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32.JPG" ContentType="image/jpeg"/>
  <Override PartName="/ppt/media/image34.JPG" ContentType="image/jpeg"/>
  <Override PartName="/ppt/media/image5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</p:sldMasterIdLst>
  <p:sldIdLst>
    <p:sldId id="732" r:id="rId4"/>
    <p:sldId id="970" r:id="rId5"/>
    <p:sldId id="967" r:id="rId6"/>
    <p:sldId id="969" r:id="rId7"/>
    <p:sldId id="633" r:id="rId8"/>
    <p:sldId id="972" r:id="rId9"/>
    <p:sldId id="971" r:id="rId10"/>
    <p:sldId id="1083" r:id="rId11"/>
    <p:sldId id="1085" r:id="rId12"/>
    <p:sldId id="1087" r:id="rId13"/>
    <p:sldId id="1088" r:id="rId14"/>
    <p:sldId id="1089" r:id="rId15"/>
    <p:sldId id="1096" r:id="rId16"/>
    <p:sldId id="1095" r:id="rId17"/>
    <p:sldId id="1094" r:id="rId18"/>
    <p:sldId id="11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75CF9-56B5-4707-AA40-93EE4B219730}" v="4" dt="2023-01-11T20:34:43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Quire, Michael (OMAFRA)" userId="e6bd9a2e-6482-4729-87c6-0450f2fd4d52" providerId="ADAL" clId="{04D1FFC1-65F4-4E0F-9959-6B3D260E9441}"/>
    <pc:docChg chg="undo custSel addSld delSld modSld sldOrd">
      <pc:chgData name="McQuire, Michael (OMAFRA)" userId="e6bd9a2e-6482-4729-87c6-0450f2fd4d52" providerId="ADAL" clId="{04D1FFC1-65F4-4E0F-9959-6B3D260E9441}" dt="2023-01-09T22:21:09.298" v="3176"/>
      <pc:docMkLst>
        <pc:docMk/>
      </pc:docMkLst>
      <pc:sldChg chg="modSp del mod">
        <pc:chgData name="McQuire, Michael (OMAFRA)" userId="e6bd9a2e-6482-4729-87c6-0450f2fd4d52" providerId="ADAL" clId="{04D1FFC1-65F4-4E0F-9959-6B3D260E9441}" dt="2023-01-09T16:22:52.334" v="25" actId="20577"/>
        <pc:sldMkLst>
          <pc:docMk/>
          <pc:sldMk cId="259094107" sldId="633"/>
        </pc:sldMkLst>
        <pc:spChg chg="mod">
          <ac:chgData name="McQuire, Michael (OMAFRA)" userId="e6bd9a2e-6482-4729-87c6-0450f2fd4d52" providerId="ADAL" clId="{04D1FFC1-65F4-4E0F-9959-6B3D260E9441}" dt="2023-01-09T16:22:52.334" v="25" actId="20577"/>
          <ac:spMkLst>
            <pc:docMk/>
            <pc:sldMk cId="259094107" sldId="633"/>
            <ac:spMk id="6" creationId="{0F849997-D1F7-40B5-8513-E2924C6EBEB1}"/>
          </ac:spMkLst>
        </pc:spChg>
      </pc:sldChg>
      <pc:sldChg chg="modSp mod">
        <pc:chgData name="McQuire, Michael (OMAFRA)" userId="e6bd9a2e-6482-4729-87c6-0450f2fd4d52" providerId="ADAL" clId="{04D1FFC1-65F4-4E0F-9959-6B3D260E9441}" dt="2023-01-09T16:18:23.385" v="1" actId="113"/>
        <pc:sldMkLst>
          <pc:docMk/>
          <pc:sldMk cId="1960413456" sldId="732"/>
        </pc:sldMkLst>
        <pc:spChg chg="mod">
          <ac:chgData name="McQuire, Michael (OMAFRA)" userId="e6bd9a2e-6482-4729-87c6-0450f2fd4d52" providerId="ADAL" clId="{04D1FFC1-65F4-4E0F-9959-6B3D260E9441}" dt="2023-01-09T16:18:23.385" v="1" actId="113"/>
          <ac:spMkLst>
            <pc:docMk/>
            <pc:sldMk cId="1960413456" sldId="732"/>
            <ac:spMk id="2" creationId="{ACF619F0-B0E0-4AE1-BD16-8E2CDE2EC763}"/>
          </ac:spMkLst>
        </pc:spChg>
        <pc:spChg chg="mod">
          <ac:chgData name="McQuire, Michael (OMAFRA)" userId="e6bd9a2e-6482-4729-87c6-0450f2fd4d52" providerId="ADAL" clId="{04D1FFC1-65F4-4E0F-9959-6B3D260E9441}" dt="2023-01-09T16:18:15.643" v="0" actId="113"/>
          <ac:spMkLst>
            <pc:docMk/>
            <pc:sldMk cId="1960413456" sldId="732"/>
            <ac:spMk id="3" creationId="{0EC3E2BF-5047-4572-9A1D-C501E96D6FA7}"/>
          </ac:spMkLst>
        </pc:spChg>
      </pc:sldChg>
      <pc:sldChg chg="addSp delSp modSp mod ord">
        <pc:chgData name="McQuire, Michael (OMAFRA)" userId="e6bd9a2e-6482-4729-87c6-0450f2fd4d52" providerId="ADAL" clId="{04D1FFC1-65F4-4E0F-9959-6B3D260E9441}" dt="2023-01-09T22:20:12.500" v="3167" actId="20577"/>
        <pc:sldMkLst>
          <pc:docMk/>
          <pc:sldMk cId="1282935898" sldId="969"/>
        </pc:sldMkLst>
        <pc:spChg chg="mod">
          <ac:chgData name="McQuire, Michael (OMAFRA)" userId="e6bd9a2e-6482-4729-87c6-0450f2fd4d52" providerId="ADAL" clId="{04D1FFC1-65F4-4E0F-9959-6B3D260E9441}" dt="2023-01-09T22:16:56.131" v="3152" actId="14100"/>
          <ac:spMkLst>
            <pc:docMk/>
            <pc:sldMk cId="1282935898" sldId="969"/>
            <ac:spMk id="2" creationId="{DD73A730-563D-476F-BA52-273148A7106D}"/>
          </ac:spMkLst>
        </pc:spChg>
        <pc:spChg chg="mod">
          <ac:chgData name="McQuire, Michael (OMAFRA)" userId="e6bd9a2e-6482-4729-87c6-0450f2fd4d52" providerId="ADAL" clId="{04D1FFC1-65F4-4E0F-9959-6B3D260E9441}" dt="2023-01-09T22:16:21.243" v="3145" actId="1076"/>
          <ac:spMkLst>
            <pc:docMk/>
            <pc:sldMk cId="1282935898" sldId="969"/>
            <ac:spMk id="4" creationId="{C7D25023-AE2B-4803-84D2-67A08DC0B231}"/>
          </ac:spMkLst>
        </pc:spChg>
        <pc:spChg chg="mod">
          <ac:chgData name="McQuire, Michael (OMAFRA)" userId="e6bd9a2e-6482-4729-87c6-0450f2fd4d52" providerId="ADAL" clId="{04D1FFC1-65F4-4E0F-9959-6B3D260E9441}" dt="2023-01-09T22:20:12.500" v="3167" actId="20577"/>
          <ac:spMkLst>
            <pc:docMk/>
            <pc:sldMk cId="1282935898" sldId="969"/>
            <ac:spMk id="5" creationId="{83784792-96EF-4F75-B8E4-290064B8476A}"/>
          </ac:spMkLst>
        </pc:spChg>
        <pc:spChg chg="del mod">
          <ac:chgData name="McQuire, Michael (OMAFRA)" userId="e6bd9a2e-6482-4729-87c6-0450f2fd4d52" providerId="ADAL" clId="{04D1FFC1-65F4-4E0F-9959-6B3D260E9441}" dt="2023-01-09T21:42:35.498" v="2458" actId="478"/>
          <ac:spMkLst>
            <pc:docMk/>
            <pc:sldMk cId="1282935898" sldId="969"/>
            <ac:spMk id="10" creationId="{F132BD57-5589-4B2A-998E-8A7B9219FD36}"/>
          </ac:spMkLst>
        </pc:spChg>
        <pc:spChg chg="add del mod">
          <ac:chgData name="McQuire, Michael (OMAFRA)" userId="e6bd9a2e-6482-4729-87c6-0450f2fd4d52" providerId="ADAL" clId="{04D1FFC1-65F4-4E0F-9959-6B3D260E9441}" dt="2023-01-09T21:46:49.935" v="2477" actId="478"/>
          <ac:spMkLst>
            <pc:docMk/>
            <pc:sldMk cId="1282935898" sldId="969"/>
            <ac:spMk id="13" creationId="{A7A0FFB0-363E-4D03-965F-51325CE42886}"/>
          </ac:spMkLst>
        </pc:spChg>
        <pc:spChg chg="add mod">
          <ac:chgData name="McQuire, Michael (OMAFRA)" userId="e6bd9a2e-6482-4729-87c6-0450f2fd4d52" providerId="ADAL" clId="{04D1FFC1-65F4-4E0F-9959-6B3D260E9441}" dt="2023-01-09T21:54:35.198" v="2567" actId="1076"/>
          <ac:spMkLst>
            <pc:docMk/>
            <pc:sldMk cId="1282935898" sldId="969"/>
            <ac:spMk id="16" creationId="{16787ADD-EE23-42F1-A778-23C37E99F09F}"/>
          </ac:spMkLst>
        </pc:spChg>
        <pc:spChg chg="add mod">
          <ac:chgData name="McQuire, Michael (OMAFRA)" userId="e6bd9a2e-6482-4729-87c6-0450f2fd4d52" providerId="ADAL" clId="{04D1FFC1-65F4-4E0F-9959-6B3D260E9441}" dt="2023-01-09T22:06:36.885" v="2723" actId="1076"/>
          <ac:spMkLst>
            <pc:docMk/>
            <pc:sldMk cId="1282935898" sldId="969"/>
            <ac:spMk id="17" creationId="{C391928F-8BD5-4D5B-9169-FC71B7CC709C}"/>
          </ac:spMkLst>
        </pc:spChg>
        <pc:spChg chg="add mod">
          <ac:chgData name="McQuire, Michael (OMAFRA)" userId="e6bd9a2e-6482-4729-87c6-0450f2fd4d52" providerId="ADAL" clId="{04D1FFC1-65F4-4E0F-9959-6B3D260E9441}" dt="2023-01-09T22:05:12.187" v="2717" actId="1076"/>
          <ac:spMkLst>
            <pc:docMk/>
            <pc:sldMk cId="1282935898" sldId="969"/>
            <ac:spMk id="18" creationId="{8406228C-1DE8-4A5D-9D07-00B8AA9E26D7}"/>
          </ac:spMkLst>
        </pc:spChg>
        <pc:spChg chg="add mod">
          <ac:chgData name="McQuire, Michael (OMAFRA)" userId="e6bd9a2e-6482-4729-87c6-0450f2fd4d52" providerId="ADAL" clId="{04D1FFC1-65F4-4E0F-9959-6B3D260E9441}" dt="2023-01-09T21:55:14.638" v="2574" actId="1076"/>
          <ac:spMkLst>
            <pc:docMk/>
            <pc:sldMk cId="1282935898" sldId="969"/>
            <ac:spMk id="19" creationId="{5B541CDF-5E16-4BED-815B-D00A4E6524DD}"/>
          </ac:spMkLst>
        </pc:spChg>
        <pc:spChg chg="add mod">
          <ac:chgData name="McQuire, Michael (OMAFRA)" userId="e6bd9a2e-6482-4729-87c6-0450f2fd4d52" providerId="ADAL" clId="{04D1FFC1-65F4-4E0F-9959-6B3D260E9441}" dt="2023-01-09T21:55:43.645" v="2577" actId="1076"/>
          <ac:spMkLst>
            <pc:docMk/>
            <pc:sldMk cId="1282935898" sldId="969"/>
            <ac:spMk id="20" creationId="{424BA896-0B3C-4116-8BF9-9A3F079EE183}"/>
          </ac:spMkLst>
        </pc:spChg>
        <pc:graphicFrameChg chg="add mod">
          <ac:chgData name="McQuire, Michael (OMAFRA)" userId="e6bd9a2e-6482-4729-87c6-0450f2fd4d52" providerId="ADAL" clId="{04D1FFC1-65F4-4E0F-9959-6B3D260E9441}" dt="2023-01-09T21:45:46.585" v="2463"/>
          <ac:graphicFrameMkLst>
            <pc:docMk/>
            <pc:sldMk cId="1282935898" sldId="969"/>
            <ac:graphicFrameMk id="11" creationId="{E8CCC846-D270-400F-B1F4-9955F813EF95}"/>
          </ac:graphicFrameMkLst>
        </pc:graphicFrameChg>
        <pc:graphicFrameChg chg="add del mod">
          <ac:chgData name="McQuire, Michael (OMAFRA)" userId="e6bd9a2e-6482-4729-87c6-0450f2fd4d52" providerId="ADAL" clId="{04D1FFC1-65F4-4E0F-9959-6B3D260E9441}" dt="2023-01-09T21:46:53.622" v="2478" actId="478"/>
          <ac:graphicFrameMkLst>
            <pc:docMk/>
            <pc:sldMk cId="1282935898" sldId="969"/>
            <ac:graphicFrameMk id="12" creationId="{E8CCC846-D270-400F-B1F4-9955F813EF95}"/>
          </ac:graphicFrameMkLst>
        </pc:graphicFrameChg>
        <pc:graphicFrameChg chg="add del mod">
          <ac:chgData name="McQuire, Michael (OMAFRA)" userId="e6bd9a2e-6482-4729-87c6-0450f2fd4d52" providerId="ADAL" clId="{04D1FFC1-65F4-4E0F-9959-6B3D260E9441}" dt="2023-01-09T21:47:41.094" v="2483" actId="478"/>
          <ac:graphicFrameMkLst>
            <pc:docMk/>
            <pc:sldMk cId="1282935898" sldId="969"/>
            <ac:graphicFrameMk id="14" creationId="{E8CCC846-D270-400F-B1F4-9955F813EF95}"/>
          </ac:graphicFrameMkLst>
        </pc:graphicFrameChg>
        <pc:graphicFrameChg chg="add mod">
          <ac:chgData name="McQuire, Michael (OMAFRA)" userId="e6bd9a2e-6482-4729-87c6-0450f2fd4d52" providerId="ADAL" clId="{04D1FFC1-65F4-4E0F-9959-6B3D260E9441}" dt="2023-01-09T21:55:55.490" v="2578" actId="255"/>
          <ac:graphicFrameMkLst>
            <pc:docMk/>
            <pc:sldMk cId="1282935898" sldId="969"/>
            <ac:graphicFrameMk id="15" creationId="{E8CCC846-D270-400F-B1F4-9955F813EF95}"/>
          </ac:graphicFrameMkLst>
        </pc:graphicFrameChg>
        <pc:picChg chg="add del mod">
          <ac:chgData name="McQuire, Michael (OMAFRA)" userId="e6bd9a2e-6482-4729-87c6-0450f2fd4d52" providerId="ADAL" clId="{04D1FFC1-65F4-4E0F-9959-6B3D260E9441}" dt="2023-01-09T21:45:18.896" v="2460" actId="478"/>
          <ac:picMkLst>
            <pc:docMk/>
            <pc:sldMk cId="1282935898" sldId="969"/>
            <ac:picMk id="8" creationId="{C38B1589-ACAD-4355-A082-CBF2E65A0CEA}"/>
          </ac:picMkLst>
        </pc:picChg>
        <pc:picChg chg="del">
          <ac:chgData name="McQuire, Michael (OMAFRA)" userId="e6bd9a2e-6482-4729-87c6-0450f2fd4d52" providerId="ADAL" clId="{04D1FFC1-65F4-4E0F-9959-6B3D260E9441}" dt="2023-01-09T21:42:27.089" v="2456" actId="478"/>
          <ac:picMkLst>
            <pc:docMk/>
            <pc:sldMk cId="1282935898" sldId="969"/>
            <ac:picMk id="9" creationId="{FAD4AA60-14B5-45E9-B328-2395B4C02BD4}"/>
          </ac:picMkLst>
        </pc:picChg>
      </pc:sldChg>
      <pc:sldChg chg="addSp modSp mod">
        <pc:chgData name="McQuire, Michael (OMAFRA)" userId="e6bd9a2e-6482-4729-87c6-0450f2fd4d52" providerId="ADAL" clId="{04D1FFC1-65F4-4E0F-9959-6B3D260E9441}" dt="2023-01-09T20:12:44.095" v="1935" actId="1076"/>
        <pc:sldMkLst>
          <pc:docMk/>
          <pc:sldMk cId="2919153252" sldId="970"/>
        </pc:sldMkLst>
        <pc:spChg chg="mod">
          <ac:chgData name="McQuire, Michael (OMAFRA)" userId="e6bd9a2e-6482-4729-87c6-0450f2fd4d52" providerId="ADAL" clId="{04D1FFC1-65F4-4E0F-9959-6B3D260E9441}" dt="2023-01-09T20:12:44.095" v="1935" actId="1076"/>
          <ac:spMkLst>
            <pc:docMk/>
            <pc:sldMk cId="2919153252" sldId="970"/>
            <ac:spMk id="4" creationId="{E2D8EB6A-B677-4B33-B7BB-7F61FA823306}"/>
          </ac:spMkLst>
        </pc:spChg>
        <pc:spChg chg="add mod">
          <ac:chgData name="McQuire, Michael (OMAFRA)" userId="e6bd9a2e-6482-4729-87c6-0450f2fd4d52" providerId="ADAL" clId="{04D1FFC1-65F4-4E0F-9959-6B3D260E9441}" dt="2023-01-09T19:29:45.811" v="1650" actId="1076"/>
          <ac:spMkLst>
            <pc:docMk/>
            <pc:sldMk cId="2919153252" sldId="970"/>
            <ac:spMk id="14" creationId="{950B3640-E96E-40DA-9F1A-DDB7261D4B2B}"/>
          </ac:spMkLst>
        </pc:spChg>
        <pc:picChg chg="mod">
          <ac:chgData name="McQuire, Michael (OMAFRA)" userId="e6bd9a2e-6482-4729-87c6-0450f2fd4d52" providerId="ADAL" clId="{04D1FFC1-65F4-4E0F-9959-6B3D260E9441}" dt="2023-01-09T19:19:03.963" v="1570" actId="1076"/>
          <ac:picMkLst>
            <pc:docMk/>
            <pc:sldMk cId="2919153252" sldId="970"/>
            <ac:picMk id="11" creationId="{1835AE33-BC87-4DD2-AD5C-D8F7762D19B3}"/>
          </ac:picMkLst>
        </pc:picChg>
      </pc:sldChg>
      <pc:sldChg chg="addSp delSp modSp new mod">
        <pc:chgData name="McQuire, Michael (OMAFRA)" userId="e6bd9a2e-6482-4729-87c6-0450f2fd4d52" providerId="ADAL" clId="{04D1FFC1-65F4-4E0F-9959-6B3D260E9441}" dt="2023-01-09T18:02:09.068" v="822" actId="478"/>
        <pc:sldMkLst>
          <pc:docMk/>
          <pc:sldMk cId="735982919" sldId="971"/>
        </pc:sldMkLst>
        <pc:spChg chg="del mod">
          <ac:chgData name="McQuire, Michael (OMAFRA)" userId="e6bd9a2e-6482-4729-87c6-0450f2fd4d52" providerId="ADAL" clId="{04D1FFC1-65F4-4E0F-9959-6B3D260E9441}" dt="2023-01-09T16:35:31.663" v="283" actId="478"/>
          <ac:spMkLst>
            <pc:docMk/>
            <pc:sldMk cId="735982919" sldId="971"/>
            <ac:spMk id="2" creationId="{B8BC49FF-6BD4-45DC-BF66-4DB8C8D19B3D}"/>
          </ac:spMkLst>
        </pc:spChg>
        <pc:spChg chg="add mod">
          <ac:chgData name="McQuire, Michael (OMAFRA)" userId="e6bd9a2e-6482-4729-87c6-0450f2fd4d52" providerId="ADAL" clId="{04D1FFC1-65F4-4E0F-9959-6B3D260E9441}" dt="2023-01-09T17:44:10.341" v="633" actId="1076"/>
          <ac:spMkLst>
            <pc:docMk/>
            <pc:sldMk cId="735982919" sldId="971"/>
            <ac:spMk id="4" creationId="{92ED54C0-D3DE-42EF-B15A-2DE98C2B8C41}"/>
          </ac:spMkLst>
        </pc:spChg>
        <pc:spChg chg="add mod">
          <ac:chgData name="McQuire, Michael (OMAFRA)" userId="e6bd9a2e-6482-4729-87c6-0450f2fd4d52" providerId="ADAL" clId="{04D1FFC1-65F4-4E0F-9959-6B3D260E9441}" dt="2023-01-09T17:44:46.413" v="635" actId="1076"/>
          <ac:spMkLst>
            <pc:docMk/>
            <pc:sldMk cId="735982919" sldId="971"/>
            <ac:spMk id="5" creationId="{1A906EAF-0BD2-44A6-9DC7-FC1FDA04B8CD}"/>
          </ac:spMkLst>
        </pc:spChg>
        <pc:spChg chg="add mod">
          <ac:chgData name="McQuire, Michael (OMAFRA)" userId="e6bd9a2e-6482-4729-87c6-0450f2fd4d52" providerId="ADAL" clId="{04D1FFC1-65F4-4E0F-9959-6B3D260E9441}" dt="2023-01-09T17:44:51.821" v="636" actId="1076"/>
          <ac:spMkLst>
            <pc:docMk/>
            <pc:sldMk cId="735982919" sldId="971"/>
            <ac:spMk id="6" creationId="{AA92C109-C632-4CA7-BFFF-D8DB6D572673}"/>
          </ac:spMkLst>
        </pc:spChg>
        <pc:spChg chg="add mod">
          <ac:chgData name="McQuire, Michael (OMAFRA)" userId="e6bd9a2e-6482-4729-87c6-0450f2fd4d52" providerId="ADAL" clId="{04D1FFC1-65F4-4E0F-9959-6B3D260E9441}" dt="2023-01-09T17:49:06.902" v="716" actId="20577"/>
          <ac:spMkLst>
            <pc:docMk/>
            <pc:sldMk cId="735982919" sldId="971"/>
            <ac:spMk id="7" creationId="{267597A0-3579-4FDC-83D4-828805615F3D}"/>
          </ac:spMkLst>
        </pc:spChg>
        <pc:spChg chg="add mod">
          <ac:chgData name="McQuire, Michael (OMAFRA)" userId="e6bd9a2e-6482-4729-87c6-0450f2fd4d52" providerId="ADAL" clId="{04D1FFC1-65F4-4E0F-9959-6B3D260E9441}" dt="2023-01-09T17:49:23.684" v="717" actId="1076"/>
          <ac:spMkLst>
            <pc:docMk/>
            <pc:sldMk cId="735982919" sldId="971"/>
            <ac:spMk id="8" creationId="{822C39B7-0BC4-4062-860E-3366E5661C91}"/>
          </ac:spMkLst>
        </pc:spChg>
        <pc:spChg chg="add mod">
          <ac:chgData name="McQuire, Michael (OMAFRA)" userId="e6bd9a2e-6482-4729-87c6-0450f2fd4d52" providerId="ADAL" clId="{04D1FFC1-65F4-4E0F-9959-6B3D260E9441}" dt="2023-01-09T17:47:45.157" v="682" actId="1076"/>
          <ac:spMkLst>
            <pc:docMk/>
            <pc:sldMk cId="735982919" sldId="971"/>
            <ac:spMk id="15" creationId="{7B84FD53-91AF-4430-A726-E55DE4F84DE0}"/>
          </ac:spMkLst>
        </pc:spChg>
        <pc:spChg chg="add mod">
          <ac:chgData name="McQuire, Michael (OMAFRA)" userId="e6bd9a2e-6482-4729-87c6-0450f2fd4d52" providerId="ADAL" clId="{04D1FFC1-65F4-4E0F-9959-6B3D260E9441}" dt="2023-01-09T17:47:21.606" v="680" actId="1076"/>
          <ac:spMkLst>
            <pc:docMk/>
            <pc:sldMk cId="735982919" sldId="971"/>
            <ac:spMk id="16" creationId="{73D977A7-6DC7-4314-BA3E-D67FEAD6689D}"/>
          </ac:spMkLst>
        </pc:spChg>
        <pc:spChg chg="add mod">
          <ac:chgData name="McQuire, Michael (OMAFRA)" userId="e6bd9a2e-6482-4729-87c6-0450f2fd4d52" providerId="ADAL" clId="{04D1FFC1-65F4-4E0F-9959-6B3D260E9441}" dt="2023-01-09T17:59:36.803" v="808" actId="1076"/>
          <ac:spMkLst>
            <pc:docMk/>
            <pc:sldMk cId="735982919" sldId="971"/>
            <ac:spMk id="17" creationId="{F91B7F39-78F1-4E7F-8C0E-0D5B9E109571}"/>
          </ac:spMkLst>
        </pc:spChg>
        <pc:spChg chg="add mod">
          <ac:chgData name="McQuire, Michael (OMAFRA)" userId="e6bd9a2e-6482-4729-87c6-0450f2fd4d52" providerId="ADAL" clId="{04D1FFC1-65F4-4E0F-9959-6B3D260E9441}" dt="2023-01-09T17:53:09.517" v="786" actId="1076"/>
          <ac:spMkLst>
            <pc:docMk/>
            <pc:sldMk cId="735982919" sldId="971"/>
            <ac:spMk id="18" creationId="{C84B47DA-1C04-420C-83B9-1E983E04ADAE}"/>
          </ac:spMkLst>
        </pc:spChg>
        <pc:picChg chg="add mod">
          <ac:chgData name="McQuire, Michael (OMAFRA)" userId="e6bd9a2e-6482-4729-87c6-0450f2fd4d52" providerId="ADAL" clId="{04D1FFC1-65F4-4E0F-9959-6B3D260E9441}" dt="2023-01-09T18:00:09.339" v="809" actId="1076"/>
          <ac:picMkLst>
            <pc:docMk/>
            <pc:sldMk cId="735982919" sldId="971"/>
            <ac:picMk id="10" creationId="{AB19D6A0-380F-4EDA-84B3-0AF57424D0B3}"/>
          </ac:picMkLst>
        </pc:picChg>
        <pc:picChg chg="add mod">
          <ac:chgData name="McQuire, Michael (OMAFRA)" userId="e6bd9a2e-6482-4729-87c6-0450f2fd4d52" providerId="ADAL" clId="{04D1FFC1-65F4-4E0F-9959-6B3D260E9441}" dt="2023-01-09T17:47:36.245" v="681" actId="1076"/>
          <ac:picMkLst>
            <pc:docMk/>
            <pc:sldMk cId="735982919" sldId="971"/>
            <ac:picMk id="11" creationId="{DB3E687C-FFDE-417C-B3D0-1470E89A20DB}"/>
          </ac:picMkLst>
        </pc:picChg>
        <pc:picChg chg="add mod">
          <ac:chgData name="McQuire, Michael (OMAFRA)" userId="e6bd9a2e-6482-4729-87c6-0450f2fd4d52" providerId="ADAL" clId="{04D1FFC1-65F4-4E0F-9959-6B3D260E9441}" dt="2023-01-09T17:59:07.140" v="806" actId="1076"/>
          <ac:picMkLst>
            <pc:docMk/>
            <pc:sldMk cId="735982919" sldId="971"/>
            <ac:picMk id="13" creationId="{E5D641B1-023F-40AD-B989-73B82DB9DB48}"/>
          </ac:picMkLst>
        </pc:picChg>
        <pc:picChg chg="add mod">
          <ac:chgData name="McQuire, Michael (OMAFRA)" userId="e6bd9a2e-6482-4729-87c6-0450f2fd4d52" providerId="ADAL" clId="{04D1FFC1-65F4-4E0F-9959-6B3D260E9441}" dt="2023-01-09T17:53:14.605" v="787" actId="14100"/>
          <ac:picMkLst>
            <pc:docMk/>
            <pc:sldMk cId="735982919" sldId="971"/>
            <ac:picMk id="14" creationId="{31206EE4-C24A-488C-8066-B38EEAB2DDFC}"/>
          </ac:picMkLst>
        </pc:picChg>
        <pc:cxnChg chg="add del mod">
          <ac:chgData name="McQuire, Michael (OMAFRA)" userId="e6bd9a2e-6482-4729-87c6-0450f2fd4d52" providerId="ADAL" clId="{04D1FFC1-65F4-4E0F-9959-6B3D260E9441}" dt="2023-01-09T18:02:09.068" v="822" actId="478"/>
          <ac:cxnSpMkLst>
            <pc:docMk/>
            <pc:sldMk cId="735982919" sldId="971"/>
            <ac:cxnSpMk id="20" creationId="{F2F20C72-D607-47F0-B858-EFDC07937A75}"/>
          </ac:cxnSpMkLst>
        </pc:cxnChg>
        <pc:cxnChg chg="add del mod">
          <ac:chgData name="McQuire, Michael (OMAFRA)" userId="e6bd9a2e-6482-4729-87c6-0450f2fd4d52" providerId="ADAL" clId="{04D1FFC1-65F4-4E0F-9959-6B3D260E9441}" dt="2023-01-09T18:02:08.388" v="821" actId="478"/>
          <ac:cxnSpMkLst>
            <pc:docMk/>
            <pc:sldMk cId="735982919" sldId="971"/>
            <ac:cxnSpMk id="23" creationId="{E531732D-242C-4BF6-ACEE-4A5E269CC42A}"/>
          </ac:cxnSpMkLst>
        </pc:cxnChg>
      </pc:sldChg>
      <pc:sldChg chg="addSp delSp modSp mod">
        <pc:chgData name="McQuire, Michael (OMAFRA)" userId="e6bd9a2e-6482-4729-87c6-0450f2fd4d52" providerId="ADAL" clId="{04D1FFC1-65F4-4E0F-9959-6B3D260E9441}" dt="2023-01-09T22:21:09.298" v="3176"/>
        <pc:sldMkLst>
          <pc:docMk/>
          <pc:sldMk cId="4041325819" sldId="972"/>
        </pc:sldMkLst>
        <pc:spChg chg="del mod">
          <ac:chgData name="McQuire, Michael (OMAFRA)" userId="e6bd9a2e-6482-4729-87c6-0450f2fd4d52" providerId="ADAL" clId="{04D1FFC1-65F4-4E0F-9959-6B3D260E9441}" dt="2023-01-09T22:20:55.443" v="3169" actId="478"/>
          <ac:spMkLst>
            <pc:docMk/>
            <pc:sldMk cId="4041325819" sldId="972"/>
            <ac:spMk id="2" creationId="{92EFC4D5-8CFE-480D-B9D2-D244C2D9C7E7}"/>
          </ac:spMkLst>
        </pc:spChg>
        <pc:spChg chg="mod">
          <ac:chgData name="McQuire, Michael (OMAFRA)" userId="e6bd9a2e-6482-4729-87c6-0450f2fd4d52" providerId="ADAL" clId="{04D1FFC1-65F4-4E0F-9959-6B3D260E9441}" dt="2023-01-09T16:30:58.317" v="84" actId="1076"/>
          <ac:spMkLst>
            <pc:docMk/>
            <pc:sldMk cId="4041325819" sldId="972"/>
            <ac:spMk id="19" creationId="{7D2DD1CF-FA6F-49DD-9FCF-3BA5F7E9997D}"/>
          </ac:spMkLst>
        </pc:spChg>
        <pc:spChg chg="mod">
          <ac:chgData name="McQuire, Michael (OMAFRA)" userId="e6bd9a2e-6482-4729-87c6-0450f2fd4d52" providerId="ADAL" clId="{04D1FFC1-65F4-4E0F-9959-6B3D260E9441}" dt="2023-01-09T16:31:14.596" v="86" actId="1076"/>
          <ac:spMkLst>
            <pc:docMk/>
            <pc:sldMk cId="4041325819" sldId="972"/>
            <ac:spMk id="20" creationId="{374FEF4D-5312-4BA9-A24C-F26E8A29A7DC}"/>
          </ac:spMkLst>
        </pc:spChg>
        <pc:spChg chg="del mod">
          <ac:chgData name="McQuire, Michael (OMAFRA)" userId="e6bd9a2e-6482-4729-87c6-0450f2fd4d52" providerId="ADAL" clId="{04D1FFC1-65F4-4E0F-9959-6B3D260E9441}" dt="2023-01-09T22:21:03.789" v="3173"/>
          <ac:spMkLst>
            <pc:docMk/>
            <pc:sldMk cId="4041325819" sldId="972"/>
            <ac:spMk id="21" creationId="{62067E24-B674-4399-98A2-A734A488ACE7}"/>
          </ac:spMkLst>
        </pc:spChg>
        <pc:spChg chg="del mod">
          <ac:chgData name="McQuire, Michael (OMAFRA)" userId="e6bd9a2e-6482-4729-87c6-0450f2fd4d52" providerId="ADAL" clId="{04D1FFC1-65F4-4E0F-9959-6B3D260E9441}" dt="2023-01-09T22:21:09.298" v="3176"/>
          <ac:spMkLst>
            <pc:docMk/>
            <pc:sldMk cId="4041325819" sldId="972"/>
            <ac:spMk id="22" creationId="{743063A4-BE43-4667-8FEC-94A52B6A4AA0}"/>
          </ac:spMkLst>
        </pc:spChg>
        <pc:picChg chg="add mod">
          <ac:chgData name="McQuire, Michael (OMAFRA)" userId="e6bd9a2e-6482-4729-87c6-0450f2fd4d52" providerId="ADAL" clId="{04D1FFC1-65F4-4E0F-9959-6B3D260E9441}" dt="2023-01-09T16:31:04.108" v="85" actId="1076"/>
          <ac:picMkLst>
            <pc:docMk/>
            <pc:sldMk cId="4041325819" sldId="972"/>
            <ac:picMk id="4" creationId="{3961A7C0-7C7D-4718-83C7-2D58C935DBC1}"/>
          </ac:picMkLst>
        </pc:picChg>
        <pc:picChg chg="add mod">
          <ac:chgData name="McQuire, Michael (OMAFRA)" userId="e6bd9a2e-6482-4729-87c6-0450f2fd4d52" providerId="ADAL" clId="{04D1FFC1-65F4-4E0F-9959-6B3D260E9441}" dt="2023-01-09T16:31:18.483" v="87" actId="1076"/>
          <ac:picMkLst>
            <pc:docMk/>
            <pc:sldMk cId="4041325819" sldId="972"/>
            <ac:picMk id="7" creationId="{26066C06-66C1-4D19-8F5C-8AF7051A4D5B}"/>
          </ac:picMkLst>
        </pc:picChg>
        <pc:picChg chg="mod">
          <ac:chgData name="McQuire, Michael (OMAFRA)" userId="e6bd9a2e-6482-4729-87c6-0450f2fd4d52" providerId="ADAL" clId="{04D1FFC1-65F4-4E0F-9959-6B3D260E9441}" dt="2023-01-09T16:26:59.373" v="52" actId="14100"/>
          <ac:picMkLst>
            <pc:docMk/>
            <pc:sldMk cId="4041325819" sldId="972"/>
            <ac:picMk id="11" creationId="{DC90B921-E34D-4E3D-BB44-05966F656A40}"/>
          </ac:picMkLst>
        </pc:picChg>
        <pc:picChg chg="del">
          <ac:chgData name="McQuire, Michael (OMAFRA)" userId="e6bd9a2e-6482-4729-87c6-0450f2fd4d52" providerId="ADAL" clId="{04D1FFC1-65F4-4E0F-9959-6B3D260E9441}" dt="2023-01-09T16:25:27.878" v="27" actId="478"/>
          <ac:picMkLst>
            <pc:docMk/>
            <pc:sldMk cId="4041325819" sldId="972"/>
            <ac:picMk id="12" creationId="{901FDCFA-6653-4FEA-A8D6-02502B69E4E1}"/>
          </ac:picMkLst>
        </pc:picChg>
        <pc:picChg chg="del">
          <ac:chgData name="McQuire, Michael (OMAFRA)" userId="e6bd9a2e-6482-4729-87c6-0450f2fd4d52" providerId="ADAL" clId="{04D1FFC1-65F4-4E0F-9959-6B3D260E9441}" dt="2023-01-09T16:29:43.253" v="55" actId="478"/>
          <ac:picMkLst>
            <pc:docMk/>
            <pc:sldMk cId="4041325819" sldId="972"/>
            <ac:picMk id="14" creationId="{2E026A4E-03A0-4527-8EBF-E1131990897D}"/>
          </ac:picMkLst>
        </pc:picChg>
        <pc:picChg chg="mod">
          <ac:chgData name="McQuire, Michael (OMAFRA)" userId="e6bd9a2e-6482-4729-87c6-0450f2fd4d52" providerId="ADAL" clId="{04D1FFC1-65F4-4E0F-9959-6B3D260E9441}" dt="2023-01-09T16:30:50.549" v="83" actId="14100"/>
          <ac:picMkLst>
            <pc:docMk/>
            <pc:sldMk cId="4041325819" sldId="972"/>
            <ac:picMk id="16" creationId="{C4BF346F-1B36-4912-9E88-58EEFEACCD4C}"/>
          </ac:picMkLst>
        </pc:picChg>
        <pc:cxnChg chg="mod">
          <ac:chgData name="McQuire, Michael (OMAFRA)" userId="e6bd9a2e-6482-4729-87c6-0450f2fd4d52" providerId="ADAL" clId="{04D1FFC1-65F4-4E0F-9959-6B3D260E9441}" dt="2023-01-09T22:21:09.298" v="3175" actId="47"/>
          <ac:cxnSpMkLst>
            <pc:docMk/>
            <pc:sldMk cId="4041325819" sldId="972"/>
            <ac:cxnSpMk id="24" creationId="{3FBC4546-AD4E-4628-9230-57FB2363F8FA}"/>
          </ac:cxnSpMkLst>
        </pc:cxnChg>
      </pc:sldChg>
      <pc:sldChg chg="modSp mod">
        <pc:chgData name="McQuire, Michael (OMAFRA)" userId="e6bd9a2e-6482-4729-87c6-0450f2fd4d52" providerId="ADAL" clId="{04D1FFC1-65F4-4E0F-9959-6B3D260E9441}" dt="2023-01-09T19:22:32.024" v="1588" actId="113"/>
        <pc:sldMkLst>
          <pc:docMk/>
          <pc:sldMk cId="2402959014" sldId="1083"/>
        </pc:sldMkLst>
        <pc:spChg chg="mod">
          <ac:chgData name="McQuire, Michael (OMAFRA)" userId="e6bd9a2e-6482-4729-87c6-0450f2fd4d52" providerId="ADAL" clId="{04D1FFC1-65F4-4E0F-9959-6B3D260E9441}" dt="2023-01-09T19:22:32.024" v="1588" actId="113"/>
          <ac:spMkLst>
            <pc:docMk/>
            <pc:sldMk cId="2402959014" sldId="1083"/>
            <ac:spMk id="5" creationId="{3DD8DAA3-B219-4A0A-9A98-AF34DDE74E7B}"/>
          </ac:spMkLst>
        </pc:spChg>
      </pc:sldChg>
      <pc:sldChg chg="del">
        <pc:chgData name="McQuire, Michael (OMAFRA)" userId="e6bd9a2e-6482-4729-87c6-0450f2fd4d52" providerId="ADAL" clId="{04D1FFC1-65F4-4E0F-9959-6B3D260E9441}" dt="2023-01-09T19:24:54.068" v="1636" actId="2696"/>
        <pc:sldMkLst>
          <pc:docMk/>
          <pc:sldMk cId="2352338565" sldId="1086"/>
        </pc:sldMkLst>
      </pc:sldChg>
      <pc:sldChg chg="modSp mod">
        <pc:chgData name="McQuire, Michael (OMAFRA)" userId="e6bd9a2e-6482-4729-87c6-0450f2fd4d52" providerId="ADAL" clId="{04D1FFC1-65F4-4E0F-9959-6B3D260E9441}" dt="2023-01-09T19:24:33.965" v="1635" actId="20577"/>
        <pc:sldMkLst>
          <pc:docMk/>
          <pc:sldMk cId="1217614105" sldId="1087"/>
        </pc:sldMkLst>
        <pc:spChg chg="mod">
          <ac:chgData name="McQuire, Michael (OMAFRA)" userId="e6bd9a2e-6482-4729-87c6-0450f2fd4d52" providerId="ADAL" clId="{04D1FFC1-65F4-4E0F-9959-6B3D260E9441}" dt="2023-01-09T19:23:29.384" v="1605" actId="113"/>
          <ac:spMkLst>
            <pc:docMk/>
            <pc:sldMk cId="1217614105" sldId="1087"/>
            <ac:spMk id="4" creationId="{CB29374B-2ED0-4157-8AF0-9B44BCCCD992}"/>
          </ac:spMkLst>
        </pc:spChg>
        <pc:spChg chg="mod">
          <ac:chgData name="McQuire, Michael (OMAFRA)" userId="e6bd9a2e-6482-4729-87c6-0450f2fd4d52" providerId="ADAL" clId="{04D1FFC1-65F4-4E0F-9959-6B3D260E9441}" dt="2023-01-09T19:24:33.965" v="1635" actId="20577"/>
          <ac:spMkLst>
            <pc:docMk/>
            <pc:sldMk cId="1217614105" sldId="1087"/>
            <ac:spMk id="5" creationId="{290223B9-6D1E-4548-80F5-03696575FF20}"/>
          </ac:spMkLst>
        </pc:spChg>
        <pc:spChg chg="mod">
          <ac:chgData name="McQuire, Michael (OMAFRA)" userId="e6bd9a2e-6482-4729-87c6-0450f2fd4d52" providerId="ADAL" clId="{04D1FFC1-65F4-4E0F-9959-6B3D260E9441}" dt="2023-01-09T19:23:15.573" v="1604" actId="14100"/>
          <ac:spMkLst>
            <pc:docMk/>
            <pc:sldMk cId="1217614105" sldId="1087"/>
            <ac:spMk id="7" creationId="{C2DA65D3-6AB4-4C20-9B92-BB7CB9BFF947}"/>
          </ac:spMkLst>
        </pc:spChg>
      </pc:sldChg>
      <pc:sldChg chg="modSp mod">
        <pc:chgData name="McQuire, Michael (OMAFRA)" userId="e6bd9a2e-6482-4729-87c6-0450f2fd4d52" providerId="ADAL" clId="{04D1FFC1-65F4-4E0F-9959-6B3D260E9441}" dt="2023-01-09T19:32:36.692" v="1675" actId="20577"/>
        <pc:sldMkLst>
          <pc:docMk/>
          <pc:sldMk cId="3660000233" sldId="1088"/>
        </pc:sldMkLst>
        <pc:spChg chg="mod">
          <ac:chgData name="McQuire, Michael (OMAFRA)" userId="e6bd9a2e-6482-4729-87c6-0450f2fd4d52" providerId="ADAL" clId="{04D1FFC1-65F4-4E0F-9959-6B3D260E9441}" dt="2023-01-09T19:32:36.692" v="1675" actId="20577"/>
          <ac:spMkLst>
            <pc:docMk/>
            <pc:sldMk cId="3660000233" sldId="1088"/>
            <ac:spMk id="4" creationId="{61104A52-D8A5-47DD-BECC-9DEFAC67BF03}"/>
          </ac:spMkLst>
        </pc:spChg>
      </pc:sldChg>
      <pc:sldChg chg="modSp mod">
        <pc:chgData name="McQuire, Michael (OMAFRA)" userId="e6bd9a2e-6482-4729-87c6-0450f2fd4d52" providerId="ADAL" clId="{04D1FFC1-65F4-4E0F-9959-6B3D260E9441}" dt="2023-01-09T19:32:50.901" v="1688" actId="20577"/>
        <pc:sldMkLst>
          <pc:docMk/>
          <pc:sldMk cId="3358403983" sldId="1089"/>
        </pc:sldMkLst>
        <pc:spChg chg="mod">
          <ac:chgData name="McQuire, Michael (OMAFRA)" userId="e6bd9a2e-6482-4729-87c6-0450f2fd4d52" providerId="ADAL" clId="{04D1FFC1-65F4-4E0F-9959-6B3D260E9441}" dt="2023-01-09T19:32:50.901" v="1688" actId="20577"/>
          <ac:spMkLst>
            <pc:docMk/>
            <pc:sldMk cId="3358403983" sldId="1089"/>
            <ac:spMk id="4" creationId="{49122A41-4150-4886-9819-8268C2E2EEE4}"/>
          </ac:spMkLst>
        </pc:spChg>
      </pc:sldChg>
      <pc:sldChg chg="modSp mod ord">
        <pc:chgData name="McQuire, Michael (OMAFRA)" userId="e6bd9a2e-6482-4729-87c6-0450f2fd4d52" providerId="ADAL" clId="{04D1FFC1-65F4-4E0F-9959-6B3D260E9441}" dt="2023-01-09T19:36:40.650" v="1706" actId="1076"/>
        <pc:sldMkLst>
          <pc:docMk/>
          <pc:sldMk cId="3843671935" sldId="1094"/>
        </pc:sldMkLst>
        <pc:spChg chg="mod">
          <ac:chgData name="McQuire, Michael (OMAFRA)" userId="e6bd9a2e-6482-4729-87c6-0450f2fd4d52" providerId="ADAL" clId="{04D1FFC1-65F4-4E0F-9959-6B3D260E9441}" dt="2023-01-09T19:36:40.650" v="1706" actId="1076"/>
          <ac:spMkLst>
            <pc:docMk/>
            <pc:sldMk cId="3843671935" sldId="1094"/>
            <ac:spMk id="4" creationId="{86D31E8C-50A9-4206-8ACB-CAA0E4447DCE}"/>
          </ac:spMkLst>
        </pc:spChg>
        <pc:spChg chg="mod">
          <ac:chgData name="McQuire, Michael (OMAFRA)" userId="e6bd9a2e-6482-4729-87c6-0450f2fd4d52" providerId="ADAL" clId="{04D1FFC1-65F4-4E0F-9959-6B3D260E9441}" dt="2023-01-09T19:36:33.171" v="1705" actId="1076"/>
          <ac:spMkLst>
            <pc:docMk/>
            <pc:sldMk cId="3843671935" sldId="1094"/>
            <ac:spMk id="5" creationId="{1D42E28E-35A8-4D9A-8A10-6F3DF9CC4B8E}"/>
          </ac:spMkLst>
        </pc:spChg>
        <pc:spChg chg="mod">
          <ac:chgData name="McQuire, Michael (OMAFRA)" userId="e6bd9a2e-6482-4729-87c6-0450f2fd4d52" providerId="ADAL" clId="{04D1FFC1-65F4-4E0F-9959-6B3D260E9441}" dt="2023-01-09T18:50:08.862" v="970" actId="1076"/>
          <ac:spMkLst>
            <pc:docMk/>
            <pc:sldMk cId="3843671935" sldId="1094"/>
            <ac:spMk id="7" creationId="{913A8404-6D10-4E20-AEFB-A57C9B3DEF72}"/>
          </ac:spMkLst>
        </pc:spChg>
        <pc:picChg chg="mod">
          <ac:chgData name="McQuire, Michael (OMAFRA)" userId="e6bd9a2e-6482-4729-87c6-0450f2fd4d52" providerId="ADAL" clId="{04D1FFC1-65F4-4E0F-9959-6B3D260E9441}" dt="2023-01-09T18:50:04.446" v="969" actId="14100"/>
          <ac:picMkLst>
            <pc:docMk/>
            <pc:sldMk cId="3843671935" sldId="1094"/>
            <ac:picMk id="6" creationId="{2F6902E2-1599-48CD-9916-61913EC1B3E9}"/>
          </ac:picMkLst>
        </pc:picChg>
      </pc:sldChg>
      <pc:sldChg chg="addSp delSp modSp mod">
        <pc:chgData name="McQuire, Michael (OMAFRA)" userId="e6bd9a2e-6482-4729-87c6-0450f2fd4d52" providerId="ADAL" clId="{04D1FFC1-65F4-4E0F-9959-6B3D260E9441}" dt="2023-01-09T19:36:12.234" v="1704" actId="1076"/>
        <pc:sldMkLst>
          <pc:docMk/>
          <pc:sldMk cId="478571511" sldId="1095"/>
        </pc:sldMkLst>
        <pc:spChg chg="mod">
          <ac:chgData name="McQuire, Michael (OMAFRA)" userId="e6bd9a2e-6482-4729-87c6-0450f2fd4d52" providerId="ADAL" clId="{04D1FFC1-65F4-4E0F-9959-6B3D260E9441}" dt="2023-01-09T19:35:30.911" v="1700" actId="113"/>
          <ac:spMkLst>
            <pc:docMk/>
            <pc:sldMk cId="478571511" sldId="1095"/>
            <ac:spMk id="4" creationId="{FA0F3D38-175A-4145-99D3-B9A6883AFF34}"/>
          </ac:spMkLst>
        </pc:spChg>
        <pc:spChg chg="mod">
          <ac:chgData name="McQuire, Michael (OMAFRA)" userId="e6bd9a2e-6482-4729-87c6-0450f2fd4d52" providerId="ADAL" clId="{04D1FFC1-65F4-4E0F-9959-6B3D260E9441}" dt="2023-01-09T19:35:56.851" v="1702" actId="1076"/>
          <ac:spMkLst>
            <pc:docMk/>
            <pc:sldMk cId="478571511" sldId="1095"/>
            <ac:spMk id="5" creationId="{BE1B2A5D-1838-424E-BC28-2E4740D7687C}"/>
          </ac:spMkLst>
        </pc:spChg>
        <pc:spChg chg="mod">
          <ac:chgData name="McQuire, Michael (OMAFRA)" userId="e6bd9a2e-6482-4729-87c6-0450f2fd4d52" providerId="ADAL" clId="{04D1FFC1-65F4-4E0F-9959-6B3D260E9441}" dt="2023-01-09T19:35:39.218" v="1701" actId="1076"/>
          <ac:spMkLst>
            <pc:docMk/>
            <pc:sldMk cId="478571511" sldId="1095"/>
            <ac:spMk id="6" creationId="{9497DF42-5FF2-496A-81E3-B215EB4FFDCC}"/>
          </ac:spMkLst>
        </pc:spChg>
        <pc:spChg chg="mod">
          <ac:chgData name="McQuire, Michael (OMAFRA)" userId="e6bd9a2e-6482-4729-87c6-0450f2fd4d52" providerId="ADAL" clId="{04D1FFC1-65F4-4E0F-9959-6B3D260E9441}" dt="2023-01-09T19:36:02.299" v="1703" actId="1076"/>
          <ac:spMkLst>
            <pc:docMk/>
            <pc:sldMk cId="478571511" sldId="1095"/>
            <ac:spMk id="8" creationId="{B4B63DCE-BF4F-4D8A-B2D8-8B661C746D27}"/>
          </ac:spMkLst>
        </pc:spChg>
        <pc:spChg chg="mod">
          <ac:chgData name="McQuire, Michael (OMAFRA)" userId="e6bd9a2e-6482-4729-87c6-0450f2fd4d52" providerId="ADAL" clId="{04D1FFC1-65F4-4E0F-9959-6B3D260E9441}" dt="2023-01-09T19:34:47.292" v="1698" actId="1076"/>
          <ac:spMkLst>
            <pc:docMk/>
            <pc:sldMk cId="478571511" sldId="1095"/>
            <ac:spMk id="9" creationId="{51B91124-5580-406C-892D-65CFD80C6746}"/>
          </ac:spMkLst>
        </pc:spChg>
        <pc:picChg chg="add del mod">
          <ac:chgData name="McQuire, Michael (OMAFRA)" userId="e6bd9a2e-6482-4729-87c6-0450f2fd4d52" providerId="ADAL" clId="{04D1FFC1-65F4-4E0F-9959-6B3D260E9441}" dt="2023-01-09T19:34:25.236" v="1694" actId="478"/>
          <ac:picMkLst>
            <pc:docMk/>
            <pc:sldMk cId="478571511" sldId="1095"/>
            <ac:picMk id="10" creationId="{ABA35C2E-3A6F-4410-9460-2837E107EFE0}"/>
          </ac:picMkLst>
        </pc:picChg>
        <pc:picChg chg="add mod">
          <ac:chgData name="McQuire, Michael (OMAFRA)" userId="e6bd9a2e-6482-4729-87c6-0450f2fd4d52" providerId="ADAL" clId="{04D1FFC1-65F4-4E0F-9959-6B3D260E9441}" dt="2023-01-09T19:34:35.132" v="1696" actId="1076"/>
          <ac:picMkLst>
            <pc:docMk/>
            <pc:sldMk cId="478571511" sldId="1095"/>
            <ac:picMk id="11" creationId="{8138224B-6810-44F2-A16B-2D4BD5D6BCA8}"/>
          </ac:picMkLst>
        </pc:picChg>
        <pc:cxnChg chg="add mod">
          <ac:chgData name="McQuire, Michael (OMAFRA)" userId="e6bd9a2e-6482-4729-87c6-0450f2fd4d52" providerId="ADAL" clId="{04D1FFC1-65F4-4E0F-9959-6B3D260E9441}" dt="2023-01-09T19:36:12.234" v="1704" actId="1076"/>
          <ac:cxnSpMkLst>
            <pc:docMk/>
            <pc:sldMk cId="478571511" sldId="1095"/>
            <ac:cxnSpMk id="7" creationId="{3E6A6135-DD73-4B2E-9086-4D5466A2820A}"/>
          </ac:cxnSpMkLst>
        </pc:cxnChg>
      </pc:sldChg>
      <pc:sldChg chg="addSp delSp modSp new mod">
        <pc:chgData name="McQuire, Michael (OMAFRA)" userId="e6bd9a2e-6482-4729-87c6-0450f2fd4d52" providerId="ADAL" clId="{04D1FFC1-65F4-4E0F-9959-6B3D260E9441}" dt="2023-01-09T20:08:12.991" v="1916" actId="1076"/>
        <pc:sldMkLst>
          <pc:docMk/>
          <pc:sldMk cId="2847251075" sldId="1096"/>
        </pc:sldMkLst>
        <pc:spChg chg="del mod">
          <ac:chgData name="McQuire, Michael (OMAFRA)" userId="e6bd9a2e-6482-4729-87c6-0450f2fd4d52" providerId="ADAL" clId="{04D1FFC1-65F4-4E0F-9959-6B3D260E9441}" dt="2023-01-09T19:44:37.650" v="1841" actId="478"/>
          <ac:spMkLst>
            <pc:docMk/>
            <pc:sldMk cId="2847251075" sldId="1096"/>
            <ac:spMk id="2" creationId="{62742F40-5AC2-4CC6-B44D-8BCE610A6B7C}"/>
          </ac:spMkLst>
        </pc:spChg>
        <pc:spChg chg="del mod">
          <ac:chgData name="McQuire, Michael (OMAFRA)" userId="e6bd9a2e-6482-4729-87c6-0450f2fd4d52" providerId="ADAL" clId="{04D1FFC1-65F4-4E0F-9959-6B3D260E9441}" dt="2023-01-09T19:38:20.779" v="1708" actId="478"/>
          <ac:spMkLst>
            <pc:docMk/>
            <pc:sldMk cId="2847251075" sldId="1096"/>
            <ac:spMk id="3" creationId="{9EE1438D-EBC3-4A43-8415-08178A275A2B}"/>
          </ac:spMkLst>
        </pc:spChg>
        <pc:spChg chg="add mod">
          <ac:chgData name="McQuire, Michael (OMAFRA)" userId="e6bd9a2e-6482-4729-87c6-0450f2fd4d52" providerId="ADAL" clId="{04D1FFC1-65F4-4E0F-9959-6B3D260E9441}" dt="2023-01-09T19:39:06.826" v="1739" actId="1076"/>
          <ac:spMkLst>
            <pc:docMk/>
            <pc:sldMk cId="2847251075" sldId="1096"/>
            <ac:spMk id="4" creationId="{719BD12B-B2CD-422D-9030-B6B406433ED9}"/>
          </ac:spMkLst>
        </pc:spChg>
        <pc:spChg chg="add mod">
          <ac:chgData name="McQuire, Michael (OMAFRA)" userId="e6bd9a2e-6482-4729-87c6-0450f2fd4d52" providerId="ADAL" clId="{04D1FFC1-65F4-4E0F-9959-6B3D260E9441}" dt="2023-01-09T20:08:12.991" v="1916" actId="1076"/>
          <ac:spMkLst>
            <pc:docMk/>
            <pc:sldMk cId="2847251075" sldId="1096"/>
            <ac:spMk id="8" creationId="{C1C23BBE-E3BD-490F-9222-32D319664E4C}"/>
          </ac:spMkLst>
        </pc:spChg>
        <pc:spChg chg="add mod">
          <ac:chgData name="McQuire, Michael (OMAFRA)" userId="e6bd9a2e-6482-4729-87c6-0450f2fd4d52" providerId="ADAL" clId="{04D1FFC1-65F4-4E0F-9959-6B3D260E9441}" dt="2023-01-09T20:07:56.448" v="1913" actId="1076"/>
          <ac:spMkLst>
            <pc:docMk/>
            <pc:sldMk cId="2847251075" sldId="1096"/>
            <ac:spMk id="9" creationId="{8E878438-B3B9-4128-80AC-33D83FCD11D4}"/>
          </ac:spMkLst>
        </pc:spChg>
        <pc:spChg chg="add mod">
          <ac:chgData name="McQuire, Michael (OMAFRA)" userId="e6bd9a2e-6482-4729-87c6-0450f2fd4d52" providerId="ADAL" clId="{04D1FFC1-65F4-4E0F-9959-6B3D260E9441}" dt="2023-01-09T20:07:40.885" v="1909" actId="122"/>
          <ac:spMkLst>
            <pc:docMk/>
            <pc:sldMk cId="2847251075" sldId="1096"/>
            <ac:spMk id="10" creationId="{EE63C48B-2EAC-4D05-BC52-A0947348794E}"/>
          </ac:spMkLst>
        </pc:spChg>
        <pc:spChg chg="add mod">
          <ac:chgData name="McQuire, Michael (OMAFRA)" userId="e6bd9a2e-6482-4729-87c6-0450f2fd4d52" providerId="ADAL" clId="{04D1FFC1-65F4-4E0F-9959-6B3D260E9441}" dt="2023-01-09T20:01:07.624" v="1904" actId="1076"/>
          <ac:spMkLst>
            <pc:docMk/>
            <pc:sldMk cId="2847251075" sldId="1096"/>
            <ac:spMk id="11" creationId="{A34E5A54-4807-49D1-8BE6-BE87820A5A67}"/>
          </ac:spMkLst>
        </pc:spChg>
        <pc:spChg chg="add mod">
          <ac:chgData name="McQuire, Michael (OMAFRA)" userId="e6bd9a2e-6482-4729-87c6-0450f2fd4d52" providerId="ADAL" clId="{04D1FFC1-65F4-4E0F-9959-6B3D260E9441}" dt="2023-01-09T20:01:02.143" v="1903" actId="1076"/>
          <ac:spMkLst>
            <pc:docMk/>
            <pc:sldMk cId="2847251075" sldId="1096"/>
            <ac:spMk id="12" creationId="{01FA7028-5B96-4CB7-8940-1822E635FAF3}"/>
          </ac:spMkLst>
        </pc:spChg>
        <pc:spChg chg="add mod">
          <ac:chgData name="McQuire, Michael (OMAFRA)" userId="e6bd9a2e-6482-4729-87c6-0450f2fd4d52" providerId="ADAL" clId="{04D1FFC1-65F4-4E0F-9959-6B3D260E9441}" dt="2023-01-09T20:01:18.048" v="1905" actId="1076"/>
          <ac:spMkLst>
            <pc:docMk/>
            <pc:sldMk cId="2847251075" sldId="1096"/>
            <ac:spMk id="14" creationId="{21EFB180-F32E-42EB-A107-722F385D61F9}"/>
          </ac:spMkLst>
        </pc:spChg>
        <pc:picChg chg="add mod">
          <ac:chgData name="McQuire, Michael (OMAFRA)" userId="e6bd9a2e-6482-4729-87c6-0450f2fd4d52" providerId="ADAL" clId="{04D1FFC1-65F4-4E0F-9959-6B3D260E9441}" dt="2023-01-09T19:48:12.873" v="1885" actId="14100"/>
          <ac:picMkLst>
            <pc:docMk/>
            <pc:sldMk cId="2847251075" sldId="1096"/>
            <ac:picMk id="5" creationId="{29E8EE7C-D812-48FD-8F86-9376DA485A82}"/>
          </ac:picMkLst>
        </pc:picChg>
        <pc:picChg chg="add mod">
          <ac:chgData name="McQuire, Michael (OMAFRA)" userId="e6bd9a2e-6482-4729-87c6-0450f2fd4d52" providerId="ADAL" clId="{04D1FFC1-65F4-4E0F-9959-6B3D260E9441}" dt="2023-01-09T19:54:56.098" v="1899" actId="14100"/>
          <ac:picMkLst>
            <pc:docMk/>
            <pc:sldMk cId="2847251075" sldId="1096"/>
            <ac:picMk id="6" creationId="{F690DFB2-935C-4B5B-96D0-12B1EDDE94EB}"/>
          </ac:picMkLst>
        </pc:picChg>
        <pc:picChg chg="add mod">
          <ac:chgData name="McQuire, Michael (OMAFRA)" userId="e6bd9a2e-6482-4729-87c6-0450f2fd4d52" providerId="ADAL" clId="{04D1FFC1-65F4-4E0F-9959-6B3D260E9441}" dt="2023-01-09T19:54:58.601" v="1900" actId="14100"/>
          <ac:picMkLst>
            <pc:docMk/>
            <pc:sldMk cId="2847251075" sldId="1096"/>
            <ac:picMk id="7" creationId="{22729F0E-009F-4F85-8187-B096098FC7D9}"/>
          </ac:picMkLst>
        </pc:picChg>
      </pc:sldChg>
      <pc:sldChg chg="addSp delSp modSp mod">
        <pc:chgData name="McQuire, Michael (OMAFRA)" userId="e6bd9a2e-6482-4729-87c6-0450f2fd4d52" providerId="ADAL" clId="{04D1FFC1-65F4-4E0F-9959-6B3D260E9441}" dt="2023-01-09T19:30:57.978" v="1655" actId="1076"/>
        <pc:sldMkLst>
          <pc:docMk/>
          <pc:sldMk cId="1117457836" sldId="1100"/>
        </pc:sldMkLst>
        <pc:spChg chg="mod">
          <ac:chgData name="McQuire, Michael (OMAFRA)" userId="e6bd9a2e-6482-4729-87c6-0450f2fd4d52" providerId="ADAL" clId="{04D1FFC1-65F4-4E0F-9959-6B3D260E9441}" dt="2023-01-09T19:30:52.762" v="1654" actId="1076"/>
          <ac:spMkLst>
            <pc:docMk/>
            <pc:sldMk cId="1117457836" sldId="1100"/>
            <ac:spMk id="4" creationId="{6B659767-718D-424F-BC41-047C95617E2D}"/>
          </ac:spMkLst>
        </pc:spChg>
        <pc:spChg chg="del mod">
          <ac:chgData name="McQuire, Michael (OMAFRA)" userId="e6bd9a2e-6482-4729-87c6-0450f2fd4d52" providerId="ADAL" clId="{04D1FFC1-65F4-4E0F-9959-6B3D260E9441}" dt="2023-01-09T19:28:23.148" v="1641" actId="478"/>
          <ac:spMkLst>
            <pc:docMk/>
            <pc:sldMk cId="1117457836" sldId="1100"/>
            <ac:spMk id="6" creationId="{B7E46AB4-20A0-4EEC-B179-3839FE18B655}"/>
          </ac:spMkLst>
        </pc:spChg>
        <pc:picChg chg="del">
          <ac:chgData name="McQuire, Michael (OMAFRA)" userId="e6bd9a2e-6482-4729-87c6-0450f2fd4d52" providerId="ADAL" clId="{04D1FFC1-65F4-4E0F-9959-6B3D260E9441}" dt="2023-01-09T19:28:07.445" v="1639" actId="478"/>
          <ac:picMkLst>
            <pc:docMk/>
            <pc:sldMk cId="1117457836" sldId="1100"/>
            <ac:picMk id="5" creationId="{B1E553F3-0687-4DCC-BA19-D1586536A835}"/>
          </ac:picMkLst>
        </pc:picChg>
        <pc:picChg chg="add mod">
          <ac:chgData name="McQuire, Michael (OMAFRA)" userId="e6bd9a2e-6482-4729-87c6-0450f2fd4d52" providerId="ADAL" clId="{04D1FFC1-65F4-4E0F-9959-6B3D260E9441}" dt="2023-01-09T19:30:57.978" v="1655" actId="1076"/>
          <ac:picMkLst>
            <pc:docMk/>
            <pc:sldMk cId="1117457836" sldId="1100"/>
            <ac:picMk id="8" creationId="{1E3DA44E-6A93-41DE-A5A6-6E3DAB8DDAEC}"/>
          </ac:picMkLst>
        </pc:picChg>
      </pc:sldChg>
    </pc:docChg>
  </pc:docChgLst>
  <pc:docChgLst>
    <pc:chgData name="McQuire, Michael (OMAFRA)" userId="e6bd9a2e-6482-4729-87c6-0450f2fd4d52" providerId="ADAL" clId="{65275CF9-56B5-4707-AA40-93EE4B219730}"/>
    <pc:docChg chg="undo custSel modSld">
      <pc:chgData name="McQuire, Michael (OMAFRA)" userId="e6bd9a2e-6482-4729-87c6-0450f2fd4d52" providerId="ADAL" clId="{65275CF9-56B5-4707-AA40-93EE4B219730}" dt="2023-01-11T20:51:48.737" v="304" actId="1076"/>
      <pc:docMkLst>
        <pc:docMk/>
      </pc:docMkLst>
      <pc:sldChg chg="modSp mod">
        <pc:chgData name="McQuire, Michael (OMAFRA)" userId="e6bd9a2e-6482-4729-87c6-0450f2fd4d52" providerId="ADAL" clId="{65275CF9-56B5-4707-AA40-93EE4B219730}" dt="2023-01-11T20:11:15.399" v="2" actId="207"/>
        <pc:sldMkLst>
          <pc:docMk/>
          <pc:sldMk cId="1960413456" sldId="732"/>
        </pc:sldMkLst>
        <pc:spChg chg="mod">
          <ac:chgData name="McQuire, Michael (OMAFRA)" userId="e6bd9a2e-6482-4729-87c6-0450f2fd4d52" providerId="ADAL" clId="{65275CF9-56B5-4707-AA40-93EE4B219730}" dt="2023-01-11T20:11:15.399" v="2" actId="207"/>
          <ac:spMkLst>
            <pc:docMk/>
            <pc:sldMk cId="1960413456" sldId="732"/>
            <ac:spMk id="3" creationId="{0EC3E2BF-5047-4572-9A1D-C501E96D6FA7}"/>
          </ac:spMkLst>
        </pc:spChg>
      </pc:sldChg>
      <pc:sldChg chg="modSp mod">
        <pc:chgData name="McQuire, Michael (OMAFRA)" userId="e6bd9a2e-6482-4729-87c6-0450f2fd4d52" providerId="ADAL" clId="{65275CF9-56B5-4707-AA40-93EE4B219730}" dt="2023-01-11T20:32:51.877" v="202" actId="1076"/>
        <pc:sldMkLst>
          <pc:docMk/>
          <pc:sldMk cId="1282935898" sldId="969"/>
        </pc:sldMkLst>
        <pc:spChg chg="mod">
          <ac:chgData name="McQuire, Michael (OMAFRA)" userId="e6bd9a2e-6482-4729-87c6-0450f2fd4d52" providerId="ADAL" clId="{65275CF9-56B5-4707-AA40-93EE4B219730}" dt="2023-01-11T20:32:51.877" v="202" actId="1076"/>
          <ac:spMkLst>
            <pc:docMk/>
            <pc:sldMk cId="1282935898" sldId="969"/>
            <ac:spMk id="2" creationId="{DD73A730-563D-476F-BA52-273148A7106D}"/>
          </ac:spMkLst>
        </pc:spChg>
        <pc:spChg chg="mod">
          <ac:chgData name="McQuire, Michael (OMAFRA)" userId="e6bd9a2e-6482-4729-87c6-0450f2fd4d52" providerId="ADAL" clId="{65275CF9-56B5-4707-AA40-93EE4B219730}" dt="2023-01-11T20:32:26.572" v="199" actId="1076"/>
          <ac:spMkLst>
            <pc:docMk/>
            <pc:sldMk cId="1282935898" sldId="969"/>
            <ac:spMk id="4" creationId="{C7D25023-AE2B-4803-84D2-67A08DC0B231}"/>
          </ac:spMkLst>
        </pc:spChg>
        <pc:spChg chg="mod">
          <ac:chgData name="McQuire, Michael (OMAFRA)" userId="e6bd9a2e-6482-4729-87c6-0450f2fd4d52" providerId="ADAL" clId="{65275CF9-56B5-4707-AA40-93EE4B219730}" dt="2023-01-11T20:32:37.325" v="201" actId="1076"/>
          <ac:spMkLst>
            <pc:docMk/>
            <pc:sldMk cId="1282935898" sldId="969"/>
            <ac:spMk id="5" creationId="{83784792-96EF-4F75-B8E4-290064B8476A}"/>
          </ac:spMkLst>
        </pc:spChg>
        <pc:graphicFrameChg chg="mod">
          <ac:chgData name="McQuire, Michael (OMAFRA)" userId="e6bd9a2e-6482-4729-87c6-0450f2fd4d52" providerId="ADAL" clId="{65275CF9-56B5-4707-AA40-93EE4B219730}" dt="2023-01-11T20:24:15.287" v="14" actId="20577"/>
          <ac:graphicFrameMkLst>
            <pc:docMk/>
            <pc:sldMk cId="1282935898" sldId="969"/>
            <ac:graphicFrameMk id="15" creationId="{E8CCC846-D270-400F-B1F4-9955F813EF95}"/>
          </ac:graphicFrameMkLst>
        </pc:graphicFrameChg>
      </pc:sldChg>
      <pc:sldChg chg="modSp mod">
        <pc:chgData name="McQuire, Michael (OMAFRA)" userId="e6bd9a2e-6482-4729-87c6-0450f2fd4d52" providerId="ADAL" clId="{65275CF9-56B5-4707-AA40-93EE4B219730}" dt="2023-01-11T20:14:39.121" v="11" actId="1076"/>
        <pc:sldMkLst>
          <pc:docMk/>
          <pc:sldMk cId="2919153252" sldId="970"/>
        </pc:sldMkLst>
        <pc:spChg chg="mod">
          <ac:chgData name="McQuire, Michael (OMAFRA)" userId="e6bd9a2e-6482-4729-87c6-0450f2fd4d52" providerId="ADAL" clId="{65275CF9-56B5-4707-AA40-93EE4B219730}" dt="2023-01-11T20:12:40.757" v="8" actId="20577"/>
          <ac:spMkLst>
            <pc:docMk/>
            <pc:sldMk cId="2919153252" sldId="970"/>
            <ac:spMk id="4" creationId="{E2D8EB6A-B677-4B33-B7BB-7F61FA823306}"/>
          </ac:spMkLst>
        </pc:spChg>
        <pc:spChg chg="mod">
          <ac:chgData name="McQuire, Michael (OMAFRA)" userId="e6bd9a2e-6482-4729-87c6-0450f2fd4d52" providerId="ADAL" clId="{65275CF9-56B5-4707-AA40-93EE4B219730}" dt="2023-01-11T20:14:39.121" v="11" actId="1076"/>
          <ac:spMkLst>
            <pc:docMk/>
            <pc:sldMk cId="2919153252" sldId="970"/>
            <ac:spMk id="14" creationId="{950B3640-E96E-40DA-9F1A-DDB7261D4B2B}"/>
          </ac:spMkLst>
        </pc:spChg>
        <pc:picChg chg="mod">
          <ac:chgData name="McQuire, Michael (OMAFRA)" userId="e6bd9a2e-6482-4729-87c6-0450f2fd4d52" providerId="ADAL" clId="{65275CF9-56B5-4707-AA40-93EE4B219730}" dt="2023-01-11T20:14:29.553" v="10" actId="1076"/>
          <ac:picMkLst>
            <pc:docMk/>
            <pc:sldMk cId="2919153252" sldId="970"/>
            <ac:picMk id="11" creationId="{1835AE33-BC87-4DD2-AD5C-D8F7762D19B3}"/>
          </ac:picMkLst>
        </pc:picChg>
      </pc:sldChg>
      <pc:sldChg chg="modSp mod">
        <pc:chgData name="McQuire, Michael (OMAFRA)" userId="e6bd9a2e-6482-4729-87c6-0450f2fd4d52" providerId="ADAL" clId="{65275CF9-56B5-4707-AA40-93EE4B219730}" dt="2023-01-11T20:36:26.249" v="232" actId="20577"/>
        <pc:sldMkLst>
          <pc:docMk/>
          <pc:sldMk cId="735982919" sldId="971"/>
        </pc:sldMkLst>
        <pc:spChg chg="mod">
          <ac:chgData name="McQuire, Michael (OMAFRA)" userId="e6bd9a2e-6482-4729-87c6-0450f2fd4d52" providerId="ADAL" clId="{65275CF9-56B5-4707-AA40-93EE4B219730}" dt="2023-01-11T20:36:26.249" v="232" actId="20577"/>
          <ac:spMkLst>
            <pc:docMk/>
            <pc:sldMk cId="735982919" sldId="971"/>
            <ac:spMk id="4" creationId="{92ED54C0-D3DE-42EF-B15A-2DE98C2B8C41}"/>
          </ac:spMkLst>
        </pc:spChg>
      </pc:sldChg>
      <pc:sldChg chg="addSp modSp mod">
        <pc:chgData name="McQuire, Michael (OMAFRA)" userId="e6bd9a2e-6482-4729-87c6-0450f2fd4d52" providerId="ADAL" clId="{65275CF9-56B5-4707-AA40-93EE4B219730}" dt="2023-01-11T20:36:04.868" v="214" actId="113"/>
        <pc:sldMkLst>
          <pc:docMk/>
          <pc:sldMk cId="4041325819" sldId="972"/>
        </pc:sldMkLst>
        <pc:spChg chg="add mod">
          <ac:chgData name="McQuire, Michael (OMAFRA)" userId="e6bd9a2e-6482-4729-87c6-0450f2fd4d52" providerId="ADAL" clId="{65275CF9-56B5-4707-AA40-93EE4B219730}" dt="2023-01-11T20:36:04.868" v="214" actId="113"/>
          <ac:spMkLst>
            <pc:docMk/>
            <pc:sldMk cId="4041325819" sldId="972"/>
            <ac:spMk id="2" creationId="{C2511D65-C1BB-464C-A609-1529540A619E}"/>
          </ac:spMkLst>
        </pc:spChg>
      </pc:sldChg>
      <pc:sldChg chg="modSp mod">
        <pc:chgData name="McQuire, Michael (OMAFRA)" userId="e6bd9a2e-6482-4729-87c6-0450f2fd4d52" providerId="ADAL" clId="{65275CF9-56B5-4707-AA40-93EE4B219730}" dt="2023-01-11T20:42:53.390" v="242" actId="20577"/>
        <pc:sldMkLst>
          <pc:docMk/>
          <pc:sldMk cId="1217614105" sldId="1087"/>
        </pc:sldMkLst>
        <pc:spChg chg="mod">
          <ac:chgData name="McQuire, Michael (OMAFRA)" userId="e6bd9a2e-6482-4729-87c6-0450f2fd4d52" providerId="ADAL" clId="{65275CF9-56B5-4707-AA40-93EE4B219730}" dt="2023-01-11T20:40:42.135" v="235" actId="20577"/>
          <ac:spMkLst>
            <pc:docMk/>
            <pc:sldMk cId="1217614105" sldId="1087"/>
            <ac:spMk id="5" creationId="{290223B9-6D1E-4548-80F5-03696575FF20}"/>
          </ac:spMkLst>
        </pc:spChg>
        <pc:spChg chg="mod">
          <ac:chgData name="McQuire, Michael (OMAFRA)" userId="e6bd9a2e-6482-4729-87c6-0450f2fd4d52" providerId="ADAL" clId="{65275CF9-56B5-4707-AA40-93EE4B219730}" dt="2023-01-11T20:42:53.390" v="242" actId="20577"/>
          <ac:spMkLst>
            <pc:docMk/>
            <pc:sldMk cId="1217614105" sldId="1087"/>
            <ac:spMk id="7" creationId="{C2DA65D3-6AB4-4C20-9B92-BB7CB9BFF947}"/>
          </ac:spMkLst>
        </pc:spChg>
        <pc:picChg chg="mod">
          <ac:chgData name="McQuire, Michael (OMAFRA)" userId="e6bd9a2e-6482-4729-87c6-0450f2fd4d52" providerId="ADAL" clId="{65275CF9-56B5-4707-AA40-93EE4B219730}" dt="2023-01-11T20:42:33.084" v="236" actId="1076"/>
          <ac:picMkLst>
            <pc:docMk/>
            <pc:sldMk cId="1217614105" sldId="1087"/>
            <ac:picMk id="6" creationId="{CCF902CE-4F00-46A4-8607-47D002111B10}"/>
          </ac:picMkLst>
        </pc:picChg>
      </pc:sldChg>
      <pc:sldChg chg="modSp mod">
        <pc:chgData name="McQuire, Michael (OMAFRA)" userId="e6bd9a2e-6482-4729-87c6-0450f2fd4d52" providerId="ADAL" clId="{65275CF9-56B5-4707-AA40-93EE4B219730}" dt="2023-01-11T20:51:48.737" v="304" actId="1076"/>
        <pc:sldMkLst>
          <pc:docMk/>
          <pc:sldMk cId="3843671935" sldId="1094"/>
        </pc:sldMkLst>
        <pc:spChg chg="mod">
          <ac:chgData name="McQuire, Michael (OMAFRA)" userId="e6bd9a2e-6482-4729-87c6-0450f2fd4d52" providerId="ADAL" clId="{65275CF9-56B5-4707-AA40-93EE4B219730}" dt="2023-01-11T20:51:48.737" v="304" actId="1076"/>
          <ac:spMkLst>
            <pc:docMk/>
            <pc:sldMk cId="3843671935" sldId="1094"/>
            <ac:spMk id="4" creationId="{86D31E8C-50A9-4206-8ACB-CAA0E4447DCE}"/>
          </ac:spMkLst>
        </pc:spChg>
        <pc:spChg chg="mod">
          <ac:chgData name="McQuire, Michael (OMAFRA)" userId="e6bd9a2e-6482-4729-87c6-0450f2fd4d52" providerId="ADAL" clId="{65275CF9-56B5-4707-AA40-93EE4B219730}" dt="2023-01-11T20:51:34.878" v="303" actId="5793"/>
          <ac:spMkLst>
            <pc:docMk/>
            <pc:sldMk cId="3843671935" sldId="1094"/>
            <ac:spMk id="5" creationId="{1D42E28E-35A8-4D9A-8A10-6F3DF9CC4B8E}"/>
          </ac:spMkLst>
        </pc:spChg>
      </pc:sldChg>
      <pc:sldChg chg="modSp mod">
        <pc:chgData name="McQuire, Michael (OMAFRA)" userId="e6bd9a2e-6482-4729-87c6-0450f2fd4d52" providerId="ADAL" clId="{65275CF9-56B5-4707-AA40-93EE4B219730}" dt="2023-01-11T20:49:22.784" v="284" actId="1076"/>
        <pc:sldMkLst>
          <pc:docMk/>
          <pc:sldMk cId="478571511" sldId="1095"/>
        </pc:sldMkLst>
        <pc:spChg chg="mod">
          <ac:chgData name="McQuire, Michael (OMAFRA)" userId="e6bd9a2e-6482-4729-87c6-0450f2fd4d52" providerId="ADAL" clId="{65275CF9-56B5-4707-AA40-93EE4B219730}" dt="2023-01-11T20:48:52.631" v="281" actId="1076"/>
          <ac:spMkLst>
            <pc:docMk/>
            <pc:sldMk cId="478571511" sldId="1095"/>
            <ac:spMk id="5" creationId="{BE1B2A5D-1838-424E-BC28-2E4740D7687C}"/>
          </ac:spMkLst>
        </pc:spChg>
        <pc:spChg chg="mod">
          <ac:chgData name="McQuire, Michael (OMAFRA)" userId="e6bd9a2e-6482-4729-87c6-0450f2fd4d52" providerId="ADAL" clId="{65275CF9-56B5-4707-AA40-93EE4B219730}" dt="2023-01-11T20:48:24.704" v="277" actId="1076"/>
          <ac:spMkLst>
            <pc:docMk/>
            <pc:sldMk cId="478571511" sldId="1095"/>
            <ac:spMk id="6" creationId="{9497DF42-5FF2-496A-81E3-B215EB4FFDCC}"/>
          </ac:spMkLst>
        </pc:spChg>
        <pc:spChg chg="mod">
          <ac:chgData name="McQuire, Michael (OMAFRA)" userId="e6bd9a2e-6482-4729-87c6-0450f2fd4d52" providerId="ADAL" clId="{65275CF9-56B5-4707-AA40-93EE4B219730}" dt="2023-01-11T20:49:12.471" v="283" actId="1076"/>
          <ac:spMkLst>
            <pc:docMk/>
            <pc:sldMk cId="478571511" sldId="1095"/>
            <ac:spMk id="8" creationId="{B4B63DCE-BF4F-4D8A-B2D8-8B661C746D27}"/>
          </ac:spMkLst>
        </pc:spChg>
        <pc:spChg chg="mod">
          <ac:chgData name="McQuire, Michael (OMAFRA)" userId="e6bd9a2e-6482-4729-87c6-0450f2fd4d52" providerId="ADAL" clId="{65275CF9-56B5-4707-AA40-93EE4B219730}" dt="2023-01-11T20:49:22.784" v="284" actId="1076"/>
          <ac:spMkLst>
            <pc:docMk/>
            <pc:sldMk cId="478571511" sldId="1095"/>
            <ac:spMk id="9" creationId="{51B91124-5580-406C-892D-65CFD80C6746}"/>
          </ac:spMkLst>
        </pc:spChg>
        <pc:cxnChg chg="mod">
          <ac:chgData name="McQuire, Michael (OMAFRA)" userId="e6bd9a2e-6482-4729-87c6-0450f2fd4d52" providerId="ADAL" clId="{65275CF9-56B5-4707-AA40-93EE4B219730}" dt="2023-01-11T20:48:38.495" v="279" actId="1076"/>
          <ac:cxnSpMkLst>
            <pc:docMk/>
            <pc:sldMk cId="478571511" sldId="1095"/>
            <ac:cxnSpMk id="7" creationId="{3E6A6135-DD73-4B2E-9086-4D5466A2820A}"/>
          </ac:cxnSpMkLst>
        </pc:cxnChg>
      </pc:sldChg>
      <pc:sldChg chg="modSp mod">
        <pc:chgData name="McQuire, Michael (OMAFRA)" userId="e6bd9a2e-6482-4729-87c6-0450f2fd4d52" providerId="ADAL" clId="{65275CF9-56B5-4707-AA40-93EE4B219730}" dt="2023-01-11T20:47:26.928" v="276" actId="14100"/>
        <pc:sldMkLst>
          <pc:docMk/>
          <pc:sldMk cId="2847251075" sldId="1096"/>
        </pc:sldMkLst>
        <pc:spChg chg="mod">
          <ac:chgData name="McQuire, Michael (OMAFRA)" userId="e6bd9a2e-6482-4729-87c6-0450f2fd4d52" providerId="ADAL" clId="{65275CF9-56B5-4707-AA40-93EE4B219730}" dt="2023-01-11T20:46:27.001" v="257" actId="20577"/>
          <ac:spMkLst>
            <pc:docMk/>
            <pc:sldMk cId="2847251075" sldId="1096"/>
            <ac:spMk id="4" creationId="{719BD12B-B2CD-422D-9030-B6B406433ED9}"/>
          </ac:spMkLst>
        </pc:spChg>
        <pc:spChg chg="mod">
          <ac:chgData name="McQuire, Michael (OMAFRA)" userId="e6bd9a2e-6482-4729-87c6-0450f2fd4d52" providerId="ADAL" clId="{65275CF9-56B5-4707-AA40-93EE4B219730}" dt="2023-01-11T20:46:00.940" v="244" actId="115"/>
          <ac:spMkLst>
            <pc:docMk/>
            <pc:sldMk cId="2847251075" sldId="1096"/>
            <ac:spMk id="8" creationId="{C1C23BBE-E3BD-490F-9222-32D319664E4C}"/>
          </ac:spMkLst>
        </pc:spChg>
        <pc:spChg chg="mod">
          <ac:chgData name="McQuire, Michael (OMAFRA)" userId="e6bd9a2e-6482-4729-87c6-0450f2fd4d52" providerId="ADAL" clId="{65275CF9-56B5-4707-AA40-93EE4B219730}" dt="2023-01-11T20:46:53.146" v="260" actId="20577"/>
          <ac:spMkLst>
            <pc:docMk/>
            <pc:sldMk cId="2847251075" sldId="1096"/>
            <ac:spMk id="12" creationId="{01FA7028-5B96-4CB7-8940-1822E635FAF3}"/>
          </ac:spMkLst>
        </pc:spChg>
        <pc:spChg chg="mod">
          <ac:chgData name="McQuire, Michael (OMAFRA)" userId="e6bd9a2e-6482-4729-87c6-0450f2fd4d52" providerId="ADAL" clId="{65275CF9-56B5-4707-AA40-93EE4B219730}" dt="2023-01-11T20:47:26.928" v="276" actId="14100"/>
          <ac:spMkLst>
            <pc:docMk/>
            <pc:sldMk cId="2847251075" sldId="1096"/>
            <ac:spMk id="14" creationId="{21EFB180-F32E-42EB-A107-722F385D61F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600" b="1" u="sng" dirty="0">
                <a:solidFill>
                  <a:schemeClr val="tx1"/>
                </a:solidFill>
              </a:rPr>
              <a:t>Global aquaculture’s</a:t>
            </a:r>
            <a:r>
              <a:rPr lang="en-CA" sz="1600" b="1" u="sng" baseline="0" dirty="0">
                <a:solidFill>
                  <a:schemeClr val="tx1"/>
                </a:solidFill>
              </a:rPr>
              <a:t> seafood production share</a:t>
            </a:r>
            <a:endParaRPr lang="en-CA" sz="1600" b="1" u="sng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794938595709727"/>
          <c:y val="3.2407302725296988E-2"/>
        </c:manualLayout>
      </c:layout>
      <c:overlay val="0"/>
      <c:spPr>
        <a:noFill/>
        <a:ln>
          <a:solidFill>
            <a:srgbClr val="FFFF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Sheet1!$A$6:$A$10</c:f>
              <c:strCache>
                <c:ptCount val="5"/>
                <c:pt idx="0">
                  <c:v>1950s</c:v>
                </c:pt>
                <c:pt idx="1">
                  <c:v>1970s</c:v>
                </c:pt>
                <c:pt idx="2">
                  <c:v>1990s</c:v>
                </c:pt>
                <c:pt idx="3">
                  <c:v>2010s</c:v>
                </c:pt>
                <c:pt idx="4">
                  <c:v>2020s</c:v>
                </c:pt>
              </c:strCache>
            </c:strRef>
          </c:cat>
          <c:val>
            <c:numRef>
              <c:f>Sheet1!$B$6:$B$10</c:f>
              <c:numCache>
                <c:formatCode>0%</c:formatCode>
                <c:ptCount val="5"/>
                <c:pt idx="0">
                  <c:v>0.04</c:v>
                </c:pt>
                <c:pt idx="1">
                  <c:v>0.05</c:v>
                </c:pt>
                <c:pt idx="2">
                  <c:v>0.2</c:v>
                </c:pt>
                <c:pt idx="3">
                  <c:v>0.44</c:v>
                </c:pt>
                <c:pt idx="4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8-4F7A-A0C0-D57A20C73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1116912"/>
        <c:axId val="881119208"/>
      </c:barChart>
      <c:catAx>
        <c:axId val="88111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119208"/>
        <c:crosses val="autoZero"/>
        <c:auto val="1"/>
        <c:lblAlgn val="ctr"/>
        <c:lblOffset val="100"/>
        <c:noMultiLvlLbl val="0"/>
      </c:catAx>
      <c:valAx>
        <c:axId val="88111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11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 by Species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2FB-4E9E-950B-2D361462E832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FB-4E9E-950B-2D361462E832}"/>
              </c:ext>
            </c:extLst>
          </c:dPt>
          <c:cat>
            <c:strRef>
              <c:f>Sheet1!$A$2:$A$3</c:f>
              <c:strCache>
                <c:ptCount val="2"/>
                <c:pt idx="0">
                  <c:v>Rainbow Trout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FB-4E9E-950B-2D361462E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3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3060" y="747225"/>
            <a:ext cx="6672000" cy="166798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060" y="2505809"/>
            <a:ext cx="6672000" cy="24266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8874B61-9598-9445-9CBD-404331756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060" y="355479"/>
            <a:ext cx="6686652" cy="383075"/>
          </a:xfrm>
        </p:spPr>
        <p:txBody>
          <a:bodyPr>
            <a:normAutofit/>
          </a:bodyPr>
          <a:lstStyle>
            <a:lvl1pPr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ministry name here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854175-F1B1-7D4F-A73B-91105A85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4697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  <a:endParaRPr lang="en-US" dirty="0"/>
          </a:p>
        </p:txBody>
      </p:sp>
      <p:pic>
        <p:nvPicPr>
          <p:cNvPr id="9" name="Picture 8" descr="Government of Ontario" title="Ontario">
            <a:extLst>
              <a:ext uri="{FF2B5EF4-FFF2-40B4-BE49-F238E27FC236}">
                <a16:creationId xmlns:a16="http://schemas.microsoft.com/office/drawing/2014/main" id="{21DB834B-1EDC-1444-ADFB-61CF782926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67063" y="5807071"/>
            <a:ext cx="2235200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EFE39C-3BEC-5743-8001-A540CB81B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60" y="747225"/>
            <a:ext cx="6672000" cy="166798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060" y="2505809"/>
            <a:ext cx="6672000" cy="24266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854175-F1B1-7D4F-A73B-91105A85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5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6D22DDE-0338-EE43-9682-13F339D2994E}"/>
              </a:ext>
            </a:extLst>
          </p:cNvPr>
          <p:cNvSpPr txBox="1">
            <a:spLocks/>
          </p:cNvSpPr>
          <p:nvPr userDrawn="1"/>
        </p:nvSpPr>
        <p:spPr>
          <a:xfrm>
            <a:off x="463060" y="356029"/>
            <a:ext cx="9753600" cy="391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Ontario Ministry of Agriculture, Food and Rural Affairs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3B63F4-113D-D040-8510-8CF3C6900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6756" y="5807071"/>
            <a:ext cx="2980267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0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10362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62" y="2029618"/>
            <a:ext cx="11275645" cy="3905475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buSzPct val="75000"/>
              <a:defRPr sz="1800"/>
            </a:lvl2pPr>
            <a:lvl3pPr>
              <a:buClr>
                <a:schemeClr val="accent1"/>
              </a:buClr>
              <a:buSzPct val="75000"/>
              <a:defRPr sz="1800"/>
            </a:lvl3pPr>
            <a:lvl4pPr>
              <a:buClr>
                <a:schemeClr val="accent1"/>
              </a:buClr>
              <a:buSzPct val="75000"/>
              <a:defRPr sz="1800"/>
            </a:lvl4pPr>
            <a:lvl5pPr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AFB0C2-B125-9F48-90CE-0FB88C8BDF9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3061" y="1482165"/>
            <a:ext cx="11275647" cy="323852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E09F7-B562-3E46-BBCE-1E8DF7325B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7D52AC-6145-1E49-BEEA-A9222912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31533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D9F4F-DDF9-E447-A01F-8E3821D4D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23348"/>
            <a:ext cx="6672000" cy="2250279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0" y="2781515"/>
            <a:ext cx="6672000" cy="2046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28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1C73C4-712D-484B-A8EB-B41A24192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423347"/>
            <a:ext cx="4655999" cy="226021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1" y="2781515"/>
            <a:ext cx="4655999" cy="2046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39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2" y="365128"/>
            <a:ext cx="11275645" cy="9865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3" y="1482165"/>
            <a:ext cx="5157787" cy="475844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63" y="2037377"/>
            <a:ext cx="5157787" cy="4034238"/>
          </a:xfrm>
        </p:spPr>
        <p:txBody>
          <a:bodyPr>
            <a:normAutofit/>
          </a:bodyPr>
          <a:lstStyle>
            <a:lvl1pPr defTabSz="540000">
              <a:buClr>
                <a:srgbClr val="00B0F0"/>
              </a:buClr>
              <a:buSzPct val="75000"/>
              <a:defRPr sz="1800"/>
            </a:lvl1pPr>
            <a:lvl2pPr defTabSz="540000">
              <a:buClr>
                <a:schemeClr val="accent1"/>
              </a:buClr>
              <a:buSzPct val="75000"/>
              <a:defRPr sz="1800"/>
            </a:lvl2pPr>
            <a:lvl3pPr defTabSz="540000">
              <a:buClr>
                <a:schemeClr val="accent1"/>
              </a:buClr>
              <a:buSzPct val="75000"/>
              <a:defRPr sz="1800"/>
            </a:lvl3pPr>
            <a:lvl4pPr defTabSz="540000">
              <a:buClr>
                <a:schemeClr val="accent1"/>
              </a:buClr>
              <a:buSzPct val="75000"/>
              <a:defRPr sz="1800"/>
            </a:lvl4pPr>
            <a:lvl5pPr defTabSz="540000"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5519" y="1482165"/>
            <a:ext cx="5183188" cy="475844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5519" y="2037376"/>
            <a:ext cx="5183188" cy="4034239"/>
          </a:xfrm>
        </p:spPr>
        <p:txBody>
          <a:bodyPr>
            <a:normAutofit/>
          </a:bodyPr>
          <a:lstStyle>
            <a:lvl1pPr>
              <a:buClr>
                <a:srgbClr val="00B0F0"/>
              </a:buClr>
              <a:buSzPct val="75000"/>
              <a:defRPr sz="1800"/>
            </a:lvl1pPr>
            <a:lvl2pPr>
              <a:buClr>
                <a:schemeClr val="accent1"/>
              </a:buClr>
              <a:buSzPct val="75000"/>
              <a:defRPr sz="1800"/>
            </a:lvl2pPr>
            <a:lvl3pPr>
              <a:buClr>
                <a:schemeClr val="accent1"/>
              </a:buClr>
              <a:buSzPct val="75000"/>
              <a:defRPr sz="1800"/>
            </a:lvl3pPr>
            <a:lvl4pPr>
              <a:buClr>
                <a:schemeClr val="accent1"/>
              </a:buClr>
              <a:buSzPct val="75000"/>
              <a:defRPr sz="1800"/>
            </a:lvl4pPr>
            <a:lvl5pPr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F839BD-D2F0-124C-8264-6B5B57E36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5594" y="6127766"/>
            <a:ext cx="2168876" cy="650662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7CA78C5-625E-FF4B-813D-25D6533D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7200" y="6278401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94978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926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07D30F-7153-6C40-9FCD-11F5850C0B4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3060" y="1366837"/>
            <a:ext cx="8400000" cy="323852"/>
          </a:xfrm>
        </p:spPr>
        <p:txBody>
          <a:bodyPr anchor="ctr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Chart heading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503A7-D068-BE47-80E3-72224AD72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5594" y="6127766"/>
            <a:ext cx="2168876" cy="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3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75088-CCA2-B44D-BBB0-79C7113AA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5594" y="6127766"/>
            <a:ext cx="2168876" cy="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1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0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F3BE7-D4E2-B241-9226-4340721D2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5594" y="6127766"/>
            <a:ext cx="2168876" cy="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43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0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88E0E7-80E8-FC40-AE68-C4C99CA74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5594" y="6127766"/>
            <a:ext cx="2168876" cy="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88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EFE39C-3BEC-5743-8001-A540CB81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60" y="747225"/>
            <a:ext cx="6672000" cy="166798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060" y="2505809"/>
            <a:ext cx="6672000" cy="24266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854175-F1B1-7D4F-A73B-91105A85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5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6D22DDE-0338-EE43-9682-13F339D2994E}"/>
              </a:ext>
            </a:extLst>
          </p:cNvPr>
          <p:cNvSpPr txBox="1">
            <a:spLocks/>
          </p:cNvSpPr>
          <p:nvPr userDrawn="1"/>
        </p:nvSpPr>
        <p:spPr>
          <a:xfrm>
            <a:off x="463060" y="356029"/>
            <a:ext cx="9753600" cy="391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Ontario Ministry of Agriculture, Food and Rural Affairs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3B63F4-113D-D040-8510-8CF3C6900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756" y="5807071"/>
            <a:ext cx="2980267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10362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AFB0C2-B125-9F48-90CE-0FB88C8BDF9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3061" y="1482165"/>
            <a:ext cx="11275647" cy="323852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62" y="2029618"/>
            <a:ext cx="11275645" cy="3905475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buSzPct val="75000"/>
              <a:defRPr sz="1800"/>
            </a:lvl2pPr>
            <a:lvl3pPr>
              <a:buClr>
                <a:schemeClr val="accent1"/>
              </a:buClr>
              <a:buSzPct val="75000"/>
              <a:defRPr sz="1800"/>
            </a:lvl3pPr>
            <a:lvl4pPr>
              <a:buClr>
                <a:schemeClr val="accent1"/>
              </a:buClr>
              <a:buSzPct val="75000"/>
              <a:defRPr sz="1800"/>
            </a:lvl4pPr>
            <a:lvl5pPr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7D52AC-6145-1E49-BEEA-A9222912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489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Name</a:t>
            </a:r>
          </a:p>
        </p:txBody>
      </p:sp>
      <p:pic>
        <p:nvPicPr>
          <p:cNvPr id="10" name="Picture 9" descr="Government of Ontario" title="Ontario">
            <a:extLst>
              <a:ext uri="{FF2B5EF4-FFF2-40B4-BE49-F238E27FC236}">
                <a16:creationId xmlns:a16="http://schemas.microsoft.com/office/drawing/2014/main" id="{CA1EF834-E283-2D42-BA93-E03A9A9C2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724" y="6127766"/>
            <a:ext cx="1626657" cy="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8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10362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62" y="2029618"/>
            <a:ext cx="11275645" cy="3905475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buSzPct val="75000"/>
              <a:defRPr sz="1800"/>
            </a:lvl2pPr>
            <a:lvl3pPr>
              <a:buClr>
                <a:schemeClr val="accent1"/>
              </a:buClr>
              <a:buSzPct val="75000"/>
              <a:defRPr sz="1800"/>
            </a:lvl3pPr>
            <a:lvl4pPr>
              <a:buClr>
                <a:schemeClr val="accent1"/>
              </a:buClr>
              <a:buSzPct val="75000"/>
              <a:defRPr sz="1800"/>
            </a:lvl4pPr>
            <a:lvl5pPr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AFB0C2-B125-9F48-90CE-0FB88C8BDF9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3061" y="1482165"/>
            <a:ext cx="11275647" cy="323852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7D52AC-6145-1E49-BEEA-A9222912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2D7CD-996A-43CC-8785-4D8CCFFC72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06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D9F4F-DDF9-E447-A01F-8E3821D4D7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23348"/>
            <a:ext cx="6672000" cy="2250279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0" y="2781515"/>
            <a:ext cx="6672000" cy="2046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855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1C73C4-712D-484B-A8EB-B41A24192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423347"/>
            <a:ext cx="4655999" cy="226021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1" y="2781515"/>
            <a:ext cx="4655999" cy="2046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22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2" y="365128"/>
            <a:ext cx="11275645" cy="9865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3" y="1482165"/>
            <a:ext cx="5157787" cy="475844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63" y="2037377"/>
            <a:ext cx="5157787" cy="4034238"/>
          </a:xfrm>
        </p:spPr>
        <p:txBody>
          <a:bodyPr>
            <a:normAutofit/>
          </a:bodyPr>
          <a:lstStyle>
            <a:lvl1pPr defTabSz="540000">
              <a:buClr>
                <a:srgbClr val="00B0F0"/>
              </a:buClr>
              <a:buSzPct val="75000"/>
              <a:defRPr sz="1800"/>
            </a:lvl1pPr>
            <a:lvl2pPr defTabSz="540000">
              <a:buClr>
                <a:schemeClr val="accent1"/>
              </a:buClr>
              <a:buSzPct val="75000"/>
              <a:defRPr sz="1800"/>
            </a:lvl2pPr>
            <a:lvl3pPr defTabSz="540000">
              <a:buClr>
                <a:schemeClr val="accent1"/>
              </a:buClr>
              <a:buSzPct val="75000"/>
              <a:defRPr sz="1800"/>
            </a:lvl3pPr>
            <a:lvl4pPr defTabSz="540000">
              <a:buClr>
                <a:schemeClr val="accent1"/>
              </a:buClr>
              <a:buSzPct val="75000"/>
              <a:defRPr sz="1800"/>
            </a:lvl4pPr>
            <a:lvl5pPr defTabSz="540000"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5519" y="1482165"/>
            <a:ext cx="5183188" cy="475844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5519" y="2037376"/>
            <a:ext cx="5183188" cy="4034239"/>
          </a:xfrm>
        </p:spPr>
        <p:txBody>
          <a:bodyPr>
            <a:normAutofit/>
          </a:bodyPr>
          <a:lstStyle>
            <a:lvl1pPr>
              <a:buClr>
                <a:srgbClr val="00B0F0"/>
              </a:buClr>
              <a:buSzPct val="75000"/>
              <a:defRPr sz="1800"/>
            </a:lvl1pPr>
            <a:lvl2pPr>
              <a:buClr>
                <a:schemeClr val="accent1"/>
              </a:buClr>
              <a:buSzPct val="75000"/>
              <a:defRPr sz="1800"/>
            </a:lvl2pPr>
            <a:lvl3pPr>
              <a:buClr>
                <a:schemeClr val="accent1"/>
              </a:buClr>
              <a:buSzPct val="75000"/>
              <a:defRPr sz="1800"/>
            </a:lvl3pPr>
            <a:lvl4pPr>
              <a:buClr>
                <a:schemeClr val="accent1"/>
              </a:buClr>
              <a:buSzPct val="75000"/>
              <a:defRPr sz="1800"/>
            </a:lvl4pPr>
            <a:lvl5pPr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7CA78C5-625E-FF4B-813D-25D6533D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7200" y="6278401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0B22D-1307-4E97-B132-7839303AE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926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07D30F-7153-6C40-9FCD-11F5850C0B4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3060" y="1366837"/>
            <a:ext cx="8400000" cy="323852"/>
          </a:xfrm>
        </p:spPr>
        <p:txBody>
          <a:bodyPr anchor="ctr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Chart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1B130-D617-434D-9AD5-5B67E3083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1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E74AB-7FFB-440E-B315-B081C35B3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5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0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3C430-29EE-46CD-8D9C-DA229307CF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0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0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7200" y="6276603"/>
            <a:ext cx="335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686400" cy="365125"/>
          </a:xfrm>
        </p:spPr>
        <p:txBody>
          <a:bodyPr/>
          <a:lstStyle/>
          <a:p>
            <a:fld id="{9CAA33A2-411E-8443-83D0-3263C24E97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9D21E-B61D-4A10-B60D-35D8D7AD4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9976" y="6123081"/>
            <a:ext cx="2184493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1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23349"/>
            <a:ext cx="6672000" cy="1667984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0" y="2192547"/>
            <a:ext cx="6672000" cy="2046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E47B2F-8992-FF41-86C7-27634D8F4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3060" y="6276603"/>
            <a:ext cx="6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FAFAFC-1237-9D49-8545-237338532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3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7160" y="0"/>
            <a:ext cx="12219160" cy="6873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423347"/>
            <a:ext cx="4655999" cy="2260218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1" y="2781515"/>
            <a:ext cx="4655999" cy="2046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8C07C6-DDA8-F346-B5CC-5893D12BA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3060" y="6276603"/>
            <a:ext cx="6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19B28-F712-2D42-9B3B-2465F13CB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3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2" y="365128"/>
            <a:ext cx="11275645" cy="9865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3" y="1482165"/>
            <a:ext cx="5157787" cy="475844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63" y="2037377"/>
            <a:ext cx="5157787" cy="4034238"/>
          </a:xfrm>
        </p:spPr>
        <p:txBody>
          <a:bodyPr>
            <a:normAutofit/>
          </a:bodyPr>
          <a:lstStyle>
            <a:lvl1pPr defTabSz="540000">
              <a:buClr>
                <a:srgbClr val="00B0F0"/>
              </a:buClr>
              <a:buSzPct val="75000"/>
              <a:defRPr sz="1800"/>
            </a:lvl1pPr>
            <a:lvl2pPr defTabSz="540000">
              <a:buClr>
                <a:schemeClr val="accent1"/>
              </a:buClr>
              <a:buSzPct val="75000"/>
              <a:defRPr sz="1800"/>
            </a:lvl2pPr>
            <a:lvl3pPr defTabSz="540000">
              <a:buClr>
                <a:schemeClr val="accent1"/>
              </a:buClr>
              <a:buSzPct val="75000"/>
              <a:defRPr sz="1800"/>
            </a:lvl3pPr>
            <a:lvl4pPr defTabSz="540000">
              <a:buClr>
                <a:schemeClr val="accent1"/>
              </a:buClr>
              <a:buSzPct val="75000"/>
              <a:defRPr sz="1800"/>
            </a:lvl4pPr>
            <a:lvl5pPr defTabSz="540000"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5519" y="1482165"/>
            <a:ext cx="5183188" cy="475844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5519" y="2037376"/>
            <a:ext cx="5183188" cy="4034239"/>
          </a:xfrm>
        </p:spPr>
        <p:txBody>
          <a:bodyPr>
            <a:normAutofit/>
          </a:bodyPr>
          <a:lstStyle>
            <a:lvl1pPr>
              <a:buClr>
                <a:srgbClr val="00B0F0"/>
              </a:buClr>
              <a:buSzPct val="75000"/>
              <a:defRPr sz="1800"/>
            </a:lvl1pPr>
            <a:lvl2pPr>
              <a:buClr>
                <a:schemeClr val="accent1"/>
              </a:buClr>
              <a:buSzPct val="75000"/>
              <a:defRPr sz="1800"/>
            </a:lvl2pPr>
            <a:lvl3pPr>
              <a:buClr>
                <a:schemeClr val="accent1"/>
              </a:buClr>
              <a:buSzPct val="75000"/>
              <a:defRPr sz="1800"/>
            </a:lvl3pPr>
            <a:lvl4pPr>
              <a:buClr>
                <a:schemeClr val="accent1"/>
              </a:buClr>
              <a:buSzPct val="75000"/>
              <a:defRPr sz="1800"/>
            </a:lvl4pPr>
            <a:lvl5pPr>
              <a:buClr>
                <a:schemeClr val="accent1"/>
              </a:buClr>
              <a:buSzPct val="75000"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71E3EB-B559-2440-BEF7-1F3CE7E0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0459C98-D8BF-5345-A3F2-94ACABEC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489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Name</a:t>
            </a:r>
          </a:p>
        </p:txBody>
      </p:sp>
      <p:pic>
        <p:nvPicPr>
          <p:cNvPr id="11" name="Picture 10" descr="Government of Ontario" title="Ontario">
            <a:extLst>
              <a:ext uri="{FF2B5EF4-FFF2-40B4-BE49-F238E27FC236}">
                <a16:creationId xmlns:a16="http://schemas.microsoft.com/office/drawing/2014/main" id="{DF83F45E-61DD-9C43-9913-B07657479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724" y="6127766"/>
            <a:ext cx="1626657" cy="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2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926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07D30F-7153-6C40-9FCD-11F5850C0B4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3060" y="1366837"/>
            <a:ext cx="8400000" cy="323852"/>
          </a:xfrm>
        </p:spPr>
        <p:txBody>
          <a:bodyPr anchor="ctr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Chart heading</a:t>
            </a:r>
          </a:p>
        </p:txBody>
      </p:sp>
      <p:pic>
        <p:nvPicPr>
          <p:cNvPr id="7" name="Picture 6" descr="Government of Ontario" title="Ontario">
            <a:extLst>
              <a:ext uri="{FF2B5EF4-FFF2-40B4-BE49-F238E27FC236}">
                <a16:creationId xmlns:a16="http://schemas.microsoft.com/office/drawing/2014/main" id="{56886101-A9EF-8242-A0EE-91EDF52EEE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724" y="6127766"/>
            <a:ext cx="1626657" cy="65066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806E2BB-06C5-CC46-9139-3EF45781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B069825-96EC-3E40-A929-C8FE26C2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489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538173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vernment of Ontario" title="Ontario">
            <a:extLst>
              <a:ext uri="{FF2B5EF4-FFF2-40B4-BE49-F238E27FC236}">
                <a16:creationId xmlns:a16="http://schemas.microsoft.com/office/drawing/2014/main" id="{F53F8BD9-E4BD-504A-8B74-81A465AB6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724" y="6127766"/>
            <a:ext cx="1626657" cy="65066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52C081-8303-DD42-B69A-5EDA9CFE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35FB57-C177-6545-A61A-DA8CE48B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489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063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0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Government of Ontario" title="Ontario">
            <a:extLst>
              <a:ext uri="{FF2B5EF4-FFF2-40B4-BE49-F238E27FC236}">
                <a16:creationId xmlns:a16="http://schemas.microsoft.com/office/drawing/2014/main" id="{452526B0-04C6-0641-BC0F-2A5621AA1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724" y="6127766"/>
            <a:ext cx="1626657" cy="65066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115B2D2-729F-2448-B914-24B7E717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DBDDA2D-2E80-F746-861C-FD65792D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489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0709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0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 descr="Government of Ontario" title="Ontario">
            <a:extLst>
              <a:ext uri="{FF2B5EF4-FFF2-40B4-BE49-F238E27FC236}">
                <a16:creationId xmlns:a16="http://schemas.microsoft.com/office/drawing/2014/main" id="{537B186D-9A2E-E64F-8FB3-32DAB027B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724" y="6127766"/>
            <a:ext cx="1626657" cy="65066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6B9D6B-740C-0647-8190-BDC9C69E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060" y="6276603"/>
            <a:ext cx="51163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5B5129F-5FDA-2145-82EF-796B7C27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3489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11454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2" y="1825625"/>
            <a:ext cx="112756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Paragraph without bullets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60" y="6276603"/>
            <a:ext cx="6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0A0D9E-837B-4542-8ACD-A5921329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8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75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2" y="1825625"/>
            <a:ext cx="112756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Paragraph without bullets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60" y="6276603"/>
            <a:ext cx="6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0A0D9E-837B-4542-8ACD-A5921329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02826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75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061" y="365127"/>
            <a:ext cx="1127564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062" y="1825625"/>
            <a:ext cx="112756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Paragraph without bullets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60" y="6276603"/>
            <a:ext cx="6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CAA33A2-411E-8443-83D0-3263C24E9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0A0D9E-837B-4542-8ACD-A5921329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8861" y="6276603"/>
            <a:ext cx="335755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80201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75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lma-s-school-8ebe.thinkific.com/courses/introduction-to-aquaculture" TargetMode="External"/><Relationship Id="rId2" Type="http://schemas.openxmlformats.org/officeDocument/2006/relationships/hyperlink" Target="mailto:aars@uoguelph.c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hyperlink" Target="https://flemingcollege.ca/programs/aquaculture-foundations" TargetMode="External"/><Relationship Id="rId4" Type="http://schemas.openxmlformats.org/officeDocument/2006/relationships/hyperlink" Target="https://flemingcollege.ca/programs/aquacultur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mailto:michael.mcquire@Ontario.c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19F0-B0E0-4AE1-BD16-8E2CDE2EC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156665"/>
            <a:ext cx="12191999" cy="148965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Taking Care of Our Land and Water in Food Production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 dirty="0">
                <a:latin typeface="Arial" panose="020B0604020202020204" pitchFamily="34" charset="0"/>
                <a:cs typeface="Arial" panose="020B0604020202020204" pitchFamily="34" charset="0"/>
              </a:rPr>
              <a:t>Youth Agricultural Forum – January 17</a:t>
            </a:r>
            <a:r>
              <a:rPr lang="en-US" sz="27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700" b="0" dirty="0">
                <a:latin typeface="Arial" panose="020B0604020202020204" pitchFamily="34" charset="0"/>
                <a:cs typeface="Arial" panose="020B0604020202020204" pitchFamily="34" charset="0"/>
              </a:rPr>
              <a:t>, 18</a:t>
            </a:r>
            <a:r>
              <a:rPr lang="en-US" sz="27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700" b="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CA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3E2BF-5047-4572-9A1D-C501E96D6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46323"/>
            <a:ext cx="12192000" cy="103906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Aquaculture &amp; Aquaponics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9D8D9-7F57-4F37-A50C-EF195C98D9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059" y="460500"/>
            <a:ext cx="6202784" cy="38307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Ontario Ministry of Agriculture, Food and Rural Affairs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B7107-76F6-4E46-94D6-EC512C1BFB93}"/>
              </a:ext>
            </a:extLst>
          </p:cNvPr>
          <p:cNvSpPr txBox="1"/>
          <p:nvPr/>
        </p:nvSpPr>
        <p:spPr>
          <a:xfrm>
            <a:off x="463059" y="521537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McQuire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Aquaculture &amp; Aquaponics Specialist, OMAFRA </a:t>
            </a:r>
          </a:p>
        </p:txBody>
      </p:sp>
    </p:spTree>
    <p:extLst>
      <p:ext uri="{BB962C8B-B14F-4D97-AF65-F5344CB8AC3E}">
        <p14:creationId xmlns:p14="http://schemas.microsoft.com/office/powerpoint/2010/main" val="1960413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3604C-274C-4AC5-925D-3B664C6A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9374B-2ED0-4157-8AF0-9B44BCCCD992}"/>
              </a:ext>
            </a:extLst>
          </p:cNvPr>
          <p:cNvSpPr/>
          <p:nvPr/>
        </p:nvSpPr>
        <p:spPr>
          <a:xfrm>
            <a:off x="463060" y="441332"/>
            <a:ext cx="4684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Aquaponic production systems</a:t>
            </a:r>
            <a:endParaRPr kumimoji="0" lang="en-CA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0223B9-6D1E-4548-80F5-03696575FF20}"/>
              </a:ext>
            </a:extLst>
          </p:cNvPr>
          <p:cNvSpPr/>
          <p:nvPr/>
        </p:nvSpPr>
        <p:spPr>
          <a:xfrm>
            <a:off x="463060" y="1977704"/>
            <a:ext cx="493983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Coupled (single-loop system)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70C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Decoupled (multi-loop system)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 production systems: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Nutrient film technique (NFT)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 water culture (DWC)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Media-bed technique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902CE-4F00-46A4-8607-47D00211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759" y="441332"/>
            <a:ext cx="5973181" cy="5616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DA65D3-6AB4-4C20-9B92-BB7CB9BFF947}"/>
              </a:ext>
            </a:extLst>
          </p:cNvPr>
          <p:cNvSpPr/>
          <p:nvPr/>
        </p:nvSpPr>
        <p:spPr>
          <a:xfrm>
            <a:off x="5755759" y="6058036"/>
            <a:ext cx="5034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Ontario Sustainable Agriculture Inc., Markham, ON – coupled DWC system</a:t>
            </a:r>
            <a:endParaRPr kumimoji="0" lang="en-CA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1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1F7680-3732-4EF3-8054-7E3FDDF0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104A52-D8A5-47DD-BECC-9DEFAC67BF03}"/>
              </a:ext>
            </a:extLst>
          </p:cNvPr>
          <p:cNvSpPr/>
          <p:nvPr/>
        </p:nvSpPr>
        <p:spPr>
          <a:xfrm>
            <a:off x="0" y="27348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Coupled aquaponics system (single loop)</a:t>
            </a:r>
            <a:endParaRPr kumimoji="0" lang="en-CA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2CC5E9-CD39-4A86-A9BD-C69EFFABA190}"/>
              </a:ext>
            </a:extLst>
          </p:cNvPr>
          <p:cNvSpPr/>
          <p:nvPr/>
        </p:nvSpPr>
        <p:spPr>
          <a:xfrm>
            <a:off x="552508" y="1145821"/>
            <a:ext cx="11473121" cy="1478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Single closed loop system with common water between fish and plants 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Advantages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smaller footprint, lower start-up costs, less technically complex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Disadvantage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fish and plants require different environmental conditions (Temp, pH, nutrients)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→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difficult to achieve optimal growing conditions for both plants and fish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F7667B-E320-4868-B946-E2383DA05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64" y="3372687"/>
            <a:ext cx="1639966" cy="1213209"/>
          </a:xfrm>
          <a:prstGeom prst="rect">
            <a:avLst/>
          </a:prstGeom>
        </p:spPr>
      </p:pic>
      <p:sp>
        <p:nvSpPr>
          <p:cNvPr id="7" name="Cylinder 6">
            <a:extLst>
              <a:ext uri="{FF2B5EF4-FFF2-40B4-BE49-F238E27FC236}">
                <a16:creationId xmlns:a16="http://schemas.microsoft.com/office/drawing/2014/main" id="{5DE60E6D-5EFE-4294-8C88-F27A5F0E8793}"/>
              </a:ext>
            </a:extLst>
          </p:cNvPr>
          <p:cNvSpPr/>
          <p:nvPr/>
        </p:nvSpPr>
        <p:spPr>
          <a:xfrm>
            <a:off x="3423260" y="3663959"/>
            <a:ext cx="689548" cy="1087749"/>
          </a:xfrm>
          <a:prstGeom prst="can">
            <a:avLst/>
          </a:prstGeom>
          <a:solidFill>
            <a:srgbClr val="CBA52E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39ACE-64F5-40E8-B9C5-99714C9B9B32}"/>
              </a:ext>
            </a:extLst>
          </p:cNvPr>
          <p:cNvCxnSpPr>
            <a:cxnSpLocks/>
          </p:cNvCxnSpPr>
          <p:nvPr/>
        </p:nvCxnSpPr>
        <p:spPr>
          <a:xfrm>
            <a:off x="3768034" y="4116601"/>
            <a:ext cx="0" cy="619985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1990841-8364-4842-8E3C-19FEBD60F8EA}"/>
              </a:ext>
            </a:extLst>
          </p:cNvPr>
          <p:cNvSpPr/>
          <p:nvPr/>
        </p:nvSpPr>
        <p:spPr>
          <a:xfrm>
            <a:off x="689490" y="2810723"/>
            <a:ext cx="1791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Rearing Tank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9B577E-54E9-4D6B-AA0B-E3C6442F70B3}"/>
              </a:ext>
            </a:extLst>
          </p:cNvPr>
          <p:cNvSpPr/>
          <p:nvPr/>
        </p:nvSpPr>
        <p:spPr>
          <a:xfrm>
            <a:off x="2993491" y="3159127"/>
            <a:ext cx="1649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Solids Filter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EC3937-5B0C-4936-A7DD-38D7060C61EF}"/>
              </a:ext>
            </a:extLst>
          </p:cNvPr>
          <p:cNvSpPr/>
          <p:nvPr/>
        </p:nvSpPr>
        <p:spPr>
          <a:xfrm>
            <a:off x="5520361" y="3511036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Biofilter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0FE1DCDC-BCBE-4508-B09B-CC572D9A2927}"/>
              </a:ext>
            </a:extLst>
          </p:cNvPr>
          <p:cNvSpPr/>
          <p:nvPr/>
        </p:nvSpPr>
        <p:spPr>
          <a:xfrm>
            <a:off x="5218566" y="4077274"/>
            <a:ext cx="1588957" cy="770033"/>
          </a:xfrm>
          <a:prstGeom prst="cube">
            <a:avLst/>
          </a:prstGeom>
          <a:solidFill>
            <a:srgbClr val="F15922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D609EE4A-FA30-4FE1-9440-1B772F2887EC}"/>
              </a:ext>
            </a:extLst>
          </p:cNvPr>
          <p:cNvSpPr/>
          <p:nvPr/>
        </p:nvSpPr>
        <p:spPr>
          <a:xfrm>
            <a:off x="5432660" y="4392202"/>
            <a:ext cx="169725" cy="203511"/>
          </a:xfrm>
          <a:prstGeom prst="irregularSeal1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FD0062F1-5FDD-4F03-844F-3CF7CF47A292}"/>
              </a:ext>
            </a:extLst>
          </p:cNvPr>
          <p:cNvSpPr/>
          <p:nvPr/>
        </p:nvSpPr>
        <p:spPr>
          <a:xfrm flipV="1">
            <a:off x="5826744" y="4585896"/>
            <a:ext cx="185033" cy="183809"/>
          </a:xfrm>
          <a:prstGeom prst="irregularSeal1">
            <a:avLst/>
          </a:prstGeom>
          <a:solidFill>
            <a:srgbClr val="53FD6F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3154FEFC-57EC-4651-A9BB-99C208FC6A3D}"/>
              </a:ext>
            </a:extLst>
          </p:cNvPr>
          <p:cNvSpPr/>
          <p:nvPr/>
        </p:nvSpPr>
        <p:spPr>
          <a:xfrm>
            <a:off x="6272740" y="4342207"/>
            <a:ext cx="252674" cy="249439"/>
          </a:xfrm>
          <a:prstGeom prst="irregularSeal1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174BCFC1-AE2D-4E2F-9E6C-9B6D7C7F4BD1}"/>
              </a:ext>
            </a:extLst>
          </p:cNvPr>
          <p:cNvSpPr/>
          <p:nvPr/>
        </p:nvSpPr>
        <p:spPr>
          <a:xfrm>
            <a:off x="7990600" y="4147258"/>
            <a:ext cx="3402767" cy="693108"/>
          </a:xfrm>
          <a:prstGeom prst="cube">
            <a:avLst>
              <a:gd name="adj" fmla="val 62224"/>
            </a:avLst>
          </a:prstGeom>
          <a:solidFill>
            <a:srgbClr val="E7E6E6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135DF-C02F-41DB-A0B8-377FAEE03B84}"/>
              </a:ext>
            </a:extLst>
          </p:cNvPr>
          <p:cNvSpPr/>
          <p:nvPr/>
        </p:nvSpPr>
        <p:spPr>
          <a:xfrm>
            <a:off x="9045282" y="317263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Hydroponics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FA7DAB-9AD9-42BE-86EC-131CD7DBD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365" y="3880082"/>
            <a:ext cx="429402" cy="655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210E03-04C6-4417-BCB3-FE59D401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80" y="3612425"/>
            <a:ext cx="429550" cy="7201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C1BA4A-622A-4BBD-9253-22CF09178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528" y="3798744"/>
            <a:ext cx="429550" cy="720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6F5246-6EE2-4FA7-BC38-38F555A3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572" y="3706465"/>
            <a:ext cx="429550" cy="7201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83AA1F-78C7-402A-910C-B393D3998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419" y="3773684"/>
            <a:ext cx="429550" cy="7201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F3FCA3-0CDA-4A3A-8CBC-3A14D4C74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691" y="3600407"/>
            <a:ext cx="429550" cy="720128"/>
          </a:xfrm>
          <a:prstGeom prst="rect">
            <a:avLst/>
          </a:prstGeom>
        </p:spPr>
      </p:pic>
      <p:sp>
        <p:nvSpPr>
          <p:cNvPr id="25" name="Arrow: Bent 24">
            <a:extLst>
              <a:ext uri="{FF2B5EF4-FFF2-40B4-BE49-F238E27FC236}">
                <a16:creationId xmlns:a16="http://schemas.microsoft.com/office/drawing/2014/main" id="{0F6FBF39-3446-4C7A-AA52-035BDC22E273}"/>
              </a:ext>
            </a:extLst>
          </p:cNvPr>
          <p:cNvSpPr/>
          <p:nvPr/>
        </p:nvSpPr>
        <p:spPr>
          <a:xfrm rot="16200000">
            <a:off x="1025192" y="4937239"/>
            <a:ext cx="1374757" cy="93903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owchart: Magnetic Disk 25">
            <a:extLst>
              <a:ext uri="{FF2B5EF4-FFF2-40B4-BE49-F238E27FC236}">
                <a16:creationId xmlns:a16="http://schemas.microsoft.com/office/drawing/2014/main" id="{C6DDF6A0-D003-4C38-ABBE-6D5A9EEF47A4}"/>
              </a:ext>
            </a:extLst>
          </p:cNvPr>
          <p:cNvSpPr/>
          <p:nvPr/>
        </p:nvSpPr>
        <p:spPr>
          <a:xfrm>
            <a:off x="5688177" y="5579673"/>
            <a:ext cx="1633928" cy="689547"/>
          </a:xfrm>
          <a:prstGeom prst="flowChartMagneticDisk">
            <a:avLst/>
          </a:prstGeom>
          <a:solidFill>
            <a:srgbClr val="C1B28F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A7DCE5-D4F4-43FE-9A93-060ABBD83771}"/>
              </a:ext>
            </a:extLst>
          </p:cNvPr>
          <p:cNvSpPr/>
          <p:nvPr/>
        </p:nvSpPr>
        <p:spPr>
          <a:xfrm>
            <a:off x="5811928" y="6276603"/>
            <a:ext cx="1549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Sump Tank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A6F457-C084-49A8-B82A-435872016D7D}"/>
              </a:ext>
            </a:extLst>
          </p:cNvPr>
          <p:cNvSpPr/>
          <p:nvPr/>
        </p:nvSpPr>
        <p:spPr>
          <a:xfrm rot="10800000">
            <a:off x="7447293" y="5660808"/>
            <a:ext cx="3627914" cy="488481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U-Turn 28">
            <a:extLst>
              <a:ext uri="{FF2B5EF4-FFF2-40B4-BE49-F238E27FC236}">
                <a16:creationId xmlns:a16="http://schemas.microsoft.com/office/drawing/2014/main" id="{09BFE7BF-D0F3-492F-9730-68310BCDBD64}"/>
              </a:ext>
            </a:extLst>
          </p:cNvPr>
          <p:cNvSpPr/>
          <p:nvPr/>
        </p:nvSpPr>
        <p:spPr>
          <a:xfrm rot="5400000">
            <a:off x="10879400" y="5036630"/>
            <a:ext cx="1478034" cy="628130"/>
          </a:xfrm>
          <a:prstGeom prst="uturnArrow">
            <a:avLst>
              <a:gd name="adj1" fmla="val 33760"/>
              <a:gd name="adj2" fmla="val 25000"/>
              <a:gd name="adj3" fmla="val 37960"/>
              <a:gd name="adj4" fmla="val 43750"/>
              <a:gd name="adj5" fmla="val 100000"/>
            </a:avLst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BE03B92-1D66-4750-A196-31FD049EB239}"/>
              </a:ext>
            </a:extLst>
          </p:cNvPr>
          <p:cNvSpPr/>
          <p:nvPr/>
        </p:nvSpPr>
        <p:spPr>
          <a:xfrm>
            <a:off x="4264771" y="4045126"/>
            <a:ext cx="792959" cy="448859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948F5AA-2E0F-45CE-AF98-00D7993CF57F}"/>
              </a:ext>
            </a:extLst>
          </p:cNvPr>
          <p:cNvSpPr/>
          <p:nvPr/>
        </p:nvSpPr>
        <p:spPr>
          <a:xfrm>
            <a:off x="2480558" y="3875585"/>
            <a:ext cx="689548" cy="448859"/>
          </a:xfrm>
          <a:prstGeom prst="rightArrow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21AA73CD-3400-476D-969D-881B39DDDD1F}"/>
              </a:ext>
            </a:extLst>
          </p:cNvPr>
          <p:cNvSpPr/>
          <p:nvPr/>
        </p:nvSpPr>
        <p:spPr>
          <a:xfrm>
            <a:off x="7044011" y="4294443"/>
            <a:ext cx="806565" cy="4488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F8C910D-1CA2-479C-89DC-A50EE78B0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041" y="5637162"/>
            <a:ext cx="3203304" cy="5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0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41FE10-6905-44BB-BB55-324CA433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22A41-4150-4886-9819-8268C2E2EEE4}"/>
              </a:ext>
            </a:extLst>
          </p:cNvPr>
          <p:cNvSpPr/>
          <p:nvPr/>
        </p:nvSpPr>
        <p:spPr>
          <a:xfrm>
            <a:off x="0" y="21627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Decoupled aquaponic system (multi-loop)</a:t>
            </a:r>
            <a:endParaRPr kumimoji="0" lang="en-CA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395B7-9341-41FF-917A-CCBA230F7428}"/>
              </a:ext>
            </a:extLst>
          </p:cNvPr>
          <p:cNvSpPr/>
          <p:nvPr/>
        </p:nvSpPr>
        <p:spPr>
          <a:xfrm>
            <a:off x="974697" y="877313"/>
            <a:ext cx="10129912" cy="18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>
                <a:tab pos="2800350" algn="l"/>
                <a:tab pos="2819400" algn="l"/>
                <a:tab pos="461962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Independent recirculation systems for fish and plants connected via a bio-digestor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>
                <a:tab pos="2800350" algn="l"/>
                <a:tab pos="2819400" algn="l"/>
                <a:tab pos="461962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Nutrients made available to plants using a bio-digester and added to plant sump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>
                <a:tab pos="2800350" algn="l"/>
                <a:tab pos="2819400" algn="l"/>
                <a:tab pos="4619625" algn="l"/>
              </a:tabLst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Advantages →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Optimize environmental conditions in both fish and hydroponic system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>
                <a:tab pos="2800350" algn="l"/>
                <a:tab pos="2819400" algn="l"/>
                <a:tab pos="461962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→ Maximize fish and plant productivity and animal welfare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>
                <a:tab pos="2800350" algn="l"/>
                <a:tab pos="2819400" algn="l"/>
                <a:tab pos="4619625" algn="l"/>
              </a:tabLst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Disadvantages →  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arger footprint, greater infrastructure, larger capital investment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U-Turn 5">
            <a:extLst>
              <a:ext uri="{FF2B5EF4-FFF2-40B4-BE49-F238E27FC236}">
                <a16:creationId xmlns:a16="http://schemas.microsoft.com/office/drawing/2014/main" id="{28F24769-362C-4EC8-9BA7-1DB726F100EC}"/>
              </a:ext>
            </a:extLst>
          </p:cNvPr>
          <p:cNvSpPr/>
          <p:nvPr/>
        </p:nvSpPr>
        <p:spPr>
          <a:xfrm>
            <a:off x="3598233" y="2974870"/>
            <a:ext cx="3466691" cy="425218"/>
          </a:xfrm>
          <a:prstGeom prst="uturnArrow">
            <a:avLst/>
          </a:prstGeom>
          <a:solidFill>
            <a:srgbClr val="CBA52E">
              <a:lumMod val="50000"/>
            </a:srgbClr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5D5D8-A9FE-4BC9-B61C-7E7592A22D49}"/>
              </a:ext>
            </a:extLst>
          </p:cNvPr>
          <p:cNvSpPr/>
          <p:nvPr/>
        </p:nvSpPr>
        <p:spPr>
          <a:xfrm>
            <a:off x="551590" y="3162869"/>
            <a:ext cx="1791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Rearing Tank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7FEFA98-DA09-4B2C-839C-2B23E2C4B55D}"/>
              </a:ext>
            </a:extLst>
          </p:cNvPr>
          <p:cNvSpPr/>
          <p:nvPr/>
        </p:nvSpPr>
        <p:spPr>
          <a:xfrm>
            <a:off x="383880" y="3659322"/>
            <a:ext cx="2015771" cy="1202787"/>
          </a:xfrm>
          <a:prstGeom prst="can">
            <a:avLst/>
          </a:prstGeom>
          <a:solidFill>
            <a:srgbClr val="44546A">
              <a:lumMod val="50000"/>
            </a:srgbClr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E5A65867-8166-4108-B86D-B540627CC044}"/>
              </a:ext>
            </a:extLst>
          </p:cNvPr>
          <p:cNvSpPr/>
          <p:nvPr/>
        </p:nvSpPr>
        <p:spPr>
          <a:xfrm>
            <a:off x="3156903" y="3869571"/>
            <a:ext cx="719528" cy="1202787"/>
          </a:xfrm>
          <a:prstGeom prst="can">
            <a:avLst/>
          </a:prstGeom>
          <a:solidFill>
            <a:srgbClr val="CBA52E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F16AB2-22FA-4E37-90AD-17B712CE90B0}"/>
              </a:ext>
            </a:extLst>
          </p:cNvPr>
          <p:cNvCxnSpPr>
            <a:cxnSpLocks/>
          </p:cNvCxnSpPr>
          <p:nvPr/>
        </p:nvCxnSpPr>
        <p:spPr>
          <a:xfrm>
            <a:off x="3542059" y="4344602"/>
            <a:ext cx="0" cy="723888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84A44-5217-4DD7-8B3D-BDBA3E435524}"/>
              </a:ext>
            </a:extLst>
          </p:cNvPr>
          <p:cNvSpPr/>
          <p:nvPr/>
        </p:nvSpPr>
        <p:spPr>
          <a:xfrm>
            <a:off x="2884234" y="3392897"/>
            <a:ext cx="1649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Solids Filter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E2935571-AB9A-4304-8AB0-ED92D39443EB}"/>
              </a:ext>
            </a:extLst>
          </p:cNvPr>
          <p:cNvSpPr/>
          <p:nvPr/>
        </p:nvSpPr>
        <p:spPr>
          <a:xfrm>
            <a:off x="2097291" y="5528910"/>
            <a:ext cx="955303" cy="753241"/>
          </a:xfrm>
          <a:prstGeom prst="flowChartMagneticDisk">
            <a:avLst/>
          </a:prstGeom>
          <a:solidFill>
            <a:srgbClr val="002060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EF361230-DE97-4E4C-845C-9F04E90EFD93}"/>
              </a:ext>
            </a:extLst>
          </p:cNvPr>
          <p:cNvSpPr/>
          <p:nvPr/>
        </p:nvSpPr>
        <p:spPr>
          <a:xfrm>
            <a:off x="4029894" y="5483377"/>
            <a:ext cx="314793" cy="755370"/>
          </a:xfrm>
          <a:prstGeom prst="cube">
            <a:avLst/>
          </a:prstGeom>
          <a:solidFill>
            <a:srgbClr val="48A7A2">
              <a:lumMod val="60000"/>
              <a:lumOff val="40000"/>
            </a:srgbClr>
          </a:solidFill>
          <a:ln w="25400" cap="flat" cmpd="sng" algn="ctr">
            <a:solidFill>
              <a:srgbClr val="FFFFFF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D5B584D8-5C36-4691-B68B-2C4FBFC299B9}"/>
              </a:ext>
            </a:extLst>
          </p:cNvPr>
          <p:cNvSpPr/>
          <p:nvPr/>
        </p:nvSpPr>
        <p:spPr>
          <a:xfrm>
            <a:off x="4838735" y="4484931"/>
            <a:ext cx="1330655" cy="707197"/>
          </a:xfrm>
          <a:prstGeom prst="cube">
            <a:avLst/>
          </a:prstGeom>
          <a:solidFill>
            <a:srgbClr val="F15922">
              <a:lumMod val="60000"/>
              <a:lumOff val="40000"/>
            </a:srgbClr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1DECB-F1BE-480E-A386-94538D6BFBEB}"/>
              </a:ext>
            </a:extLst>
          </p:cNvPr>
          <p:cNvSpPr/>
          <p:nvPr/>
        </p:nvSpPr>
        <p:spPr>
          <a:xfrm>
            <a:off x="3589616" y="6302212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Degassing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F803D8-45F3-4885-92D7-27938B2B09CD}"/>
              </a:ext>
            </a:extLst>
          </p:cNvPr>
          <p:cNvSpPr/>
          <p:nvPr/>
        </p:nvSpPr>
        <p:spPr>
          <a:xfrm>
            <a:off x="1876044" y="6322618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 Sump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8DE86-3A40-4F78-8F5E-18D8FB382ADA}"/>
              </a:ext>
            </a:extLst>
          </p:cNvPr>
          <p:cNvSpPr/>
          <p:nvPr/>
        </p:nvSpPr>
        <p:spPr>
          <a:xfrm>
            <a:off x="4978677" y="3921642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Biofilter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965C4640-60AC-4C28-813E-4F7CE0187F87}"/>
              </a:ext>
            </a:extLst>
          </p:cNvPr>
          <p:cNvSpPr/>
          <p:nvPr/>
        </p:nvSpPr>
        <p:spPr>
          <a:xfrm>
            <a:off x="4995001" y="4732963"/>
            <a:ext cx="265782" cy="266341"/>
          </a:xfrm>
          <a:prstGeom prst="irregularSeal1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7B824A25-3DA4-43B7-A5C1-07BEC18A5A63}"/>
              </a:ext>
            </a:extLst>
          </p:cNvPr>
          <p:cNvSpPr/>
          <p:nvPr/>
        </p:nvSpPr>
        <p:spPr>
          <a:xfrm>
            <a:off x="5429295" y="4866133"/>
            <a:ext cx="173952" cy="246880"/>
          </a:xfrm>
          <a:prstGeom prst="irregularSeal1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8CA158-DBF5-49BE-8446-98C97C5A1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65" y="4761539"/>
            <a:ext cx="231668" cy="237765"/>
          </a:xfrm>
          <a:prstGeom prst="rect">
            <a:avLst/>
          </a:prstGeom>
        </p:spPr>
      </p:pic>
      <p:sp>
        <p:nvSpPr>
          <p:cNvPr id="21" name="Cylinder 20">
            <a:extLst>
              <a:ext uri="{FF2B5EF4-FFF2-40B4-BE49-F238E27FC236}">
                <a16:creationId xmlns:a16="http://schemas.microsoft.com/office/drawing/2014/main" id="{433258F3-B890-4D4C-9A55-9587EBAF839B}"/>
              </a:ext>
            </a:extLst>
          </p:cNvPr>
          <p:cNvSpPr/>
          <p:nvPr/>
        </p:nvSpPr>
        <p:spPr>
          <a:xfrm>
            <a:off x="6879370" y="3788489"/>
            <a:ext cx="499915" cy="821913"/>
          </a:xfrm>
          <a:prstGeom prst="can">
            <a:avLst/>
          </a:prstGeom>
          <a:solidFill>
            <a:srgbClr val="EEECE1">
              <a:lumMod val="50000"/>
            </a:srgb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83D3E8-0C55-4D84-BE40-9F392C1B7066}"/>
              </a:ext>
            </a:extLst>
          </p:cNvPr>
          <p:cNvSpPr/>
          <p:nvPr/>
        </p:nvSpPr>
        <p:spPr>
          <a:xfrm>
            <a:off x="6217577" y="3285926"/>
            <a:ext cx="169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Bio-digestor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2D7857-24EE-4F80-A15E-97916777936A}"/>
              </a:ext>
            </a:extLst>
          </p:cNvPr>
          <p:cNvSpPr/>
          <p:nvPr/>
        </p:nvSpPr>
        <p:spPr>
          <a:xfrm>
            <a:off x="9118649" y="380103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Hydroponics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ADA176FF-E82F-4986-BC30-92AA852248E7}"/>
              </a:ext>
            </a:extLst>
          </p:cNvPr>
          <p:cNvSpPr/>
          <p:nvPr/>
        </p:nvSpPr>
        <p:spPr>
          <a:xfrm>
            <a:off x="7159778" y="5507274"/>
            <a:ext cx="955303" cy="780757"/>
          </a:xfrm>
          <a:prstGeom prst="flowChartMagneticDisk">
            <a:avLst/>
          </a:prstGeom>
          <a:solidFill>
            <a:srgbClr val="00B050"/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2196D5-2AEB-49E4-B307-62324D09262A}"/>
              </a:ext>
            </a:extLst>
          </p:cNvPr>
          <p:cNvSpPr/>
          <p:nvPr/>
        </p:nvSpPr>
        <p:spPr>
          <a:xfrm>
            <a:off x="7006971" y="6361930"/>
            <a:ext cx="1595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 Sump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01FE4F-9A40-4053-9AA6-C13C32C8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652" y="4575589"/>
            <a:ext cx="342015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D681CE-4DF2-4D41-B95F-B1AE28B6E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192" y="4398789"/>
            <a:ext cx="377985" cy="5303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111213-1184-48DD-97F0-C3CB78A5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972" y="4230198"/>
            <a:ext cx="377985" cy="5303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E0EFE5-DBB1-432D-9393-D03BB3F71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907" y="4398789"/>
            <a:ext cx="377985" cy="530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360D4F-2084-4606-A3AC-45EE88494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663" y="4209022"/>
            <a:ext cx="377985" cy="5303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8E827A-3ADF-490C-9089-E32C522FF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176" y="4406519"/>
            <a:ext cx="377985" cy="5303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177255-BB40-48FE-90CF-BE4FEC203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956" y="4205765"/>
            <a:ext cx="377985" cy="530398"/>
          </a:xfrm>
          <a:prstGeom prst="rect">
            <a:avLst/>
          </a:prstGeom>
        </p:spPr>
      </p:pic>
      <p:sp>
        <p:nvSpPr>
          <p:cNvPr id="33" name="Arrow: Bent 32">
            <a:extLst>
              <a:ext uri="{FF2B5EF4-FFF2-40B4-BE49-F238E27FC236}">
                <a16:creationId xmlns:a16="http://schemas.microsoft.com/office/drawing/2014/main" id="{B9A125D3-AC48-4D07-9982-75BB9735A85C}"/>
              </a:ext>
            </a:extLst>
          </p:cNvPr>
          <p:cNvSpPr/>
          <p:nvPr/>
        </p:nvSpPr>
        <p:spPr>
          <a:xfrm rot="5400000" flipH="1" flipV="1">
            <a:off x="919791" y="5175365"/>
            <a:ext cx="1095980" cy="816525"/>
          </a:xfrm>
          <a:prstGeom prst="bentArrow">
            <a:avLst/>
          </a:prstGeom>
          <a:solidFill>
            <a:srgbClr val="0000FF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Left 33">
            <a:extLst>
              <a:ext uri="{FF2B5EF4-FFF2-40B4-BE49-F238E27FC236}">
                <a16:creationId xmlns:a16="http://schemas.microsoft.com/office/drawing/2014/main" id="{5FAED1CC-4A93-47A3-ADDE-2635C5448670}"/>
              </a:ext>
            </a:extLst>
          </p:cNvPr>
          <p:cNvSpPr/>
          <p:nvPr/>
        </p:nvSpPr>
        <p:spPr>
          <a:xfrm>
            <a:off x="3211355" y="5799472"/>
            <a:ext cx="597288" cy="376621"/>
          </a:xfrm>
          <a:prstGeom prst="leftArrow">
            <a:avLst/>
          </a:prstGeom>
          <a:solidFill>
            <a:srgbClr val="0000FF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4ECD6564-6EBB-4EBF-A96C-86E39D9B3DA1}"/>
              </a:ext>
            </a:extLst>
          </p:cNvPr>
          <p:cNvSpPr/>
          <p:nvPr/>
        </p:nvSpPr>
        <p:spPr>
          <a:xfrm>
            <a:off x="2595998" y="4161032"/>
            <a:ext cx="429789" cy="400110"/>
          </a:xfrm>
          <a:prstGeom prst="rightArrow">
            <a:avLst/>
          </a:prstGeom>
          <a:solidFill>
            <a:srgbClr val="0000FF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9713A158-2BAA-46AC-99B3-0E97F0A37F32}"/>
              </a:ext>
            </a:extLst>
          </p:cNvPr>
          <p:cNvSpPr/>
          <p:nvPr/>
        </p:nvSpPr>
        <p:spPr>
          <a:xfrm>
            <a:off x="4126705" y="4303773"/>
            <a:ext cx="517799" cy="400110"/>
          </a:xfrm>
          <a:prstGeom prst="rightArrow">
            <a:avLst/>
          </a:prstGeom>
          <a:solidFill>
            <a:srgbClr val="0000FF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Bent 36">
            <a:extLst>
              <a:ext uri="{FF2B5EF4-FFF2-40B4-BE49-F238E27FC236}">
                <a16:creationId xmlns:a16="http://schemas.microsoft.com/office/drawing/2014/main" id="{8E660B1E-DCBA-42F0-91CE-FF9FD2286269}"/>
              </a:ext>
            </a:extLst>
          </p:cNvPr>
          <p:cNvSpPr/>
          <p:nvPr/>
        </p:nvSpPr>
        <p:spPr>
          <a:xfrm rot="10800000">
            <a:off x="4476303" y="5439934"/>
            <a:ext cx="903092" cy="664288"/>
          </a:xfrm>
          <a:prstGeom prst="bentArrow">
            <a:avLst/>
          </a:prstGeom>
          <a:solidFill>
            <a:srgbClr val="0000FF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Bent 37">
            <a:extLst>
              <a:ext uri="{FF2B5EF4-FFF2-40B4-BE49-F238E27FC236}">
                <a16:creationId xmlns:a16="http://schemas.microsoft.com/office/drawing/2014/main" id="{BB62D497-485F-48F6-8661-FEFF8A3DC024}"/>
              </a:ext>
            </a:extLst>
          </p:cNvPr>
          <p:cNvSpPr/>
          <p:nvPr/>
        </p:nvSpPr>
        <p:spPr>
          <a:xfrm flipV="1">
            <a:off x="5520493" y="5463570"/>
            <a:ext cx="1486885" cy="664289"/>
          </a:xfrm>
          <a:prstGeom prst="bentArrow">
            <a:avLst>
              <a:gd name="adj1" fmla="val 25000"/>
              <a:gd name="adj2" fmla="val 25960"/>
              <a:gd name="adj3" fmla="val 25000"/>
              <a:gd name="adj4" fmla="val 43750"/>
            </a:avLst>
          </a:prstGeom>
          <a:solidFill>
            <a:srgbClr val="00B0F0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9BE85A7-0670-4621-BEC4-46084A053C54}"/>
              </a:ext>
            </a:extLst>
          </p:cNvPr>
          <p:cNvSpPr/>
          <p:nvPr/>
        </p:nvSpPr>
        <p:spPr>
          <a:xfrm rot="4640973">
            <a:off x="6925768" y="4910752"/>
            <a:ext cx="729242" cy="298472"/>
          </a:xfrm>
          <a:prstGeom prst="rightArrow">
            <a:avLst/>
          </a:prstGeom>
          <a:solidFill>
            <a:srgbClr val="CBA52E">
              <a:lumMod val="50000"/>
            </a:srgbClr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Bent 39">
            <a:extLst>
              <a:ext uri="{FF2B5EF4-FFF2-40B4-BE49-F238E27FC236}">
                <a16:creationId xmlns:a16="http://schemas.microsoft.com/office/drawing/2014/main" id="{08FBE99A-64E5-4D74-B2D3-69E1F139B9A1}"/>
              </a:ext>
            </a:extLst>
          </p:cNvPr>
          <p:cNvSpPr/>
          <p:nvPr/>
        </p:nvSpPr>
        <p:spPr>
          <a:xfrm>
            <a:off x="7693073" y="4561800"/>
            <a:ext cx="605477" cy="821914"/>
          </a:xfrm>
          <a:prstGeom prst="bentArrow">
            <a:avLst/>
          </a:prstGeom>
          <a:solidFill>
            <a:srgbClr val="00B0F0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Bent 40">
            <a:extLst>
              <a:ext uri="{FF2B5EF4-FFF2-40B4-BE49-F238E27FC236}">
                <a16:creationId xmlns:a16="http://schemas.microsoft.com/office/drawing/2014/main" id="{7DB4244D-B69B-4186-85B5-95991CC5BC80}"/>
              </a:ext>
            </a:extLst>
          </p:cNvPr>
          <p:cNvSpPr/>
          <p:nvPr/>
        </p:nvSpPr>
        <p:spPr>
          <a:xfrm rot="10800000">
            <a:off x="8353018" y="5287965"/>
            <a:ext cx="3379472" cy="780757"/>
          </a:xfrm>
          <a:prstGeom prst="bentArrow">
            <a:avLst/>
          </a:prstGeom>
          <a:solidFill>
            <a:srgbClr val="00B0F0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908AFE9-A5A9-4CA1-80A2-A596A7423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412" y="4378741"/>
            <a:ext cx="377985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0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9BD12B-B2CD-422D-9030-B6B406433ED9}"/>
              </a:ext>
            </a:extLst>
          </p:cNvPr>
          <p:cNvSpPr txBox="1"/>
          <p:nvPr/>
        </p:nvSpPr>
        <p:spPr>
          <a:xfrm>
            <a:off x="0" y="11254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Aquaponics - Plant Production Systems</a:t>
            </a:r>
            <a:endParaRPr lang="en-C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8EE7C-D812-48FD-8F86-9376DA485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67" y="1263374"/>
            <a:ext cx="3878776" cy="4449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90DFB2-935C-4B5B-96D0-12B1EDDE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854" y="1263374"/>
            <a:ext cx="3736366" cy="4449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29F0E-009F-4F85-8187-B096098FC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631" y="1263374"/>
            <a:ext cx="3586257" cy="4449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C23BBE-E3BD-490F-9222-32D319664E4C}"/>
              </a:ext>
            </a:extLst>
          </p:cNvPr>
          <p:cNvSpPr txBox="1"/>
          <p:nvPr/>
        </p:nvSpPr>
        <p:spPr>
          <a:xfrm>
            <a:off x="369667" y="836775"/>
            <a:ext cx="387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Nutrient Film Technique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78438-B3B9-4128-80AC-33D83FCD11D4}"/>
              </a:ext>
            </a:extLst>
          </p:cNvPr>
          <p:cNvSpPr txBox="1"/>
          <p:nvPr/>
        </p:nvSpPr>
        <p:spPr>
          <a:xfrm>
            <a:off x="4390854" y="836775"/>
            <a:ext cx="3736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Deep Water Culture (Raft)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3C48B-2EAC-4D05-BC52-A0947348794E}"/>
              </a:ext>
            </a:extLst>
          </p:cNvPr>
          <p:cNvSpPr txBox="1"/>
          <p:nvPr/>
        </p:nvSpPr>
        <p:spPr>
          <a:xfrm>
            <a:off x="8269631" y="863264"/>
            <a:ext cx="358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Media Bed Technique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E5A54-4807-49D1-8BE6-BE87820A5A67}"/>
              </a:ext>
            </a:extLst>
          </p:cNvPr>
          <p:cNvSpPr txBox="1"/>
          <p:nvPr/>
        </p:nvSpPr>
        <p:spPr>
          <a:xfrm>
            <a:off x="369667" y="5712700"/>
            <a:ext cx="3878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Tx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thin film of water is continually pumped along the trough bottom – sub irrigated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A7028-5B96-4CB7-8940-1822E635FAF3}"/>
              </a:ext>
            </a:extLst>
          </p:cNvPr>
          <p:cNvSpPr txBox="1"/>
          <p:nvPr/>
        </p:nvSpPr>
        <p:spPr>
          <a:xfrm>
            <a:off x="4319649" y="5765678"/>
            <a:ext cx="3878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Plants are supported on a polystyrene raft suspended in nutrient rich 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EFB180-F32E-42EB-A107-722F385D61F9}"/>
              </a:ext>
            </a:extLst>
          </p:cNvPr>
          <p:cNvSpPr txBox="1"/>
          <p:nvPr/>
        </p:nvSpPr>
        <p:spPr>
          <a:xfrm>
            <a:off x="8198425" y="5724692"/>
            <a:ext cx="39935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9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Inert media (sand, gravel, clay balls) support roots and microbes within a grow bed</a:t>
            </a:r>
          </a:p>
        </p:txBody>
      </p:sp>
    </p:spTree>
    <p:extLst>
      <p:ext uri="{BB962C8B-B14F-4D97-AF65-F5344CB8AC3E}">
        <p14:creationId xmlns:p14="http://schemas.microsoft.com/office/powerpoint/2010/main" val="2847251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2FBE4F-2EA6-43C0-BCA8-F9A8F0F5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0F3D38-175A-4145-99D3-B9A6883AFF34}"/>
              </a:ext>
            </a:extLst>
          </p:cNvPr>
          <p:cNvSpPr/>
          <p:nvPr/>
        </p:nvSpPr>
        <p:spPr>
          <a:xfrm>
            <a:off x="0" y="27390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to grow in aquaponics ? </a:t>
            </a:r>
            <a:endParaRPr kumimoji="0" lang="en-CA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1B2A5D-1838-424E-BC28-2E4740D7687C}"/>
              </a:ext>
            </a:extLst>
          </p:cNvPr>
          <p:cNvSpPr/>
          <p:nvPr/>
        </p:nvSpPr>
        <p:spPr>
          <a:xfrm>
            <a:off x="974697" y="1945306"/>
            <a:ext cx="384284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Tilapia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Koi + Goldfish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Rainbow Trout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Catfish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Common Carp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Bluegill 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CA" sz="2200" dirty="0">
                <a:solidFill>
                  <a:srgbClr val="000000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Black Crappie 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Pumpkinseed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Barramundi </a:t>
            </a:r>
          </a:p>
          <a:p>
            <a:pPr marL="285750" marR="0" lvl="0" indent="-285750" algn="l" defTabSz="54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B0F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Shrimp, crayfish &amp; prawn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97DF42-5FF2-496A-81E3-B215EB4FFDCC}"/>
              </a:ext>
            </a:extLst>
          </p:cNvPr>
          <p:cNvSpPr/>
          <p:nvPr/>
        </p:nvSpPr>
        <p:spPr>
          <a:xfrm>
            <a:off x="6153696" y="1901705"/>
            <a:ext cx="5434818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Leafy Greens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Lettuce, Bok Choi, Swiss Chard, Kale, Spinach, Collard Greens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Herbs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Chives, Basil, Parsley, Mint,  Watercress, Arugula, Fennel, Chamomile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Fruits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→ Tomatoes, Cucumber, Peppers, Strawberries, Melons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Microgreens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→ Alfalfa, Radish, Clover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Edible Flowers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Sunflower, Marigold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Aquatic Plants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aquarium trade</a:t>
            </a:r>
            <a:endParaRPr kumimoji="0" lang="en-CA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anose="020B0604020202020204" pitchFamily="34" charset="0"/>
              </a:rPr>
              <a:t>Cannabis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→ vegetative &amp; flowering cycles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B63DCE-BF4F-4D8A-B2D8-8B661C746D27}"/>
              </a:ext>
            </a:extLst>
          </p:cNvPr>
          <p:cNvSpPr/>
          <p:nvPr/>
        </p:nvSpPr>
        <p:spPr>
          <a:xfrm>
            <a:off x="974697" y="140648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 species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B91124-5580-406C-892D-65CFD80C6746}"/>
              </a:ext>
            </a:extLst>
          </p:cNvPr>
          <p:cNvSpPr/>
          <p:nvPr/>
        </p:nvSpPr>
        <p:spPr>
          <a:xfrm>
            <a:off x="6095999" y="1415679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 species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6A6135-DD73-4B2E-9086-4D5466A2820A}"/>
              </a:ext>
            </a:extLst>
          </p:cNvPr>
          <p:cNvCxnSpPr/>
          <p:nvPr/>
        </p:nvCxnSpPr>
        <p:spPr>
          <a:xfrm>
            <a:off x="5695044" y="1406482"/>
            <a:ext cx="0" cy="4628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38224B-6810-44F2-A16B-2D4BD5D6B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787" y="78789"/>
            <a:ext cx="2298391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71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66D154-6C20-45BD-BC05-93A73EF8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31E8C-50A9-4206-8ACB-CAA0E4447DCE}"/>
              </a:ext>
            </a:extLst>
          </p:cNvPr>
          <p:cNvSpPr/>
          <p:nvPr/>
        </p:nvSpPr>
        <p:spPr>
          <a:xfrm>
            <a:off x="294726" y="499773"/>
            <a:ext cx="5082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Educational Resources</a:t>
            </a:r>
            <a:endParaRPr kumimoji="0" lang="en-CA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42E28E-35A8-4D9A-8A10-6F3DF9CC4B8E}"/>
              </a:ext>
            </a:extLst>
          </p:cNvPr>
          <p:cNvSpPr/>
          <p:nvPr/>
        </p:nvSpPr>
        <p:spPr>
          <a:xfrm>
            <a:off x="566432" y="1382286"/>
            <a:ext cx="57077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 Started in Aquaculture &amp; Aquaponics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In-person workshop offered at the Ontario Aquaculture Research Centre, Alma, ON (resumes April 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Contact: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aars@uoguelph.ca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course (free): </a:t>
            </a:r>
            <a:r>
              <a:rPr lang="en-CA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Introduction to Aquaculture and Aquaponics (thinkific.com)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Fleming College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Aquaculture co-op program (in-person):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Aquaculture (Co-op) : Fleming College</a:t>
            </a:r>
            <a:endParaRPr lang="en-CA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Aquaculture Foundation (online):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Aquaculture Foundations : Fleming College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902E2-1599-48CD-9916-61913EC1B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53" y="709924"/>
            <a:ext cx="4745686" cy="4298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3A8404-6D10-4E20-AEFB-A57C9B3DEF72}"/>
              </a:ext>
            </a:extLst>
          </p:cNvPr>
          <p:cNvSpPr/>
          <p:nvPr/>
        </p:nvSpPr>
        <p:spPr>
          <a:xfrm>
            <a:off x="6936153" y="5008098"/>
            <a:ext cx="4880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Ontario Aquaculture Research Centre, Alma, ON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71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C36DA-FE0C-4EE9-9F9C-552E5811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59767-718D-424F-BC41-047C95617E2D}"/>
              </a:ext>
            </a:extLst>
          </p:cNvPr>
          <p:cNvSpPr/>
          <p:nvPr/>
        </p:nvSpPr>
        <p:spPr>
          <a:xfrm>
            <a:off x="4364596" y="641700"/>
            <a:ext cx="3462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Questions ?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50304-6336-4A0C-835C-C1E4970D147F}"/>
              </a:ext>
            </a:extLst>
          </p:cNvPr>
          <p:cNvSpPr/>
          <p:nvPr/>
        </p:nvSpPr>
        <p:spPr>
          <a:xfrm>
            <a:off x="0" y="535275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McQuire – Aquaculture &amp; Aquaponics specialist, OMAFRA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michael.mcquire@ontario.ca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fish, soft-finned fish&#10;&#10;Description automatically generated">
            <a:extLst>
              <a:ext uri="{FF2B5EF4-FFF2-40B4-BE49-F238E27FC236}">
                <a16:creationId xmlns:a16="http://schemas.microsoft.com/office/drawing/2014/main" id="{1E3DA44E-6A93-41DE-A5A6-6E3DAB8DD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2" y="1439640"/>
            <a:ext cx="6611814" cy="38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5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1D8DD-C57D-49E0-BED7-2E0E3BE9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5054"/>
            <a:ext cx="4243589" cy="1639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0" dirty="0">
                <a:latin typeface="+mj-lt"/>
                <a:cs typeface="+mj-cs"/>
              </a:rPr>
              <a:t>Presentation Outline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8EB6A-B677-4B33-B7BB-7F61FA823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19135"/>
            <a:ext cx="4874455" cy="37159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</a:p>
          <a:p>
            <a:pPr marL="540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What, why and where </a:t>
            </a:r>
          </a:p>
          <a:p>
            <a:pPr marL="540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Ontario aquaculture species</a:t>
            </a:r>
          </a:p>
          <a:p>
            <a:pPr marL="5400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Fish farming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Aquaponics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40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aquaponics</a:t>
            </a:r>
          </a:p>
          <a:p>
            <a:pPr marL="540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Aquaponic system designs </a:t>
            </a:r>
          </a:p>
          <a:p>
            <a:pPr marL="540000" indent="-3429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Species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40B9A-77A4-4462-8662-B472F228E715}"/>
              </a:ext>
            </a:extLst>
          </p:cNvPr>
          <p:cNvSpPr txBox="1"/>
          <p:nvPr/>
        </p:nvSpPr>
        <p:spPr>
          <a:xfrm>
            <a:off x="9529127" y="6465810"/>
            <a:ext cx="3033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Cole-Munro Foods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5AE33-BC87-4DD2-AD5C-D8F7762D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40" y="849640"/>
            <a:ext cx="6510141" cy="441077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0B3640-E96E-40DA-9F1A-DDB7261D4B2B}"/>
              </a:ext>
            </a:extLst>
          </p:cNvPr>
          <p:cNvSpPr txBox="1"/>
          <p:nvPr/>
        </p:nvSpPr>
        <p:spPr>
          <a:xfrm>
            <a:off x="9730047" y="4120193"/>
            <a:ext cx="15315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source:nx-food.com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15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2604EC-1217-49F6-A481-4B0B9E81FC06}"/>
              </a:ext>
            </a:extLst>
          </p:cNvPr>
          <p:cNvSpPr txBox="1"/>
          <p:nvPr/>
        </p:nvSpPr>
        <p:spPr>
          <a:xfrm>
            <a:off x="0" y="39428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Aquaculture ? 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640AB-506E-4102-B0BC-0300BA2662F4}"/>
              </a:ext>
            </a:extLst>
          </p:cNvPr>
          <p:cNvSpPr txBox="1"/>
          <p:nvPr/>
        </p:nvSpPr>
        <p:spPr>
          <a:xfrm>
            <a:off x="685801" y="2991343"/>
            <a:ext cx="1770686" cy="23852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Finfish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Atlantic Salmon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Grass Carp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Nile Tilapia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E74F5-8E94-4C82-A129-8FCA8D6A324C}"/>
              </a:ext>
            </a:extLst>
          </p:cNvPr>
          <p:cNvSpPr txBox="1"/>
          <p:nvPr/>
        </p:nvSpPr>
        <p:spPr>
          <a:xfrm>
            <a:off x="2920586" y="2991343"/>
            <a:ext cx="2076675" cy="17697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Crustaceans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Whiteleg Shrimp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 Swamp Crayfish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(5)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2948CF-6368-4251-965E-C1774CDAF023}"/>
              </a:ext>
            </a:extLst>
          </p:cNvPr>
          <p:cNvSpPr txBox="1"/>
          <p:nvPr/>
        </p:nvSpPr>
        <p:spPr>
          <a:xfrm>
            <a:off x="7351890" y="2991343"/>
            <a:ext cx="2013140" cy="18312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Aquatic Plants</a:t>
            </a:r>
          </a:p>
          <a:p>
            <a:pPr marL="5058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Kelp</a:t>
            </a:r>
          </a:p>
          <a:p>
            <a:pPr marL="5058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Seaweed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E0375-88D8-4B77-A945-8EB9A3DAF49C}"/>
              </a:ext>
            </a:extLst>
          </p:cNvPr>
          <p:cNvSpPr txBox="1"/>
          <p:nvPr/>
        </p:nvSpPr>
        <p:spPr>
          <a:xfrm>
            <a:off x="520504" y="1245176"/>
            <a:ext cx="1115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Aquaculture is the cultivation of aquatic organisms under controlled conditions</a:t>
            </a:r>
            <a:endParaRPr kumimoji="0" lang="en-CA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22EBF2-5256-402F-B7E5-6845E65847E2}"/>
              </a:ext>
            </a:extLst>
          </p:cNvPr>
          <p:cNvSpPr txBox="1"/>
          <p:nvPr/>
        </p:nvSpPr>
        <p:spPr>
          <a:xfrm>
            <a:off x="9636369" y="2991343"/>
            <a:ext cx="1941342" cy="14619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Algae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Chlorella minutissima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233625-E290-41E7-AF3C-9CAC234B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845" y="4835246"/>
            <a:ext cx="1254308" cy="10391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A23BC-88DB-4E84-9FB6-A3DD3C9C1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36" y="4632119"/>
            <a:ext cx="1812896" cy="13234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E0D77D-350D-4F1E-89DA-DCA24D6D7C2B}"/>
              </a:ext>
            </a:extLst>
          </p:cNvPr>
          <p:cNvSpPr txBox="1"/>
          <p:nvPr/>
        </p:nvSpPr>
        <p:spPr>
          <a:xfrm>
            <a:off x="5189551" y="2991343"/>
            <a:ext cx="1812896" cy="17697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Mollusks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Mussels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Oysters</a:t>
            </a:r>
          </a:p>
          <a:p>
            <a:pPr marL="3429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Manila Clam 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(10)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05228D-2FFB-45E4-9F0B-4DCD6AED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3" y="5328938"/>
            <a:ext cx="2044994" cy="7446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4AA9F-9B40-4838-84A4-C539AD21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269" y="4774244"/>
            <a:ext cx="2128576" cy="10391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C09662-5F12-472B-9133-15927E8B4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815" y="4657972"/>
            <a:ext cx="1812896" cy="127173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A87254-D2A9-4731-AD23-2521DCE80AF9}"/>
              </a:ext>
            </a:extLst>
          </p:cNvPr>
          <p:cNvCxnSpPr>
            <a:cxnSpLocks/>
            <a:stCxn id="9" idx="2"/>
            <a:endCxn id="5" idx="0"/>
          </p:cNvCxnSpPr>
          <p:nvPr/>
        </p:nvCxnSpPr>
        <p:spPr>
          <a:xfrm flipH="1">
            <a:off x="1571144" y="1706841"/>
            <a:ext cx="4524855" cy="128450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B314EF-4803-4A77-871A-A8B51BDB7D54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 flipH="1">
            <a:off x="3958924" y="1706841"/>
            <a:ext cx="2137075" cy="128450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AF4803-F053-432B-942D-D13325CA70D4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6095999" y="1706841"/>
            <a:ext cx="0" cy="128450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32AE90-9E96-4874-8D9C-F51CE49E2B5A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>
            <a:off x="6095999" y="1706841"/>
            <a:ext cx="2262461" cy="128450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3F4066-5AA1-4802-A88B-FD91F6F2D40A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6095999" y="1706841"/>
            <a:ext cx="4511041" cy="128450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8FAD6A9-9183-4936-AAF3-55AD4C55A042}"/>
              </a:ext>
            </a:extLst>
          </p:cNvPr>
          <p:cNvSpPr txBox="1"/>
          <p:nvPr/>
        </p:nvSpPr>
        <p:spPr>
          <a:xfrm>
            <a:off x="3378492" y="6273172"/>
            <a:ext cx="5435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( # ) global rank in value by aquaculture species 2017 </a:t>
            </a:r>
            <a:endParaRPr kumimoji="0" lang="en-C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09116-E35A-447D-9BF3-CDCDE5E16E68}"/>
              </a:ext>
            </a:extLst>
          </p:cNvPr>
          <p:cNvSpPr txBox="1"/>
          <p:nvPr/>
        </p:nvSpPr>
        <p:spPr>
          <a:xfrm>
            <a:off x="281353" y="6411672"/>
            <a:ext cx="40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66385-1740-400D-B888-D2D131D2E7EE}"/>
              </a:ext>
            </a:extLst>
          </p:cNvPr>
          <p:cNvSpPr txBox="1"/>
          <p:nvPr/>
        </p:nvSpPr>
        <p:spPr>
          <a:xfrm>
            <a:off x="4174024" y="6504005"/>
            <a:ext cx="3436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Top 10 species group in aquaculture 2017, FAO </a:t>
            </a:r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3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25023-AE2B-4803-84D2-67A08DC0B231}"/>
              </a:ext>
            </a:extLst>
          </p:cNvPr>
          <p:cNvSpPr txBox="1"/>
          <p:nvPr/>
        </p:nvSpPr>
        <p:spPr>
          <a:xfrm>
            <a:off x="385813" y="258989"/>
            <a:ext cx="571018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Aquaculture ?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prstClr val="black"/>
                </a:solidFill>
                <a:latin typeface="Arial"/>
                <a:cs typeface="Arial"/>
              </a:rPr>
              <a:t>Supply &amp; Demand 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84792-96EF-4F75-B8E4-290064B8476A}"/>
              </a:ext>
            </a:extLst>
          </p:cNvPr>
          <p:cNvSpPr txBox="1"/>
          <p:nvPr/>
        </p:nvSpPr>
        <p:spPr>
          <a:xfrm>
            <a:off x="453983" y="1437899"/>
            <a:ext cx="6092069" cy="45550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seafood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in 2020                  (wild capture + aquaculture):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178 MMT</a:t>
            </a:r>
          </a:p>
          <a:p>
            <a:pPr marL="54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Wild capture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 in 2020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(51%)</a:t>
            </a:r>
          </a:p>
          <a:p>
            <a:pPr marL="54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Aquaculture production in 2020: 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88 MMT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(49%)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0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Global demand for seafood grows rapidly 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4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Rise in population and consumption levels</a:t>
            </a:r>
          </a:p>
          <a:p>
            <a:pPr marL="54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lobal per capita seafood consumption:</a:t>
            </a:r>
          </a:p>
          <a:p>
            <a:pPr marL="54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1960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9.9 kg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seafood / person / year</a:t>
            </a:r>
          </a:p>
          <a:p>
            <a:pPr marL="54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20.2 kg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seafood / person / year</a:t>
            </a:r>
          </a:p>
          <a:p>
            <a:pPr marL="36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capture fisheries harvest capacity has plateaued since 1990s: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90MMT</a:t>
            </a:r>
          </a:p>
          <a:p>
            <a:pPr marL="36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2030 global seafood demand: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 MMT</a:t>
            </a:r>
          </a:p>
          <a:p>
            <a:pPr marL="36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global seafood demand will need to be met through aquaculture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3A730-563D-476F-BA52-273148A7106D}"/>
              </a:ext>
            </a:extLst>
          </p:cNvPr>
          <p:cNvSpPr txBox="1"/>
          <p:nvPr/>
        </p:nvSpPr>
        <p:spPr>
          <a:xfrm>
            <a:off x="909678" y="5992992"/>
            <a:ext cx="4841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sources: State of the World Fisheries and Aquaculture, FAO, 2022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E417A-D6BF-4F0B-A854-97A49E7FD141}"/>
              </a:ext>
            </a:extLst>
          </p:cNvPr>
          <p:cNvSpPr txBox="1"/>
          <p:nvPr/>
        </p:nvSpPr>
        <p:spPr>
          <a:xfrm>
            <a:off x="208919" y="6403766"/>
            <a:ext cx="3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8CCC846-D270-400F-B1F4-9955F813E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566199"/>
              </p:ext>
            </p:extLst>
          </p:nvPr>
        </p:nvGraphicFramePr>
        <p:xfrm>
          <a:off x="6710289" y="494224"/>
          <a:ext cx="5095898" cy="380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6787ADD-EE23-42F1-A778-23C37E99F09F}"/>
              </a:ext>
            </a:extLst>
          </p:cNvPr>
          <p:cNvSpPr txBox="1"/>
          <p:nvPr/>
        </p:nvSpPr>
        <p:spPr>
          <a:xfrm>
            <a:off x="7428299" y="3421132"/>
            <a:ext cx="449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4%</a:t>
            </a:r>
            <a:endParaRPr lang="en-CA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91928F-8BD5-4D5B-9169-FC71B7CC709C}"/>
              </a:ext>
            </a:extLst>
          </p:cNvPr>
          <p:cNvSpPr txBox="1"/>
          <p:nvPr/>
        </p:nvSpPr>
        <p:spPr>
          <a:xfrm>
            <a:off x="8371112" y="3338267"/>
            <a:ext cx="449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5%</a:t>
            </a:r>
            <a:endParaRPr lang="en-CA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06228C-1DE8-4A5D-9D07-00B8AA9E26D7}"/>
              </a:ext>
            </a:extLst>
          </p:cNvPr>
          <p:cNvSpPr txBox="1"/>
          <p:nvPr/>
        </p:nvSpPr>
        <p:spPr>
          <a:xfrm>
            <a:off x="9144000" y="2604673"/>
            <a:ext cx="599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20%</a:t>
            </a:r>
            <a:endParaRPr lang="en-CA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41CDF-5E16-4BED-815B-D00A4E6524DD}"/>
              </a:ext>
            </a:extLst>
          </p:cNvPr>
          <p:cNvSpPr txBox="1"/>
          <p:nvPr/>
        </p:nvSpPr>
        <p:spPr>
          <a:xfrm>
            <a:off x="10058400" y="1463040"/>
            <a:ext cx="717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44%</a:t>
            </a:r>
            <a:endParaRPr lang="en-CA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4BA896-0B3C-4116-8BF9-9A3F079EE183}"/>
              </a:ext>
            </a:extLst>
          </p:cNvPr>
          <p:cNvSpPr txBox="1"/>
          <p:nvPr/>
        </p:nvSpPr>
        <p:spPr>
          <a:xfrm>
            <a:off x="10974765" y="1182319"/>
            <a:ext cx="599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49%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1282935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3EB70-A82F-4988-B5ED-6B13EEF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124C8AE4-1077-475A-A81B-6D0B32AEB3F9}"/>
              </a:ext>
            </a:extLst>
          </p:cNvPr>
          <p:cNvSpPr/>
          <p:nvPr/>
        </p:nvSpPr>
        <p:spPr>
          <a:xfrm>
            <a:off x="2817173" y="1980163"/>
            <a:ext cx="5595307" cy="429644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849997-D1F7-40B5-8513-E2924C6EBEB1}"/>
              </a:ext>
            </a:extLst>
          </p:cNvPr>
          <p:cNvSpPr/>
          <p:nvPr/>
        </p:nvSpPr>
        <p:spPr>
          <a:xfrm>
            <a:off x="-1" y="209294"/>
            <a:ext cx="1219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is aquaculture in Canada ? </a:t>
            </a:r>
            <a:endParaRPr kumimoji="0" lang="en-CA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C444290-038B-4191-8E3D-3A5040C2AD77}"/>
              </a:ext>
            </a:extLst>
          </p:cNvPr>
          <p:cNvSpPr/>
          <p:nvPr/>
        </p:nvSpPr>
        <p:spPr>
          <a:xfrm>
            <a:off x="830737" y="2399304"/>
            <a:ext cx="1912030" cy="88572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27D49C2E-1510-4A3A-A99A-2C626BCA7972}"/>
              </a:ext>
            </a:extLst>
          </p:cNvPr>
          <p:cNvSpPr/>
          <p:nvPr/>
        </p:nvSpPr>
        <p:spPr>
          <a:xfrm>
            <a:off x="7100127" y="2385323"/>
            <a:ext cx="1836007" cy="83255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A47166BC-A727-422F-8C48-975A43CAEDE0}"/>
              </a:ext>
            </a:extLst>
          </p:cNvPr>
          <p:cNvSpPr/>
          <p:nvPr/>
        </p:nvSpPr>
        <p:spPr>
          <a:xfrm>
            <a:off x="1976404" y="5838260"/>
            <a:ext cx="1066801" cy="66695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4FEEB444-3DCC-42FB-B655-D7A95DBC64D7}"/>
              </a:ext>
            </a:extLst>
          </p:cNvPr>
          <p:cNvSpPr/>
          <p:nvPr/>
        </p:nvSpPr>
        <p:spPr>
          <a:xfrm>
            <a:off x="3269237" y="5863032"/>
            <a:ext cx="1024169" cy="69870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B5933-49A7-4AE9-A5A0-6016CDF65728}"/>
              </a:ext>
            </a:extLst>
          </p:cNvPr>
          <p:cNvCxnSpPr>
            <a:cxnSpLocks/>
          </p:cNvCxnSpPr>
          <p:nvPr/>
        </p:nvCxnSpPr>
        <p:spPr>
          <a:xfrm>
            <a:off x="2152357" y="3429000"/>
            <a:ext cx="889854" cy="1245729"/>
          </a:xfrm>
          <a:prstGeom prst="line">
            <a:avLst/>
          </a:prstGeom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576F56-F9CF-45F4-A804-9D1C33075F8C}"/>
              </a:ext>
            </a:extLst>
          </p:cNvPr>
          <p:cNvCxnSpPr>
            <a:cxnSpLocks/>
          </p:cNvCxnSpPr>
          <p:nvPr/>
        </p:nvCxnSpPr>
        <p:spPr>
          <a:xfrm>
            <a:off x="2152357" y="3429000"/>
            <a:ext cx="5373858" cy="2155874"/>
          </a:xfrm>
          <a:prstGeom prst="line">
            <a:avLst/>
          </a:prstGeom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9F93BD-375A-4E96-9442-D92E7DA1B8EA}"/>
              </a:ext>
            </a:extLst>
          </p:cNvPr>
          <p:cNvCxnSpPr>
            <a:cxnSpLocks/>
          </p:cNvCxnSpPr>
          <p:nvPr/>
        </p:nvCxnSpPr>
        <p:spPr>
          <a:xfrm>
            <a:off x="2152357" y="3433131"/>
            <a:ext cx="5954572" cy="1570188"/>
          </a:xfrm>
          <a:prstGeom prst="line">
            <a:avLst/>
          </a:prstGeom>
          <a:ln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09EF783-6025-4BDB-B984-BEA972EAD961}"/>
              </a:ext>
            </a:extLst>
          </p:cNvPr>
          <p:cNvSpPr/>
          <p:nvPr/>
        </p:nvSpPr>
        <p:spPr>
          <a:xfrm>
            <a:off x="450615" y="2029971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Atlantic Salmon (71%)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7DA1B12-9BAB-494E-9A0D-2AD9D67CB881}"/>
              </a:ext>
            </a:extLst>
          </p:cNvPr>
          <p:cNvCxnSpPr>
            <a:cxnSpLocks/>
          </p:cNvCxnSpPr>
          <p:nvPr/>
        </p:nvCxnSpPr>
        <p:spPr>
          <a:xfrm flipH="1">
            <a:off x="6182291" y="3287835"/>
            <a:ext cx="1768850" cy="2174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2D4505-9698-4942-BF07-B78402174F92}"/>
              </a:ext>
            </a:extLst>
          </p:cNvPr>
          <p:cNvCxnSpPr>
            <a:cxnSpLocks/>
          </p:cNvCxnSpPr>
          <p:nvPr/>
        </p:nvCxnSpPr>
        <p:spPr>
          <a:xfrm flipH="1">
            <a:off x="6819373" y="3287835"/>
            <a:ext cx="1131768" cy="2098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73DE03A-7C10-40C3-9551-DD287F843BD4}"/>
              </a:ext>
            </a:extLst>
          </p:cNvPr>
          <p:cNvCxnSpPr>
            <a:cxnSpLocks/>
          </p:cNvCxnSpPr>
          <p:nvPr/>
        </p:nvCxnSpPr>
        <p:spPr>
          <a:xfrm flipH="1">
            <a:off x="4532521" y="3285031"/>
            <a:ext cx="3407738" cy="1709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328444C-A5CA-4DA6-85BC-1FD630E4BF49}"/>
              </a:ext>
            </a:extLst>
          </p:cNvPr>
          <p:cNvSpPr/>
          <p:nvPr/>
        </p:nvSpPr>
        <p:spPr>
          <a:xfrm>
            <a:off x="6882981" y="2029971"/>
            <a:ext cx="2547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Rainbow Trout (6%)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F58A193-8AEB-4283-89ED-5FFF5ED33893}"/>
              </a:ext>
            </a:extLst>
          </p:cNvPr>
          <p:cNvCxnSpPr>
            <a:cxnSpLocks/>
          </p:cNvCxnSpPr>
          <p:nvPr/>
        </p:nvCxnSpPr>
        <p:spPr>
          <a:xfrm flipV="1">
            <a:off x="2607643" y="4838167"/>
            <a:ext cx="496792" cy="891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6F83077-A726-4479-8772-FE773AE7E088}"/>
              </a:ext>
            </a:extLst>
          </p:cNvPr>
          <p:cNvCxnSpPr>
            <a:cxnSpLocks/>
          </p:cNvCxnSpPr>
          <p:nvPr/>
        </p:nvCxnSpPr>
        <p:spPr>
          <a:xfrm flipV="1">
            <a:off x="4532521" y="5386162"/>
            <a:ext cx="3136166" cy="531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DB78089-F47F-4F10-B053-865516DC795B}"/>
              </a:ext>
            </a:extLst>
          </p:cNvPr>
          <p:cNvSpPr txBox="1"/>
          <p:nvPr/>
        </p:nvSpPr>
        <p:spPr>
          <a:xfrm>
            <a:off x="9599194" y="1708232"/>
            <a:ext cx="2359685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Provincial Leaders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British Columbia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Atlantic Salmon – 76%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P.E.I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Shellfish – 58%</a:t>
            </a:r>
            <a:endParaRPr kumimoji="0" lang="en-CA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Ontario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Rainbow Trout – 53%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427D0C-09E8-4CB1-8595-47D31940887D}"/>
              </a:ext>
            </a:extLst>
          </p:cNvPr>
          <p:cNvCxnSpPr>
            <a:cxnSpLocks/>
          </p:cNvCxnSpPr>
          <p:nvPr/>
        </p:nvCxnSpPr>
        <p:spPr>
          <a:xfrm>
            <a:off x="9504940" y="1330453"/>
            <a:ext cx="1" cy="47399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81CE033-AAC1-401C-AC38-A0BB18AF7110}"/>
              </a:ext>
            </a:extLst>
          </p:cNvPr>
          <p:cNvSpPr txBox="1"/>
          <p:nvPr/>
        </p:nvSpPr>
        <p:spPr>
          <a:xfrm>
            <a:off x="2668925" y="5482776"/>
            <a:ext cx="188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Shellfish (18%)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F79C8-61F7-4B93-B67B-03266CC16155}"/>
              </a:ext>
            </a:extLst>
          </p:cNvPr>
          <p:cNvSpPr txBox="1"/>
          <p:nvPr/>
        </p:nvSpPr>
        <p:spPr>
          <a:xfrm>
            <a:off x="9562094" y="5110424"/>
            <a:ext cx="225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(Fisheries and Oceans Canada,2020)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DF2E-D7CB-4BD9-8EFA-17C04392F10C}"/>
              </a:ext>
            </a:extLst>
          </p:cNvPr>
          <p:cNvSpPr txBox="1"/>
          <p:nvPr/>
        </p:nvSpPr>
        <p:spPr>
          <a:xfrm>
            <a:off x="1121653" y="1097024"/>
            <a:ext cx="8015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Canadian aquaculture production, 2020 (tonnes) 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170,805</a:t>
            </a:r>
            <a:endParaRPr kumimoji="0" lang="en-CA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2EB88-EDF4-4746-9029-C6260905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FA78543-D352-466D-A095-F74AE078AE13}"/>
              </a:ext>
            </a:extLst>
          </p:cNvPr>
          <p:cNvGraphicFramePr/>
          <p:nvPr/>
        </p:nvGraphicFramePr>
        <p:xfrm>
          <a:off x="3633905" y="1758551"/>
          <a:ext cx="4824000" cy="44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C90B921-E34D-4E3D-BB44-05966F65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217" y="2186636"/>
            <a:ext cx="3870396" cy="1935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18CAE-833C-483D-92FE-1BE4ADE1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51" y="3857085"/>
            <a:ext cx="1743607" cy="823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8E236-5202-45D7-BF20-60DEE2374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14" y="5184931"/>
            <a:ext cx="1767993" cy="823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F346F-1B36-4912-9E88-58EEFEACC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420" y="1055077"/>
            <a:ext cx="1713124" cy="51674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C3313D-7A8B-4223-822E-C8169730D09E}"/>
              </a:ext>
            </a:extLst>
          </p:cNvPr>
          <p:cNvSpPr txBox="1"/>
          <p:nvPr/>
        </p:nvSpPr>
        <p:spPr>
          <a:xfrm>
            <a:off x="864653" y="5833606"/>
            <a:ext cx="1079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Shrimp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ACBB09-A151-442D-88C3-0336B6372BB0}"/>
              </a:ext>
            </a:extLst>
          </p:cNvPr>
          <p:cNvSpPr txBox="1"/>
          <p:nvPr/>
        </p:nvSpPr>
        <p:spPr>
          <a:xfrm>
            <a:off x="699114" y="453724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Arctic Charr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2DD1CF-FA6F-49DD-9FCF-3BA5F7E9997D}"/>
              </a:ext>
            </a:extLst>
          </p:cNvPr>
          <p:cNvSpPr txBox="1"/>
          <p:nvPr/>
        </p:nvSpPr>
        <p:spPr>
          <a:xfrm rot="10800000" flipV="1">
            <a:off x="646346" y="3344502"/>
            <a:ext cx="204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Lake Whitefish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4FEF4D-5312-4BA9-A24C-F26E8A29A7DC}"/>
              </a:ext>
            </a:extLst>
          </p:cNvPr>
          <p:cNvSpPr txBox="1"/>
          <p:nvPr/>
        </p:nvSpPr>
        <p:spPr>
          <a:xfrm>
            <a:off x="723280" y="2006204"/>
            <a:ext cx="2111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 Salmon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BC4546-AD4E-4628-9230-57FB2363F8FA}"/>
              </a:ext>
            </a:extLst>
          </p:cNvPr>
          <p:cNvCxnSpPr>
            <a:cxnSpLocks/>
          </p:cNvCxnSpPr>
          <p:nvPr/>
        </p:nvCxnSpPr>
        <p:spPr>
          <a:xfrm flipH="1">
            <a:off x="7657285" y="3429000"/>
            <a:ext cx="501977" cy="286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51E2958-49C9-490A-A435-8CE868C7B802}"/>
              </a:ext>
            </a:extLst>
          </p:cNvPr>
          <p:cNvSpPr txBox="1"/>
          <p:nvPr/>
        </p:nvSpPr>
        <p:spPr>
          <a:xfrm>
            <a:off x="0" y="2719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Ontario aquaculture production by species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1A7C0-7C7D-4718-83C7-2D58C935D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34" y="2537676"/>
            <a:ext cx="2104059" cy="834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66C06-66C1-4D19-8F5C-8AF7051A4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91" y="882204"/>
            <a:ext cx="1952985" cy="1238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11D65-C1BB-464C-A609-1529540A619E}"/>
              </a:ext>
            </a:extLst>
          </p:cNvPr>
          <p:cNvSpPr txBox="1"/>
          <p:nvPr/>
        </p:nvSpPr>
        <p:spPr>
          <a:xfrm>
            <a:off x="6738191" y="3483003"/>
            <a:ext cx="1089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endParaRPr lang="en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2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083C5-0A74-43CE-A560-288B5D947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33A2-411E-8443-83D0-3263C24E97A5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D54C0-D3DE-42EF-B15A-2DE98C2B8C41}"/>
              </a:ext>
            </a:extLst>
          </p:cNvPr>
          <p:cNvSpPr txBox="1"/>
          <p:nvPr/>
        </p:nvSpPr>
        <p:spPr>
          <a:xfrm>
            <a:off x="0" y="11099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Finfish production systems – How are fish farmed ?</a:t>
            </a:r>
            <a:endParaRPr lang="en-C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06EAF-0BD2-44A6-9DC7-FC1FDA04B8CD}"/>
              </a:ext>
            </a:extLst>
          </p:cNvPr>
          <p:cNvSpPr txBox="1"/>
          <p:nvPr/>
        </p:nvSpPr>
        <p:spPr>
          <a:xfrm>
            <a:off x="343296" y="768029"/>
            <a:ext cx="3203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Open Water Net Pens</a:t>
            </a:r>
            <a:endParaRPr lang="en-CA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2C109-C632-4CA7-BFFF-D8DB6D572673}"/>
              </a:ext>
            </a:extLst>
          </p:cNvPr>
          <p:cNvSpPr txBox="1"/>
          <p:nvPr/>
        </p:nvSpPr>
        <p:spPr>
          <a:xfrm>
            <a:off x="6456974" y="802275"/>
            <a:ext cx="4377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Land-based Flow-through Raceways </a:t>
            </a:r>
            <a:endParaRPr lang="en-CA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597A0-3579-4FDC-83D4-828805615F3D}"/>
              </a:ext>
            </a:extLst>
          </p:cNvPr>
          <p:cNvSpPr txBox="1"/>
          <p:nvPr/>
        </p:nvSpPr>
        <p:spPr>
          <a:xfrm>
            <a:off x="343296" y="3748982"/>
            <a:ext cx="4974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Recirculating Aquaculture Systems (RAS) </a:t>
            </a:r>
            <a:endParaRPr lang="en-CA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C39B7-0BC4-4062-860E-3366E5661C91}"/>
              </a:ext>
            </a:extLst>
          </p:cNvPr>
          <p:cNvSpPr txBox="1"/>
          <p:nvPr/>
        </p:nvSpPr>
        <p:spPr>
          <a:xfrm>
            <a:off x="6544904" y="3748982"/>
            <a:ext cx="549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Non-typical sites – Decommissioned Quarry</a:t>
            </a:r>
            <a:endParaRPr lang="en-CA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nature, reef, shore, ravine&#10;&#10;Description automatically generated">
            <a:extLst>
              <a:ext uri="{FF2B5EF4-FFF2-40B4-BE49-F238E27FC236}">
                <a16:creationId xmlns:a16="http://schemas.microsoft.com/office/drawing/2014/main" id="{AB19D6A0-380F-4EDA-84B3-0AF57424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0" y="1210371"/>
            <a:ext cx="5184036" cy="2261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687C-FFDE-417C-B3D0-1470E89A2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905" y="1210371"/>
            <a:ext cx="5184035" cy="2261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indoor, floor, area, several&#10;&#10;Description automatically generated">
            <a:extLst>
              <a:ext uri="{FF2B5EF4-FFF2-40B4-BE49-F238E27FC236}">
                <a16:creationId xmlns:a16="http://schemas.microsoft.com/office/drawing/2014/main" id="{E5D641B1-023F-40AD-B989-73B82DB9D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0" y="4187305"/>
            <a:ext cx="5184036" cy="23698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206EE4-C24A-488C-8066-B38EEAB2D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904" y="4187305"/>
            <a:ext cx="5184036" cy="2369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84FD53-91AF-4430-A726-E55DE4F84DE0}"/>
              </a:ext>
            </a:extLst>
          </p:cNvPr>
          <p:cNvSpPr txBox="1"/>
          <p:nvPr/>
        </p:nvSpPr>
        <p:spPr>
          <a:xfrm>
            <a:off x="8982322" y="3471983"/>
            <a:ext cx="2873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Cedar Crest Trout Farms, Hanover, ON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977A7-6DC7-4314-BA3E-D67FEAD6689D}"/>
              </a:ext>
            </a:extLst>
          </p:cNvPr>
          <p:cNvSpPr txBox="1"/>
          <p:nvPr/>
        </p:nvSpPr>
        <p:spPr>
          <a:xfrm>
            <a:off x="463060" y="3433769"/>
            <a:ext cx="2982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Cole-Munro Foods, Lake Huron, ON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1B7F39-78F1-4E7F-8C0E-0D5B9E109571}"/>
              </a:ext>
            </a:extLst>
          </p:cNvPr>
          <p:cNvSpPr txBox="1"/>
          <p:nvPr/>
        </p:nvSpPr>
        <p:spPr>
          <a:xfrm>
            <a:off x="463060" y="6557187"/>
            <a:ext cx="2766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Watersong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Warren, MB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B47DA-1C04-420C-83B9-1E983E04ADAE}"/>
              </a:ext>
            </a:extLst>
          </p:cNvPr>
          <p:cNvSpPr txBox="1"/>
          <p:nvPr/>
        </p:nvSpPr>
        <p:spPr>
          <a:xfrm>
            <a:off x="6544904" y="6557189"/>
            <a:ext cx="420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Izumi aquaculture, Cambridge, ON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8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FFA41-D668-4E86-A338-30DF6A3A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D8DAA3-B219-4A0A-9A98-AF34DDE74E7B}"/>
              </a:ext>
            </a:extLst>
          </p:cNvPr>
          <p:cNvSpPr/>
          <p:nvPr/>
        </p:nvSpPr>
        <p:spPr>
          <a:xfrm>
            <a:off x="3797935" y="320432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aquaponics? </a:t>
            </a:r>
            <a:endParaRPr kumimoji="0" lang="en-CA" sz="1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A1319-9248-4C01-B335-C3B563DE63BC}"/>
              </a:ext>
            </a:extLst>
          </p:cNvPr>
          <p:cNvSpPr/>
          <p:nvPr/>
        </p:nvSpPr>
        <p:spPr>
          <a:xfrm>
            <a:off x="718878" y="1169328"/>
            <a:ext cx="10760359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combination of two growing systems into one complementary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A1B825-7B1A-4EEC-A14D-4CD77DD21D7E}"/>
              </a:ext>
            </a:extLst>
          </p:cNvPr>
          <p:cNvSpPr/>
          <p:nvPr/>
        </p:nvSpPr>
        <p:spPr>
          <a:xfrm>
            <a:off x="1250996" y="2264564"/>
            <a:ext cx="10429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Aquaculture (RAS)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Hydroponics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 descr="Fish">
            <a:extLst>
              <a:ext uri="{FF2B5EF4-FFF2-40B4-BE49-F238E27FC236}">
                <a16:creationId xmlns:a16="http://schemas.microsoft.com/office/drawing/2014/main" id="{7FD9DD72-A588-4B49-B832-FE19379F53E3}"/>
              </a:ext>
            </a:extLst>
          </p:cNvPr>
          <p:cNvSpPr/>
          <p:nvPr/>
        </p:nvSpPr>
        <p:spPr>
          <a:xfrm>
            <a:off x="1746845" y="2654497"/>
            <a:ext cx="2816852" cy="297227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</p:sp>
      <p:sp>
        <p:nvSpPr>
          <p:cNvPr id="9" name="Rectangle 8" descr="Succulent">
            <a:extLst>
              <a:ext uri="{FF2B5EF4-FFF2-40B4-BE49-F238E27FC236}">
                <a16:creationId xmlns:a16="http://schemas.microsoft.com/office/drawing/2014/main" id="{F534C9CB-0627-4AC9-A2D8-83CD925DB809}"/>
              </a:ext>
            </a:extLst>
          </p:cNvPr>
          <p:cNvSpPr/>
          <p:nvPr/>
        </p:nvSpPr>
        <p:spPr>
          <a:xfrm>
            <a:off x="7768375" y="3103054"/>
            <a:ext cx="2578306" cy="207516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DED71671-24E7-4ADA-A255-3645F5759628}"/>
              </a:ext>
            </a:extLst>
          </p:cNvPr>
          <p:cNvSpPr/>
          <p:nvPr/>
        </p:nvSpPr>
        <p:spPr>
          <a:xfrm>
            <a:off x="5731710" y="3788367"/>
            <a:ext cx="739516" cy="704538"/>
          </a:xfrm>
          <a:prstGeom prst="mathPlus">
            <a:avLst/>
          </a:prstGeom>
          <a:solidFill>
            <a:srgbClr val="000000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40C67B-8CA9-48CD-B8F3-6B9060564C3B}"/>
              </a:ext>
            </a:extLst>
          </p:cNvPr>
          <p:cNvSpPr/>
          <p:nvPr/>
        </p:nvSpPr>
        <p:spPr>
          <a:xfrm>
            <a:off x="1250996" y="5626775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 provide nutrients for plants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17D22-7F3A-43B1-B17E-8979FE777BC4}"/>
              </a:ext>
            </a:extLst>
          </p:cNvPr>
          <p:cNvSpPr/>
          <p:nvPr/>
        </p:nvSpPr>
        <p:spPr>
          <a:xfrm>
            <a:off x="7470551" y="5626775"/>
            <a:ext cx="363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Plants filter water for fish 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5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CB239-6E6B-4934-BB7E-0894FBA8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A33A2-411E-8443-83D0-3263C24E9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E5A16F-5BC5-4C27-A6B1-A0604950AE87}"/>
              </a:ext>
            </a:extLst>
          </p:cNvPr>
          <p:cNvSpPr/>
          <p:nvPr/>
        </p:nvSpPr>
        <p:spPr>
          <a:xfrm>
            <a:off x="-1" y="299539"/>
            <a:ext cx="1219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symbiotic relationship between fish, plants and microorganisms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77D14-7118-41A4-B262-09DF5096E72D}"/>
              </a:ext>
            </a:extLst>
          </p:cNvPr>
          <p:cNvSpPr/>
          <p:nvPr/>
        </p:nvSpPr>
        <p:spPr>
          <a:xfrm>
            <a:off x="419216" y="2272408"/>
            <a:ext cx="2213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metabolize food and excrete ammonia, CO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organic waste through gills, feces and urine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CF52E-A329-41BF-BF94-041BF54EC228}"/>
              </a:ext>
            </a:extLst>
          </p:cNvPr>
          <p:cNvSpPr/>
          <p:nvPr/>
        </p:nvSpPr>
        <p:spPr>
          <a:xfrm>
            <a:off x="3219594" y="5402422"/>
            <a:ext cx="68978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Microorganisms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Nitrifying bacteria oxidize Ammonia into Nitrite, then Nitrate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Microorganisms convert organic fish waste into available plant nutrients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3F060-9C0C-455F-B858-DCEF2EA02A2D}"/>
              </a:ext>
            </a:extLst>
          </p:cNvPr>
          <p:cNvSpPr/>
          <p:nvPr/>
        </p:nvSpPr>
        <p:spPr>
          <a:xfrm>
            <a:off x="9181472" y="1333848"/>
            <a:ext cx="2593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up-take Nitrate as a Nitrogen source essential for plant growth -  reducing Nitrate levels in water returning to fish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B7F12-0D79-4BA8-A6B4-83A4509FA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135" y="1333848"/>
            <a:ext cx="4349552" cy="1060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E3B44-9014-438E-BA95-9346CA7E4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36" y="2460461"/>
            <a:ext cx="2521980" cy="1780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EEDAD-F1FA-41FE-A701-E502B96C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594" y="4039045"/>
            <a:ext cx="1665151" cy="1042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6B580-812C-46CC-AE51-AE49E8CD4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241" y="3964749"/>
            <a:ext cx="2263515" cy="1377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60E8B-A1B5-4CD6-A4CC-E49F77600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687" y="1333848"/>
            <a:ext cx="1646063" cy="2292635"/>
          </a:xfrm>
          <a:prstGeom prst="rect">
            <a:avLst/>
          </a:prstGeom>
        </p:spPr>
      </p:pic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A0579EB2-5DF5-4B87-BD11-9B77F158FFCB}"/>
              </a:ext>
            </a:extLst>
          </p:cNvPr>
          <p:cNvSpPr/>
          <p:nvPr/>
        </p:nvSpPr>
        <p:spPr>
          <a:xfrm>
            <a:off x="7386186" y="3970762"/>
            <a:ext cx="1128878" cy="1015663"/>
          </a:xfrm>
          <a:prstGeom prst="bentUpArrow">
            <a:avLst/>
          </a:prstGeom>
          <a:solidFill>
            <a:srgbClr val="0070C0"/>
          </a:solidFill>
          <a:ln w="12700" cap="flat" cmpd="sng" algn="ctr">
            <a:solidFill>
              <a:srgbClr val="C1B28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0203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CECA"/>
      </a:accent1>
      <a:accent2>
        <a:srgbClr val="48A7A2"/>
      </a:accent2>
      <a:accent3>
        <a:srgbClr val="00B2E3"/>
      </a:accent3>
      <a:accent4>
        <a:srgbClr val="CBA52E"/>
      </a:accent4>
      <a:accent5>
        <a:srgbClr val="8DC63F"/>
      </a:accent5>
      <a:accent6>
        <a:srgbClr val="F15922"/>
      </a:accent6>
      <a:hlink>
        <a:srgbClr val="047BC1"/>
      </a:hlink>
      <a:folHlink>
        <a:srgbClr val="9227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9" id="{55834B14-F32E-6E48-884D-1807D5F933FF}" vid="{07819D66-D109-C64B-A0A9-AD467B4F411D}"/>
    </a:ext>
  </a:extLst>
</a:theme>
</file>

<file path=ppt/theme/theme2.xml><?xml version="1.0" encoding="utf-8"?>
<a:theme xmlns:a="http://schemas.openxmlformats.org/drawingml/2006/main" name="1_Office Theme">
  <a:themeElements>
    <a:clrScheme name="Ontario_taup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1B28F"/>
      </a:accent1>
      <a:accent2>
        <a:srgbClr val="48A7A2"/>
      </a:accent2>
      <a:accent3>
        <a:srgbClr val="00B2E3"/>
      </a:accent3>
      <a:accent4>
        <a:srgbClr val="CBA52E"/>
      </a:accent4>
      <a:accent5>
        <a:srgbClr val="8DC63F"/>
      </a:accent5>
      <a:accent6>
        <a:srgbClr val="F15922"/>
      </a:accent6>
      <a:hlink>
        <a:srgbClr val="047BC1"/>
      </a:hlink>
      <a:folHlink>
        <a:srgbClr val="9227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 PPT_4x3_190411_template-2b" id="{A3A60A17-C9D8-2E47-8266-35FC8E904A99}" vid="{4D279617-3BF1-314F-91DB-99EFE914A601}"/>
    </a:ext>
  </a:extLst>
</a:theme>
</file>

<file path=ppt/theme/theme3.xml><?xml version="1.0" encoding="utf-8"?>
<a:theme xmlns:a="http://schemas.openxmlformats.org/drawingml/2006/main" name="3_Office Theme">
  <a:themeElements>
    <a:clrScheme name="Ontario_taup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1B28F"/>
      </a:accent1>
      <a:accent2>
        <a:srgbClr val="48A7A2"/>
      </a:accent2>
      <a:accent3>
        <a:srgbClr val="00B2E3"/>
      </a:accent3>
      <a:accent4>
        <a:srgbClr val="CBA52E"/>
      </a:accent4>
      <a:accent5>
        <a:srgbClr val="8DC63F"/>
      </a:accent5>
      <a:accent6>
        <a:srgbClr val="F15922"/>
      </a:accent6>
      <a:hlink>
        <a:srgbClr val="047BC1"/>
      </a:hlink>
      <a:folHlink>
        <a:srgbClr val="9227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 PPT_4x3_190411_template-2b" id="{A3A60A17-C9D8-2E47-8266-35FC8E904A99}" vid="{4D279617-3BF1-314F-91DB-99EFE914A601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961</Words>
  <Application>Microsoft Office PowerPoint</Application>
  <PresentationFormat>Widescreen</PresentationFormat>
  <Paragraphs>184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Nova</vt:lpstr>
      <vt:lpstr>Baskerville Old Face</vt:lpstr>
      <vt:lpstr>Calibri</vt:lpstr>
      <vt:lpstr>Courier New</vt:lpstr>
      <vt:lpstr>Times New Roman</vt:lpstr>
      <vt:lpstr>Wingdings</vt:lpstr>
      <vt:lpstr>2_Office Theme</vt:lpstr>
      <vt:lpstr>1_Office Theme</vt:lpstr>
      <vt:lpstr>3_Office Theme</vt:lpstr>
      <vt:lpstr>Taking Care of Our Land and Water in Food Production Youth Agricultural Forum – January 17th, 18th, 2023  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Care of Our Land and Water in Food Production Youth Agricultural Forum – January 17th, 18th, 2023</dc:title>
  <dc:creator>McQuire, Michael (OMAFRA)</dc:creator>
  <cp:lastModifiedBy>Lynn Moreau</cp:lastModifiedBy>
  <cp:revision>2</cp:revision>
  <dcterms:created xsi:type="dcterms:W3CDTF">2023-01-09T15:31:57Z</dcterms:created>
  <dcterms:modified xsi:type="dcterms:W3CDTF">2023-01-27T18:34:59Z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4a106e-6316-442c-ad35-738afd673d2b_Enabled">
    <vt:lpwstr>true</vt:lpwstr>
  </property>
  <property fmtid="{D5CDD505-2E9C-101B-9397-08002B2CF9AE}" pid="3" name="MSIP_Label_034a106e-6316-442c-ad35-738afd673d2b_SetDate">
    <vt:lpwstr>2023-01-09T15:31:57Z</vt:lpwstr>
  </property>
  <property fmtid="{D5CDD505-2E9C-101B-9397-08002B2CF9AE}" pid="4" name="MSIP_Label_034a106e-6316-442c-ad35-738afd673d2b_Method">
    <vt:lpwstr>Standard</vt:lpwstr>
  </property>
  <property fmtid="{D5CDD505-2E9C-101B-9397-08002B2CF9AE}" pid="5" name="MSIP_Label_034a106e-6316-442c-ad35-738afd673d2b_Name">
    <vt:lpwstr>034a106e-6316-442c-ad35-738afd673d2b</vt:lpwstr>
  </property>
  <property fmtid="{D5CDD505-2E9C-101B-9397-08002B2CF9AE}" pid="6" name="MSIP_Label_034a106e-6316-442c-ad35-738afd673d2b_SiteId">
    <vt:lpwstr>cddc1229-ac2a-4b97-b78a-0e5cacb5865c</vt:lpwstr>
  </property>
  <property fmtid="{D5CDD505-2E9C-101B-9397-08002B2CF9AE}" pid="7" name="MSIP_Label_034a106e-6316-442c-ad35-738afd673d2b_ActionId">
    <vt:lpwstr>db7930f7-a110-4a35-9823-6340c44476dc</vt:lpwstr>
  </property>
  <property fmtid="{D5CDD505-2E9C-101B-9397-08002B2CF9AE}" pid="8" name="MSIP_Label_034a106e-6316-442c-ad35-738afd673d2b_ContentBits">
    <vt:lpwstr>0</vt:lpwstr>
  </property>
</Properties>
</file>