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0"/>
  </p:notesMasterIdLst>
  <p:handoutMasterIdLst>
    <p:handoutMasterId r:id="rId31"/>
  </p:handoutMasterIdLst>
  <p:sldIdLst>
    <p:sldId id="256" r:id="rId5"/>
    <p:sldId id="281" r:id="rId6"/>
    <p:sldId id="287" r:id="rId7"/>
    <p:sldId id="362" r:id="rId8"/>
    <p:sldId id="259" r:id="rId9"/>
    <p:sldId id="258" r:id="rId10"/>
    <p:sldId id="429" r:id="rId11"/>
    <p:sldId id="269" r:id="rId12"/>
    <p:sldId id="455" r:id="rId13"/>
    <p:sldId id="482" r:id="rId14"/>
    <p:sldId id="456" r:id="rId15"/>
    <p:sldId id="430" r:id="rId16"/>
    <p:sldId id="431" r:id="rId17"/>
    <p:sldId id="479" r:id="rId18"/>
    <p:sldId id="488" r:id="rId19"/>
    <p:sldId id="435" r:id="rId20"/>
    <p:sldId id="481" r:id="rId21"/>
    <p:sldId id="484" r:id="rId22"/>
    <p:sldId id="486" r:id="rId23"/>
    <p:sldId id="487" r:id="rId24"/>
    <p:sldId id="450" r:id="rId25"/>
    <p:sldId id="427" r:id="rId26"/>
    <p:sldId id="426" r:id="rId27"/>
    <p:sldId id="289" r:id="rId28"/>
    <p:sldId id="489" r:id="rId29"/>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AF27EC-D354-4380-8737-5A8C8BB39328}" v="159" dt="2023-01-16T15:12:36.596"/>
  </p1510:revLst>
</p1510:revInfo>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598" autoAdjust="0"/>
  </p:normalViewPr>
  <p:slideViewPr>
    <p:cSldViewPr snapToGrid="0">
      <p:cViewPr varScale="1">
        <p:scale>
          <a:sx n="72" d="100"/>
          <a:sy n="72" d="100"/>
        </p:scale>
        <p:origin x="496" y="60"/>
      </p:cViewPr>
      <p:guideLst>
        <p:guide orient="horz" pos="2160"/>
        <p:guide pos="3840"/>
      </p:guideLst>
    </p:cSldViewPr>
  </p:slideViewPr>
  <p:outlineViewPr>
    <p:cViewPr>
      <p:scale>
        <a:sx n="33" d="100"/>
        <a:sy n="33" d="100"/>
      </p:scale>
      <p:origin x="0" y="-586"/>
    </p:cViewPr>
  </p:outlineViewPr>
  <p:notesTextViewPr>
    <p:cViewPr>
      <p:scale>
        <a:sx n="1" d="1"/>
        <a:sy n="1" d="1"/>
      </p:scale>
      <p:origin x="0" y="0"/>
    </p:cViewPr>
  </p:notesTextViewPr>
  <p:sorterViewPr>
    <p:cViewPr>
      <p:scale>
        <a:sx n="100" d="100"/>
        <a:sy n="100" d="100"/>
      </p:scale>
      <p:origin x="0" y="-485"/>
    </p:cViewPr>
  </p:sorterViewPr>
  <p:notesViewPr>
    <p:cSldViewPr snapToGrid="0">
      <p:cViewPr varScale="1">
        <p:scale>
          <a:sx n="55" d="100"/>
          <a:sy n="55" d="100"/>
        </p:scale>
        <p:origin x="2880"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diagrams/_rels/data4.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39.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1.png"/></Relationships>
</file>

<file path=ppt/diagrams/_rels/drawing4.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39.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2ABE46-F96E-447E-A088-F78DD8E5E299}"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CA"/>
        </a:p>
      </dgm:t>
    </dgm:pt>
    <dgm:pt modelId="{F778E460-9B40-4191-AEF7-02050FFF71E8}">
      <dgm:prSet phldrT="[Text]"/>
      <dgm:spPr>
        <a:xfrm>
          <a:off x="3214183" y="72"/>
          <a:ext cx="1668370" cy="1668370"/>
        </a:xfrm>
        <a:prstGeom prst="ellipse">
          <a:avLst/>
        </a:prstGeom>
        <a:solidFill>
          <a:srgbClr val="A53010">
            <a:hueOff val="0"/>
            <a:satOff val="0"/>
            <a:lumOff val="0"/>
            <a:alphaOff val="0"/>
          </a:srgbClr>
        </a:solidFill>
        <a:ln w="15875" cap="rnd" cmpd="sng" algn="ctr">
          <a:solidFill>
            <a:sysClr val="window" lastClr="FFFFFF">
              <a:hueOff val="0"/>
              <a:satOff val="0"/>
              <a:lumOff val="0"/>
              <a:alphaOff val="0"/>
            </a:sysClr>
          </a:solidFill>
          <a:prstDash val="solid"/>
        </a:ln>
        <a:effectLst/>
      </dgm:spPr>
      <dgm:t>
        <a:bodyPr/>
        <a:lstStyle/>
        <a:p>
          <a:pPr>
            <a:buNone/>
          </a:pPr>
          <a:r>
            <a:rPr lang="en-US" dirty="0">
              <a:solidFill>
                <a:sysClr val="window" lastClr="FFFFFF"/>
              </a:solidFill>
              <a:latin typeface="Century Gothic" panose="020B0502020202020204"/>
              <a:ea typeface="+mn-ea"/>
              <a:cs typeface="+mn-cs"/>
            </a:rPr>
            <a:t>plants</a:t>
          </a:r>
          <a:endParaRPr lang="en-CA" dirty="0">
            <a:solidFill>
              <a:sysClr val="window" lastClr="FFFFFF"/>
            </a:solidFill>
            <a:latin typeface="Century Gothic" panose="020B0502020202020204"/>
            <a:ea typeface="+mn-ea"/>
            <a:cs typeface="+mn-cs"/>
          </a:endParaRPr>
        </a:p>
      </dgm:t>
    </dgm:pt>
    <dgm:pt modelId="{ED47E590-389A-494A-8D41-C0EF023CCE54}" type="parTrans" cxnId="{D40AB320-8592-446C-BCA3-850DD8C8BE69}">
      <dgm:prSet/>
      <dgm:spPr/>
      <dgm:t>
        <a:bodyPr/>
        <a:lstStyle/>
        <a:p>
          <a:endParaRPr lang="en-CA"/>
        </a:p>
      </dgm:t>
    </dgm:pt>
    <dgm:pt modelId="{55126FED-2AF7-40E7-93BB-21D4E78D7EDA}" type="sibTrans" cxnId="{D40AB320-8592-446C-BCA3-850DD8C8BE69}">
      <dgm:prSet/>
      <dgm:spPr>
        <a:xfrm rot="2160000">
          <a:off x="4829583" y="1281052"/>
          <a:ext cx="442498" cy="563075"/>
        </a:xfrm>
        <a:prstGeom prst="rightArrow">
          <a:avLst>
            <a:gd name="adj1" fmla="val 60000"/>
            <a:gd name="adj2" fmla="val 50000"/>
          </a:avLst>
        </a:prstGeom>
        <a:solidFill>
          <a:srgbClr val="A53010">
            <a:tint val="60000"/>
            <a:hueOff val="0"/>
            <a:satOff val="0"/>
            <a:lumOff val="0"/>
            <a:alphaOff val="0"/>
          </a:srgbClr>
        </a:solidFill>
        <a:ln>
          <a:noFill/>
        </a:ln>
        <a:effectLst/>
      </dgm:spPr>
      <dgm:t>
        <a:bodyPr/>
        <a:lstStyle/>
        <a:p>
          <a:pPr>
            <a:buNone/>
          </a:pPr>
          <a:endParaRPr lang="en-CA">
            <a:solidFill>
              <a:sysClr val="window" lastClr="FFFFFF"/>
            </a:solidFill>
            <a:latin typeface="Century Gothic" panose="020B0502020202020204"/>
            <a:ea typeface="+mn-ea"/>
            <a:cs typeface="+mn-cs"/>
          </a:endParaRPr>
        </a:p>
      </dgm:t>
    </dgm:pt>
    <dgm:pt modelId="{72043F78-B205-4546-B42E-133F923E5246}">
      <dgm:prSet phldrT="[Text]"/>
      <dgm:spPr>
        <a:xfrm>
          <a:off x="5239374" y="1471459"/>
          <a:ext cx="1668370" cy="1668370"/>
        </a:xfrm>
        <a:prstGeom prst="ellipse">
          <a:avLst/>
        </a:prstGeom>
        <a:solidFill>
          <a:srgbClr val="A53010">
            <a:hueOff val="0"/>
            <a:satOff val="0"/>
            <a:lumOff val="0"/>
            <a:alphaOff val="0"/>
          </a:srgbClr>
        </a:solidFill>
        <a:ln w="15875" cap="rnd" cmpd="sng" algn="ctr">
          <a:solidFill>
            <a:sysClr val="window" lastClr="FFFFFF">
              <a:hueOff val="0"/>
              <a:satOff val="0"/>
              <a:lumOff val="0"/>
              <a:alphaOff val="0"/>
            </a:sysClr>
          </a:solidFill>
          <a:prstDash val="solid"/>
        </a:ln>
        <a:effectLst/>
      </dgm:spPr>
      <dgm:t>
        <a:bodyPr/>
        <a:lstStyle/>
        <a:p>
          <a:pPr>
            <a:buNone/>
          </a:pPr>
          <a:r>
            <a:rPr lang="en-US" dirty="0">
              <a:solidFill>
                <a:sysClr val="window" lastClr="FFFFFF"/>
              </a:solidFill>
              <a:latin typeface="Century Gothic" panose="020B0502020202020204"/>
              <a:ea typeface="+mn-ea"/>
              <a:cs typeface="+mn-cs"/>
            </a:rPr>
            <a:t>insects</a:t>
          </a:r>
          <a:endParaRPr lang="en-CA" dirty="0">
            <a:solidFill>
              <a:sysClr val="window" lastClr="FFFFFF"/>
            </a:solidFill>
            <a:latin typeface="Century Gothic" panose="020B0502020202020204"/>
            <a:ea typeface="+mn-ea"/>
            <a:cs typeface="+mn-cs"/>
          </a:endParaRPr>
        </a:p>
      </dgm:t>
    </dgm:pt>
    <dgm:pt modelId="{C6FA80EC-B210-481A-B95A-66D6E1AAFE08}" type="parTrans" cxnId="{4BE6C6CC-1A81-410A-AE8F-54A469716591}">
      <dgm:prSet/>
      <dgm:spPr/>
      <dgm:t>
        <a:bodyPr/>
        <a:lstStyle/>
        <a:p>
          <a:endParaRPr lang="en-CA"/>
        </a:p>
      </dgm:t>
    </dgm:pt>
    <dgm:pt modelId="{FA73233A-95AD-4735-BA80-BCB65ED6E4C8}" type="sibTrans" cxnId="{4BE6C6CC-1A81-410A-AE8F-54A469716591}">
      <dgm:prSet/>
      <dgm:spPr>
        <a:xfrm rot="6480000">
          <a:off x="5469403" y="3202573"/>
          <a:ext cx="442498" cy="563075"/>
        </a:xfrm>
        <a:prstGeom prst="rightArrow">
          <a:avLst>
            <a:gd name="adj1" fmla="val 60000"/>
            <a:gd name="adj2" fmla="val 50000"/>
          </a:avLst>
        </a:prstGeom>
        <a:solidFill>
          <a:srgbClr val="A53010">
            <a:tint val="60000"/>
            <a:hueOff val="0"/>
            <a:satOff val="0"/>
            <a:lumOff val="0"/>
            <a:alphaOff val="0"/>
          </a:srgbClr>
        </a:solidFill>
        <a:ln>
          <a:noFill/>
        </a:ln>
        <a:effectLst/>
      </dgm:spPr>
      <dgm:t>
        <a:bodyPr/>
        <a:lstStyle/>
        <a:p>
          <a:pPr>
            <a:buNone/>
          </a:pPr>
          <a:endParaRPr lang="en-CA">
            <a:solidFill>
              <a:sysClr val="window" lastClr="FFFFFF"/>
            </a:solidFill>
            <a:latin typeface="Century Gothic" panose="020B0502020202020204"/>
            <a:ea typeface="+mn-ea"/>
            <a:cs typeface="+mn-cs"/>
          </a:endParaRPr>
        </a:p>
      </dgm:t>
    </dgm:pt>
    <dgm:pt modelId="{60D5B8E7-9B65-4E39-BBEF-FC53D1AD6133}">
      <dgm:prSet phldrT="[Text]"/>
      <dgm:spPr>
        <a:xfrm>
          <a:off x="4465820" y="3852213"/>
          <a:ext cx="1668370" cy="1668370"/>
        </a:xfrm>
        <a:prstGeom prst="ellipse">
          <a:avLst/>
        </a:prstGeom>
        <a:solidFill>
          <a:srgbClr val="A53010">
            <a:hueOff val="0"/>
            <a:satOff val="0"/>
            <a:lumOff val="0"/>
            <a:alphaOff val="0"/>
          </a:srgbClr>
        </a:solidFill>
        <a:ln w="15875" cap="rnd" cmpd="sng" algn="ctr">
          <a:solidFill>
            <a:sysClr val="window" lastClr="FFFFFF">
              <a:hueOff val="0"/>
              <a:satOff val="0"/>
              <a:lumOff val="0"/>
              <a:alphaOff val="0"/>
            </a:sysClr>
          </a:solidFill>
          <a:prstDash val="solid"/>
        </a:ln>
        <a:effectLst/>
      </dgm:spPr>
      <dgm:t>
        <a:bodyPr/>
        <a:lstStyle/>
        <a:p>
          <a:pPr>
            <a:buNone/>
          </a:pPr>
          <a:r>
            <a:rPr lang="en-US" dirty="0">
              <a:solidFill>
                <a:sysClr val="window" lastClr="FFFFFF"/>
              </a:solidFill>
              <a:latin typeface="Century Gothic" panose="020B0502020202020204"/>
              <a:ea typeface="+mn-ea"/>
              <a:cs typeface="+mn-cs"/>
            </a:rPr>
            <a:t>Winged, legged</a:t>
          </a:r>
        </a:p>
        <a:p>
          <a:pPr>
            <a:buNone/>
          </a:pPr>
          <a:r>
            <a:rPr lang="en-US" dirty="0">
              <a:solidFill>
                <a:sysClr val="window" lastClr="FFFFFF"/>
              </a:solidFill>
              <a:latin typeface="Century Gothic" panose="020B0502020202020204"/>
              <a:ea typeface="+mn-ea"/>
              <a:cs typeface="+mn-cs"/>
            </a:rPr>
            <a:t>swimmers</a:t>
          </a:r>
          <a:endParaRPr lang="en-CA" dirty="0">
            <a:solidFill>
              <a:sysClr val="window" lastClr="FFFFFF"/>
            </a:solidFill>
            <a:latin typeface="Century Gothic" panose="020B0502020202020204"/>
            <a:ea typeface="+mn-ea"/>
            <a:cs typeface="+mn-cs"/>
          </a:endParaRPr>
        </a:p>
      </dgm:t>
    </dgm:pt>
    <dgm:pt modelId="{B9652EC7-9FE4-4D79-9940-16430FCA4CD2}" type="parTrans" cxnId="{8676A370-4F22-47A6-A9F1-954B889E2811}">
      <dgm:prSet/>
      <dgm:spPr/>
      <dgm:t>
        <a:bodyPr/>
        <a:lstStyle/>
        <a:p>
          <a:endParaRPr lang="en-CA"/>
        </a:p>
      </dgm:t>
    </dgm:pt>
    <dgm:pt modelId="{6CE777B0-BD1F-4290-B03E-B7587F8C7B1E}" type="sibTrans" cxnId="{8676A370-4F22-47A6-A9F1-954B889E2811}">
      <dgm:prSet/>
      <dgm:spPr>
        <a:xfrm rot="10800000">
          <a:off x="3839643" y="4404861"/>
          <a:ext cx="442498" cy="563075"/>
        </a:xfrm>
        <a:prstGeom prst="rightArrow">
          <a:avLst>
            <a:gd name="adj1" fmla="val 60000"/>
            <a:gd name="adj2" fmla="val 50000"/>
          </a:avLst>
        </a:prstGeom>
        <a:solidFill>
          <a:srgbClr val="A53010">
            <a:tint val="60000"/>
            <a:hueOff val="0"/>
            <a:satOff val="0"/>
            <a:lumOff val="0"/>
            <a:alphaOff val="0"/>
          </a:srgbClr>
        </a:solidFill>
        <a:ln>
          <a:noFill/>
        </a:ln>
        <a:effectLst/>
      </dgm:spPr>
      <dgm:t>
        <a:bodyPr/>
        <a:lstStyle/>
        <a:p>
          <a:pPr>
            <a:buNone/>
          </a:pPr>
          <a:endParaRPr lang="en-CA">
            <a:solidFill>
              <a:sysClr val="window" lastClr="FFFFFF"/>
            </a:solidFill>
            <a:latin typeface="Century Gothic" panose="020B0502020202020204"/>
            <a:ea typeface="+mn-ea"/>
            <a:cs typeface="+mn-cs"/>
          </a:endParaRPr>
        </a:p>
      </dgm:t>
    </dgm:pt>
    <dgm:pt modelId="{18C88688-9C6A-452D-A492-4638AC211F25}">
      <dgm:prSet phldrT="[Text]"/>
      <dgm:spPr>
        <a:xfrm>
          <a:off x="1962546" y="3852213"/>
          <a:ext cx="1668370" cy="1668370"/>
        </a:xfrm>
        <a:prstGeom prst="ellipse">
          <a:avLst/>
        </a:prstGeom>
        <a:solidFill>
          <a:srgbClr val="A53010">
            <a:hueOff val="0"/>
            <a:satOff val="0"/>
            <a:lumOff val="0"/>
            <a:alphaOff val="0"/>
          </a:srgbClr>
        </a:solidFill>
        <a:ln w="15875" cap="rnd" cmpd="sng" algn="ctr">
          <a:solidFill>
            <a:sysClr val="window" lastClr="FFFFFF">
              <a:hueOff val="0"/>
              <a:satOff val="0"/>
              <a:lumOff val="0"/>
              <a:alphaOff val="0"/>
            </a:sysClr>
          </a:solidFill>
          <a:prstDash val="solid"/>
        </a:ln>
        <a:effectLst/>
      </dgm:spPr>
      <dgm:t>
        <a:bodyPr/>
        <a:lstStyle/>
        <a:p>
          <a:pPr>
            <a:buNone/>
          </a:pPr>
          <a:r>
            <a:rPr lang="en-US" dirty="0">
              <a:solidFill>
                <a:sysClr val="window" lastClr="FFFFFF"/>
              </a:solidFill>
              <a:latin typeface="Century Gothic" panose="020B0502020202020204"/>
              <a:ea typeface="+mn-ea"/>
              <a:cs typeface="+mn-cs"/>
            </a:rPr>
            <a:t>2 legged</a:t>
          </a:r>
          <a:endParaRPr lang="en-CA" dirty="0">
            <a:solidFill>
              <a:sysClr val="window" lastClr="FFFFFF"/>
            </a:solidFill>
            <a:latin typeface="Century Gothic" panose="020B0502020202020204"/>
            <a:ea typeface="+mn-ea"/>
            <a:cs typeface="+mn-cs"/>
          </a:endParaRPr>
        </a:p>
      </dgm:t>
    </dgm:pt>
    <dgm:pt modelId="{EB347235-490B-4930-BD58-215132619235}" type="parTrans" cxnId="{F52E2D8D-2670-438E-8923-46C859010C87}">
      <dgm:prSet/>
      <dgm:spPr/>
      <dgm:t>
        <a:bodyPr/>
        <a:lstStyle/>
        <a:p>
          <a:endParaRPr lang="en-CA"/>
        </a:p>
      </dgm:t>
    </dgm:pt>
    <dgm:pt modelId="{35646D15-5B0C-42BC-AAC0-1BA3153E3E4F}" type="sibTrans" cxnId="{F52E2D8D-2670-438E-8923-46C859010C87}">
      <dgm:prSet/>
      <dgm:spPr>
        <a:xfrm rot="15120000">
          <a:off x="2192576" y="3226395"/>
          <a:ext cx="442498" cy="563075"/>
        </a:xfrm>
        <a:prstGeom prst="rightArrow">
          <a:avLst>
            <a:gd name="adj1" fmla="val 60000"/>
            <a:gd name="adj2" fmla="val 50000"/>
          </a:avLst>
        </a:prstGeom>
        <a:solidFill>
          <a:srgbClr val="A53010">
            <a:tint val="60000"/>
            <a:hueOff val="0"/>
            <a:satOff val="0"/>
            <a:lumOff val="0"/>
            <a:alphaOff val="0"/>
          </a:srgbClr>
        </a:solidFill>
        <a:ln>
          <a:noFill/>
        </a:ln>
        <a:effectLst/>
      </dgm:spPr>
      <dgm:t>
        <a:bodyPr/>
        <a:lstStyle/>
        <a:p>
          <a:pPr>
            <a:buNone/>
          </a:pPr>
          <a:endParaRPr lang="en-CA">
            <a:solidFill>
              <a:sysClr val="window" lastClr="FFFFFF"/>
            </a:solidFill>
            <a:latin typeface="Century Gothic" panose="020B0502020202020204"/>
            <a:ea typeface="+mn-ea"/>
            <a:cs typeface="+mn-cs"/>
          </a:endParaRPr>
        </a:p>
      </dgm:t>
    </dgm:pt>
    <dgm:pt modelId="{FBF3E9B6-6F9E-49CA-9C20-D6CF3F918699}">
      <dgm:prSet phldrT="[Text]"/>
      <dgm:spPr>
        <a:xfrm>
          <a:off x="1188992" y="1471459"/>
          <a:ext cx="1668370" cy="1668370"/>
        </a:xfrm>
        <a:prstGeom prst="ellipse">
          <a:avLst/>
        </a:prstGeom>
        <a:solidFill>
          <a:srgbClr val="A53010">
            <a:hueOff val="0"/>
            <a:satOff val="0"/>
            <a:lumOff val="0"/>
            <a:alphaOff val="0"/>
          </a:srgbClr>
        </a:solidFill>
        <a:ln w="15875" cap="rnd" cmpd="sng" algn="ctr">
          <a:solidFill>
            <a:sysClr val="window" lastClr="FFFFFF">
              <a:hueOff val="0"/>
              <a:satOff val="0"/>
              <a:lumOff val="0"/>
              <a:alphaOff val="0"/>
            </a:sysClr>
          </a:solidFill>
          <a:prstDash val="solid"/>
        </a:ln>
        <a:effectLst/>
      </dgm:spPr>
      <dgm:t>
        <a:bodyPr/>
        <a:lstStyle/>
        <a:p>
          <a:pPr>
            <a:buNone/>
          </a:pPr>
          <a:r>
            <a:rPr lang="en-US" dirty="0">
              <a:solidFill>
                <a:sysClr val="window" lastClr="FFFFFF"/>
              </a:solidFill>
              <a:latin typeface="Century Gothic" panose="020B0502020202020204"/>
              <a:ea typeface="+mn-ea"/>
              <a:cs typeface="+mn-cs"/>
            </a:rPr>
            <a:t>bacteria</a:t>
          </a:r>
          <a:endParaRPr lang="en-CA" dirty="0">
            <a:solidFill>
              <a:sysClr val="window" lastClr="FFFFFF"/>
            </a:solidFill>
            <a:latin typeface="Century Gothic" panose="020B0502020202020204"/>
            <a:ea typeface="+mn-ea"/>
            <a:cs typeface="+mn-cs"/>
          </a:endParaRPr>
        </a:p>
      </dgm:t>
    </dgm:pt>
    <dgm:pt modelId="{55141D55-D559-4480-A2AA-20F7C6652759}" type="parTrans" cxnId="{9EEBC6D7-A932-4993-9B30-E18D3170C8AB}">
      <dgm:prSet/>
      <dgm:spPr/>
      <dgm:t>
        <a:bodyPr/>
        <a:lstStyle/>
        <a:p>
          <a:endParaRPr lang="en-CA"/>
        </a:p>
      </dgm:t>
    </dgm:pt>
    <dgm:pt modelId="{372B8884-BE65-495B-8D5F-2EDBF60D0409}" type="sibTrans" cxnId="{9EEBC6D7-A932-4993-9B30-E18D3170C8AB}">
      <dgm:prSet/>
      <dgm:spPr>
        <a:xfrm rot="19440000">
          <a:off x="2804392" y="1295774"/>
          <a:ext cx="442498" cy="563075"/>
        </a:xfrm>
        <a:prstGeom prst="rightArrow">
          <a:avLst>
            <a:gd name="adj1" fmla="val 60000"/>
            <a:gd name="adj2" fmla="val 50000"/>
          </a:avLst>
        </a:prstGeom>
        <a:solidFill>
          <a:srgbClr val="A53010">
            <a:tint val="60000"/>
            <a:hueOff val="0"/>
            <a:satOff val="0"/>
            <a:lumOff val="0"/>
            <a:alphaOff val="0"/>
          </a:srgbClr>
        </a:solidFill>
        <a:ln>
          <a:noFill/>
        </a:ln>
        <a:effectLst/>
      </dgm:spPr>
      <dgm:t>
        <a:bodyPr/>
        <a:lstStyle/>
        <a:p>
          <a:pPr>
            <a:buNone/>
          </a:pPr>
          <a:endParaRPr lang="en-CA">
            <a:solidFill>
              <a:sysClr val="window" lastClr="FFFFFF"/>
            </a:solidFill>
            <a:latin typeface="Century Gothic" panose="020B0502020202020204"/>
            <a:ea typeface="+mn-ea"/>
            <a:cs typeface="+mn-cs"/>
          </a:endParaRPr>
        </a:p>
      </dgm:t>
    </dgm:pt>
    <dgm:pt modelId="{440CBAC6-7B0F-493A-A598-9B41D81577EE}" type="pres">
      <dgm:prSet presAssocID="{4D2ABE46-F96E-447E-A088-F78DD8E5E299}" presName="cycle" presStyleCnt="0">
        <dgm:presLayoutVars>
          <dgm:dir/>
          <dgm:resizeHandles val="exact"/>
        </dgm:presLayoutVars>
      </dgm:prSet>
      <dgm:spPr/>
      <dgm:t>
        <a:bodyPr/>
        <a:lstStyle/>
        <a:p>
          <a:endParaRPr lang="en-US"/>
        </a:p>
      </dgm:t>
    </dgm:pt>
    <dgm:pt modelId="{CC213300-C0C9-4E8D-88E9-C75F2B09DF14}" type="pres">
      <dgm:prSet presAssocID="{F778E460-9B40-4191-AEF7-02050FFF71E8}" presName="node" presStyleLbl="node1" presStyleIdx="0" presStyleCnt="5">
        <dgm:presLayoutVars>
          <dgm:bulletEnabled val="1"/>
        </dgm:presLayoutVars>
      </dgm:prSet>
      <dgm:spPr/>
      <dgm:t>
        <a:bodyPr/>
        <a:lstStyle/>
        <a:p>
          <a:endParaRPr lang="en-US"/>
        </a:p>
      </dgm:t>
    </dgm:pt>
    <dgm:pt modelId="{9CA21C29-9AF4-427D-AEDE-CFC54D555C30}" type="pres">
      <dgm:prSet presAssocID="{55126FED-2AF7-40E7-93BB-21D4E78D7EDA}" presName="sibTrans" presStyleLbl="sibTrans2D1" presStyleIdx="0" presStyleCnt="5"/>
      <dgm:spPr/>
      <dgm:t>
        <a:bodyPr/>
        <a:lstStyle/>
        <a:p>
          <a:endParaRPr lang="en-US"/>
        </a:p>
      </dgm:t>
    </dgm:pt>
    <dgm:pt modelId="{AF11A2D3-5313-43A6-8AC1-A4725640A47F}" type="pres">
      <dgm:prSet presAssocID="{55126FED-2AF7-40E7-93BB-21D4E78D7EDA}" presName="connectorText" presStyleLbl="sibTrans2D1" presStyleIdx="0" presStyleCnt="5"/>
      <dgm:spPr/>
      <dgm:t>
        <a:bodyPr/>
        <a:lstStyle/>
        <a:p>
          <a:endParaRPr lang="en-US"/>
        </a:p>
      </dgm:t>
    </dgm:pt>
    <dgm:pt modelId="{2182894A-2288-4189-A4D0-12676061DD06}" type="pres">
      <dgm:prSet presAssocID="{72043F78-B205-4546-B42E-133F923E5246}" presName="node" presStyleLbl="node1" presStyleIdx="1" presStyleCnt="5">
        <dgm:presLayoutVars>
          <dgm:bulletEnabled val="1"/>
        </dgm:presLayoutVars>
      </dgm:prSet>
      <dgm:spPr/>
      <dgm:t>
        <a:bodyPr/>
        <a:lstStyle/>
        <a:p>
          <a:endParaRPr lang="en-US"/>
        </a:p>
      </dgm:t>
    </dgm:pt>
    <dgm:pt modelId="{ACC6592F-4270-4C95-AFE2-67AE17FF3452}" type="pres">
      <dgm:prSet presAssocID="{FA73233A-95AD-4735-BA80-BCB65ED6E4C8}" presName="sibTrans" presStyleLbl="sibTrans2D1" presStyleIdx="1" presStyleCnt="5"/>
      <dgm:spPr/>
      <dgm:t>
        <a:bodyPr/>
        <a:lstStyle/>
        <a:p>
          <a:endParaRPr lang="en-US"/>
        </a:p>
      </dgm:t>
    </dgm:pt>
    <dgm:pt modelId="{E8BF5409-E851-4B58-812B-993A07FA08C3}" type="pres">
      <dgm:prSet presAssocID="{FA73233A-95AD-4735-BA80-BCB65ED6E4C8}" presName="connectorText" presStyleLbl="sibTrans2D1" presStyleIdx="1" presStyleCnt="5"/>
      <dgm:spPr/>
      <dgm:t>
        <a:bodyPr/>
        <a:lstStyle/>
        <a:p>
          <a:endParaRPr lang="en-US"/>
        </a:p>
      </dgm:t>
    </dgm:pt>
    <dgm:pt modelId="{445612D7-2E0A-492E-AE76-71EB9831EE63}" type="pres">
      <dgm:prSet presAssocID="{60D5B8E7-9B65-4E39-BBEF-FC53D1AD6133}" presName="node" presStyleLbl="node1" presStyleIdx="2" presStyleCnt="5">
        <dgm:presLayoutVars>
          <dgm:bulletEnabled val="1"/>
        </dgm:presLayoutVars>
      </dgm:prSet>
      <dgm:spPr/>
      <dgm:t>
        <a:bodyPr/>
        <a:lstStyle/>
        <a:p>
          <a:endParaRPr lang="en-US"/>
        </a:p>
      </dgm:t>
    </dgm:pt>
    <dgm:pt modelId="{B1D4E0C4-1842-48A1-983B-7652786B167B}" type="pres">
      <dgm:prSet presAssocID="{6CE777B0-BD1F-4290-B03E-B7587F8C7B1E}" presName="sibTrans" presStyleLbl="sibTrans2D1" presStyleIdx="2" presStyleCnt="5"/>
      <dgm:spPr/>
      <dgm:t>
        <a:bodyPr/>
        <a:lstStyle/>
        <a:p>
          <a:endParaRPr lang="en-US"/>
        </a:p>
      </dgm:t>
    </dgm:pt>
    <dgm:pt modelId="{91C61994-2D1D-4CF5-8583-447DA48D52C4}" type="pres">
      <dgm:prSet presAssocID="{6CE777B0-BD1F-4290-B03E-B7587F8C7B1E}" presName="connectorText" presStyleLbl="sibTrans2D1" presStyleIdx="2" presStyleCnt="5"/>
      <dgm:spPr/>
      <dgm:t>
        <a:bodyPr/>
        <a:lstStyle/>
        <a:p>
          <a:endParaRPr lang="en-US"/>
        </a:p>
      </dgm:t>
    </dgm:pt>
    <dgm:pt modelId="{93727C63-2691-4A73-BCBF-557F5BA3BD3D}" type="pres">
      <dgm:prSet presAssocID="{18C88688-9C6A-452D-A492-4638AC211F25}" presName="node" presStyleLbl="node1" presStyleIdx="3" presStyleCnt="5">
        <dgm:presLayoutVars>
          <dgm:bulletEnabled val="1"/>
        </dgm:presLayoutVars>
      </dgm:prSet>
      <dgm:spPr/>
      <dgm:t>
        <a:bodyPr/>
        <a:lstStyle/>
        <a:p>
          <a:endParaRPr lang="en-US"/>
        </a:p>
      </dgm:t>
    </dgm:pt>
    <dgm:pt modelId="{85FCE458-9C62-4876-A4EE-7E9F62C44D21}" type="pres">
      <dgm:prSet presAssocID="{35646D15-5B0C-42BC-AAC0-1BA3153E3E4F}" presName="sibTrans" presStyleLbl="sibTrans2D1" presStyleIdx="3" presStyleCnt="5"/>
      <dgm:spPr/>
      <dgm:t>
        <a:bodyPr/>
        <a:lstStyle/>
        <a:p>
          <a:endParaRPr lang="en-US"/>
        </a:p>
      </dgm:t>
    </dgm:pt>
    <dgm:pt modelId="{D0FE4FAB-FB87-4D98-9E2D-A2A83C597CFE}" type="pres">
      <dgm:prSet presAssocID="{35646D15-5B0C-42BC-AAC0-1BA3153E3E4F}" presName="connectorText" presStyleLbl="sibTrans2D1" presStyleIdx="3" presStyleCnt="5"/>
      <dgm:spPr/>
      <dgm:t>
        <a:bodyPr/>
        <a:lstStyle/>
        <a:p>
          <a:endParaRPr lang="en-US"/>
        </a:p>
      </dgm:t>
    </dgm:pt>
    <dgm:pt modelId="{DF366350-7EE4-46B5-A12C-E796F6A09C1D}" type="pres">
      <dgm:prSet presAssocID="{FBF3E9B6-6F9E-49CA-9C20-D6CF3F918699}" presName="node" presStyleLbl="node1" presStyleIdx="4" presStyleCnt="5">
        <dgm:presLayoutVars>
          <dgm:bulletEnabled val="1"/>
        </dgm:presLayoutVars>
      </dgm:prSet>
      <dgm:spPr/>
      <dgm:t>
        <a:bodyPr/>
        <a:lstStyle/>
        <a:p>
          <a:endParaRPr lang="en-US"/>
        </a:p>
      </dgm:t>
    </dgm:pt>
    <dgm:pt modelId="{64BFAC77-31C3-4E2F-AAB1-FA486D84EBB3}" type="pres">
      <dgm:prSet presAssocID="{372B8884-BE65-495B-8D5F-2EDBF60D0409}" presName="sibTrans" presStyleLbl="sibTrans2D1" presStyleIdx="4" presStyleCnt="5"/>
      <dgm:spPr/>
      <dgm:t>
        <a:bodyPr/>
        <a:lstStyle/>
        <a:p>
          <a:endParaRPr lang="en-US"/>
        </a:p>
      </dgm:t>
    </dgm:pt>
    <dgm:pt modelId="{5203E513-95A1-4EFB-9364-A179BA4B0497}" type="pres">
      <dgm:prSet presAssocID="{372B8884-BE65-495B-8D5F-2EDBF60D0409}" presName="connectorText" presStyleLbl="sibTrans2D1" presStyleIdx="4" presStyleCnt="5"/>
      <dgm:spPr/>
      <dgm:t>
        <a:bodyPr/>
        <a:lstStyle/>
        <a:p>
          <a:endParaRPr lang="en-US"/>
        </a:p>
      </dgm:t>
    </dgm:pt>
  </dgm:ptLst>
  <dgm:cxnLst>
    <dgm:cxn modelId="{184A80EE-00E6-4F3F-986F-2CA0FAF00380}" type="presOf" srcId="{4D2ABE46-F96E-447E-A088-F78DD8E5E299}" destId="{440CBAC6-7B0F-493A-A598-9B41D81577EE}" srcOrd="0" destOrd="0" presId="urn:microsoft.com/office/officeart/2005/8/layout/cycle2"/>
    <dgm:cxn modelId="{0D710202-74B4-49D0-95A5-E59B47691A7D}" type="presOf" srcId="{372B8884-BE65-495B-8D5F-2EDBF60D0409}" destId="{64BFAC77-31C3-4E2F-AAB1-FA486D84EBB3}" srcOrd="0" destOrd="0" presId="urn:microsoft.com/office/officeart/2005/8/layout/cycle2"/>
    <dgm:cxn modelId="{8676A370-4F22-47A6-A9F1-954B889E2811}" srcId="{4D2ABE46-F96E-447E-A088-F78DD8E5E299}" destId="{60D5B8E7-9B65-4E39-BBEF-FC53D1AD6133}" srcOrd="2" destOrd="0" parTransId="{B9652EC7-9FE4-4D79-9940-16430FCA4CD2}" sibTransId="{6CE777B0-BD1F-4290-B03E-B7587F8C7B1E}"/>
    <dgm:cxn modelId="{B95669E7-203D-4837-AB80-B2F86EA09F56}" type="presOf" srcId="{6CE777B0-BD1F-4290-B03E-B7587F8C7B1E}" destId="{B1D4E0C4-1842-48A1-983B-7652786B167B}" srcOrd="0" destOrd="0" presId="urn:microsoft.com/office/officeart/2005/8/layout/cycle2"/>
    <dgm:cxn modelId="{BBFF9DC1-24A4-48F5-9CAD-5197597C5FC3}" type="presOf" srcId="{FA73233A-95AD-4735-BA80-BCB65ED6E4C8}" destId="{E8BF5409-E851-4B58-812B-993A07FA08C3}" srcOrd="1" destOrd="0" presId="urn:microsoft.com/office/officeart/2005/8/layout/cycle2"/>
    <dgm:cxn modelId="{1563FB99-6F1F-411B-9467-01EDAA7B5778}" type="presOf" srcId="{35646D15-5B0C-42BC-AAC0-1BA3153E3E4F}" destId="{D0FE4FAB-FB87-4D98-9E2D-A2A83C597CFE}" srcOrd="1" destOrd="0" presId="urn:microsoft.com/office/officeart/2005/8/layout/cycle2"/>
    <dgm:cxn modelId="{9EEBC6D7-A932-4993-9B30-E18D3170C8AB}" srcId="{4D2ABE46-F96E-447E-A088-F78DD8E5E299}" destId="{FBF3E9B6-6F9E-49CA-9C20-D6CF3F918699}" srcOrd="4" destOrd="0" parTransId="{55141D55-D559-4480-A2AA-20F7C6652759}" sibTransId="{372B8884-BE65-495B-8D5F-2EDBF60D0409}"/>
    <dgm:cxn modelId="{5410AD41-2AFC-4928-A50F-D07515222645}" type="presOf" srcId="{60D5B8E7-9B65-4E39-BBEF-FC53D1AD6133}" destId="{445612D7-2E0A-492E-AE76-71EB9831EE63}" srcOrd="0" destOrd="0" presId="urn:microsoft.com/office/officeart/2005/8/layout/cycle2"/>
    <dgm:cxn modelId="{B7E75C0A-1D3F-4521-84ED-CE6234438886}" type="presOf" srcId="{F778E460-9B40-4191-AEF7-02050FFF71E8}" destId="{CC213300-C0C9-4E8D-88E9-C75F2B09DF14}" srcOrd="0" destOrd="0" presId="urn:microsoft.com/office/officeart/2005/8/layout/cycle2"/>
    <dgm:cxn modelId="{474E5DF4-A4A4-4814-BF9A-D4FD650AE8FB}" type="presOf" srcId="{FA73233A-95AD-4735-BA80-BCB65ED6E4C8}" destId="{ACC6592F-4270-4C95-AFE2-67AE17FF3452}" srcOrd="0" destOrd="0" presId="urn:microsoft.com/office/officeart/2005/8/layout/cycle2"/>
    <dgm:cxn modelId="{05993A4E-DA66-4D34-B595-9730E42C8A2A}" type="presOf" srcId="{55126FED-2AF7-40E7-93BB-21D4E78D7EDA}" destId="{9CA21C29-9AF4-427D-AEDE-CFC54D555C30}" srcOrd="0" destOrd="0" presId="urn:microsoft.com/office/officeart/2005/8/layout/cycle2"/>
    <dgm:cxn modelId="{B3E4CE5E-8B39-4442-BC31-D23D8992B358}" type="presOf" srcId="{18C88688-9C6A-452D-A492-4638AC211F25}" destId="{93727C63-2691-4A73-BCBF-557F5BA3BD3D}" srcOrd="0" destOrd="0" presId="urn:microsoft.com/office/officeart/2005/8/layout/cycle2"/>
    <dgm:cxn modelId="{E9A1E33F-4C58-4727-B727-4C0C7E01CEFC}" type="presOf" srcId="{372B8884-BE65-495B-8D5F-2EDBF60D0409}" destId="{5203E513-95A1-4EFB-9364-A179BA4B0497}" srcOrd="1" destOrd="0" presId="urn:microsoft.com/office/officeart/2005/8/layout/cycle2"/>
    <dgm:cxn modelId="{B9B5AFBD-699E-4796-B88A-08443D7AFD6E}" type="presOf" srcId="{72043F78-B205-4546-B42E-133F923E5246}" destId="{2182894A-2288-4189-A4D0-12676061DD06}" srcOrd="0" destOrd="0" presId="urn:microsoft.com/office/officeart/2005/8/layout/cycle2"/>
    <dgm:cxn modelId="{27AFE63B-70A0-40A3-B816-594ABB503024}" type="presOf" srcId="{6CE777B0-BD1F-4290-B03E-B7587F8C7B1E}" destId="{91C61994-2D1D-4CF5-8583-447DA48D52C4}" srcOrd="1" destOrd="0" presId="urn:microsoft.com/office/officeart/2005/8/layout/cycle2"/>
    <dgm:cxn modelId="{05D47C1D-C178-4C30-BF3A-6A33F3507F89}" type="presOf" srcId="{55126FED-2AF7-40E7-93BB-21D4E78D7EDA}" destId="{AF11A2D3-5313-43A6-8AC1-A4725640A47F}" srcOrd="1" destOrd="0" presId="urn:microsoft.com/office/officeart/2005/8/layout/cycle2"/>
    <dgm:cxn modelId="{976FFF69-5057-451A-B0BC-46F06DB97FA9}" type="presOf" srcId="{FBF3E9B6-6F9E-49CA-9C20-D6CF3F918699}" destId="{DF366350-7EE4-46B5-A12C-E796F6A09C1D}" srcOrd="0" destOrd="0" presId="urn:microsoft.com/office/officeart/2005/8/layout/cycle2"/>
    <dgm:cxn modelId="{E5022022-FA84-49FE-A2B6-5C0797997C70}" type="presOf" srcId="{35646D15-5B0C-42BC-AAC0-1BA3153E3E4F}" destId="{85FCE458-9C62-4876-A4EE-7E9F62C44D21}" srcOrd="0" destOrd="0" presId="urn:microsoft.com/office/officeart/2005/8/layout/cycle2"/>
    <dgm:cxn modelId="{F52E2D8D-2670-438E-8923-46C859010C87}" srcId="{4D2ABE46-F96E-447E-A088-F78DD8E5E299}" destId="{18C88688-9C6A-452D-A492-4638AC211F25}" srcOrd="3" destOrd="0" parTransId="{EB347235-490B-4930-BD58-215132619235}" sibTransId="{35646D15-5B0C-42BC-AAC0-1BA3153E3E4F}"/>
    <dgm:cxn modelId="{D40AB320-8592-446C-BCA3-850DD8C8BE69}" srcId="{4D2ABE46-F96E-447E-A088-F78DD8E5E299}" destId="{F778E460-9B40-4191-AEF7-02050FFF71E8}" srcOrd="0" destOrd="0" parTransId="{ED47E590-389A-494A-8D41-C0EF023CCE54}" sibTransId="{55126FED-2AF7-40E7-93BB-21D4E78D7EDA}"/>
    <dgm:cxn modelId="{4BE6C6CC-1A81-410A-AE8F-54A469716591}" srcId="{4D2ABE46-F96E-447E-A088-F78DD8E5E299}" destId="{72043F78-B205-4546-B42E-133F923E5246}" srcOrd="1" destOrd="0" parTransId="{C6FA80EC-B210-481A-B95A-66D6E1AAFE08}" sibTransId="{FA73233A-95AD-4735-BA80-BCB65ED6E4C8}"/>
    <dgm:cxn modelId="{479C31AE-4CAE-4A58-928C-CB60EF6D5865}" type="presParOf" srcId="{440CBAC6-7B0F-493A-A598-9B41D81577EE}" destId="{CC213300-C0C9-4E8D-88E9-C75F2B09DF14}" srcOrd="0" destOrd="0" presId="urn:microsoft.com/office/officeart/2005/8/layout/cycle2"/>
    <dgm:cxn modelId="{AD9A2C78-520D-4589-929A-361AA20AA09A}" type="presParOf" srcId="{440CBAC6-7B0F-493A-A598-9B41D81577EE}" destId="{9CA21C29-9AF4-427D-AEDE-CFC54D555C30}" srcOrd="1" destOrd="0" presId="urn:microsoft.com/office/officeart/2005/8/layout/cycle2"/>
    <dgm:cxn modelId="{00244626-E4FD-4484-89C0-6B39FADE5DEA}" type="presParOf" srcId="{9CA21C29-9AF4-427D-AEDE-CFC54D555C30}" destId="{AF11A2D3-5313-43A6-8AC1-A4725640A47F}" srcOrd="0" destOrd="0" presId="urn:microsoft.com/office/officeart/2005/8/layout/cycle2"/>
    <dgm:cxn modelId="{7E8DC2A8-AD22-4859-A49F-1662A431682A}" type="presParOf" srcId="{440CBAC6-7B0F-493A-A598-9B41D81577EE}" destId="{2182894A-2288-4189-A4D0-12676061DD06}" srcOrd="2" destOrd="0" presId="urn:microsoft.com/office/officeart/2005/8/layout/cycle2"/>
    <dgm:cxn modelId="{A0402B32-765A-4A00-AE60-6BB012A2B5D9}" type="presParOf" srcId="{440CBAC6-7B0F-493A-A598-9B41D81577EE}" destId="{ACC6592F-4270-4C95-AFE2-67AE17FF3452}" srcOrd="3" destOrd="0" presId="urn:microsoft.com/office/officeart/2005/8/layout/cycle2"/>
    <dgm:cxn modelId="{914148BC-21BF-4D1C-B16A-35EFE8117AB0}" type="presParOf" srcId="{ACC6592F-4270-4C95-AFE2-67AE17FF3452}" destId="{E8BF5409-E851-4B58-812B-993A07FA08C3}" srcOrd="0" destOrd="0" presId="urn:microsoft.com/office/officeart/2005/8/layout/cycle2"/>
    <dgm:cxn modelId="{9730FC82-8C31-409B-88E5-1F230299F2ED}" type="presParOf" srcId="{440CBAC6-7B0F-493A-A598-9B41D81577EE}" destId="{445612D7-2E0A-492E-AE76-71EB9831EE63}" srcOrd="4" destOrd="0" presId="urn:microsoft.com/office/officeart/2005/8/layout/cycle2"/>
    <dgm:cxn modelId="{84FFDEEE-943F-41A5-A72E-DBCE835A23DB}" type="presParOf" srcId="{440CBAC6-7B0F-493A-A598-9B41D81577EE}" destId="{B1D4E0C4-1842-48A1-983B-7652786B167B}" srcOrd="5" destOrd="0" presId="urn:microsoft.com/office/officeart/2005/8/layout/cycle2"/>
    <dgm:cxn modelId="{C583F171-7CAF-434A-B21A-D835AC69EC13}" type="presParOf" srcId="{B1D4E0C4-1842-48A1-983B-7652786B167B}" destId="{91C61994-2D1D-4CF5-8583-447DA48D52C4}" srcOrd="0" destOrd="0" presId="urn:microsoft.com/office/officeart/2005/8/layout/cycle2"/>
    <dgm:cxn modelId="{062A3680-A8EC-4FC1-A07A-1302E2A9B38F}" type="presParOf" srcId="{440CBAC6-7B0F-493A-A598-9B41D81577EE}" destId="{93727C63-2691-4A73-BCBF-557F5BA3BD3D}" srcOrd="6" destOrd="0" presId="urn:microsoft.com/office/officeart/2005/8/layout/cycle2"/>
    <dgm:cxn modelId="{044D5C5F-7612-47D3-98F2-AF3858E6B773}" type="presParOf" srcId="{440CBAC6-7B0F-493A-A598-9B41D81577EE}" destId="{85FCE458-9C62-4876-A4EE-7E9F62C44D21}" srcOrd="7" destOrd="0" presId="urn:microsoft.com/office/officeart/2005/8/layout/cycle2"/>
    <dgm:cxn modelId="{C9E7D122-69DB-4761-B0C7-5AE597BF5763}" type="presParOf" srcId="{85FCE458-9C62-4876-A4EE-7E9F62C44D21}" destId="{D0FE4FAB-FB87-4D98-9E2D-A2A83C597CFE}" srcOrd="0" destOrd="0" presId="urn:microsoft.com/office/officeart/2005/8/layout/cycle2"/>
    <dgm:cxn modelId="{9A06DABC-0769-4907-A17B-D2A3FCE09EC5}" type="presParOf" srcId="{440CBAC6-7B0F-493A-A598-9B41D81577EE}" destId="{DF366350-7EE4-46B5-A12C-E796F6A09C1D}" srcOrd="8" destOrd="0" presId="urn:microsoft.com/office/officeart/2005/8/layout/cycle2"/>
    <dgm:cxn modelId="{2325DCB3-0ACD-41A2-B948-EFDB4BBD369D}" type="presParOf" srcId="{440CBAC6-7B0F-493A-A598-9B41D81577EE}" destId="{64BFAC77-31C3-4E2F-AAB1-FA486D84EBB3}" srcOrd="9" destOrd="0" presId="urn:microsoft.com/office/officeart/2005/8/layout/cycle2"/>
    <dgm:cxn modelId="{29EFDCA5-3CC5-4716-BF4C-A8300F3FBE34}" type="presParOf" srcId="{64BFAC77-31C3-4E2F-AAB1-FA486D84EBB3}" destId="{5203E513-95A1-4EFB-9364-A179BA4B0497}"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D61809F-D71A-4999-BECC-67998593C280}" type="doc">
      <dgm:prSet loTypeId="urn:microsoft.com/office/officeart/2008/layout/LinedList" loCatId="list" qsTypeId="urn:microsoft.com/office/officeart/2005/8/quickstyle/simple2" qsCatId="simple" csTypeId="urn:microsoft.com/office/officeart/2005/8/colors/accent2_2" csCatId="accent2" phldr="1"/>
      <dgm:spPr/>
      <dgm:t>
        <a:bodyPr/>
        <a:lstStyle/>
        <a:p>
          <a:endParaRPr lang="en-US"/>
        </a:p>
      </dgm:t>
    </dgm:pt>
    <dgm:pt modelId="{F9C960C9-3672-4521-B4DF-1C15DDBA9247}">
      <dgm:prSet/>
      <dgm:spPr/>
      <dgm:t>
        <a:bodyPr/>
        <a:lstStyle/>
        <a:p>
          <a:pPr algn="ctr"/>
          <a:r>
            <a:rPr lang="en-CA" dirty="0"/>
            <a:t>A sacred vessel that carries the seed into humankind and is regulated by grandmother moon</a:t>
          </a:r>
          <a:endParaRPr lang="en-US" dirty="0"/>
        </a:p>
      </dgm:t>
    </dgm:pt>
    <dgm:pt modelId="{984317D7-DDA3-4228-A7A8-4AF658FED11D}" type="parTrans" cxnId="{32D54A75-C9F3-48E8-ABEF-FD7CBC8530FE}">
      <dgm:prSet/>
      <dgm:spPr/>
      <dgm:t>
        <a:bodyPr/>
        <a:lstStyle/>
        <a:p>
          <a:endParaRPr lang="en-US"/>
        </a:p>
      </dgm:t>
    </dgm:pt>
    <dgm:pt modelId="{35887866-20A2-468C-B198-1159DA583487}" type="sibTrans" cxnId="{32D54A75-C9F3-48E8-ABEF-FD7CBC8530FE}">
      <dgm:prSet/>
      <dgm:spPr/>
      <dgm:t>
        <a:bodyPr/>
        <a:lstStyle/>
        <a:p>
          <a:endParaRPr lang="en-US"/>
        </a:p>
      </dgm:t>
    </dgm:pt>
    <dgm:pt modelId="{5AF13EB0-B435-447F-945E-4273424C3426}">
      <dgm:prSet/>
      <dgm:spPr/>
      <dgm:t>
        <a:bodyPr/>
        <a:lstStyle/>
        <a:p>
          <a:pPr algn="ctr"/>
          <a:r>
            <a:rPr lang="en-CA" dirty="0"/>
            <a:t>The continuation of the strands of DNA in </a:t>
          </a:r>
          <a:r>
            <a:rPr lang="en-CA" dirty="0" err="1"/>
            <a:t>manito</a:t>
          </a:r>
          <a:r>
            <a:rPr lang="en-CA" dirty="0"/>
            <a:t> minas- Sacred Seeds- a memory of lives strung back originating from first woman, seed after seed. </a:t>
          </a:r>
          <a:endParaRPr lang="en-US" dirty="0"/>
        </a:p>
      </dgm:t>
    </dgm:pt>
    <dgm:pt modelId="{5B959FF5-5894-4138-AF32-CFAD1AAC9DF2}" type="parTrans" cxnId="{C928A942-3332-4ACA-B6E9-E26E1DDE69F2}">
      <dgm:prSet/>
      <dgm:spPr/>
      <dgm:t>
        <a:bodyPr/>
        <a:lstStyle/>
        <a:p>
          <a:endParaRPr lang="en-US"/>
        </a:p>
      </dgm:t>
    </dgm:pt>
    <dgm:pt modelId="{98E05A8B-061F-463F-8EE6-1763BAB4F5DE}" type="sibTrans" cxnId="{C928A942-3332-4ACA-B6E9-E26E1DDE69F2}">
      <dgm:prSet/>
      <dgm:spPr/>
      <dgm:t>
        <a:bodyPr/>
        <a:lstStyle/>
        <a:p>
          <a:endParaRPr lang="en-US"/>
        </a:p>
      </dgm:t>
    </dgm:pt>
    <dgm:pt modelId="{B876F9D7-060C-415E-9145-853F590F4B56}">
      <dgm:prSet/>
      <dgm:spPr/>
      <dgm:t>
        <a:bodyPr/>
        <a:lstStyle/>
        <a:p>
          <a:pPr algn="ctr"/>
          <a:r>
            <a:rPr lang="en-CA" dirty="0"/>
            <a:t>We related them to what is known in Creation story as the sacred seeds of life</a:t>
          </a:r>
          <a:endParaRPr lang="en-US" dirty="0"/>
        </a:p>
      </dgm:t>
    </dgm:pt>
    <dgm:pt modelId="{586F6F1D-5D8C-4579-B11E-2F4183C9059D}" type="parTrans" cxnId="{7F4DEB50-441C-490A-A140-0A858A2C7C6F}">
      <dgm:prSet/>
      <dgm:spPr/>
      <dgm:t>
        <a:bodyPr/>
        <a:lstStyle/>
        <a:p>
          <a:endParaRPr lang="en-US"/>
        </a:p>
      </dgm:t>
    </dgm:pt>
    <dgm:pt modelId="{4B9CE5DB-8AFF-4D6A-84A8-370E8392A443}" type="sibTrans" cxnId="{7F4DEB50-441C-490A-A140-0A858A2C7C6F}">
      <dgm:prSet/>
      <dgm:spPr/>
      <dgm:t>
        <a:bodyPr/>
        <a:lstStyle/>
        <a:p>
          <a:endParaRPr lang="en-US"/>
        </a:p>
      </dgm:t>
    </dgm:pt>
    <dgm:pt modelId="{24FBA205-FCC9-4C33-888B-843C8DE30886}" type="pres">
      <dgm:prSet presAssocID="{3D61809F-D71A-4999-BECC-67998593C280}" presName="vert0" presStyleCnt="0">
        <dgm:presLayoutVars>
          <dgm:dir/>
          <dgm:animOne val="branch"/>
          <dgm:animLvl val="lvl"/>
        </dgm:presLayoutVars>
      </dgm:prSet>
      <dgm:spPr/>
      <dgm:t>
        <a:bodyPr/>
        <a:lstStyle/>
        <a:p>
          <a:endParaRPr lang="en-US"/>
        </a:p>
      </dgm:t>
    </dgm:pt>
    <dgm:pt modelId="{A3B9E7E5-698E-457E-8A15-54C5CD6C6338}" type="pres">
      <dgm:prSet presAssocID="{F9C960C9-3672-4521-B4DF-1C15DDBA9247}" presName="thickLine" presStyleLbl="alignNode1" presStyleIdx="0" presStyleCnt="3"/>
      <dgm:spPr/>
    </dgm:pt>
    <dgm:pt modelId="{2C5C620C-F659-414A-9BB2-FE2A3C265770}" type="pres">
      <dgm:prSet presAssocID="{F9C960C9-3672-4521-B4DF-1C15DDBA9247}" presName="horz1" presStyleCnt="0"/>
      <dgm:spPr/>
    </dgm:pt>
    <dgm:pt modelId="{DAADA5B5-B6F0-48DB-8919-393F94F7A882}" type="pres">
      <dgm:prSet presAssocID="{F9C960C9-3672-4521-B4DF-1C15DDBA9247}" presName="tx1" presStyleLbl="revTx" presStyleIdx="0" presStyleCnt="3"/>
      <dgm:spPr/>
      <dgm:t>
        <a:bodyPr/>
        <a:lstStyle/>
        <a:p>
          <a:endParaRPr lang="en-US"/>
        </a:p>
      </dgm:t>
    </dgm:pt>
    <dgm:pt modelId="{537333C1-FCA5-4FF6-8264-0DF7AC736FD4}" type="pres">
      <dgm:prSet presAssocID="{F9C960C9-3672-4521-B4DF-1C15DDBA9247}" presName="vert1" presStyleCnt="0"/>
      <dgm:spPr/>
    </dgm:pt>
    <dgm:pt modelId="{B2710F14-11FF-445D-9B99-A3AF280A2764}" type="pres">
      <dgm:prSet presAssocID="{5AF13EB0-B435-447F-945E-4273424C3426}" presName="thickLine" presStyleLbl="alignNode1" presStyleIdx="1" presStyleCnt="3"/>
      <dgm:spPr/>
    </dgm:pt>
    <dgm:pt modelId="{BD7A9EF6-A817-4DBA-B8CE-AC80B004AFD9}" type="pres">
      <dgm:prSet presAssocID="{5AF13EB0-B435-447F-945E-4273424C3426}" presName="horz1" presStyleCnt="0"/>
      <dgm:spPr/>
    </dgm:pt>
    <dgm:pt modelId="{820E6B00-4729-48DA-B0AA-2C558E5B4DAE}" type="pres">
      <dgm:prSet presAssocID="{5AF13EB0-B435-447F-945E-4273424C3426}" presName="tx1" presStyleLbl="revTx" presStyleIdx="1" presStyleCnt="3"/>
      <dgm:spPr/>
      <dgm:t>
        <a:bodyPr/>
        <a:lstStyle/>
        <a:p>
          <a:endParaRPr lang="en-US"/>
        </a:p>
      </dgm:t>
    </dgm:pt>
    <dgm:pt modelId="{DF84F671-EB76-400F-A916-C8A15256049F}" type="pres">
      <dgm:prSet presAssocID="{5AF13EB0-B435-447F-945E-4273424C3426}" presName="vert1" presStyleCnt="0"/>
      <dgm:spPr/>
    </dgm:pt>
    <dgm:pt modelId="{87ED9326-289F-462B-BAEB-B30ECDB188C6}" type="pres">
      <dgm:prSet presAssocID="{B876F9D7-060C-415E-9145-853F590F4B56}" presName="thickLine" presStyleLbl="alignNode1" presStyleIdx="2" presStyleCnt="3"/>
      <dgm:spPr/>
    </dgm:pt>
    <dgm:pt modelId="{4AE94425-0E81-468B-A957-F0E655489A93}" type="pres">
      <dgm:prSet presAssocID="{B876F9D7-060C-415E-9145-853F590F4B56}" presName="horz1" presStyleCnt="0"/>
      <dgm:spPr/>
    </dgm:pt>
    <dgm:pt modelId="{2B6CA482-CCD7-47C0-987F-697F9F6E24A0}" type="pres">
      <dgm:prSet presAssocID="{B876F9D7-060C-415E-9145-853F590F4B56}" presName="tx1" presStyleLbl="revTx" presStyleIdx="2" presStyleCnt="3"/>
      <dgm:spPr/>
      <dgm:t>
        <a:bodyPr/>
        <a:lstStyle/>
        <a:p>
          <a:endParaRPr lang="en-US"/>
        </a:p>
      </dgm:t>
    </dgm:pt>
    <dgm:pt modelId="{66EA0861-A1A7-4C0E-AF4E-1A850F1307F6}" type="pres">
      <dgm:prSet presAssocID="{B876F9D7-060C-415E-9145-853F590F4B56}" presName="vert1" presStyleCnt="0"/>
      <dgm:spPr/>
    </dgm:pt>
  </dgm:ptLst>
  <dgm:cxnLst>
    <dgm:cxn modelId="{C928A942-3332-4ACA-B6E9-E26E1DDE69F2}" srcId="{3D61809F-D71A-4999-BECC-67998593C280}" destId="{5AF13EB0-B435-447F-945E-4273424C3426}" srcOrd="1" destOrd="0" parTransId="{5B959FF5-5894-4138-AF32-CFAD1AAC9DF2}" sibTransId="{98E05A8B-061F-463F-8EE6-1763BAB4F5DE}"/>
    <dgm:cxn modelId="{B2C5F493-0324-402D-B74A-380884CB2671}" type="presOf" srcId="{5AF13EB0-B435-447F-945E-4273424C3426}" destId="{820E6B00-4729-48DA-B0AA-2C558E5B4DAE}" srcOrd="0" destOrd="0" presId="urn:microsoft.com/office/officeart/2008/layout/LinedList"/>
    <dgm:cxn modelId="{7F4DEB50-441C-490A-A140-0A858A2C7C6F}" srcId="{3D61809F-D71A-4999-BECC-67998593C280}" destId="{B876F9D7-060C-415E-9145-853F590F4B56}" srcOrd="2" destOrd="0" parTransId="{586F6F1D-5D8C-4579-B11E-2F4183C9059D}" sibTransId="{4B9CE5DB-8AFF-4D6A-84A8-370E8392A443}"/>
    <dgm:cxn modelId="{F948642B-0686-4787-8F2B-74D2B3B4CA0B}" type="presOf" srcId="{3D61809F-D71A-4999-BECC-67998593C280}" destId="{24FBA205-FCC9-4C33-888B-843C8DE30886}" srcOrd="0" destOrd="0" presId="urn:microsoft.com/office/officeart/2008/layout/LinedList"/>
    <dgm:cxn modelId="{32D54A75-C9F3-48E8-ABEF-FD7CBC8530FE}" srcId="{3D61809F-D71A-4999-BECC-67998593C280}" destId="{F9C960C9-3672-4521-B4DF-1C15DDBA9247}" srcOrd="0" destOrd="0" parTransId="{984317D7-DDA3-4228-A7A8-4AF658FED11D}" sibTransId="{35887866-20A2-468C-B198-1159DA583487}"/>
    <dgm:cxn modelId="{A5F1C5E5-69BC-44A7-A4CA-0C8B77802537}" type="presOf" srcId="{F9C960C9-3672-4521-B4DF-1C15DDBA9247}" destId="{DAADA5B5-B6F0-48DB-8919-393F94F7A882}" srcOrd="0" destOrd="0" presId="urn:microsoft.com/office/officeart/2008/layout/LinedList"/>
    <dgm:cxn modelId="{97230252-36BF-4B90-9BD4-F8E8FED8059B}" type="presOf" srcId="{B876F9D7-060C-415E-9145-853F590F4B56}" destId="{2B6CA482-CCD7-47C0-987F-697F9F6E24A0}" srcOrd="0" destOrd="0" presId="urn:microsoft.com/office/officeart/2008/layout/LinedList"/>
    <dgm:cxn modelId="{62A97D57-ED08-4F21-9285-26C96364850E}" type="presParOf" srcId="{24FBA205-FCC9-4C33-888B-843C8DE30886}" destId="{A3B9E7E5-698E-457E-8A15-54C5CD6C6338}" srcOrd="0" destOrd="0" presId="urn:microsoft.com/office/officeart/2008/layout/LinedList"/>
    <dgm:cxn modelId="{DEB18FD1-E04F-49F5-9835-DB442CB93209}" type="presParOf" srcId="{24FBA205-FCC9-4C33-888B-843C8DE30886}" destId="{2C5C620C-F659-414A-9BB2-FE2A3C265770}" srcOrd="1" destOrd="0" presId="urn:microsoft.com/office/officeart/2008/layout/LinedList"/>
    <dgm:cxn modelId="{AE194E5A-2D54-4C3F-870B-B9844C1ECD3C}" type="presParOf" srcId="{2C5C620C-F659-414A-9BB2-FE2A3C265770}" destId="{DAADA5B5-B6F0-48DB-8919-393F94F7A882}" srcOrd="0" destOrd="0" presId="urn:microsoft.com/office/officeart/2008/layout/LinedList"/>
    <dgm:cxn modelId="{B779F41E-AF58-46F0-81DD-FE595D2A9623}" type="presParOf" srcId="{2C5C620C-F659-414A-9BB2-FE2A3C265770}" destId="{537333C1-FCA5-4FF6-8264-0DF7AC736FD4}" srcOrd="1" destOrd="0" presId="urn:microsoft.com/office/officeart/2008/layout/LinedList"/>
    <dgm:cxn modelId="{62F49841-41EE-48F3-AB43-2E3464651D1B}" type="presParOf" srcId="{24FBA205-FCC9-4C33-888B-843C8DE30886}" destId="{B2710F14-11FF-445D-9B99-A3AF280A2764}" srcOrd="2" destOrd="0" presId="urn:microsoft.com/office/officeart/2008/layout/LinedList"/>
    <dgm:cxn modelId="{98AFF04C-A205-460A-BE81-0F6DCFC1D071}" type="presParOf" srcId="{24FBA205-FCC9-4C33-888B-843C8DE30886}" destId="{BD7A9EF6-A817-4DBA-B8CE-AC80B004AFD9}" srcOrd="3" destOrd="0" presId="urn:microsoft.com/office/officeart/2008/layout/LinedList"/>
    <dgm:cxn modelId="{7B82887A-A5DF-47DB-985E-C8424F339006}" type="presParOf" srcId="{BD7A9EF6-A817-4DBA-B8CE-AC80B004AFD9}" destId="{820E6B00-4729-48DA-B0AA-2C558E5B4DAE}" srcOrd="0" destOrd="0" presId="urn:microsoft.com/office/officeart/2008/layout/LinedList"/>
    <dgm:cxn modelId="{C055601E-5067-466C-98E6-AE615CEC65DC}" type="presParOf" srcId="{BD7A9EF6-A817-4DBA-B8CE-AC80B004AFD9}" destId="{DF84F671-EB76-400F-A916-C8A15256049F}" srcOrd="1" destOrd="0" presId="urn:microsoft.com/office/officeart/2008/layout/LinedList"/>
    <dgm:cxn modelId="{A1212F04-4877-412D-BEE3-C83A55769B02}" type="presParOf" srcId="{24FBA205-FCC9-4C33-888B-843C8DE30886}" destId="{87ED9326-289F-462B-BAEB-B30ECDB188C6}" srcOrd="4" destOrd="0" presId="urn:microsoft.com/office/officeart/2008/layout/LinedList"/>
    <dgm:cxn modelId="{81BE1A6A-3E97-403A-81DD-22B063E3CB52}" type="presParOf" srcId="{24FBA205-FCC9-4C33-888B-843C8DE30886}" destId="{4AE94425-0E81-468B-A957-F0E655489A93}" srcOrd="5" destOrd="0" presId="urn:microsoft.com/office/officeart/2008/layout/LinedList"/>
    <dgm:cxn modelId="{86CA0E9C-CFB1-4280-8089-E09AB66C8F21}" type="presParOf" srcId="{4AE94425-0E81-468B-A957-F0E655489A93}" destId="{2B6CA482-CCD7-47C0-987F-697F9F6E24A0}" srcOrd="0" destOrd="0" presId="urn:microsoft.com/office/officeart/2008/layout/LinedList"/>
    <dgm:cxn modelId="{119CEF94-26C9-4F65-80CB-CE1FBD5BE706}" type="presParOf" srcId="{4AE94425-0E81-468B-A957-F0E655489A93}" destId="{66EA0861-A1A7-4C0E-AF4E-1A850F1307F6}"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4400F53-ACF6-45E1-A9A8-DE2980755D6E}"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CA"/>
        </a:p>
      </dgm:t>
    </dgm:pt>
    <dgm:pt modelId="{02BD0233-7389-4AEA-A86F-A4CA9462D203}">
      <dgm:prSet phldrT="[Text]"/>
      <dgm:spPr/>
      <dgm:t>
        <a:bodyPr/>
        <a:lstStyle/>
        <a:p>
          <a:r>
            <a:rPr lang="en-US" dirty="0"/>
            <a:t>Laws </a:t>
          </a:r>
          <a:endParaRPr lang="en-CA" dirty="0"/>
        </a:p>
      </dgm:t>
    </dgm:pt>
    <dgm:pt modelId="{4965A018-4D7A-4F52-B372-03C16B2B06EC}" type="parTrans" cxnId="{2B480AE1-1E89-475B-9411-70F44708B254}">
      <dgm:prSet/>
      <dgm:spPr/>
      <dgm:t>
        <a:bodyPr/>
        <a:lstStyle/>
        <a:p>
          <a:endParaRPr lang="en-CA"/>
        </a:p>
      </dgm:t>
    </dgm:pt>
    <dgm:pt modelId="{7607BBBE-30AB-4B40-880F-012ACA71BF56}" type="sibTrans" cxnId="{2B480AE1-1E89-475B-9411-70F44708B254}">
      <dgm:prSet/>
      <dgm:spPr/>
      <dgm:t>
        <a:bodyPr/>
        <a:lstStyle/>
        <a:p>
          <a:endParaRPr lang="en-CA"/>
        </a:p>
      </dgm:t>
    </dgm:pt>
    <dgm:pt modelId="{2F870D77-7F05-4341-AC66-84BDD238CC60}">
      <dgm:prSet phldrT="[Text]"/>
      <dgm:spPr/>
      <dgm:t>
        <a:bodyPr/>
        <a:lstStyle/>
        <a:p>
          <a:r>
            <a:rPr lang="en-US" dirty="0"/>
            <a:t>land</a:t>
          </a:r>
          <a:endParaRPr lang="en-CA" dirty="0"/>
        </a:p>
      </dgm:t>
    </dgm:pt>
    <dgm:pt modelId="{6278094E-FD8F-4AE2-BD79-9BC027BC4CE1}" type="parTrans" cxnId="{E8AA26BA-2412-4890-9F39-7E6F5EC21943}">
      <dgm:prSet/>
      <dgm:spPr/>
      <dgm:t>
        <a:bodyPr/>
        <a:lstStyle/>
        <a:p>
          <a:endParaRPr lang="en-CA"/>
        </a:p>
      </dgm:t>
    </dgm:pt>
    <dgm:pt modelId="{337D6D76-4A99-4179-813F-BEBC56989506}" type="sibTrans" cxnId="{E8AA26BA-2412-4890-9F39-7E6F5EC21943}">
      <dgm:prSet/>
      <dgm:spPr/>
      <dgm:t>
        <a:bodyPr/>
        <a:lstStyle/>
        <a:p>
          <a:endParaRPr lang="en-CA"/>
        </a:p>
      </dgm:t>
    </dgm:pt>
    <dgm:pt modelId="{CEF1D783-D0DC-4524-8F8C-7FB2DCEA3C6E}">
      <dgm:prSet phldrT="[Text]"/>
      <dgm:spPr/>
      <dgm:t>
        <a:bodyPr/>
        <a:lstStyle/>
        <a:p>
          <a:r>
            <a:rPr lang="en-US" dirty="0"/>
            <a:t>ceremony</a:t>
          </a:r>
          <a:endParaRPr lang="en-CA" dirty="0"/>
        </a:p>
      </dgm:t>
    </dgm:pt>
    <dgm:pt modelId="{E72BEB12-08F1-4BC9-9728-C4EDBE5C73A3}" type="parTrans" cxnId="{FD39926C-2261-4D01-94FC-7D0A483F801C}">
      <dgm:prSet/>
      <dgm:spPr/>
      <dgm:t>
        <a:bodyPr/>
        <a:lstStyle/>
        <a:p>
          <a:endParaRPr lang="en-CA"/>
        </a:p>
      </dgm:t>
    </dgm:pt>
    <dgm:pt modelId="{ED432B72-E89C-4B70-9334-7BC4D9641E9F}" type="sibTrans" cxnId="{FD39926C-2261-4D01-94FC-7D0A483F801C}">
      <dgm:prSet/>
      <dgm:spPr/>
      <dgm:t>
        <a:bodyPr/>
        <a:lstStyle/>
        <a:p>
          <a:endParaRPr lang="en-CA"/>
        </a:p>
      </dgm:t>
    </dgm:pt>
    <dgm:pt modelId="{DAE8EF72-E9F5-48DE-BF8F-E068A7B53B1C}">
      <dgm:prSet phldrT="[Text]"/>
      <dgm:spPr/>
      <dgm:t>
        <a:bodyPr/>
        <a:lstStyle/>
        <a:p>
          <a:r>
            <a:rPr lang="en-US" dirty="0"/>
            <a:t>creation</a:t>
          </a:r>
          <a:endParaRPr lang="en-CA" dirty="0"/>
        </a:p>
      </dgm:t>
    </dgm:pt>
    <dgm:pt modelId="{134175BF-0577-4B59-AF44-3B0C4F343371}" type="parTrans" cxnId="{1EB0E80C-6E8B-4092-B3FA-696321FE1EEB}">
      <dgm:prSet/>
      <dgm:spPr/>
      <dgm:t>
        <a:bodyPr/>
        <a:lstStyle/>
        <a:p>
          <a:endParaRPr lang="en-CA"/>
        </a:p>
      </dgm:t>
    </dgm:pt>
    <dgm:pt modelId="{FE7FDEE3-8FE7-4D51-B213-25ACFC69DFC0}" type="sibTrans" cxnId="{1EB0E80C-6E8B-4092-B3FA-696321FE1EEB}">
      <dgm:prSet/>
      <dgm:spPr/>
      <dgm:t>
        <a:bodyPr/>
        <a:lstStyle/>
        <a:p>
          <a:endParaRPr lang="en-CA"/>
        </a:p>
      </dgm:t>
    </dgm:pt>
    <dgm:pt modelId="{604E5C1B-B5F2-42A1-A739-8880C4BCF318}">
      <dgm:prSet phldrT="[Text]"/>
      <dgm:spPr/>
      <dgm:t>
        <a:bodyPr/>
        <a:lstStyle/>
        <a:p>
          <a:r>
            <a:rPr lang="en-US" dirty="0"/>
            <a:t>time</a:t>
          </a:r>
          <a:endParaRPr lang="en-CA" dirty="0"/>
        </a:p>
      </dgm:t>
    </dgm:pt>
    <dgm:pt modelId="{33502B2C-C1DF-4AAF-9149-4406D0047495}" type="parTrans" cxnId="{F6995D09-F90A-415D-99CF-270B41D49288}">
      <dgm:prSet/>
      <dgm:spPr/>
      <dgm:t>
        <a:bodyPr/>
        <a:lstStyle/>
        <a:p>
          <a:endParaRPr lang="en-CA"/>
        </a:p>
      </dgm:t>
    </dgm:pt>
    <dgm:pt modelId="{B2B2B6C6-22A7-4601-9A5C-A9A5A5FCADC8}" type="sibTrans" cxnId="{F6995D09-F90A-415D-99CF-270B41D49288}">
      <dgm:prSet/>
      <dgm:spPr/>
      <dgm:t>
        <a:bodyPr/>
        <a:lstStyle/>
        <a:p>
          <a:endParaRPr lang="en-CA"/>
        </a:p>
      </dgm:t>
    </dgm:pt>
    <dgm:pt modelId="{72AA0C83-0416-4FFC-80AA-A73DA5D24FAE}" type="pres">
      <dgm:prSet presAssocID="{94400F53-ACF6-45E1-A9A8-DE2980755D6E}" presName="composite" presStyleCnt="0">
        <dgm:presLayoutVars>
          <dgm:chMax val="1"/>
          <dgm:dir/>
          <dgm:resizeHandles val="exact"/>
        </dgm:presLayoutVars>
      </dgm:prSet>
      <dgm:spPr/>
      <dgm:t>
        <a:bodyPr/>
        <a:lstStyle/>
        <a:p>
          <a:endParaRPr lang="en-US"/>
        </a:p>
      </dgm:t>
    </dgm:pt>
    <dgm:pt modelId="{6D99834A-3E49-4A7B-944D-36F48CC55A62}" type="pres">
      <dgm:prSet presAssocID="{94400F53-ACF6-45E1-A9A8-DE2980755D6E}" presName="radial" presStyleCnt="0">
        <dgm:presLayoutVars>
          <dgm:animLvl val="ctr"/>
        </dgm:presLayoutVars>
      </dgm:prSet>
      <dgm:spPr/>
    </dgm:pt>
    <dgm:pt modelId="{C57360C6-F2C9-4856-9C13-E6E3ACDC9D36}" type="pres">
      <dgm:prSet presAssocID="{02BD0233-7389-4AEA-A86F-A4CA9462D203}" presName="centerShape" presStyleLbl="vennNode1" presStyleIdx="0" presStyleCnt="5"/>
      <dgm:spPr/>
      <dgm:t>
        <a:bodyPr/>
        <a:lstStyle/>
        <a:p>
          <a:endParaRPr lang="en-US"/>
        </a:p>
      </dgm:t>
    </dgm:pt>
    <dgm:pt modelId="{A583C93B-9BA6-4D9D-A61D-ADF21C489C0A}" type="pres">
      <dgm:prSet presAssocID="{2F870D77-7F05-4341-AC66-84BDD238CC60}" presName="node" presStyleLbl="vennNode1" presStyleIdx="1" presStyleCnt="5">
        <dgm:presLayoutVars>
          <dgm:bulletEnabled val="1"/>
        </dgm:presLayoutVars>
      </dgm:prSet>
      <dgm:spPr/>
      <dgm:t>
        <a:bodyPr/>
        <a:lstStyle/>
        <a:p>
          <a:endParaRPr lang="en-US"/>
        </a:p>
      </dgm:t>
    </dgm:pt>
    <dgm:pt modelId="{BEE6889D-492B-4F26-8B64-D880C77E1D61}" type="pres">
      <dgm:prSet presAssocID="{CEF1D783-D0DC-4524-8F8C-7FB2DCEA3C6E}" presName="node" presStyleLbl="vennNode1" presStyleIdx="2" presStyleCnt="5">
        <dgm:presLayoutVars>
          <dgm:bulletEnabled val="1"/>
        </dgm:presLayoutVars>
      </dgm:prSet>
      <dgm:spPr/>
      <dgm:t>
        <a:bodyPr/>
        <a:lstStyle/>
        <a:p>
          <a:endParaRPr lang="en-US"/>
        </a:p>
      </dgm:t>
    </dgm:pt>
    <dgm:pt modelId="{6984A6D8-83EA-43DC-B777-C135D9AFDC2B}" type="pres">
      <dgm:prSet presAssocID="{DAE8EF72-E9F5-48DE-BF8F-E068A7B53B1C}" presName="node" presStyleLbl="vennNode1" presStyleIdx="3" presStyleCnt="5">
        <dgm:presLayoutVars>
          <dgm:bulletEnabled val="1"/>
        </dgm:presLayoutVars>
      </dgm:prSet>
      <dgm:spPr/>
      <dgm:t>
        <a:bodyPr/>
        <a:lstStyle/>
        <a:p>
          <a:endParaRPr lang="en-US"/>
        </a:p>
      </dgm:t>
    </dgm:pt>
    <dgm:pt modelId="{C9640AA7-8C1E-4156-BAB2-29BC71EC03C0}" type="pres">
      <dgm:prSet presAssocID="{604E5C1B-B5F2-42A1-A739-8880C4BCF318}" presName="node" presStyleLbl="vennNode1" presStyleIdx="4" presStyleCnt="5">
        <dgm:presLayoutVars>
          <dgm:bulletEnabled val="1"/>
        </dgm:presLayoutVars>
      </dgm:prSet>
      <dgm:spPr/>
      <dgm:t>
        <a:bodyPr/>
        <a:lstStyle/>
        <a:p>
          <a:endParaRPr lang="en-US"/>
        </a:p>
      </dgm:t>
    </dgm:pt>
  </dgm:ptLst>
  <dgm:cxnLst>
    <dgm:cxn modelId="{9CF0754E-260D-4356-95C6-E1984F3F25D1}" type="presOf" srcId="{02BD0233-7389-4AEA-A86F-A4CA9462D203}" destId="{C57360C6-F2C9-4856-9C13-E6E3ACDC9D36}" srcOrd="0" destOrd="0" presId="urn:microsoft.com/office/officeart/2005/8/layout/radial3"/>
    <dgm:cxn modelId="{FD39926C-2261-4D01-94FC-7D0A483F801C}" srcId="{02BD0233-7389-4AEA-A86F-A4CA9462D203}" destId="{CEF1D783-D0DC-4524-8F8C-7FB2DCEA3C6E}" srcOrd="1" destOrd="0" parTransId="{E72BEB12-08F1-4BC9-9728-C4EDBE5C73A3}" sibTransId="{ED432B72-E89C-4B70-9334-7BC4D9641E9F}"/>
    <dgm:cxn modelId="{51B38021-5559-4297-ADBC-AAF8C0524C97}" type="presOf" srcId="{604E5C1B-B5F2-42A1-A739-8880C4BCF318}" destId="{C9640AA7-8C1E-4156-BAB2-29BC71EC03C0}" srcOrd="0" destOrd="0" presId="urn:microsoft.com/office/officeart/2005/8/layout/radial3"/>
    <dgm:cxn modelId="{E8AA26BA-2412-4890-9F39-7E6F5EC21943}" srcId="{02BD0233-7389-4AEA-A86F-A4CA9462D203}" destId="{2F870D77-7F05-4341-AC66-84BDD238CC60}" srcOrd="0" destOrd="0" parTransId="{6278094E-FD8F-4AE2-BD79-9BC027BC4CE1}" sibTransId="{337D6D76-4A99-4179-813F-BEBC56989506}"/>
    <dgm:cxn modelId="{9B118CEE-A3A7-4632-A852-5327E929891A}" type="presOf" srcId="{DAE8EF72-E9F5-48DE-BF8F-E068A7B53B1C}" destId="{6984A6D8-83EA-43DC-B777-C135D9AFDC2B}" srcOrd="0" destOrd="0" presId="urn:microsoft.com/office/officeart/2005/8/layout/radial3"/>
    <dgm:cxn modelId="{5DF390C7-9176-4916-8D12-A536706D2A73}" type="presOf" srcId="{2F870D77-7F05-4341-AC66-84BDD238CC60}" destId="{A583C93B-9BA6-4D9D-A61D-ADF21C489C0A}" srcOrd="0" destOrd="0" presId="urn:microsoft.com/office/officeart/2005/8/layout/radial3"/>
    <dgm:cxn modelId="{FD7B2201-7871-4E70-8253-256F3F03C39D}" type="presOf" srcId="{CEF1D783-D0DC-4524-8F8C-7FB2DCEA3C6E}" destId="{BEE6889D-492B-4F26-8B64-D880C77E1D61}" srcOrd="0" destOrd="0" presId="urn:microsoft.com/office/officeart/2005/8/layout/radial3"/>
    <dgm:cxn modelId="{2B480AE1-1E89-475B-9411-70F44708B254}" srcId="{94400F53-ACF6-45E1-A9A8-DE2980755D6E}" destId="{02BD0233-7389-4AEA-A86F-A4CA9462D203}" srcOrd="0" destOrd="0" parTransId="{4965A018-4D7A-4F52-B372-03C16B2B06EC}" sibTransId="{7607BBBE-30AB-4B40-880F-012ACA71BF56}"/>
    <dgm:cxn modelId="{F6995D09-F90A-415D-99CF-270B41D49288}" srcId="{02BD0233-7389-4AEA-A86F-A4CA9462D203}" destId="{604E5C1B-B5F2-42A1-A739-8880C4BCF318}" srcOrd="3" destOrd="0" parTransId="{33502B2C-C1DF-4AAF-9149-4406D0047495}" sibTransId="{B2B2B6C6-22A7-4601-9A5C-A9A5A5FCADC8}"/>
    <dgm:cxn modelId="{1EB0E80C-6E8B-4092-B3FA-696321FE1EEB}" srcId="{02BD0233-7389-4AEA-A86F-A4CA9462D203}" destId="{DAE8EF72-E9F5-48DE-BF8F-E068A7B53B1C}" srcOrd="2" destOrd="0" parTransId="{134175BF-0577-4B59-AF44-3B0C4F343371}" sibTransId="{FE7FDEE3-8FE7-4D51-B213-25ACFC69DFC0}"/>
    <dgm:cxn modelId="{9E023DA7-10E6-4B21-AD89-4E1EF5D4505D}" type="presOf" srcId="{94400F53-ACF6-45E1-A9A8-DE2980755D6E}" destId="{72AA0C83-0416-4FFC-80AA-A73DA5D24FAE}" srcOrd="0" destOrd="0" presId="urn:microsoft.com/office/officeart/2005/8/layout/radial3"/>
    <dgm:cxn modelId="{9B966A04-ADF3-405B-B887-C9153EA2A3B4}" type="presParOf" srcId="{72AA0C83-0416-4FFC-80AA-A73DA5D24FAE}" destId="{6D99834A-3E49-4A7B-944D-36F48CC55A62}" srcOrd="0" destOrd="0" presId="urn:microsoft.com/office/officeart/2005/8/layout/radial3"/>
    <dgm:cxn modelId="{D7FFFD1A-9E68-457D-A9A1-B0844AC23527}" type="presParOf" srcId="{6D99834A-3E49-4A7B-944D-36F48CC55A62}" destId="{C57360C6-F2C9-4856-9C13-E6E3ACDC9D36}" srcOrd="0" destOrd="0" presId="urn:microsoft.com/office/officeart/2005/8/layout/radial3"/>
    <dgm:cxn modelId="{9F38EF68-13ED-4062-98DD-3E9187D51CB4}" type="presParOf" srcId="{6D99834A-3E49-4A7B-944D-36F48CC55A62}" destId="{A583C93B-9BA6-4D9D-A61D-ADF21C489C0A}" srcOrd="1" destOrd="0" presId="urn:microsoft.com/office/officeart/2005/8/layout/radial3"/>
    <dgm:cxn modelId="{C02C64CD-9F3F-4985-B62D-06B86B8A84E5}" type="presParOf" srcId="{6D99834A-3E49-4A7B-944D-36F48CC55A62}" destId="{BEE6889D-492B-4F26-8B64-D880C77E1D61}" srcOrd="2" destOrd="0" presId="urn:microsoft.com/office/officeart/2005/8/layout/radial3"/>
    <dgm:cxn modelId="{EB6574D4-D343-42A4-BDC4-D89F5A2EA810}" type="presParOf" srcId="{6D99834A-3E49-4A7B-944D-36F48CC55A62}" destId="{6984A6D8-83EA-43DC-B777-C135D9AFDC2B}" srcOrd="3" destOrd="0" presId="urn:microsoft.com/office/officeart/2005/8/layout/radial3"/>
    <dgm:cxn modelId="{9FBFC099-79C5-4B6E-B329-19CFD10ADEC2}" type="presParOf" srcId="{6D99834A-3E49-4A7B-944D-36F48CC55A62}" destId="{C9640AA7-8C1E-4156-BAB2-29BC71EC03C0}" srcOrd="4"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9FB0E00-BDC8-467C-A985-7B1E9EBB6F9E}" type="doc">
      <dgm:prSet loTypeId="urn:microsoft.com/office/officeart/2018/2/layout/IconVerticalSolidList" loCatId="icon" qsTypeId="urn:microsoft.com/office/officeart/2005/8/quickstyle/simple4" qsCatId="simple" csTypeId="urn:microsoft.com/office/officeart/2005/8/colors/accent0_3" csCatId="mainScheme" phldr="1"/>
      <dgm:spPr/>
      <dgm:t>
        <a:bodyPr/>
        <a:lstStyle/>
        <a:p>
          <a:endParaRPr lang="en-US"/>
        </a:p>
      </dgm:t>
    </dgm:pt>
    <dgm:pt modelId="{42448E62-EF2E-49C9-B966-530ECECBB4CE}">
      <dgm:prSet/>
      <dgm:spPr/>
      <dgm:t>
        <a:bodyPr/>
        <a:lstStyle/>
        <a:p>
          <a:pPr>
            <a:lnSpc>
              <a:spcPct val="100000"/>
            </a:lnSpc>
          </a:pPr>
          <a:r>
            <a:rPr lang="en-US" dirty="0"/>
            <a:t>Rebuild trade relationships through nation-to-nation agreements between indigenous kinship ties- “Scale Out”</a:t>
          </a:r>
        </a:p>
      </dgm:t>
    </dgm:pt>
    <dgm:pt modelId="{A19FAC5A-D0AE-4FEF-A511-9069E0153ABE}" type="parTrans" cxnId="{6A44F789-1511-410D-91BC-AFA7284CA4E3}">
      <dgm:prSet/>
      <dgm:spPr/>
      <dgm:t>
        <a:bodyPr/>
        <a:lstStyle/>
        <a:p>
          <a:endParaRPr lang="en-US"/>
        </a:p>
      </dgm:t>
    </dgm:pt>
    <dgm:pt modelId="{C1D542A4-5A40-410D-9366-82C0B04E843D}" type="sibTrans" cxnId="{6A44F789-1511-410D-91BC-AFA7284CA4E3}">
      <dgm:prSet/>
      <dgm:spPr/>
      <dgm:t>
        <a:bodyPr/>
        <a:lstStyle/>
        <a:p>
          <a:endParaRPr lang="en-US"/>
        </a:p>
      </dgm:t>
    </dgm:pt>
    <dgm:pt modelId="{204B1F4B-A3C6-4A44-9734-BFE525188DE9}">
      <dgm:prSet/>
      <dgm:spPr/>
      <dgm:t>
        <a:bodyPr/>
        <a:lstStyle/>
        <a:p>
          <a:pPr>
            <a:lnSpc>
              <a:spcPct val="100000"/>
            </a:lnSpc>
          </a:pPr>
          <a:r>
            <a:rPr lang="en-US" dirty="0"/>
            <a:t>Education on sustainable economy and land-based practices, community driven initiatives, </a:t>
          </a:r>
          <a:r>
            <a:rPr lang="en-US" dirty="0" err="1"/>
            <a:t>Indig</a:t>
          </a:r>
          <a:r>
            <a:rPr lang="en-US" dirty="0"/>
            <a:t>. coops, &amp; collectives </a:t>
          </a:r>
        </a:p>
      </dgm:t>
    </dgm:pt>
    <dgm:pt modelId="{1C15B373-B65F-4E42-99DB-E76E2DCECB6B}" type="parTrans" cxnId="{D1BE17A9-312F-40F8-91EF-AE7D6D059DE6}">
      <dgm:prSet/>
      <dgm:spPr/>
      <dgm:t>
        <a:bodyPr/>
        <a:lstStyle/>
        <a:p>
          <a:endParaRPr lang="en-US"/>
        </a:p>
      </dgm:t>
    </dgm:pt>
    <dgm:pt modelId="{9763D8EF-DD1C-4223-ADCC-3E17CCACBDDE}" type="sibTrans" cxnId="{D1BE17A9-312F-40F8-91EF-AE7D6D059DE6}">
      <dgm:prSet/>
      <dgm:spPr/>
      <dgm:t>
        <a:bodyPr/>
        <a:lstStyle/>
        <a:p>
          <a:endParaRPr lang="en-US"/>
        </a:p>
      </dgm:t>
    </dgm:pt>
    <dgm:pt modelId="{86A1AA68-1ECA-4F19-A966-B79BB33574F9}">
      <dgm:prSet/>
      <dgm:spPr/>
      <dgm:t>
        <a:bodyPr/>
        <a:lstStyle/>
        <a:p>
          <a:pPr>
            <a:lnSpc>
              <a:spcPct val="100000"/>
            </a:lnSpc>
          </a:pPr>
          <a:r>
            <a:rPr lang="en-US" dirty="0"/>
            <a:t>Build social economy community projects and utilize relevant foodways curriculum for families</a:t>
          </a:r>
        </a:p>
      </dgm:t>
    </dgm:pt>
    <dgm:pt modelId="{82F8C275-79F5-418F-814A-6C30DA052153}" type="parTrans" cxnId="{626A718A-D34C-4C45-8C73-DDB81E96CDB6}">
      <dgm:prSet/>
      <dgm:spPr/>
      <dgm:t>
        <a:bodyPr/>
        <a:lstStyle/>
        <a:p>
          <a:endParaRPr lang="en-US"/>
        </a:p>
      </dgm:t>
    </dgm:pt>
    <dgm:pt modelId="{E3636FA0-88ED-49CF-9C84-5E7BF3F672B2}" type="sibTrans" cxnId="{626A718A-D34C-4C45-8C73-DDB81E96CDB6}">
      <dgm:prSet/>
      <dgm:spPr/>
      <dgm:t>
        <a:bodyPr/>
        <a:lstStyle/>
        <a:p>
          <a:endParaRPr lang="en-US"/>
        </a:p>
      </dgm:t>
    </dgm:pt>
    <dgm:pt modelId="{AC00A471-7707-47CF-B05B-F2897D75C6E6}">
      <dgm:prSet/>
      <dgm:spPr/>
      <dgm:t>
        <a:bodyPr/>
        <a:lstStyle/>
        <a:p>
          <a:pPr>
            <a:lnSpc>
              <a:spcPct val="100000"/>
            </a:lnSpc>
          </a:pPr>
          <a:r>
            <a:rPr lang="en-US" dirty="0"/>
            <a:t>Decolonizing Funding Models and Long-term Visioning for 7 generations</a:t>
          </a:r>
        </a:p>
      </dgm:t>
    </dgm:pt>
    <dgm:pt modelId="{26C17968-29EC-4C34-8F16-D0B63625AAA8}" type="parTrans" cxnId="{4A0E740A-AC13-4B79-B26B-00C70BB71F4D}">
      <dgm:prSet/>
      <dgm:spPr/>
      <dgm:t>
        <a:bodyPr/>
        <a:lstStyle/>
        <a:p>
          <a:endParaRPr lang="en-US"/>
        </a:p>
      </dgm:t>
    </dgm:pt>
    <dgm:pt modelId="{7DE3525A-C06E-4B4E-A2A2-B296F452071D}" type="sibTrans" cxnId="{4A0E740A-AC13-4B79-B26B-00C70BB71F4D}">
      <dgm:prSet/>
      <dgm:spPr/>
      <dgm:t>
        <a:bodyPr/>
        <a:lstStyle/>
        <a:p>
          <a:endParaRPr lang="en-US"/>
        </a:p>
      </dgm:t>
    </dgm:pt>
    <dgm:pt modelId="{6AD1BED6-8A8B-4AC6-8407-57134D297F42}">
      <dgm:prSet/>
      <dgm:spPr/>
      <dgm:t>
        <a:bodyPr/>
        <a:lstStyle/>
        <a:p>
          <a:pPr>
            <a:lnSpc>
              <a:spcPct val="100000"/>
            </a:lnSpc>
          </a:pPr>
          <a:r>
            <a:rPr lang="en-CA" dirty="0"/>
            <a:t>Community Driven initiatives &amp; funding that prioritize Indigenous Rites and responsibilities vs. Rights </a:t>
          </a:r>
          <a:endParaRPr lang="en-US" dirty="0"/>
        </a:p>
      </dgm:t>
    </dgm:pt>
    <dgm:pt modelId="{46201F7B-9D74-4810-B5F8-A25D0AE00E44}" type="sibTrans" cxnId="{51DB618C-338B-4499-9E92-8550BF5B419C}">
      <dgm:prSet/>
      <dgm:spPr/>
      <dgm:t>
        <a:bodyPr/>
        <a:lstStyle/>
        <a:p>
          <a:endParaRPr lang="en-US"/>
        </a:p>
      </dgm:t>
    </dgm:pt>
    <dgm:pt modelId="{0B72F10C-F287-4C00-97D5-7B7B13100689}" type="parTrans" cxnId="{51DB618C-338B-4499-9E92-8550BF5B419C}">
      <dgm:prSet/>
      <dgm:spPr/>
      <dgm:t>
        <a:bodyPr/>
        <a:lstStyle/>
        <a:p>
          <a:endParaRPr lang="en-US"/>
        </a:p>
      </dgm:t>
    </dgm:pt>
    <dgm:pt modelId="{057DA2B6-DC27-4392-AA92-F2C4C122462A}" type="pres">
      <dgm:prSet presAssocID="{99FB0E00-BDC8-467C-A985-7B1E9EBB6F9E}" presName="root" presStyleCnt="0">
        <dgm:presLayoutVars>
          <dgm:dir/>
          <dgm:resizeHandles val="exact"/>
        </dgm:presLayoutVars>
      </dgm:prSet>
      <dgm:spPr/>
      <dgm:t>
        <a:bodyPr/>
        <a:lstStyle/>
        <a:p>
          <a:endParaRPr lang="en-US"/>
        </a:p>
      </dgm:t>
    </dgm:pt>
    <dgm:pt modelId="{B9FDD898-E766-4510-8DF5-2ECE12DA0931}" type="pres">
      <dgm:prSet presAssocID="{42448E62-EF2E-49C9-B966-530ECECBB4CE}" presName="compNode" presStyleCnt="0"/>
      <dgm:spPr/>
    </dgm:pt>
    <dgm:pt modelId="{0C043D7F-DEE6-4071-B6DD-3C7B5ECA9246}" type="pres">
      <dgm:prSet presAssocID="{42448E62-EF2E-49C9-B966-530ECECBB4CE}" presName="bgRect" presStyleLbl="bgShp" presStyleIdx="0" presStyleCnt="5"/>
      <dgm:spPr/>
    </dgm:pt>
    <dgm:pt modelId="{A611AA93-3D6A-40E9-9E81-86473948571D}" type="pres">
      <dgm:prSet presAssocID="{42448E62-EF2E-49C9-B966-530ECECBB4CE}"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dgm:spPr>
      <dgm:extLst>
        <a:ext uri="{E40237B7-FDA0-4F09-8148-C483321AD2D9}">
          <dgm14:cNvPr xmlns:dgm14="http://schemas.microsoft.com/office/drawing/2010/diagram" id="0" name="" descr="Handshake"/>
        </a:ext>
      </dgm:extLst>
    </dgm:pt>
    <dgm:pt modelId="{2624347A-DCF7-43EB-A4B2-9352D330ABB5}" type="pres">
      <dgm:prSet presAssocID="{42448E62-EF2E-49C9-B966-530ECECBB4CE}" presName="spaceRect" presStyleCnt="0"/>
      <dgm:spPr/>
    </dgm:pt>
    <dgm:pt modelId="{FF9EA9BA-2258-44D9-B9D0-7F3D07F8C8D3}" type="pres">
      <dgm:prSet presAssocID="{42448E62-EF2E-49C9-B966-530ECECBB4CE}" presName="parTx" presStyleLbl="revTx" presStyleIdx="0" presStyleCnt="5">
        <dgm:presLayoutVars>
          <dgm:chMax val="0"/>
          <dgm:chPref val="0"/>
        </dgm:presLayoutVars>
      </dgm:prSet>
      <dgm:spPr/>
      <dgm:t>
        <a:bodyPr/>
        <a:lstStyle/>
        <a:p>
          <a:endParaRPr lang="en-US"/>
        </a:p>
      </dgm:t>
    </dgm:pt>
    <dgm:pt modelId="{0C078AFC-3357-42D3-8EEE-8A01FBDBBF43}" type="pres">
      <dgm:prSet presAssocID="{C1D542A4-5A40-410D-9366-82C0B04E843D}" presName="sibTrans" presStyleCnt="0"/>
      <dgm:spPr/>
    </dgm:pt>
    <dgm:pt modelId="{B85D995D-F287-49BF-8058-F086C68694EE}" type="pres">
      <dgm:prSet presAssocID="{204B1F4B-A3C6-4A44-9734-BFE525188DE9}" presName="compNode" presStyleCnt="0"/>
      <dgm:spPr/>
    </dgm:pt>
    <dgm:pt modelId="{376C8C52-F9A0-44E0-ACFC-62A0EDF788DA}" type="pres">
      <dgm:prSet presAssocID="{204B1F4B-A3C6-4A44-9734-BFE525188DE9}" presName="bgRect" presStyleLbl="bgShp" presStyleIdx="1" presStyleCnt="5"/>
      <dgm:spPr/>
    </dgm:pt>
    <dgm:pt modelId="{83411DDC-43A2-4B46-B8F7-53FB22DD8EDA}" type="pres">
      <dgm:prSet presAssocID="{204B1F4B-A3C6-4A44-9734-BFE525188DE9}"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dgm:spPr>
      <dgm:extLst>
        <a:ext uri="{E40237B7-FDA0-4F09-8148-C483321AD2D9}">
          <dgm14:cNvPr xmlns:dgm14="http://schemas.microsoft.com/office/drawing/2010/diagram" id="0" name="" descr="Earth Globe Europe-Africa"/>
        </a:ext>
      </dgm:extLst>
    </dgm:pt>
    <dgm:pt modelId="{283220EF-B375-42AE-AF06-3666088F9839}" type="pres">
      <dgm:prSet presAssocID="{204B1F4B-A3C6-4A44-9734-BFE525188DE9}" presName="spaceRect" presStyleCnt="0"/>
      <dgm:spPr/>
    </dgm:pt>
    <dgm:pt modelId="{7C293507-A8DE-4E30-A59E-791AE05EFAD0}" type="pres">
      <dgm:prSet presAssocID="{204B1F4B-A3C6-4A44-9734-BFE525188DE9}" presName="parTx" presStyleLbl="revTx" presStyleIdx="1" presStyleCnt="5">
        <dgm:presLayoutVars>
          <dgm:chMax val="0"/>
          <dgm:chPref val="0"/>
        </dgm:presLayoutVars>
      </dgm:prSet>
      <dgm:spPr/>
      <dgm:t>
        <a:bodyPr/>
        <a:lstStyle/>
        <a:p>
          <a:endParaRPr lang="en-US"/>
        </a:p>
      </dgm:t>
    </dgm:pt>
    <dgm:pt modelId="{DD11E06A-51D2-495E-AA99-FCF49A72312C}" type="pres">
      <dgm:prSet presAssocID="{9763D8EF-DD1C-4223-ADCC-3E17CCACBDDE}" presName="sibTrans" presStyleCnt="0"/>
      <dgm:spPr/>
    </dgm:pt>
    <dgm:pt modelId="{C3BB4090-4313-4537-ADF9-E89AB1F7AC3E}" type="pres">
      <dgm:prSet presAssocID="{86A1AA68-1ECA-4F19-A966-B79BB33574F9}" presName="compNode" presStyleCnt="0"/>
      <dgm:spPr/>
    </dgm:pt>
    <dgm:pt modelId="{C5D6328B-E82B-4052-9668-7A6ED27ABDFA}" type="pres">
      <dgm:prSet presAssocID="{86A1AA68-1ECA-4F19-A966-B79BB33574F9}" presName="bgRect" presStyleLbl="bgShp" presStyleIdx="2" presStyleCnt="5"/>
      <dgm:spPr/>
    </dgm:pt>
    <dgm:pt modelId="{4A8FE93A-6EE9-4C84-A530-3B91D08A10D5}" type="pres">
      <dgm:prSet presAssocID="{86A1AA68-1ECA-4F19-A966-B79BB33574F9}"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dgm:spPr>
      <dgm:extLst>
        <a:ext uri="{E40237B7-FDA0-4F09-8148-C483321AD2D9}">
          <dgm14:cNvPr xmlns:dgm14="http://schemas.microsoft.com/office/drawing/2010/diagram" id="0" name="" descr="Hammer"/>
        </a:ext>
      </dgm:extLst>
    </dgm:pt>
    <dgm:pt modelId="{428052EF-6076-444A-AE30-611C3C5439B6}" type="pres">
      <dgm:prSet presAssocID="{86A1AA68-1ECA-4F19-A966-B79BB33574F9}" presName="spaceRect" presStyleCnt="0"/>
      <dgm:spPr/>
    </dgm:pt>
    <dgm:pt modelId="{0839899E-792D-4AB8-BBAF-1E846F58B096}" type="pres">
      <dgm:prSet presAssocID="{86A1AA68-1ECA-4F19-A966-B79BB33574F9}" presName="parTx" presStyleLbl="revTx" presStyleIdx="2" presStyleCnt="5">
        <dgm:presLayoutVars>
          <dgm:chMax val="0"/>
          <dgm:chPref val="0"/>
        </dgm:presLayoutVars>
      </dgm:prSet>
      <dgm:spPr/>
      <dgm:t>
        <a:bodyPr/>
        <a:lstStyle/>
        <a:p>
          <a:endParaRPr lang="en-US"/>
        </a:p>
      </dgm:t>
    </dgm:pt>
    <dgm:pt modelId="{679BF587-8531-4673-9BBC-78D18A53CFC4}" type="pres">
      <dgm:prSet presAssocID="{E3636FA0-88ED-49CF-9C84-5E7BF3F672B2}" presName="sibTrans" presStyleCnt="0"/>
      <dgm:spPr/>
    </dgm:pt>
    <dgm:pt modelId="{E862C363-6036-4C73-A2BB-9885F5A92182}" type="pres">
      <dgm:prSet presAssocID="{6AD1BED6-8A8B-4AC6-8407-57134D297F42}" presName="compNode" presStyleCnt="0"/>
      <dgm:spPr/>
    </dgm:pt>
    <dgm:pt modelId="{E6386B26-F6BE-4299-9BB3-ECF098F1011D}" type="pres">
      <dgm:prSet presAssocID="{6AD1BED6-8A8B-4AC6-8407-57134D297F42}" presName="bgRect" presStyleLbl="bgShp" presStyleIdx="3" presStyleCnt="5" custLinFactNeighborX="1547" custLinFactNeighborY="2749"/>
      <dgm:spPr/>
    </dgm:pt>
    <dgm:pt modelId="{EAEDF20E-DAB7-4E3B-90C2-8FFC569BD20C}" type="pres">
      <dgm:prSet presAssocID="{6AD1BED6-8A8B-4AC6-8407-57134D297F42}"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dgm:spPr>
      <dgm:extLst>
        <a:ext uri="{E40237B7-FDA0-4F09-8148-C483321AD2D9}">
          <dgm14:cNvPr xmlns:dgm14="http://schemas.microsoft.com/office/drawing/2010/diagram" id="0" name="" descr="Apple"/>
        </a:ext>
      </dgm:extLst>
    </dgm:pt>
    <dgm:pt modelId="{C27E2246-171A-479C-B4FD-A6D126A8451B}" type="pres">
      <dgm:prSet presAssocID="{6AD1BED6-8A8B-4AC6-8407-57134D297F42}" presName="spaceRect" presStyleCnt="0"/>
      <dgm:spPr/>
    </dgm:pt>
    <dgm:pt modelId="{51F00F65-C866-4664-A540-09D4B3453F70}" type="pres">
      <dgm:prSet presAssocID="{6AD1BED6-8A8B-4AC6-8407-57134D297F42}" presName="parTx" presStyleLbl="revTx" presStyleIdx="3" presStyleCnt="5">
        <dgm:presLayoutVars>
          <dgm:chMax val="0"/>
          <dgm:chPref val="0"/>
        </dgm:presLayoutVars>
      </dgm:prSet>
      <dgm:spPr/>
      <dgm:t>
        <a:bodyPr/>
        <a:lstStyle/>
        <a:p>
          <a:endParaRPr lang="en-US"/>
        </a:p>
      </dgm:t>
    </dgm:pt>
    <dgm:pt modelId="{6C43C8E1-3947-449C-8EE3-81DCDA333A07}" type="pres">
      <dgm:prSet presAssocID="{46201F7B-9D74-4810-B5F8-A25D0AE00E44}" presName="sibTrans" presStyleCnt="0"/>
      <dgm:spPr/>
    </dgm:pt>
    <dgm:pt modelId="{225DF123-350F-414C-A8A3-A6120B829941}" type="pres">
      <dgm:prSet presAssocID="{AC00A471-7707-47CF-B05B-F2897D75C6E6}" presName="compNode" presStyleCnt="0"/>
      <dgm:spPr/>
    </dgm:pt>
    <dgm:pt modelId="{37E14C7E-BBA0-4DD4-84EF-18E2F080487C}" type="pres">
      <dgm:prSet presAssocID="{AC00A471-7707-47CF-B05B-F2897D75C6E6}" presName="bgRect" presStyleLbl="bgShp" presStyleIdx="4" presStyleCnt="5"/>
      <dgm:spPr/>
    </dgm:pt>
    <dgm:pt modelId="{D913D74E-93F3-463B-9616-3C5F2DDB0E4B}" type="pres">
      <dgm:prSet presAssocID="{AC00A471-7707-47CF-B05B-F2897D75C6E6}"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dgm:spPr>
      <dgm:extLst>
        <a:ext uri="{E40237B7-FDA0-4F09-8148-C483321AD2D9}">
          <dgm14:cNvPr xmlns:dgm14="http://schemas.microsoft.com/office/drawing/2010/diagram" id="0" name="" descr="Group"/>
        </a:ext>
      </dgm:extLst>
    </dgm:pt>
    <dgm:pt modelId="{E06A527D-C193-4FB2-8A91-DA25689FE5AA}" type="pres">
      <dgm:prSet presAssocID="{AC00A471-7707-47CF-B05B-F2897D75C6E6}" presName="spaceRect" presStyleCnt="0"/>
      <dgm:spPr/>
    </dgm:pt>
    <dgm:pt modelId="{2577E646-9ACD-41B2-9F79-C5F260294CBE}" type="pres">
      <dgm:prSet presAssocID="{AC00A471-7707-47CF-B05B-F2897D75C6E6}" presName="parTx" presStyleLbl="revTx" presStyleIdx="4" presStyleCnt="5">
        <dgm:presLayoutVars>
          <dgm:chMax val="0"/>
          <dgm:chPref val="0"/>
        </dgm:presLayoutVars>
      </dgm:prSet>
      <dgm:spPr/>
      <dgm:t>
        <a:bodyPr/>
        <a:lstStyle/>
        <a:p>
          <a:endParaRPr lang="en-US"/>
        </a:p>
      </dgm:t>
    </dgm:pt>
  </dgm:ptLst>
  <dgm:cxnLst>
    <dgm:cxn modelId="{6C54D558-CC1F-46E9-B450-D792BE1562F1}" type="presOf" srcId="{99FB0E00-BDC8-467C-A985-7B1E9EBB6F9E}" destId="{057DA2B6-DC27-4392-AA92-F2C4C122462A}" srcOrd="0" destOrd="0" presId="urn:microsoft.com/office/officeart/2018/2/layout/IconVerticalSolidList"/>
    <dgm:cxn modelId="{D1BE17A9-312F-40F8-91EF-AE7D6D059DE6}" srcId="{99FB0E00-BDC8-467C-A985-7B1E9EBB6F9E}" destId="{204B1F4B-A3C6-4A44-9734-BFE525188DE9}" srcOrd="1" destOrd="0" parTransId="{1C15B373-B65F-4E42-99DB-E76E2DCECB6B}" sibTransId="{9763D8EF-DD1C-4223-ADCC-3E17CCACBDDE}"/>
    <dgm:cxn modelId="{0BFEF61E-33C2-4003-B2A6-394AC60339C1}" type="presOf" srcId="{86A1AA68-1ECA-4F19-A966-B79BB33574F9}" destId="{0839899E-792D-4AB8-BBAF-1E846F58B096}" srcOrd="0" destOrd="0" presId="urn:microsoft.com/office/officeart/2018/2/layout/IconVerticalSolidList"/>
    <dgm:cxn modelId="{51DB618C-338B-4499-9E92-8550BF5B419C}" srcId="{99FB0E00-BDC8-467C-A985-7B1E9EBB6F9E}" destId="{6AD1BED6-8A8B-4AC6-8407-57134D297F42}" srcOrd="3" destOrd="0" parTransId="{0B72F10C-F287-4C00-97D5-7B7B13100689}" sibTransId="{46201F7B-9D74-4810-B5F8-A25D0AE00E44}"/>
    <dgm:cxn modelId="{92562EAE-0181-445B-80A5-635E8CFFCFFA}" type="presOf" srcId="{6AD1BED6-8A8B-4AC6-8407-57134D297F42}" destId="{51F00F65-C866-4664-A540-09D4B3453F70}" srcOrd="0" destOrd="0" presId="urn:microsoft.com/office/officeart/2018/2/layout/IconVerticalSolidList"/>
    <dgm:cxn modelId="{3F6F8BCD-66DB-4034-AA8B-851CC63E43F2}" type="presOf" srcId="{42448E62-EF2E-49C9-B966-530ECECBB4CE}" destId="{FF9EA9BA-2258-44D9-B9D0-7F3D07F8C8D3}" srcOrd="0" destOrd="0" presId="urn:microsoft.com/office/officeart/2018/2/layout/IconVerticalSolidList"/>
    <dgm:cxn modelId="{4A0E740A-AC13-4B79-B26B-00C70BB71F4D}" srcId="{99FB0E00-BDC8-467C-A985-7B1E9EBB6F9E}" destId="{AC00A471-7707-47CF-B05B-F2897D75C6E6}" srcOrd="4" destOrd="0" parTransId="{26C17968-29EC-4C34-8F16-D0B63625AAA8}" sibTransId="{7DE3525A-C06E-4B4E-A2A2-B296F452071D}"/>
    <dgm:cxn modelId="{14A19019-65E2-4670-B0BB-492E80D25FD8}" type="presOf" srcId="{204B1F4B-A3C6-4A44-9734-BFE525188DE9}" destId="{7C293507-A8DE-4E30-A59E-791AE05EFAD0}" srcOrd="0" destOrd="0" presId="urn:microsoft.com/office/officeart/2018/2/layout/IconVerticalSolidList"/>
    <dgm:cxn modelId="{D33B2E4D-E8DC-40F6-B188-84C259DE6F90}" type="presOf" srcId="{AC00A471-7707-47CF-B05B-F2897D75C6E6}" destId="{2577E646-9ACD-41B2-9F79-C5F260294CBE}" srcOrd="0" destOrd="0" presId="urn:microsoft.com/office/officeart/2018/2/layout/IconVerticalSolidList"/>
    <dgm:cxn modelId="{626A718A-D34C-4C45-8C73-DDB81E96CDB6}" srcId="{99FB0E00-BDC8-467C-A985-7B1E9EBB6F9E}" destId="{86A1AA68-1ECA-4F19-A966-B79BB33574F9}" srcOrd="2" destOrd="0" parTransId="{82F8C275-79F5-418F-814A-6C30DA052153}" sibTransId="{E3636FA0-88ED-49CF-9C84-5E7BF3F672B2}"/>
    <dgm:cxn modelId="{6A44F789-1511-410D-91BC-AFA7284CA4E3}" srcId="{99FB0E00-BDC8-467C-A985-7B1E9EBB6F9E}" destId="{42448E62-EF2E-49C9-B966-530ECECBB4CE}" srcOrd="0" destOrd="0" parTransId="{A19FAC5A-D0AE-4FEF-A511-9069E0153ABE}" sibTransId="{C1D542A4-5A40-410D-9366-82C0B04E843D}"/>
    <dgm:cxn modelId="{8E68F990-32FD-42C8-B1D6-B7D52C78902C}" type="presParOf" srcId="{057DA2B6-DC27-4392-AA92-F2C4C122462A}" destId="{B9FDD898-E766-4510-8DF5-2ECE12DA0931}" srcOrd="0" destOrd="0" presId="urn:microsoft.com/office/officeart/2018/2/layout/IconVerticalSolidList"/>
    <dgm:cxn modelId="{D1EED015-A64B-41BE-831F-CB5C576D272E}" type="presParOf" srcId="{B9FDD898-E766-4510-8DF5-2ECE12DA0931}" destId="{0C043D7F-DEE6-4071-B6DD-3C7B5ECA9246}" srcOrd="0" destOrd="0" presId="urn:microsoft.com/office/officeart/2018/2/layout/IconVerticalSolidList"/>
    <dgm:cxn modelId="{8658DE8B-78CE-4142-9A45-E4AD2BB04119}" type="presParOf" srcId="{B9FDD898-E766-4510-8DF5-2ECE12DA0931}" destId="{A611AA93-3D6A-40E9-9E81-86473948571D}" srcOrd="1" destOrd="0" presId="urn:microsoft.com/office/officeart/2018/2/layout/IconVerticalSolidList"/>
    <dgm:cxn modelId="{131FD677-9979-49DC-91CE-71238586B31B}" type="presParOf" srcId="{B9FDD898-E766-4510-8DF5-2ECE12DA0931}" destId="{2624347A-DCF7-43EB-A4B2-9352D330ABB5}" srcOrd="2" destOrd="0" presId="urn:microsoft.com/office/officeart/2018/2/layout/IconVerticalSolidList"/>
    <dgm:cxn modelId="{76D48455-B00D-4C43-BDE3-A8ACC39C8B9F}" type="presParOf" srcId="{B9FDD898-E766-4510-8DF5-2ECE12DA0931}" destId="{FF9EA9BA-2258-44D9-B9D0-7F3D07F8C8D3}" srcOrd="3" destOrd="0" presId="urn:microsoft.com/office/officeart/2018/2/layout/IconVerticalSolidList"/>
    <dgm:cxn modelId="{31ADBCC3-21B9-4709-9CA3-819636440A67}" type="presParOf" srcId="{057DA2B6-DC27-4392-AA92-F2C4C122462A}" destId="{0C078AFC-3357-42D3-8EEE-8A01FBDBBF43}" srcOrd="1" destOrd="0" presId="urn:microsoft.com/office/officeart/2018/2/layout/IconVerticalSolidList"/>
    <dgm:cxn modelId="{C6A286BC-F0EE-4C67-8DDA-C90AD8D0C96B}" type="presParOf" srcId="{057DA2B6-DC27-4392-AA92-F2C4C122462A}" destId="{B85D995D-F287-49BF-8058-F086C68694EE}" srcOrd="2" destOrd="0" presId="urn:microsoft.com/office/officeart/2018/2/layout/IconVerticalSolidList"/>
    <dgm:cxn modelId="{BE4DE41C-0B51-4521-82EF-0426B5953942}" type="presParOf" srcId="{B85D995D-F287-49BF-8058-F086C68694EE}" destId="{376C8C52-F9A0-44E0-ACFC-62A0EDF788DA}" srcOrd="0" destOrd="0" presId="urn:microsoft.com/office/officeart/2018/2/layout/IconVerticalSolidList"/>
    <dgm:cxn modelId="{3CDBA793-B3E6-4AC4-AE42-1E1D5A909749}" type="presParOf" srcId="{B85D995D-F287-49BF-8058-F086C68694EE}" destId="{83411DDC-43A2-4B46-B8F7-53FB22DD8EDA}" srcOrd="1" destOrd="0" presId="urn:microsoft.com/office/officeart/2018/2/layout/IconVerticalSolidList"/>
    <dgm:cxn modelId="{1F12445A-C780-465E-89BA-02993AA113D9}" type="presParOf" srcId="{B85D995D-F287-49BF-8058-F086C68694EE}" destId="{283220EF-B375-42AE-AF06-3666088F9839}" srcOrd="2" destOrd="0" presId="urn:microsoft.com/office/officeart/2018/2/layout/IconVerticalSolidList"/>
    <dgm:cxn modelId="{21C60265-0757-44FA-9F0D-5254F4F23179}" type="presParOf" srcId="{B85D995D-F287-49BF-8058-F086C68694EE}" destId="{7C293507-A8DE-4E30-A59E-791AE05EFAD0}" srcOrd="3" destOrd="0" presId="urn:microsoft.com/office/officeart/2018/2/layout/IconVerticalSolidList"/>
    <dgm:cxn modelId="{F217E3D9-998F-460D-B902-5B4B391040CF}" type="presParOf" srcId="{057DA2B6-DC27-4392-AA92-F2C4C122462A}" destId="{DD11E06A-51D2-495E-AA99-FCF49A72312C}" srcOrd="3" destOrd="0" presId="urn:microsoft.com/office/officeart/2018/2/layout/IconVerticalSolidList"/>
    <dgm:cxn modelId="{D372A8B4-FBA6-4C17-8E7C-D67EAB0AED95}" type="presParOf" srcId="{057DA2B6-DC27-4392-AA92-F2C4C122462A}" destId="{C3BB4090-4313-4537-ADF9-E89AB1F7AC3E}" srcOrd="4" destOrd="0" presId="urn:microsoft.com/office/officeart/2018/2/layout/IconVerticalSolidList"/>
    <dgm:cxn modelId="{FBDAEE1C-C0AA-48A3-B9BF-2354643A2E2A}" type="presParOf" srcId="{C3BB4090-4313-4537-ADF9-E89AB1F7AC3E}" destId="{C5D6328B-E82B-4052-9668-7A6ED27ABDFA}" srcOrd="0" destOrd="0" presId="urn:microsoft.com/office/officeart/2018/2/layout/IconVerticalSolidList"/>
    <dgm:cxn modelId="{E2DCA39B-B61C-4477-B8B3-0FEC7D413065}" type="presParOf" srcId="{C3BB4090-4313-4537-ADF9-E89AB1F7AC3E}" destId="{4A8FE93A-6EE9-4C84-A530-3B91D08A10D5}" srcOrd="1" destOrd="0" presId="urn:microsoft.com/office/officeart/2018/2/layout/IconVerticalSolidList"/>
    <dgm:cxn modelId="{962E9F9B-9EBC-4857-8C74-B78668DDCE01}" type="presParOf" srcId="{C3BB4090-4313-4537-ADF9-E89AB1F7AC3E}" destId="{428052EF-6076-444A-AE30-611C3C5439B6}" srcOrd="2" destOrd="0" presId="urn:microsoft.com/office/officeart/2018/2/layout/IconVerticalSolidList"/>
    <dgm:cxn modelId="{4AA08A36-0113-412D-B43C-BC465FF59D1D}" type="presParOf" srcId="{C3BB4090-4313-4537-ADF9-E89AB1F7AC3E}" destId="{0839899E-792D-4AB8-BBAF-1E846F58B096}" srcOrd="3" destOrd="0" presId="urn:microsoft.com/office/officeart/2018/2/layout/IconVerticalSolidList"/>
    <dgm:cxn modelId="{099E0A90-CFE7-46E3-A451-CF7F0B50AEBA}" type="presParOf" srcId="{057DA2B6-DC27-4392-AA92-F2C4C122462A}" destId="{679BF587-8531-4673-9BBC-78D18A53CFC4}" srcOrd="5" destOrd="0" presId="urn:microsoft.com/office/officeart/2018/2/layout/IconVerticalSolidList"/>
    <dgm:cxn modelId="{C582BE0F-4EC6-4A9F-8CC6-482CFC5F94F5}" type="presParOf" srcId="{057DA2B6-DC27-4392-AA92-F2C4C122462A}" destId="{E862C363-6036-4C73-A2BB-9885F5A92182}" srcOrd="6" destOrd="0" presId="urn:microsoft.com/office/officeart/2018/2/layout/IconVerticalSolidList"/>
    <dgm:cxn modelId="{650A9D0C-A494-441E-BD6A-2D6C30306BEE}" type="presParOf" srcId="{E862C363-6036-4C73-A2BB-9885F5A92182}" destId="{E6386B26-F6BE-4299-9BB3-ECF098F1011D}" srcOrd="0" destOrd="0" presId="urn:microsoft.com/office/officeart/2018/2/layout/IconVerticalSolidList"/>
    <dgm:cxn modelId="{78C502AE-365C-47DB-99A7-D6DB89F04296}" type="presParOf" srcId="{E862C363-6036-4C73-A2BB-9885F5A92182}" destId="{EAEDF20E-DAB7-4E3B-90C2-8FFC569BD20C}" srcOrd="1" destOrd="0" presId="urn:microsoft.com/office/officeart/2018/2/layout/IconVerticalSolidList"/>
    <dgm:cxn modelId="{A1A9EEE0-7CE2-49F9-AB28-69721B62364A}" type="presParOf" srcId="{E862C363-6036-4C73-A2BB-9885F5A92182}" destId="{C27E2246-171A-479C-B4FD-A6D126A8451B}" srcOrd="2" destOrd="0" presId="urn:microsoft.com/office/officeart/2018/2/layout/IconVerticalSolidList"/>
    <dgm:cxn modelId="{17530023-72F0-466B-A0D7-E177F82D2825}" type="presParOf" srcId="{E862C363-6036-4C73-A2BB-9885F5A92182}" destId="{51F00F65-C866-4664-A540-09D4B3453F70}" srcOrd="3" destOrd="0" presId="urn:microsoft.com/office/officeart/2018/2/layout/IconVerticalSolidList"/>
    <dgm:cxn modelId="{8375DEED-64AE-4DD7-A6B4-C54F58F8B6B8}" type="presParOf" srcId="{057DA2B6-DC27-4392-AA92-F2C4C122462A}" destId="{6C43C8E1-3947-449C-8EE3-81DCDA333A07}" srcOrd="7" destOrd="0" presId="urn:microsoft.com/office/officeart/2018/2/layout/IconVerticalSolidList"/>
    <dgm:cxn modelId="{9DFDF788-7DA1-4224-BEAF-1B51DF0DAC5D}" type="presParOf" srcId="{057DA2B6-DC27-4392-AA92-F2C4C122462A}" destId="{225DF123-350F-414C-A8A3-A6120B829941}" srcOrd="8" destOrd="0" presId="urn:microsoft.com/office/officeart/2018/2/layout/IconVerticalSolidList"/>
    <dgm:cxn modelId="{DABCA627-BCDA-48F9-991E-A279B9D9AB34}" type="presParOf" srcId="{225DF123-350F-414C-A8A3-A6120B829941}" destId="{37E14C7E-BBA0-4DD4-84EF-18E2F080487C}" srcOrd="0" destOrd="0" presId="urn:microsoft.com/office/officeart/2018/2/layout/IconVerticalSolidList"/>
    <dgm:cxn modelId="{2E94A265-CB7D-4116-8224-C7498824AE2D}" type="presParOf" srcId="{225DF123-350F-414C-A8A3-A6120B829941}" destId="{D913D74E-93F3-463B-9616-3C5F2DDB0E4B}" srcOrd="1" destOrd="0" presId="urn:microsoft.com/office/officeart/2018/2/layout/IconVerticalSolidList"/>
    <dgm:cxn modelId="{7F64DBE2-200C-4BAD-BA78-850BB4DBB43D}" type="presParOf" srcId="{225DF123-350F-414C-A8A3-A6120B829941}" destId="{E06A527D-C193-4FB2-8A91-DA25689FE5AA}" srcOrd="2" destOrd="0" presId="urn:microsoft.com/office/officeart/2018/2/layout/IconVerticalSolidList"/>
    <dgm:cxn modelId="{08C31049-6626-4CD4-B60A-628E8DB766DB}" type="presParOf" srcId="{225DF123-350F-414C-A8A3-A6120B829941}" destId="{2577E646-9ACD-41B2-9F79-C5F260294CB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213300-C0C9-4E8D-88E9-C75F2B09DF14}">
      <dsp:nvSpPr>
        <dsp:cNvPr id="0" name=""/>
        <dsp:cNvSpPr/>
      </dsp:nvSpPr>
      <dsp:spPr>
        <a:xfrm>
          <a:off x="1649969" y="29404"/>
          <a:ext cx="1357727" cy="1357727"/>
        </a:xfrm>
        <a:prstGeom prst="ellipse">
          <a:avLst/>
        </a:prstGeom>
        <a:solidFill>
          <a:srgbClr val="A53010">
            <a:hueOff val="0"/>
            <a:satOff val="0"/>
            <a:lumOff val="0"/>
            <a:alphaOff val="0"/>
          </a:srgbClr>
        </a:solidFill>
        <a:ln w="15875"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buNone/>
          </a:pPr>
          <a:r>
            <a:rPr lang="en-US" sz="1500" kern="1200" dirty="0">
              <a:solidFill>
                <a:sysClr val="window" lastClr="FFFFFF"/>
              </a:solidFill>
              <a:latin typeface="Century Gothic" panose="020B0502020202020204"/>
              <a:ea typeface="+mn-ea"/>
              <a:cs typeface="+mn-cs"/>
            </a:rPr>
            <a:t>plants</a:t>
          </a:r>
          <a:endParaRPr lang="en-CA" sz="1500" kern="1200" dirty="0">
            <a:solidFill>
              <a:sysClr val="window" lastClr="FFFFFF"/>
            </a:solidFill>
            <a:latin typeface="Century Gothic" panose="020B0502020202020204"/>
            <a:ea typeface="+mn-ea"/>
            <a:cs typeface="+mn-cs"/>
          </a:endParaRPr>
        </a:p>
      </dsp:txBody>
      <dsp:txXfrm>
        <a:off x="1848804" y="228239"/>
        <a:ext cx="960057" cy="960057"/>
      </dsp:txXfrm>
    </dsp:sp>
    <dsp:sp modelId="{9CA21C29-9AF4-427D-AEDE-CFC54D555C30}">
      <dsp:nvSpPr>
        <dsp:cNvPr id="0" name=""/>
        <dsp:cNvSpPr/>
      </dsp:nvSpPr>
      <dsp:spPr>
        <a:xfrm rot="2160000">
          <a:off x="2964585" y="1071863"/>
          <a:ext cx="360091" cy="458233"/>
        </a:xfrm>
        <a:prstGeom prst="rightArrow">
          <a:avLst>
            <a:gd name="adj1" fmla="val 60000"/>
            <a:gd name="adj2" fmla="val 50000"/>
          </a:avLst>
        </a:prstGeom>
        <a:solidFill>
          <a:srgbClr val="A53010">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buNone/>
          </a:pPr>
          <a:endParaRPr lang="en-CA" sz="1200" kern="1200">
            <a:solidFill>
              <a:sysClr val="window" lastClr="FFFFFF"/>
            </a:solidFill>
            <a:latin typeface="Century Gothic" panose="020B0502020202020204"/>
            <a:ea typeface="+mn-ea"/>
            <a:cs typeface="+mn-cs"/>
          </a:endParaRPr>
        </a:p>
      </dsp:txBody>
      <dsp:txXfrm>
        <a:off x="2974901" y="1131762"/>
        <a:ext cx="252064" cy="274939"/>
      </dsp:txXfrm>
    </dsp:sp>
    <dsp:sp modelId="{2182894A-2288-4189-A4D0-12676061DD06}">
      <dsp:nvSpPr>
        <dsp:cNvPr id="0" name=""/>
        <dsp:cNvSpPr/>
      </dsp:nvSpPr>
      <dsp:spPr>
        <a:xfrm>
          <a:off x="3298054" y="1226808"/>
          <a:ext cx="1357727" cy="1357727"/>
        </a:xfrm>
        <a:prstGeom prst="ellipse">
          <a:avLst/>
        </a:prstGeom>
        <a:solidFill>
          <a:srgbClr val="A53010">
            <a:hueOff val="0"/>
            <a:satOff val="0"/>
            <a:lumOff val="0"/>
            <a:alphaOff val="0"/>
          </a:srgbClr>
        </a:solidFill>
        <a:ln w="15875"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buNone/>
          </a:pPr>
          <a:r>
            <a:rPr lang="en-US" sz="1500" kern="1200" dirty="0">
              <a:solidFill>
                <a:sysClr val="window" lastClr="FFFFFF"/>
              </a:solidFill>
              <a:latin typeface="Century Gothic" panose="020B0502020202020204"/>
              <a:ea typeface="+mn-ea"/>
              <a:cs typeface="+mn-cs"/>
            </a:rPr>
            <a:t>insects</a:t>
          </a:r>
          <a:endParaRPr lang="en-CA" sz="1500" kern="1200" dirty="0">
            <a:solidFill>
              <a:sysClr val="window" lastClr="FFFFFF"/>
            </a:solidFill>
            <a:latin typeface="Century Gothic" panose="020B0502020202020204"/>
            <a:ea typeface="+mn-ea"/>
            <a:cs typeface="+mn-cs"/>
          </a:endParaRPr>
        </a:p>
      </dsp:txBody>
      <dsp:txXfrm>
        <a:off x="3496889" y="1425643"/>
        <a:ext cx="960057" cy="960057"/>
      </dsp:txXfrm>
    </dsp:sp>
    <dsp:sp modelId="{ACC6592F-4270-4C95-AFE2-67AE17FF3452}">
      <dsp:nvSpPr>
        <dsp:cNvPr id="0" name=""/>
        <dsp:cNvSpPr/>
      </dsp:nvSpPr>
      <dsp:spPr>
        <a:xfrm rot="6480000">
          <a:off x="3485265" y="2635583"/>
          <a:ext cx="360091" cy="458233"/>
        </a:xfrm>
        <a:prstGeom prst="rightArrow">
          <a:avLst>
            <a:gd name="adj1" fmla="val 60000"/>
            <a:gd name="adj2" fmla="val 50000"/>
          </a:avLst>
        </a:prstGeom>
        <a:solidFill>
          <a:srgbClr val="A53010">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buNone/>
          </a:pPr>
          <a:endParaRPr lang="en-CA" sz="1200" kern="1200">
            <a:solidFill>
              <a:sysClr val="window" lastClr="FFFFFF"/>
            </a:solidFill>
            <a:latin typeface="Century Gothic" panose="020B0502020202020204"/>
            <a:ea typeface="+mn-ea"/>
            <a:cs typeface="+mn-cs"/>
          </a:endParaRPr>
        </a:p>
      </dsp:txBody>
      <dsp:txXfrm rot="10800000">
        <a:off x="3555970" y="2675860"/>
        <a:ext cx="252064" cy="274939"/>
      </dsp:txXfrm>
    </dsp:sp>
    <dsp:sp modelId="{445612D7-2E0A-492E-AE76-71EB9831EE63}">
      <dsp:nvSpPr>
        <dsp:cNvPr id="0" name=""/>
        <dsp:cNvSpPr/>
      </dsp:nvSpPr>
      <dsp:spPr>
        <a:xfrm>
          <a:off x="2668541" y="3164248"/>
          <a:ext cx="1357727" cy="1357727"/>
        </a:xfrm>
        <a:prstGeom prst="ellipse">
          <a:avLst/>
        </a:prstGeom>
        <a:solidFill>
          <a:srgbClr val="A53010">
            <a:hueOff val="0"/>
            <a:satOff val="0"/>
            <a:lumOff val="0"/>
            <a:alphaOff val="0"/>
          </a:srgbClr>
        </a:solidFill>
        <a:ln w="15875"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buNone/>
          </a:pPr>
          <a:r>
            <a:rPr lang="en-US" sz="1500" kern="1200" dirty="0">
              <a:solidFill>
                <a:sysClr val="window" lastClr="FFFFFF"/>
              </a:solidFill>
              <a:latin typeface="Century Gothic" panose="020B0502020202020204"/>
              <a:ea typeface="+mn-ea"/>
              <a:cs typeface="+mn-cs"/>
            </a:rPr>
            <a:t>Winged, legged</a:t>
          </a:r>
        </a:p>
        <a:p>
          <a:pPr lvl="0" algn="ctr" defTabSz="666750">
            <a:lnSpc>
              <a:spcPct val="90000"/>
            </a:lnSpc>
            <a:spcBef>
              <a:spcPct val="0"/>
            </a:spcBef>
            <a:spcAft>
              <a:spcPct val="35000"/>
            </a:spcAft>
            <a:buNone/>
          </a:pPr>
          <a:r>
            <a:rPr lang="en-US" sz="1500" kern="1200" dirty="0">
              <a:solidFill>
                <a:sysClr val="window" lastClr="FFFFFF"/>
              </a:solidFill>
              <a:latin typeface="Century Gothic" panose="020B0502020202020204"/>
              <a:ea typeface="+mn-ea"/>
              <a:cs typeface="+mn-cs"/>
            </a:rPr>
            <a:t>swimmers</a:t>
          </a:r>
          <a:endParaRPr lang="en-CA" sz="1500" kern="1200" dirty="0">
            <a:solidFill>
              <a:sysClr val="window" lastClr="FFFFFF"/>
            </a:solidFill>
            <a:latin typeface="Century Gothic" panose="020B0502020202020204"/>
            <a:ea typeface="+mn-ea"/>
            <a:cs typeface="+mn-cs"/>
          </a:endParaRPr>
        </a:p>
      </dsp:txBody>
      <dsp:txXfrm>
        <a:off x="2867376" y="3363083"/>
        <a:ext cx="960057" cy="960057"/>
      </dsp:txXfrm>
    </dsp:sp>
    <dsp:sp modelId="{B1D4E0C4-1842-48A1-983B-7652786B167B}">
      <dsp:nvSpPr>
        <dsp:cNvPr id="0" name=""/>
        <dsp:cNvSpPr/>
      </dsp:nvSpPr>
      <dsp:spPr>
        <a:xfrm rot="10800000">
          <a:off x="2158978" y="3613995"/>
          <a:ext cx="360091" cy="458233"/>
        </a:xfrm>
        <a:prstGeom prst="rightArrow">
          <a:avLst>
            <a:gd name="adj1" fmla="val 60000"/>
            <a:gd name="adj2" fmla="val 50000"/>
          </a:avLst>
        </a:prstGeom>
        <a:solidFill>
          <a:srgbClr val="A53010">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buNone/>
          </a:pPr>
          <a:endParaRPr lang="en-CA" sz="1200" kern="1200">
            <a:solidFill>
              <a:sysClr val="window" lastClr="FFFFFF"/>
            </a:solidFill>
            <a:latin typeface="Century Gothic" panose="020B0502020202020204"/>
            <a:ea typeface="+mn-ea"/>
            <a:cs typeface="+mn-cs"/>
          </a:endParaRPr>
        </a:p>
      </dsp:txBody>
      <dsp:txXfrm rot="10800000">
        <a:off x="2267005" y="3705642"/>
        <a:ext cx="252064" cy="274939"/>
      </dsp:txXfrm>
    </dsp:sp>
    <dsp:sp modelId="{93727C63-2691-4A73-BCBF-557F5BA3BD3D}">
      <dsp:nvSpPr>
        <dsp:cNvPr id="0" name=""/>
        <dsp:cNvSpPr/>
      </dsp:nvSpPr>
      <dsp:spPr>
        <a:xfrm>
          <a:off x="631396" y="3164248"/>
          <a:ext cx="1357727" cy="1357727"/>
        </a:xfrm>
        <a:prstGeom prst="ellipse">
          <a:avLst/>
        </a:prstGeom>
        <a:solidFill>
          <a:srgbClr val="A53010">
            <a:hueOff val="0"/>
            <a:satOff val="0"/>
            <a:lumOff val="0"/>
            <a:alphaOff val="0"/>
          </a:srgbClr>
        </a:solidFill>
        <a:ln w="15875"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buNone/>
          </a:pPr>
          <a:r>
            <a:rPr lang="en-US" sz="1500" kern="1200" dirty="0">
              <a:solidFill>
                <a:sysClr val="window" lastClr="FFFFFF"/>
              </a:solidFill>
              <a:latin typeface="Century Gothic" panose="020B0502020202020204"/>
              <a:ea typeface="+mn-ea"/>
              <a:cs typeface="+mn-cs"/>
            </a:rPr>
            <a:t>2 legged</a:t>
          </a:r>
          <a:endParaRPr lang="en-CA" sz="1500" kern="1200" dirty="0">
            <a:solidFill>
              <a:sysClr val="window" lastClr="FFFFFF"/>
            </a:solidFill>
            <a:latin typeface="Century Gothic" panose="020B0502020202020204"/>
            <a:ea typeface="+mn-ea"/>
            <a:cs typeface="+mn-cs"/>
          </a:endParaRPr>
        </a:p>
      </dsp:txBody>
      <dsp:txXfrm>
        <a:off x="830231" y="3363083"/>
        <a:ext cx="960057" cy="960057"/>
      </dsp:txXfrm>
    </dsp:sp>
    <dsp:sp modelId="{85FCE458-9C62-4876-A4EE-7E9F62C44D21}">
      <dsp:nvSpPr>
        <dsp:cNvPr id="0" name=""/>
        <dsp:cNvSpPr/>
      </dsp:nvSpPr>
      <dsp:spPr>
        <a:xfrm rot="15120000">
          <a:off x="818607" y="2654968"/>
          <a:ext cx="360091" cy="458233"/>
        </a:xfrm>
        <a:prstGeom prst="rightArrow">
          <a:avLst>
            <a:gd name="adj1" fmla="val 60000"/>
            <a:gd name="adj2" fmla="val 50000"/>
          </a:avLst>
        </a:prstGeom>
        <a:solidFill>
          <a:srgbClr val="A53010">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buNone/>
          </a:pPr>
          <a:endParaRPr lang="en-CA" sz="1200" kern="1200">
            <a:solidFill>
              <a:sysClr val="window" lastClr="FFFFFF"/>
            </a:solidFill>
            <a:latin typeface="Century Gothic" panose="020B0502020202020204"/>
            <a:ea typeface="+mn-ea"/>
            <a:cs typeface="+mn-cs"/>
          </a:endParaRPr>
        </a:p>
      </dsp:txBody>
      <dsp:txXfrm rot="10800000">
        <a:off x="889312" y="2797985"/>
        <a:ext cx="252064" cy="274939"/>
      </dsp:txXfrm>
    </dsp:sp>
    <dsp:sp modelId="{DF366350-7EE4-46B5-A12C-E796F6A09C1D}">
      <dsp:nvSpPr>
        <dsp:cNvPr id="0" name=""/>
        <dsp:cNvSpPr/>
      </dsp:nvSpPr>
      <dsp:spPr>
        <a:xfrm>
          <a:off x="1884" y="1226808"/>
          <a:ext cx="1357727" cy="1357727"/>
        </a:xfrm>
        <a:prstGeom prst="ellipse">
          <a:avLst/>
        </a:prstGeom>
        <a:solidFill>
          <a:srgbClr val="A53010">
            <a:hueOff val="0"/>
            <a:satOff val="0"/>
            <a:lumOff val="0"/>
            <a:alphaOff val="0"/>
          </a:srgbClr>
        </a:solidFill>
        <a:ln w="15875"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buNone/>
          </a:pPr>
          <a:r>
            <a:rPr lang="en-US" sz="1500" kern="1200" dirty="0">
              <a:solidFill>
                <a:sysClr val="window" lastClr="FFFFFF"/>
              </a:solidFill>
              <a:latin typeface="Century Gothic" panose="020B0502020202020204"/>
              <a:ea typeface="+mn-ea"/>
              <a:cs typeface="+mn-cs"/>
            </a:rPr>
            <a:t>bacteria</a:t>
          </a:r>
          <a:endParaRPr lang="en-CA" sz="1500" kern="1200" dirty="0">
            <a:solidFill>
              <a:sysClr val="window" lastClr="FFFFFF"/>
            </a:solidFill>
            <a:latin typeface="Century Gothic" panose="020B0502020202020204"/>
            <a:ea typeface="+mn-ea"/>
            <a:cs typeface="+mn-cs"/>
          </a:endParaRPr>
        </a:p>
      </dsp:txBody>
      <dsp:txXfrm>
        <a:off x="200719" y="1425643"/>
        <a:ext cx="960057" cy="960057"/>
      </dsp:txXfrm>
    </dsp:sp>
    <dsp:sp modelId="{64BFAC77-31C3-4E2F-AAB1-FA486D84EBB3}">
      <dsp:nvSpPr>
        <dsp:cNvPr id="0" name=""/>
        <dsp:cNvSpPr/>
      </dsp:nvSpPr>
      <dsp:spPr>
        <a:xfrm rot="19440000">
          <a:off x="1316499" y="1083844"/>
          <a:ext cx="360091" cy="458233"/>
        </a:xfrm>
        <a:prstGeom prst="rightArrow">
          <a:avLst>
            <a:gd name="adj1" fmla="val 60000"/>
            <a:gd name="adj2" fmla="val 50000"/>
          </a:avLst>
        </a:prstGeom>
        <a:solidFill>
          <a:srgbClr val="A53010">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buNone/>
          </a:pPr>
          <a:endParaRPr lang="en-CA" sz="1200" kern="1200">
            <a:solidFill>
              <a:sysClr val="window" lastClr="FFFFFF"/>
            </a:solidFill>
            <a:latin typeface="Century Gothic" panose="020B0502020202020204"/>
            <a:ea typeface="+mn-ea"/>
            <a:cs typeface="+mn-cs"/>
          </a:endParaRPr>
        </a:p>
      </dsp:txBody>
      <dsp:txXfrm>
        <a:off x="1326815" y="1207239"/>
        <a:ext cx="252064" cy="2749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B9E7E5-698E-457E-8A15-54C5CD6C6338}">
      <dsp:nvSpPr>
        <dsp:cNvPr id="0" name=""/>
        <dsp:cNvSpPr/>
      </dsp:nvSpPr>
      <dsp:spPr>
        <a:xfrm>
          <a:off x="0" y="2021"/>
          <a:ext cx="6005933"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AADA5B5-B6F0-48DB-8919-393F94F7A882}">
      <dsp:nvSpPr>
        <dsp:cNvPr id="0" name=""/>
        <dsp:cNvSpPr/>
      </dsp:nvSpPr>
      <dsp:spPr>
        <a:xfrm>
          <a:off x="0" y="2021"/>
          <a:ext cx="6005933" cy="1378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ctr" defTabSz="977900">
            <a:lnSpc>
              <a:spcPct val="90000"/>
            </a:lnSpc>
            <a:spcBef>
              <a:spcPct val="0"/>
            </a:spcBef>
            <a:spcAft>
              <a:spcPct val="35000"/>
            </a:spcAft>
          </a:pPr>
          <a:r>
            <a:rPr lang="en-CA" sz="2200" kern="1200" dirty="0"/>
            <a:t>A sacred vessel that carries the seed into humankind and is regulated by grandmother moon</a:t>
          </a:r>
          <a:endParaRPr lang="en-US" sz="2200" kern="1200" dirty="0"/>
        </a:p>
      </dsp:txBody>
      <dsp:txXfrm>
        <a:off x="0" y="2021"/>
        <a:ext cx="6005933" cy="1378849"/>
      </dsp:txXfrm>
    </dsp:sp>
    <dsp:sp modelId="{B2710F14-11FF-445D-9B99-A3AF280A2764}">
      <dsp:nvSpPr>
        <dsp:cNvPr id="0" name=""/>
        <dsp:cNvSpPr/>
      </dsp:nvSpPr>
      <dsp:spPr>
        <a:xfrm>
          <a:off x="0" y="1380870"/>
          <a:ext cx="6005933"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20E6B00-4729-48DA-B0AA-2C558E5B4DAE}">
      <dsp:nvSpPr>
        <dsp:cNvPr id="0" name=""/>
        <dsp:cNvSpPr/>
      </dsp:nvSpPr>
      <dsp:spPr>
        <a:xfrm>
          <a:off x="0" y="1380870"/>
          <a:ext cx="6005933" cy="1378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ctr" defTabSz="977900">
            <a:lnSpc>
              <a:spcPct val="90000"/>
            </a:lnSpc>
            <a:spcBef>
              <a:spcPct val="0"/>
            </a:spcBef>
            <a:spcAft>
              <a:spcPct val="35000"/>
            </a:spcAft>
          </a:pPr>
          <a:r>
            <a:rPr lang="en-CA" sz="2200" kern="1200" dirty="0"/>
            <a:t>The continuation of the strands of DNA in </a:t>
          </a:r>
          <a:r>
            <a:rPr lang="en-CA" sz="2200" kern="1200" dirty="0" err="1"/>
            <a:t>manito</a:t>
          </a:r>
          <a:r>
            <a:rPr lang="en-CA" sz="2200" kern="1200" dirty="0"/>
            <a:t> minas- Sacred Seeds- a memory of lives strung back originating from first woman, seed after seed. </a:t>
          </a:r>
          <a:endParaRPr lang="en-US" sz="2200" kern="1200" dirty="0"/>
        </a:p>
      </dsp:txBody>
      <dsp:txXfrm>
        <a:off x="0" y="1380870"/>
        <a:ext cx="6005933" cy="1378849"/>
      </dsp:txXfrm>
    </dsp:sp>
    <dsp:sp modelId="{87ED9326-289F-462B-BAEB-B30ECDB188C6}">
      <dsp:nvSpPr>
        <dsp:cNvPr id="0" name=""/>
        <dsp:cNvSpPr/>
      </dsp:nvSpPr>
      <dsp:spPr>
        <a:xfrm>
          <a:off x="0" y="2759720"/>
          <a:ext cx="6005933"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2B6CA482-CCD7-47C0-987F-697F9F6E24A0}">
      <dsp:nvSpPr>
        <dsp:cNvPr id="0" name=""/>
        <dsp:cNvSpPr/>
      </dsp:nvSpPr>
      <dsp:spPr>
        <a:xfrm>
          <a:off x="0" y="2759720"/>
          <a:ext cx="6005933" cy="1378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ctr" defTabSz="977900">
            <a:lnSpc>
              <a:spcPct val="90000"/>
            </a:lnSpc>
            <a:spcBef>
              <a:spcPct val="0"/>
            </a:spcBef>
            <a:spcAft>
              <a:spcPct val="35000"/>
            </a:spcAft>
          </a:pPr>
          <a:r>
            <a:rPr lang="en-CA" sz="2200" kern="1200" dirty="0"/>
            <a:t>We related them to what is known in Creation story as the sacred seeds of life</a:t>
          </a:r>
          <a:endParaRPr lang="en-US" sz="2200" kern="1200" dirty="0"/>
        </a:p>
      </dsp:txBody>
      <dsp:txXfrm>
        <a:off x="0" y="2759720"/>
        <a:ext cx="6005933" cy="13788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7360C6-F2C9-4856-9C13-E6E3ACDC9D36}">
      <dsp:nvSpPr>
        <dsp:cNvPr id="0" name=""/>
        <dsp:cNvSpPr/>
      </dsp:nvSpPr>
      <dsp:spPr>
        <a:xfrm>
          <a:off x="1075243" y="723551"/>
          <a:ext cx="1802532" cy="180253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52070" tIns="52070" rIns="52070" bIns="52070" numCol="1" spcCol="1270" anchor="ctr" anchorCtr="0">
          <a:noAutofit/>
        </a:bodyPr>
        <a:lstStyle/>
        <a:p>
          <a:pPr lvl="0" algn="ctr" defTabSz="1822450">
            <a:lnSpc>
              <a:spcPct val="90000"/>
            </a:lnSpc>
            <a:spcBef>
              <a:spcPct val="0"/>
            </a:spcBef>
            <a:spcAft>
              <a:spcPct val="35000"/>
            </a:spcAft>
          </a:pPr>
          <a:r>
            <a:rPr lang="en-US" sz="4100" kern="1200" dirty="0"/>
            <a:t>Laws </a:t>
          </a:r>
          <a:endParaRPr lang="en-CA" sz="4100" kern="1200" dirty="0"/>
        </a:p>
      </dsp:txBody>
      <dsp:txXfrm>
        <a:off x="1339218" y="987526"/>
        <a:ext cx="1274582" cy="1274582"/>
      </dsp:txXfrm>
    </dsp:sp>
    <dsp:sp modelId="{A583C93B-9BA6-4D9D-A61D-ADF21C489C0A}">
      <dsp:nvSpPr>
        <dsp:cNvPr id="0" name=""/>
        <dsp:cNvSpPr/>
      </dsp:nvSpPr>
      <dsp:spPr>
        <a:xfrm>
          <a:off x="1525876" y="321"/>
          <a:ext cx="901266" cy="90126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a:t>land</a:t>
          </a:r>
          <a:endParaRPr lang="en-CA" sz="1100" kern="1200" dirty="0"/>
        </a:p>
      </dsp:txBody>
      <dsp:txXfrm>
        <a:off x="1657863" y="132308"/>
        <a:ext cx="637292" cy="637292"/>
      </dsp:txXfrm>
    </dsp:sp>
    <dsp:sp modelId="{BEE6889D-492B-4F26-8B64-D880C77E1D61}">
      <dsp:nvSpPr>
        <dsp:cNvPr id="0" name=""/>
        <dsp:cNvSpPr/>
      </dsp:nvSpPr>
      <dsp:spPr>
        <a:xfrm>
          <a:off x="2699740" y="1174184"/>
          <a:ext cx="901266" cy="90126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a:t>ceremony</a:t>
          </a:r>
          <a:endParaRPr lang="en-CA" sz="1100" kern="1200" dirty="0"/>
        </a:p>
      </dsp:txBody>
      <dsp:txXfrm>
        <a:off x="2831727" y="1306171"/>
        <a:ext cx="637292" cy="637292"/>
      </dsp:txXfrm>
    </dsp:sp>
    <dsp:sp modelId="{6984A6D8-83EA-43DC-B777-C135D9AFDC2B}">
      <dsp:nvSpPr>
        <dsp:cNvPr id="0" name=""/>
        <dsp:cNvSpPr/>
      </dsp:nvSpPr>
      <dsp:spPr>
        <a:xfrm>
          <a:off x="1525876" y="2348048"/>
          <a:ext cx="901266" cy="90126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a:t>creation</a:t>
          </a:r>
          <a:endParaRPr lang="en-CA" sz="1100" kern="1200" dirty="0"/>
        </a:p>
      </dsp:txBody>
      <dsp:txXfrm>
        <a:off x="1657863" y="2480035"/>
        <a:ext cx="637292" cy="637292"/>
      </dsp:txXfrm>
    </dsp:sp>
    <dsp:sp modelId="{C9640AA7-8C1E-4156-BAB2-29BC71EC03C0}">
      <dsp:nvSpPr>
        <dsp:cNvPr id="0" name=""/>
        <dsp:cNvSpPr/>
      </dsp:nvSpPr>
      <dsp:spPr>
        <a:xfrm>
          <a:off x="352013" y="1174184"/>
          <a:ext cx="901266" cy="90126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a:t>time</a:t>
          </a:r>
          <a:endParaRPr lang="en-CA" sz="1100" kern="1200" dirty="0"/>
        </a:p>
      </dsp:txBody>
      <dsp:txXfrm>
        <a:off x="484000" y="1306171"/>
        <a:ext cx="637292" cy="6372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043D7F-DEE6-4071-B6DD-3C7B5ECA9246}">
      <dsp:nvSpPr>
        <dsp:cNvPr id="0" name=""/>
        <dsp:cNvSpPr/>
      </dsp:nvSpPr>
      <dsp:spPr>
        <a:xfrm>
          <a:off x="0" y="4813"/>
          <a:ext cx="7610622" cy="1025336"/>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A611AA93-3D6A-40E9-9E81-86473948571D}">
      <dsp:nvSpPr>
        <dsp:cNvPr id="0" name=""/>
        <dsp:cNvSpPr/>
      </dsp:nvSpPr>
      <dsp:spPr>
        <a:xfrm>
          <a:off x="310164" y="235514"/>
          <a:ext cx="563935" cy="56393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FF9EA9BA-2258-44D9-B9D0-7F3D07F8C8D3}">
      <dsp:nvSpPr>
        <dsp:cNvPr id="0" name=""/>
        <dsp:cNvSpPr/>
      </dsp:nvSpPr>
      <dsp:spPr>
        <a:xfrm>
          <a:off x="1184264" y="4813"/>
          <a:ext cx="6426357" cy="1025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515" tIns="108515" rIns="108515" bIns="108515" numCol="1" spcCol="1270" anchor="ctr" anchorCtr="0">
          <a:noAutofit/>
        </a:bodyPr>
        <a:lstStyle/>
        <a:p>
          <a:pPr lvl="0" algn="l" defTabSz="844550">
            <a:lnSpc>
              <a:spcPct val="100000"/>
            </a:lnSpc>
            <a:spcBef>
              <a:spcPct val="0"/>
            </a:spcBef>
            <a:spcAft>
              <a:spcPct val="35000"/>
            </a:spcAft>
          </a:pPr>
          <a:r>
            <a:rPr lang="en-US" sz="1900" kern="1200" dirty="0"/>
            <a:t>Rebuild trade relationships through nation-to-nation agreements between indigenous kinship ties- “Scale Out”</a:t>
          </a:r>
        </a:p>
      </dsp:txBody>
      <dsp:txXfrm>
        <a:off x="1184264" y="4813"/>
        <a:ext cx="6426357" cy="1025336"/>
      </dsp:txXfrm>
    </dsp:sp>
    <dsp:sp modelId="{376C8C52-F9A0-44E0-ACFC-62A0EDF788DA}">
      <dsp:nvSpPr>
        <dsp:cNvPr id="0" name=""/>
        <dsp:cNvSpPr/>
      </dsp:nvSpPr>
      <dsp:spPr>
        <a:xfrm>
          <a:off x="0" y="1286484"/>
          <a:ext cx="7610622" cy="1025336"/>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3411DDC-43A2-4B46-B8F7-53FB22DD8EDA}">
      <dsp:nvSpPr>
        <dsp:cNvPr id="0" name=""/>
        <dsp:cNvSpPr/>
      </dsp:nvSpPr>
      <dsp:spPr>
        <a:xfrm>
          <a:off x="310164" y="1517185"/>
          <a:ext cx="563935" cy="56393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7C293507-A8DE-4E30-A59E-791AE05EFAD0}">
      <dsp:nvSpPr>
        <dsp:cNvPr id="0" name=""/>
        <dsp:cNvSpPr/>
      </dsp:nvSpPr>
      <dsp:spPr>
        <a:xfrm>
          <a:off x="1184264" y="1286484"/>
          <a:ext cx="6426357" cy="1025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515" tIns="108515" rIns="108515" bIns="108515" numCol="1" spcCol="1270" anchor="ctr" anchorCtr="0">
          <a:noAutofit/>
        </a:bodyPr>
        <a:lstStyle/>
        <a:p>
          <a:pPr lvl="0" algn="l" defTabSz="844550">
            <a:lnSpc>
              <a:spcPct val="100000"/>
            </a:lnSpc>
            <a:spcBef>
              <a:spcPct val="0"/>
            </a:spcBef>
            <a:spcAft>
              <a:spcPct val="35000"/>
            </a:spcAft>
          </a:pPr>
          <a:r>
            <a:rPr lang="en-US" sz="1900" kern="1200" dirty="0"/>
            <a:t>Education on sustainable economy and land-based practices, community driven initiatives, </a:t>
          </a:r>
          <a:r>
            <a:rPr lang="en-US" sz="1900" kern="1200" dirty="0" err="1"/>
            <a:t>Indig</a:t>
          </a:r>
          <a:r>
            <a:rPr lang="en-US" sz="1900" kern="1200" dirty="0"/>
            <a:t>. coops, &amp; collectives </a:t>
          </a:r>
        </a:p>
      </dsp:txBody>
      <dsp:txXfrm>
        <a:off x="1184264" y="1286484"/>
        <a:ext cx="6426357" cy="1025336"/>
      </dsp:txXfrm>
    </dsp:sp>
    <dsp:sp modelId="{C5D6328B-E82B-4052-9668-7A6ED27ABDFA}">
      <dsp:nvSpPr>
        <dsp:cNvPr id="0" name=""/>
        <dsp:cNvSpPr/>
      </dsp:nvSpPr>
      <dsp:spPr>
        <a:xfrm>
          <a:off x="0" y="2568156"/>
          <a:ext cx="7610622" cy="1025336"/>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4A8FE93A-6EE9-4C84-A530-3B91D08A10D5}">
      <dsp:nvSpPr>
        <dsp:cNvPr id="0" name=""/>
        <dsp:cNvSpPr/>
      </dsp:nvSpPr>
      <dsp:spPr>
        <a:xfrm>
          <a:off x="310164" y="2798856"/>
          <a:ext cx="563935" cy="56393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0839899E-792D-4AB8-BBAF-1E846F58B096}">
      <dsp:nvSpPr>
        <dsp:cNvPr id="0" name=""/>
        <dsp:cNvSpPr/>
      </dsp:nvSpPr>
      <dsp:spPr>
        <a:xfrm>
          <a:off x="1184264" y="2568156"/>
          <a:ext cx="6426357" cy="1025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515" tIns="108515" rIns="108515" bIns="108515" numCol="1" spcCol="1270" anchor="ctr" anchorCtr="0">
          <a:noAutofit/>
        </a:bodyPr>
        <a:lstStyle/>
        <a:p>
          <a:pPr lvl="0" algn="l" defTabSz="844550">
            <a:lnSpc>
              <a:spcPct val="100000"/>
            </a:lnSpc>
            <a:spcBef>
              <a:spcPct val="0"/>
            </a:spcBef>
            <a:spcAft>
              <a:spcPct val="35000"/>
            </a:spcAft>
          </a:pPr>
          <a:r>
            <a:rPr lang="en-US" sz="1900" kern="1200" dirty="0"/>
            <a:t>Build social economy community projects and utilize relevant foodways curriculum for families</a:t>
          </a:r>
        </a:p>
      </dsp:txBody>
      <dsp:txXfrm>
        <a:off x="1184264" y="2568156"/>
        <a:ext cx="6426357" cy="1025336"/>
      </dsp:txXfrm>
    </dsp:sp>
    <dsp:sp modelId="{E6386B26-F6BE-4299-9BB3-ECF098F1011D}">
      <dsp:nvSpPr>
        <dsp:cNvPr id="0" name=""/>
        <dsp:cNvSpPr/>
      </dsp:nvSpPr>
      <dsp:spPr>
        <a:xfrm>
          <a:off x="0" y="3878013"/>
          <a:ext cx="7610622" cy="1025336"/>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EAEDF20E-DAB7-4E3B-90C2-8FFC569BD20C}">
      <dsp:nvSpPr>
        <dsp:cNvPr id="0" name=""/>
        <dsp:cNvSpPr/>
      </dsp:nvSpPr>
      <dsp:spPr>
        <a:xfrm>
          <a:off x="310164" y="4080527"/>
          <a:ext cx="563935" cy="56393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51F00F65-C866-4664-A540-09D4B3453F70}">
      <dsp:nvSpPr>
        <dsp:cNvPr id="0" name=""/>
        <dsp:cNvSpPr/>
      </dsp:nvSpPr>
      <dsp:spPr>
        <a:xfrm>
          <a:off x="1184264" y="3849827"/>
          <a:ext cx="6426357" cy="1025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515" tIns="108515" rIns="108515" bIns="108515" numCol="1" spcCol="1270" anchor="ctr" anchorCtr="0">
          <a:noAutofit/>
        </a:bodyPr>
        <a:lstStyle/>
        <a:p>
          <a:pPr lvl="0" algn="l" defTabSz="844550">
            <a:lnSpc>
              <a:spcPct val="100000"/>
            </a:lnSpc>
            <a:spcBef>
              <a:spcPct val="0"/>
            </a:spcBef>
            <a:spcAft>
              <a:spcPct val="35000"/>
            </a:spcAft>
          </a:pPr>
          <a:r>
            <a:rPr lang="en-CA" sz="1900" kern="1200" dirty="0"/>
            <a:t>Community Driven initiatives &amp; funding that prioritize Indigenous Rites and responsibilities vs. Rights </a:t>
          </a:r>
          <a:endParaRPr lang="en-US" sz="1900" kern="1200" dirty="0"/>
        </a:p>
      </dsp:txBody>
      <dsp:txXfrm>
        <a:off x="1184264" y="3849827"/>
        <a:ext cx="6426357" cy="1025336"/>
      </dsp:txXfrm>
    </dsp:sp>
    <dsp:sp modelId="{37E14C7E-BBA0-4DD4-84EF-18E2F080487C}">
      <dsp:nvSpPr>
        <dsp:cNvPr id="0" name=""/>
        <dsp:cNvSpPr/>
      </dsp:nvSpPr>
      <dsp:spPr>
        <a:xfrm>
          <a:off x="0" y="5131498"/>
          <a:ext cx="7610622" cy="1025336"/>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913D74E-93F3-463B-9616-3C5F2DDB0E4B}">
      <dsp:nvSpPr>
        <dsp:cNvPr id="0" name=""/>
        <dsp:cNvSpPr/>
      </dsp:nvSpPr>
      <dsp:spPr>
        <a:xfrm>
          <a:off x="310164" y="5362199"/>
          <a:ext cx="563935" cy="56393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2577E646-9ACD-41B2-9F79-C5F260294CBE}">
      <dsp:nvSpPr>
        <dsp:cNvPr id="0" name=""/>
        <dsp:cNvSpPr/>
      </dsp:nvSpPr>
      <dsp:spPr>
        <a:xfrm>
          <a:off x="1184264" y="5131498"/>
          <a:ext cx="6426357" cy="1025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515" tIns="108515" rIns="108515" bIns="108515" numCol="1" spcCol="1270" anchor="ctr" anchorCtr="0">
          <a:noAutofit/>
        </a:bodyPr>
        <a:lstStyle/>
        <a:p>
          <a:pPr lvl="0" algn="l" defTabSz="844550">
            <a:lnSpc>
              <a:spcPct val="100000"/>
            </a:lnSpc>
            <a:spcBef>
              <a:spcPct val="0"/>
            </a:spcBef>
            <a:spcAft>
              <a:spcPct val="35000"/>
            </a:spcAft>
          </a:pPr>
          <a:r>
            <a:rPr lang="en-US" sz="1900" kern="1200" dirty="0"/>
            <a:t>Decolonizing Funding Models and Long-term Visioning for 7 generations</a:t>
          </a:r>
        </a:p>
      </dsp:txBody>
      <dsp:txXfrm>
        <a:off x="1184264" y="5131498"/>
        <a:ext cx="6426357" cy="1025336"/>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D8E7403-EB4A-4177-AFCE-6A9D7B160C6F}"/>
              </a:ext>
            </a:extLst>
          </p:cNvPr>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a:extLst>
              <a:ext uri="{FF2B5EF4-FFF2-40B4-BE49-F238E27FC236}">
                <a16:creationId xmlns:a16="http://schemas.microsoft.com/office/drawing/2014/main" id="{DAC49177-C030-4043-9380-EA6E4C94A164}"/>
              </a:ext>
            </a:extLst>
          </p:cNvPr>
          <p:cNvSpPr>
            <a:spLocks noGrp="1"/>
          </p:cNvSpPr>
          <p:nvPr>
            <p:ph type="dt" sz="quarter" idx="1"/>
          </p:nvPr>
        </p:nvSpPr>
        <p:spPr>
          <a:xfrm>
            <a:off x="4143587" y="0"/>
            <a:ext cx="3169920" cy="481727"/>
          </a:xfrm>
          <a:prstGeom prst="rect">
            <a:avLst/>
          </a:prstGeom>
        </p:spPr>
        <p:txBody>
          <a:bodyPr vert="horz" lIns="96653" tIns="48327" rIns="96653" bIns="48327" rtlCol="0"/>
          <a:lstStyle>
            <a:lvl1pPr algn="r">
              <a:defRPr sz="1200"/>
            </a:lvl1pPr>
          </a:lstStyle>
          <a:p>
            <a:fld id="{27C7415F-6970-4DE4-93F1-94FEF07D0F1C}" type="datetimeFigureOut">
              <a:rPr lang="en-US" smtClean="0"/>
              <a:t>1/27/2023</a:t>
            </a:fld>
            <a:endParaRPr lang="en-US"/>
          </a:p>
        </p:txBody>
      </p:sp>
      <p:sp>
        <p:nvSpPr>
          <p:cNvPr id="4" name="Footer Placeholder 3">
            <a:extLst>
              <a:ext uri="{FF2B5EF4-FFF2-40B4-BE49-F238E27FC236}">
                <a16:creationId xmlns:a16="http://schemas.microsoft.com/office/drawing/2014/main" id="{BC4C83CE-EC9B-40C4-BD7A-48797AE5B1D7}"/>
              </a:ext>
            </a:extLst>
          </p:cNvPr>
          <p:cNvSpPr>
            <a:spLocks noGrp="1"/>
          </p:cNvSpPr>
          <p:nvPr>
            <p:ph type="ftr" sz="quarter" idx="2"/>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EE9A75D-9B4E-4704-98C7-2A42472F118C}"/>
              </a:ext>
            </a:extLst>
          </p:cNvPr>
          <p:cNvSpPr>
            <a:spLocks noGrp="1"/>
          </p:cNvSpPr>
          <p:nvPr>
            <p:ph type="sldNum" sz="quarter" idx="3"/>
          </p:nvPr>
        </p:nvSpPr>
        <p:spPr>
          <a:xfrm>
            <a:off x="4143587" y="9119475"/>
            <a:ext cx="3169920" cy="481726"/>
          </a:xfrm>
          <a:prstGeom prst="rect">
            <a:avLst/>
          </a:prstGeom>
        </p:spPr>
        <p:txBody>
          <a:bodyPr vert="horz" lIns="96653" tIns="48327" rIns="96653" bIns="48327" rtlCol="0" anchor="b"/>
          <a:lstStyle>
            <a:lvl1pPr algn="r">
              <a:defRPr sz="1200"/>
            </a:lvl1pPr>
          </a:lstStyle>
          <a:p>
            <a:fld id="{14CC6D6D-E986-427F-AD9C-4E9408DDBE53}" type="slidenum">
              <a:rPr lang="en-US" smtClean="0"/>
              <a:t>‹#›</a:t>
            </a:fld>
            <a:endParaRPr lang="en-US"/>
          </a:p>
        </p:txBody>
      </p:sp>
    </p:spTree>
    <p:extLst>
      <p:ext uri="{BB962C8B-B14F-4D97-AF65-F5344CB8AC3E}">
        <p14:creationId xmlns:p14="http://schemas.microsoft.com/office/powerpoint/2010/main" val="2998774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EB86E6E5-5A19-4AE7-8D4E-049C5315C9A0}" type="datetimeFigureOut">
              <a:rPr lang="en-US" smtClean="0"/>
              <a:t>1/27/2023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115A580F-E35D-42E1-AF82-E41CC201EA91}" type="slidenum">
              <a:rPr lang="en-US" smtClean="0"/>
              <a:t>‹#›</a:t>
            </a:fld>
            <a:endParaRPr lang="en-US"/>
          </a:p>
        </p:txBody>
      </p:sp>
    </p:spTree>
    <p:extLst>
      <p:ext uri="{BB962C8B-B14F-4D97-AF65-F5344CB8AC3E}">
        <p14:creationId xmlns:p14="http://schemas.microsoft.com/office/powerpoint/2010/main" val="1453680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B4EE6E-C0DF-4EB1-8875-16F6BF599544}" type="slidenum">
              <a:rPr lang="en-US" smtClean="0"/>
              <a:t>2</a:t>
            </a:fld>
            <a:endParaRPr lang="en-US"/>
          </a:p>
        </p:txBody>
      </p:sp>
    </p:spTree>
    <p:extLst>
      <p:ext uri="{BB962C8B-B14F-4D97-AF65-F5344CB8AC3E}">
        <p14:creationId xmlns:p14="http://schemas.microsoft.com/office/powerpoint/2010/main" val="37894788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B4EE6E-C0DF-4EB1-8875-16F6BF599544}" type="slidenum">
              <a:rPr lang="en-US" smtClean="0"/>
              <a:t>22</a:t>
            </a:fld>
            <a:endParaRPr lang="en-US"/>
          </a:p>
        </p:txBody>
      </p:sp>
    </p:spTree>
    <p:extLst>
      <p:ext uri="{BB962C8B-B14F-4D97-AF65-F5344CB8AC3E}">
        <p14:creationId xmlns:p14="http://schemas.microsoft.com/office/powerpoint/2010/main" val="2992305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F4A46A-06E0-4B10-B874-2B434C3E2E63}" type="slidenum">
              <a:rPr lang="en-US" smtClean="0"/>
              <a:t>24</a:t>
            </a:fld>
            <a:endParaRPr lang="en-US"/>
          </a:p>
        </p:txBody>
      </p:sp>
    </p:spTree>
    <p:extLst>
      <p:ext uri="{BB962C8B-B14F-4D97-AF65-F5344CB8AC3E}">
        <p14:creationId xmlns:p14="http://schemas.microsoft.com/office/powerpoint/2010/main" val="192853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24DCA5-A7A8-4689-8651-5E03C020EB30}" type="slidenum">
              <a:rPr lang="en-US" smtClean="0"/>
              <a:t>25</a:t>
            </a:fld>
            <a:endParaRPr lang="en-US"/>
          </a:p>
        </p:txBody>
      </p:sp>
    </p:spTree>
    <p:extLst>
      <p:ext uri="{BB962C8B-B14F-4D97-AF65-F5344CB8AC3E}">
        <p14:creationId xmlns:p14="http://schemas.microsoft.com/office/powerpoint/2010/main" val="4223029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769C21-FF48-4BAC-88E9-1290DC654EBC}" type="slidenum">
              <a:rPr lang="en-US" smtClean="0"/>
              <a:t>3</a:t>
            </a:fld>
            <a:endParaRPr lang="en-US"/>
          </a:p>
        </p:txBody>
      </p:sp>
    </p:spTree>
    <p:extLst>
      <p:ext uri="{BB962C8B-B14F-4D97-AF65-F5344CB8AC3E}">
        <p14:creationId xmlns:p14="http://schemas.microsoft.com/office/powerpoint/2010/main" val="3486655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The Natives of north/ central/ south America were never some " isolated tribes" as western civilization made it out to be, and much more has been kept than is reported.</a:t>
            </a:r>
          </a:p>
        </p:txBody>
      </p:sp>
      <p:sp>
        <p:nvSpPr>
          <p:cNvPr id="4" name="Slide Number Placeholder 3"/>
          <p:cNvSpPr>
            <a:spLocks noGrp="1"/>
          </p:cNvSpPr>
          <p:nvPr>
            <p:ph type="sldNum" sz="quarter" idx="10"/>
          </p:nvPr>
        </p:nvSpPr>
        <p:spPr/>
        <p:txBody>
          <a:bodyPr/>
          <a:lstStyle/>
          <a:p>
            <a:pPr defTabSz="483265">
              <a:defRPr/>
            </a:pPr>
            <a:fld id="{EFC7C596-4792-473A-9AE0-D86787167D11}" type="slidenum">
              <a:rPr lang="en-CA">
                <a:solidFill>
                  <a:prstClr val="black"/>
                </a:solidFill>
                <a:latin typeface="Calibri" panose="020F0502020204030204"/>
              </a:rPr>
              <a:pPr defTabSz="483265">
                <a:defRPr/>
              </a:pPr>
              <a:t>4</a:t>
            </a:fld>
            <a:endParaRPr lang="en-CA">
              <a:solidFill>
                <a:prstClr val="black"/>
              </a:solidFill>
              <a:latin typeface="Calibri" panose="020F0502020204030204"/>
            </a:endParaRPr>
          </a:p>
        </p:txBody>
      </p:sp>
    </p:spTree>
    <p:extLst>
      <p:ext uri="{BB962C8B-B14F-4D97-AF65-F5344CB8AC3E}">
        <p14:creationId xmlns:p14="http://schemas.microsoft.com/office/powerpoint/2010/main" val="1200954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B4EE6E-C0DF-4EB1-8875-16F6BF599544}" type="slidenum">
              <a:rPr lang="en-US" smtClean="0"/>
              <a:t>5</a:t>
            </a:fld>
            <a:endParaRPr lang="en-US"/>
          </a:p>
        </p:txBody>
      </p:sp>
    </p:spTree>
    <p:extLst>
      <p:ext uri="{BB962C8B-B14F-4D97-AF65-F5344CB8AC3E}">
        <p14:creationId xmlns:p14="http://schemas.microsoft.com/office/powerpoint/2010/main" val="965728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t>6</a:t>
            </a:fld>
            <a:endParaRPr lang="en-US"/>
          </a:p>
        </p:txBody>
      </p:sp>
    </p:spTree>
    <p:extLst>
      <p:ext uri="{BB962C8B-B14F-4D97-AF65-F5344CB8AC3E}">
        <p14:creationId xmlns:p14="http://schemas.microsoft.com/office/powerpoint/2010/main" val="3472795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Tobacco Song</a:t>
            </a:r>
          </a:p>
          <a:p>
            <a:r>
              <a:rPr lang="en-US" dirty="0"/>
              <a:t>- Seeds Songs</a:t>
            </a:r>
          </a:p>
          <a:p>
            <a:r>
              <a:rPr lang="en-US" dirty="0"/>
              <a:t>- Three Sisters soup</a:t>
            </a:r>
          </a:p>
          <a:p>
            <a:r>
              <a:rPr lang="en-US" dirty="0"/>
              <a:t>- 7 Sisters and winter - harvest for February Day camp</a:t>
            </a:r>
          </a:p>
          <a:p>
            <a:r>
              <a:rPr lang="en-US" dirty="0"/>
              <a:t>- Composting recycling and the Bison hunt</a:t>
            </a:r>
          </a:p>
          <a:p>
            <a:pPr marL="362448" indent="-362448">
              <a:buFontTx/>
              <a:buChar char="-"/>
            </a:pPr>
            <a:r>
              <a:rPr lang="en-US" dirty="0"/>
              <a:t>Water Teachings</a:t>
            </a:r>
          </a:p>
          <a:p>
            <a:pPr marL="362448" indent="-362448">
              <a:buFontTx/>
              <a:buChar char="-"/>
            </a:pPr>
            <a:r>
              <a:rPr lang="en-US" dirty="0"/>
              <a:t>Language posts</a:t>
            </a:r>
          </a:p>
          <a:p>
            <a:pPr marL="362448" indent="-362448">
              <a:buFontTx/>
              <a:buChar char="-"/>
            </a:pPr>
            <a:r>
              <a:rPr lang="en-US" dirty="0"/>
              <a:t>traditional methods of preparing foods</a:t>
            </a:r>
          </a:p>
          <a:p>
            <a:endParaRPr lang="en-CA" dirty="0"/>
          </a:p>
        </p:txBody>
      </p:sp>
      <p:sp>
        <p:nvSpPr>
          <p:cNvPr id="4" name="Slide Number Placeholder 3"/>
          <p:cNvSpPr>
            <a:spLocks noGrp="1"/>
          </p:cNvSpPr>
          <p:nvPr>
            <p:ph type="sldNum" sz="quarter" idx="5"/>
          </p:nvPr>
        </p:nvSpPr>
        <p:spPr/>
        <p:txBody>
          <a:bodyPr/>
          <a:lstStyle/>
          <a:p>
            <a:fld id="{115A580F-E35D-42E1-AF82-E41CC201EA91}" type="slidenum">
              <a:rPr lang="en-US" smtClean="0"/>
              <a:t>10</a:t>
            </a:fld>
            <a:endParaRPr lang="en-US"/>
          </a:p>
        </p:txBody>
      </p:sp>
    </p:spTree>
    <p:extLst>
      <p:ext uri="{BB962C8B-B14F-4D97-AF65-F5344CB8AC3E}">
        <p14:creationId xmlns:p14="http://schemas.microsoft.com/office/powerpoint/2010/main" val="3033262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lnSpc>
                <a:spcPct val="107000"/>
              </a:lnSpc>
              <a:spcAft>
                <a:spcPts val="845"/>
              </a:spcAft>
              <a:defRPr/>
            </a:pPr>
            <a:r>
              <a:rPr lang="en-US" b="1" dirty="0">
                <a:solidFill>
                  <a:prstClr val="black"/>
                </a:solidFill>
                <a:latin typeface="Cambria" panose="02040503050406030204" pitchFamily="18" charset="0"/>
                <a:ea typeface="Calibri" panose="020F0502020204030204" pitchFamily="34" charset="0"/>
                <a:cs typeface="Times New Roman" panose="02020603050405020304" pitchFamily="18" charset="0"/>
              </a:rPr>
              <a:t>What to consider when growing for seeds:</a:t>
            </a:r>
            <a:endParaRPr lang="en-CA"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45"/>
              </a:spcAft>
              <a:defRPr/>
            </a:pPr>
            <a:r>
              <a:rPr lang="en-US" dirty="0">
                <a:solidFill>
                  <a:prstClr val="black"/>
                </a:solidFill>
                <a:latin typeface="Cambria" panose="02040503050406030204" pitchFamily="18" charset="0"/>
                <a:ea typeface="Calibri" panose="020F0502020204030204" pitchFamily="34" charset="0"/>
                <a:cs typeface="Times New Roman" panose="02020603050405020304" pitchFamily="18" charset="0"/>
              </a:rPr>
              <a:t>Are there ways to work out trades for seeds and vegetables between neighbors in community?</a:t>
            </a:r>
            <a:endParaRPr lang="en-CA"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45"/>
              </a:spcAft>
              <a:defRPr/>
            </a:pPr>
            <a:r>
              <a:rPr lang="en-US" dirty="0">
                <a:solidFill>
                  <a:prstClr val="black"/>
                </a:solidFill>
                <a:latin typeface="Cambria" panose="02040503050406030204" pitchFamily="18" charset="0"/>
                <a:ea typeface="Calibri" panose="020F0502020204030204" pitchFamily="34" charset="0"/>
                <a:cs typeface="Times New Roman" panose="02020603050405020304" pitchFamily="18" charset="0"/>
              </a:rPr>
              <a:t>Are there a couple neighbors who will grow the same varieties as you so you can swap seeds for genetically stronger seeds?</a:t>
            </a:r>
            <a:endParaRPr lang="en-CA"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45"/>
              </a:spcAft>
              <a:defRPr/>
            </a:pPr>
            <a:r>
              <a:rPr lang="en-US" dirty="0">
                <a:solidFill>
                  <a:prstClr val="black"/>
                </a:solidFill>
                <a:latin typeface="Cambria" panose="02040503050406030204" pitchFamily="18" charset="0"/>
                <a:ea typeface="Calibri" panose="020F0502020204030204" pitchFamily="34" charset="0"/>
                <a:cs typeface="Times New Roman" panose="02020603050405020304" pitchFamily="18" charset="0"/>
              </a:rPr>
              <a:t>What seeds am I saving and what families do I need to avoid while planting?</a:t>
            </a:r>
            <a:endParaRPr lang="en-CA"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45"/>
              </a:spcAft>
              <a:defRPr/>
            </a:pPr>
            <a:r>
              <a:rPr lang="en-US" dirty="0">
                <a:solidFill>
                  <a:prstClr val="black"/>
                </a:solidFill>
                <a:latin typeface="Cambria" panose="02040503050406030204" pitchFamily="18" charset="0"/>
                <a:ea typeface="Calibri" panose="020F0502020204030204" pitchFamily="34" charset="0"/>
                <a:cs typeface="Times New Roman" panose="02020603050405020304" pitchFamily="18" charset="0"/>
              </a:rPr>
              <a:t>Note: When starting with a few seeds, it will take approximately 3-4 seed generations to build up enough seed to be able to eat and save for growing next season</a:t>
            </a:r>
            <a:endParaRPr lang="en-CA"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115A580F-E35D-42E1-AF82-E41CC201EA91}" type="slidenum">
              <a:rPr lang="en-US" smtClean="0"/>
              <a:t>16</a:t>
            </a:fld>
            <a:endParaRPr lang="en-US"/>
          </a:p>
        </p:txBody>
      </p:sp>
    </p:spTree>
    <p:extLst>
      <p:ext uri="{BB962C8B-B14F-4D97-AF65-F5344CB8AC3E}">
        <p14:creationId xmlns:p14="http://schemas.microsoft.com/office/powerpoint/2010/main" val="22094741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250 species of Indigenous Bees in </a:t>
            </a:r>
            <a:r>
              <a:rPr lang="en-US" dirty="0" err="1"/>
              <a:t>Sask</a:t>
            </a:r>
            <a:endParaRPr lang="en-US" dirty="0"/>
          </a:p>
          <a:p>
            <a:r>
              <a:rPr lang="en-US" dirty="0"/>
              <a:t>350 in Alberta</a:t>
            </a:r>
          </a:p>
          <a:p>
            <a:r>
              <a:rPr lang="en-US" dirty="0"/>
              <a:t>800 in Canada</a:t>
            </a:r>
          </a:p>
          <a:p>
            <a:r>
              <a:rPr lang="en-US" dirty="0"/>
              <a:t>Most are solitary bees</a:t>
            </a:r>
          </a:p>
          <a:p>
            <a:r>
              <a:rPr lang="en-US" dirty="0"/>
              <a:t>Most do not sting</a:t>
            </a:r>
          </a:p>
          <a:p>
            <a:r>
              <a:rPr lang="en-US" dirty="0"/>
              <a:t>No species have honey</a:t>
            </a:r>
          </a:p>
          <a:p>
            <a:r>
              <a:rPr lang="en-US" dirty="0"/>
              <a:t>Range in size from 2mm to large bumble bees</a:t>
            </a:r>
          </a:p>
          <a:p>
            <a:r>
              <a:rPr lang="en-US" dirty="0"/>
              <a:t>Specific bees will pollinate specific flowers</a:t>
            </a:r>
          </a:p>
          <a:p>
            <a:endParaRPr lang="en-CA" dirty="0"/>
          </a:p>
        </p:txBody>
      </p:sp>
      <p:sp>
        <p:nvSpPr>
          <p:cNvPr id="4" name="Slide Number Placeholder 3"/>
          <p:cNvSpPr>
            <a:spLocks noGrp="1"/>
          </p:cNvSpPr>
          <p:nvPr>
            <p:ph type="sldNum" sz="quarter" idx="5"/>
          </p:nvPr>
        </p:nvSpPr>
        <p:spPr/>
        <p:txBody>
          <a:bodyPr/>
          <a:lstStyle/>
          <a:p>
            <a:pPr defTabSz="966529">
              <a:defRPr/>
            </a:pPr>
            <a:fld id="{115A580F-E35D-42E1-AF82-E41CC201EA91}" type="slidenum">
              <a:rPr lang="en-US">
                <a:solidFill>
                  <a:prstClr val="black"/>
                </a:solidFill>
                <a:latin typeface="Calibri" panose="020F0502020204030204"/>
              </a:rPr>
              <a:pPr defTabSz="966529">
                <a:def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598133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Woman hoeing her garden with traditional bison shoulder blade hoe, Buffalo Bird Woman's Garden</a:t>
            </a:r>
            <a:endParaRPr lang="en-CA" dirty="0"/>
          </a:p>
        </p:txBody>
      </p:sp>
      <p:sp>
        <p:nvSpPr>
          <p:cNvPr id="4" name="Slide Number Placeholder 3"/>
          <p:cNvSpPr>
            <a:spLocks noGrp="1"/>
          </p:cNvSpPr>
          <p:nvPr>
            <p:ph type="sldNum" sz="quarter" idx="5"/>
          </p:nvPr>
        </p:nvSpPr>
        <p:spPr/>
        <p:txBody>
          <a:bodyPr/>
          <a:lstStyle/>
          <a:p>
            <a:fld id="{115A580F-E35D-42E1-AF82-E41CC201EA91}" type="slidenum">
              <a:rPr lang="en-US" smtClean="0"/>
              <a:t>20</a:t>
            </a:fld>
            <a:endParaRPr lang="en-US"/>
          </a:p>
        </p:txBody>
      </p:sp>
    </p:spTree>
    <p:extLst>
      <p:ext uri="{BB962C8B-B14F-4D97-AF65-F5344CB8AC3E}">
        <p14:creationId xmlns:p14="http://schemas.microsoft.com/office/powerpoint/2010/main" val="808940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439D4E6-49E3-4273-9EDF-AD58558B9F7E}"/>
              </a:ext>
            </a:extLst>
          </p:cNvPr>
          <p:cNvSpPr>
            <a:spLocks noGrp="1"/>
          </p:cNvSpPr>
          <p:nvPr>
            <p:ph type="ctrTitle"/>
          </p:nvPr>
        </p:nvSpPr>
        <p:spPr>
          <a:xfrm>
            <a:off x="685800" y="908651"/>
            <a:ext cx="3620882" cy="3640345"/>
          </a:xfrm>
          <a:prstGeom prst="rect">
            <a:avLst/>
          </a:prstGeom>
        </p:spPr>
        <p:txBody>
          <a:bodyPr anchor="t">
            <a:normAutofit/>
          </a:bodyPr>
          <a:lstStyle>
            <a:lvl1pPr>
              <a:defRPr>
                <a:solidFill>
                  <a:schemeClr val="bg1"/>
                </a:solidFill>
              </a:defRPr>
            </a:lvl1pPr>
          </a:lstStyle>
          <a:p>
            <a:r>
              <a:rPr lang="en-US" sz="4000">
                <a:solidFill>
                  <a:schemeClr val="bg1"/>
                </a:solidFill>
              </a:rPr>
              <a:t>Click to edit Master title style</a:t>
            </a:r>
            <a:endParaRPr lang="en-US" sz="4000" dirty="0">
              <a:solidFill>
                <a:schemeClr val="bg1"/>
              </a:solidFill>
            </a:endParaRPr>
          </a:p>
        </p:txBody>
      </p:sp>
      <p:sp>
        <p:nvSpPr>
          <p:cNvPr id="10" name="Subtitle 2">
            <a:extLst>
              <a:ext uri="{FF2B5EF4-FFF2-40B4-BE49-F238E27FC236}">
                <a16:creationId xmlns:a16="http://schemas.microsoft.com/office/drawing/2014/main" id="{FE9D8936-4795-43B2-9C32-4BE93A672131}"/>
              </a:ext>
            </a:extLst>
          </p:cNvPr>
          <p:cNvSpPr>
            <a:spLocks noGrp="1"/>
          </p:cNvSpPr>
          <p:nvPr>
            <p:ph type="subTitle" idx="1" hasCustomPrompt="1"/>
          </p:nvPr>
        </p:nvSpPr>
        <p:spPr>
          <a:xfrm>
            <a:off x="705934" y="5220450"/>
            <a:ext cx="3380437" cy="570748"/>
          </a:xfrm>
          <a:prstGeom prst="rect">
            <a:avLst/>
          </a:prstGeom>
        </p:spPr>
        <p:txBody>
          <a:bodyPr anchor="b">
            <a:normAutofit/>
          </a:bodyPr>
          <a:lstStyle>
            <a:lvl1pPr marL="0" indent="0">
              <a:buNone/>
              <a:defRPr sz="1800">
                <a:solidFill>
                  <a:schemeClr val="bg1"/>
                </a:solidFill>
              </a:defRPr>
            </a:lvl1pPr>
          </a:lstStyle>
          <a:p>
            <a:r>
              <a:rPr lang="en-US" sz="1800" dirty="0">
                <a:solidFill>
                  <a:schemeClr val="bg1"/>
                </a:solidFill>
              </a:rPr>
              <a:t>Insert subtitle here</a:t>
            </a:r>
          </a:p>
        </p:txBody>
      </p:sp>
      <p:sp>
        <p:nvSpPr>
          <p:cNvPr id="18" name="Picture Placeholder 16">
            <a:extLst>
              <a:ext uri="{FF2B5EF4-FFF2-40B4-BE49-F238E27FC236}">
                <a16:creationId xmlns:a16="http://schemas.microsoft.com/office/drawing/2014/main" id="{6C8B8511-EE4E-4935-ABB8-E8C2FCB1C46F}"/>
              </a:ext>
            </a:extLst>
          </p:cNvPr>
          <p:cNvSpPr>
            <a:spLocks noGrp="1"/>
          </p:cNvSpPr>
          <p:nvPr>
            <p:ph type="pic" sz="quarter" idx="13" hasCustomPrompt="1"/>
          </p:nvPr>
        </p:nvSpPr>
        <p:spPr>
          <a:xfrm>
            <a:off x="4876158" y="0"/>
            <a:ext cx="7315841" cy="6858000"/>
          </a:xfrm>
          <a:prstGeom prst="rect">
            <a:avLst/>
          </a:prstGeom>
        </p:spPr>
        <p:txBody>
          <a:bodyPr anchor="t"/>
          <a:lstStyle>
            <a:lvl1pPr marL="0" indent="0" algn="ctr">
              <a:buNone/>
              <a:defRPr>
                <a:solidFill>
                  <a:schemeClr val="bg1"/>
                </a:solidFill>
              </a:defRPr>
            </a:lvl1pPr>
          </a:lstStyle>
          <a:p>
            <a:r>
              <a:rPr lang="en-US" dirty="0"/>
              <a:t>Insert photo here</a:t>
            </a:r>
          </a:p>
        </p:txBody>
      </p:sp>
      <p:cxnSp>
        <p:nvCxnSpPr>
          <p:cNvPr id="11" name="Straight Connector 10">
            <a:extLst>
              <a:ext uri="{FF2B5EF4-FFF2-40B4-BE49-F238E27FC236}">
                <a16:creationId xmlns:a16="http://schemas.microsoft.com/office/drawing/2014/main" id="{8239FAB6-0B6C-402C-A107-EFFF82281DAE}"/>
              </a:ext>
              <a:ext uri="{C183D7F6-B498-43B3-948B-1728B52AA6E4}">
                <adec:decorative xmlns:adec="http://schemas.microsoft.com/office/drawing/2017/decorative" xmlns="" val="1"/>
              </a:ext>
            </a:extLst>
          </p:cNvPr>
          <p:cNvCxnSpPr>
            <a:cxnSpLocks/>
          </p:cNvCxnSpPr>
          <p:nvPr userDrawn="1"/>
        </p:nvCxnSpPr>
        <p:spPr>
          <a:xfrm>
            <a:off x="800100" y="723900"/>
            <a:ext cx="163830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Footer Placeholder 6">
            <a:extLst>
              <a:ext uri="{FF2B5EF4-FFF2-40B4-BE49-F238E27FC236}">
                <a16:creationId xmlns:a16="http://schemas.microsoft.com/office/drawing/2014/main" id="{DBE487E6-4032-4195-9823-685A39371B0C}"/>
              </a:ext>
            </a:extLst>
          </p:cNvPr>
          <p:cNvSpPr>
            <a:spLocks noGrp="1"/>
          </p:cNvSpPr>
          <p:nvPr>
            <p:ph type="ftr" sz="quarter" idx="11"/>
          </p:nvPr>
        </p:nvSpPr>
        <p:spPr>
          <a:xfrm>
            <a:off x="715383" y="6356350"/>
            <a:ext cx="4539727" cy="365125"/>
          </a:xfrm>
          <a:prstGeom prst="rect">
            <a:avLst/>
          </a:prstGeom>
        </p:spPr>
        <p:txBody>
          <a:bodyPr/>
          <a:lstStyle>
            <a:lvl1pPr>
              <a:defRPr>
                <a:solidFill>
                  <a:schemeClr val="bg1"/>
                </a:solidFill>
              </a:defRPr>
            </a:lvl1pPr>
          </a:lstStyle>
          <a:p>
            <a:r>
              <a:rPr lang="en-US"/>
              <a:t>PRESENTATION TITLE</a:t>
            </a:r>
          </a:p>
        </p:txBody>
      </p:sp>
      <p:sp>
        <p:nvSpPr>
          <p:cNvPr id="14" name="Date Placeholder 5">
            <a:extLst>
              <a:ext uri="{FF2B5EF4-FFF2-40B4-BE49-F238E27FC236}">
                <a16:creationId xmlns:a16="http://schemas.microsoft.com/office/drawing/2014/main" id="{C71E06DF-BA1B-43E6-A74C-85231D2EC37E}"/>
              </a:ext>
            </a:extLst>
          </p:cNvPr>
          <p:cNvSpPr>
            <a:spLocks noGrp="1"/>
          </p:cNvSpPr>
          <p:nvPr>
            <p:ph type="dt" sz="half" idx="10"/>
          </p:nvPr>
        </p:nvSpPr>
        <p:spPr>
          <a:xfrm>
            <a:off x="8369448" y="6356350"/>
            <a:ext cx="2592594" cy="365125"/>
          </a:xfrm>
          <a:prstGeom prst="rect">
            <a:avLst/>
          </a:prstGeom>
        </p:spPr>
        <p:txBody>
          <a:bodyPr/>
          <a:lstStyle/>
          <a:p>
            <a:r>
              <a:rPr lang="en-US">
                <a:solidFill>
                  <a:srgbClr val="FFFFFF"/>
                </a:solidFill>
                <a:effectLst>
                  <a:outerShdw blurRad="38100" dist="38100" dir="2700000" algn="tl">
                    <a:srgbClr val="000000">
                      <a:alpha val="43137"/>
                    </a:srgbClr>
                  </a:outerShdw>
                </a:effectLst>
              </a:rPr>
              <a:t>2/11/20XX</a:t>
            </a:r>
            <a:endParaRPr lang="en-US" dirty="0">
              <a:solidFill>
                <a:srgbClr val="FFFFFF"/>
              </a:solidFill>
              <a:effectLst>
                <a:outerShdw blurRad="38100" dist="38100" dir="2700000" algn="tl">
                  <a:srgbClr val="000000">
                    <a:alpha val="43137"/>
                  </a:srgbClr>
                </a:outerShdw>
              </a:effectLst>
            </a:endParaRPr>
          </a:p>
        </p:txBody>
      </p:sp>
      <p:sp>
        <p:nvSpPr>
          <p:cNvPr id="15" name="Slide Number Placeholder 7">
            <a:extLst>
              <a:ext uri="{FF2B5EF4-FFF2-40B4-BE49-F238E27FC236}">
                <a16:creationId xmlns:a16="http://schemas.microsoft.com/office/drawing/2014/main" id="{0BD36B16-3F07-4955-8D4D-BC0FD17C1CE4}"/>
              </a:ext>
            </a:extLst>
          </p:cNvPr>
          <p:cNvSpPr>
            <a:spLocks noGrp="1"/>
          </p:cNvSpPr>
          <p:nvPr>
            <p:ph type="sldNum" sz="quarter" idx="12"/>
          </p:nvPr>
        </p:nvSpPr>
        <p:spPr>
          <a:xfrm>
            <a:off x="10919012" y="6356350"/>
            <a:ext cx="672354" cy="365125"/>
          </a:xfrm>
          <a:prstGeom prst="rect">
            <a:avLst/>
          </a:prstGeom>
        </p:spPr>
        <p:txBody>
          <a:bodyPr/>
          <a:lstStyle/>
          <a:p>
            <a:fld id="{E30AF5A0-43BB-4336-8627-9123B9144D80}" type="slidenum">
              <a:rPr lang="en-US" smtClean="0">
                <a:solidFill>
                  <a:srgbClr val="FFFFFF"/>
                </a:solidFill>
                <a:effectLst>
                  <a:outerShdw blurRad="38100" dist="38100" dir="2700000" algn="tl">
                    <a:srgbClr val="000000">
                      <a:alpha val="43137"/>
                    </a:srgbClr>
                  </a:outerShdw>
                </a:effectLst>
              </a:rPr>
              <a:t>‹#›</a:t>
            </a:fld>
            <a:endParaRPr lang="en-US">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42735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2 Column">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4246B94A-8C64-4FBA-B409-1F9487E19CF3}"/>
              </a:ext>
            </a:extLst>
          </p:cNvPr>
          <p:cNvSpPr>
            <a:spLocks noGrp="1"/>
          </p:cNvSpPr>
          <p:nvPr>
            <p:ph type="title"/>
          </p:nvPr>
        </p:nvSpPr>
        <p:spPr>
          <a:xfrm>
            <a:off x="700087" y="909638"/>
            <a:ext cx="10691813" cy="810192"/>
          </a:xfrm>
          <a:prstGeom prst="rect">
            <a:avLst/>
          </a:prstGeom>
        </p:spPr>
        <p:txBody>
          <a:body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866F075D-9008-4BD3-A772-7AF7AD667D5A}"/>
              </a:ext>
              <a:ext uri="{C183D7F6-B498-43B3-948B-1728B52AA6E4}">
                <adec:decorative xmlns:adec="http://schemas.microsoft.com/office/drawing/2017/decorative" xmlns="" val="1"/>
              </a:ext>
            </a:extLst>
          </p:cNvPr>
          <p:cNvCxnSpPr>
            <a:cxnSpLocks/>
          </p:cNvCxnSpPr>
          <p:nvPr userDrawn="1"/>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4C185B95-5C0F-400E-B7DF-8FF843290737}"/>
              </a:ext>
            </a:extLst>
          </p:cNvPr>
          <p:cNvSpPr>
            <a:spLocks noGrp="1"/>
          </p:cNvSpPr>
          <p:nvPr>
            <p:ph type="body" sz="quarter" idx="15" hasCustomPrompt="1"/>
          </p:nvPr>
        </p:nvSpPr>
        <p:spPr>
          <a:xfrm>
            <a:off x="800100" y="2003375"/>
            <a:ext cx="5094288" cy="526767"/>
          </a:xfrm>
          <a:prstGeom prst="rect">
            <a:avLst/>
          </a:prstGeom>
        </p:spPr>
        <p:txBody>
          <a:bodyPr/>
          <a:lstStyle>
            <a:lvl1pPr marL="0" indent="0">
              <a:buNone/>
              <a:defRPr b="1">
                <a:solidFill>
                  <a:schemeClr val="accent4"/>
                </a:solidFill>
              </a:defRPr>
            </a:lvl1pPr>
          </a:lstStyle>
          <a:p>
            <a:pPr lvl="0"/>
            <a:r>
              <a:rPr lang="en-US" dirty="0"/>
              <a:t>Insert subtitle here</a:t>
            </a:r>
          </a:p>
        </p:txBody>
      </p:sp>
      <p:sp>
        <p:nvSpPr>
          <p:cNvPr id="11" name="Content Placeholder 10">
            <a:extLst>
              <a:ext uri="{FF2B5EF4-FFF2-40B4-BE49-F238E27FC236}">
                <a16:creationId xmlns:a16="http://schemas.microsoft.com/office/drawing/2014/main" id="{BC725AFD-5A48-451D-B91D-9E63953F8E8B}"/>
              </a:ext>
            </a:extLst>
          </p:cNvPr>
          <p:cNvSpPr>
            <a:spLocks noGrp="1"/>
          </p:cNvSpPr>
          <p:nvPr>
            <p:ph idx="1" hasCustomPrompt="1"/>
          </p:nvPr>
        </p:nvSpPr>
        <p:spPr>
          <a:xfrm>
            <a:off x="800099" y="2551176"/>
            <a:ext cx="5094673" cy="3273552"/>
          </a:xfrm>
          <a:prstGeom prst="rect">
            <a:avLst/>
          </a:prstGeom>
        </p:spPr>
        <p:txBody>
          <a:bodyPr>
            <a:normAutofit/>
          </a:bodyPr>
          <a:lstStyle>
            <a:lvl1pPr>
              <a:lnSpc>
                <a:spcPct val="100000"/>
              </a:lnSpc>
              <a:defRPr sz="1800"/>
            </a:lvl1pPr>
          </a:lstStyle>
          <a:p>
            <a:r>
              <a:rPr lang="en-US" dirty="0"/>
              <a:t>Insert text here</a:t>
            </a:r>
          </a:p>
        </p:txBody>
      </p:sp>
      <p:sp>
        <p:nvSpPr>
          <p:cNvPr id="18" name="Text Placeholder 2">
            <a:extLst>
              <a:ext uri="{FF2B5EF4-FFF2-40B4-BE49-F238E27FC236}">
                <a16:creationId xmlns:a16="http://schemas.microsoft.com/office/drawing/2014/main" id="{6ACDC650-288E-4CF5-8546-9F2D5CEC8868}"/>
              </a:ext>
            </a:extLst>
          </p:cNvPr>
          <p:cNvSpPr>
            <a:spLocks noGrp="1"/>
          </p:cNvSpPr>
          <p:nvPr>
            <p:ph type="body" sz="quarter" idx="16" hasCustomPrompt="1"/>
          </p:nvPr>
        </p:nvSpPr>
        <p:spPr>
          <a:xfrm>
            <a:off x="6297611" y="2003375"/>
            <a:ext cx="5094288" cy="526767"/>
          </a:xfrm>
          <a:prstGeom prst="rect">
            <a:avLst/>
          </a:prstGeom>
        </p:spPr>
        <p:txBody>
          <a:bodyPr/>
          <a:lstStyle>
            <a:lvl1pPr marL="0" indent="0">
              <a:buNone/>
              <a:defRPr b="1">
                <a:solidFill>
                  <a:schemeClr val="accent4"/>
                </a:solidFill>
              </a:defRPr>
            </a:lvl1pPr>
          </a:lstStyle>
          <a:p>
            <a:pPr lvl="0"/>
            <a:r>
              <a:rPr lang="en-US" dirty="0"/>
              <a:t>Insert subtitle here</a:t>
            </a:r>
          </a:p>
        </p:txBody>
      </p:sp>
      <p:sp>
        <p:nvSpPr>
          <p:cNvPr id="17" name="Content Placeholder 10">
            <a:extLst>
              <a:ext uri="{FF2B5EF4-FFF2-40B4-BE49-F238E27FC236}">
                <a16:creationId xmlns:a16="http://schemas.microsoft.com/office/drawing/2014/main" id="{956E1F7E-0B80-40DB-8F21-F06D9DD56264}"/>
              </a:ext>
            </a:extLst>
          </p:cNvPr>
          <p:cNvSpPr>
            <a:spLocks noGrp="1"/>
          </p:cNvSpPr>
          <p:nvPr>
            <p:ph idx="13" hasCustomPrompt="1"/>
          </p:nvPr>
        </p:nvSpPr>
        <p:spPr>
          <a:xfrm>
            <a:off x="6297226" y="2551176"/>
            <a:ext cx="5094673" cy="3273552"/>
          </a:xfrm>
          <a:prstGeom prst="rect">
            <a:avLst/>
          </a:prstGeom>
        </p:spPr>
        <p:txBody>
          <a:bodyPr>
            <a:normAutofit/>
          </a:bodyPr>
          <a:lstStyle>
            <a:lvl1pPr>
              <a:lnSpc>
                <a:spcPct val="100000"/>
              </a:lnSpc>
              <a:defRPr sz="1800"/>
            </a:lvl1pPr>
          </a:lstStyle>
          <a:p>
            <a:r>
              <a:rPr lang="en-US" dirty="0"/>
              <a:t>Insert text here</a:t>
            </a:r>
          </a:p>
        </p:txBody>
      </p:sp>
      <p:cxnSp>
        <p:nvCxnSpPr>
          <p:cNvPr id="12" name="Straight Connector 11">
            <a:extLst>
              <a:ext uri="{FF2B5EF4-FFF2-40B4-BE49-F238E27FC236}">
                <a16:creationId xmlns:a16="http://schemas.microsoft.com/office/drawing/2014/main" id="{D91B92C0-6B36-412A-9A49-16AB59FFBEEC}"/>
              </a:ext>
              <a:ext uri="{C183D7F6-B498-43B3-948B-1728B52AA6E4}">
                <adec:decorative xmlns:adec="http://schemas.microsoft.com/office/drawing/2017/decorative" xmlns="" val="1"/>
              </a:ext>
            </a:extLst>
          </p:cNvPr>
          <p:cNvCxnSpPr>
            <a:cxnSpLocks/>
          </p:cNvCxnSpPr>
          <p:nvPr userDrawn="1"/>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Footer Placeholder 7">
            <a:extLst>
              <a:ext uri="{FF2B5EF4-FFF2-40B4-BE49-F238E27FC236}">
                <a16:creationId xmlns:a16="http://schemas.microsoft.com/office/drawing/2014/main" id="{B4EFB36A-E4FD-4966-A091-9BDAF29916F8}"/>
              </a:ext>
            </a:extLst>
          </p:cNvPr>
          <p:cNvSpPr>
            <a:spLocks noGrp="1"/>
          </p:cNvSpPr>
          <p:nvPr>
            <p:ph type="ftr" sz="quarter" idx="11"/>
          </p:nvPr>
        </p:nvSpPr>
        <p:spPr>
          <a:xfrm>
            <a:off x="715383" y="6356350"/>
            <a:ext cx="4539727" cy="365125"/>
          </a:xfrm>
        </p:spPr>
        <p:txBody>
          <a:bodyPr/>
          <a:lstStyle>
            <a:lvl1pPr>
              <a:defRPr/>
            </a:lvl1pPr>
          </a:lstStyle>
          <a:p>
            <a:r>
              <a:rPr lang="en-US" dirty="0"/>
              <a:t>PRESENTATION TITLE</a:t>
            </a:r>
          </a:p>
        </p:txBody>
      </p:sp>
      <p:sp>
        <p:nvSpPr>
          <p:cNvPr id="14" name="Date Placeholder 6">
            <a:extLst>
              <a:ext uri="{FF2B5EF4-FFF2-40B4-BE49-F238E27FC236}">
                <a16:creationId xmlns:a16="http://schemas.microsoft.com/office/drawing/2014/main" id="{9B52EA1F-D8D0-4F42-B00A-F0E943F82E57}"/>
              </a:ext>
            </a:extLst>
          </p:cNvPr>
          <p:cNvSpPr>
            <a:spLocks noGrp="1"/>
          </p:cNvSpPr>
          <p:nvPr>
            <p:ph type="dt" sz="half" idx="10"/>
          </p:nvPr>
        </p:nvSpPr>
        <p:spPr>
          <a:xfrm>
            <a:off x="8369448" y="6356350"/>
            <a:ext cx="2592594" cy="365125"/>
          </a:xfrm>
        </p:spPr>
        <p:txBody>
          <a:bodyPr/>
          <a:lstStyle/>
          <a:p>
            <a:r>
              <a:rPr lang="en-US"/>
              <a:t>2/11/20XX</a:t>
            </a:r>
          </a:p>
        </p:txBody>
      </p:sp>
      <p:sp>
        <p:nvSpPr>
          <p:cNvPr id="15" name="Slide Number Placeholder 8">
            <a:extLst>
              <a:ext uri="{FF2B5EF4-FFF2-40B4-BE49-F238E27FC236}">
                <a16:creationId xmlns:a16="http://schemas.microsoft.com/office/drawing/2014/main" id="{498A6230-35B8-4147-9494-90708BFC3330}"/>
              </a:ext>
            </a:extLst>
          </p:cNvPr>
          <p:cNvSpPr>
            <a:spLocks noGrp="1"/>
          </p:cNvSpPr>
          <p:nvPr>
            <p:ph type="sldNum" sz="quarter" idx="12"/>
          </p:nvPr>
        </p:nvSpPr>
        <p:spPr>
          <a:xfrm>
            <a:off x="10919012" y="6356350"/>
            <a:ext cx="672354" cy="365125"/>
          </a:xfrm>
        </p:spPr>
        <p:txBody>
          <a:bodyPr/>
          <a:lstStyle/>
          <a:p>
            <a:fld id="{E30AF5A0-43BB-4336-8627-9123B9144D80}" type="slidenum">
              <a:rPr lang="en-US" smtClean="0"/>
              <a:t>‹#›</a:t>
            </a:fld>
            <a:endParaRPr lang="en-US"/>
          </a:p>
        </p:txBody>
      </p:sp>
    </p:spTree>
    <p:extLst>
      <p:ext uri="{BB962C8B-B14F-4D97-AF65-F5344CB8AC3E}">
        <p14:creationId xmlns:p14="http://schemas.microsoft.com/office/powerpoint/2010/main" val="101932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DCC332FB-CD3F-4398-958A-CBE45129A19A}"/>
              </a:ext>
              <a:ext uri="{C183D7F6-B498-43B3-948B-1728B52AA6E4}">
                <adec:decorative xmlns:adec="http://schemas.microsoft.com/office/drawing/2017/decorative" xmlns="" val="1"/>
              </a:ext>
            </a:extLst>
          </p:cNvPr>
          <p:cNvCxnSpPr>
            <a:cxnSpLocks/>
          </p:cNvCxnSpPr>
          <p:nvPr userDrawn="1"/>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9">
            <a:extLst>
              <a:ext uri="{FF2B5EF4-FFF2-40B4-BE49-F238E27FC236}">
                <a16:creationId xmlns:a16="http://schemas.microsoft.com/office/drawing/2014/main" id="{E566CA14-5018-43EE-BB8F-E12209B2C3BD}"/>
              </a:ext>
            </a:extLst>
          </p:cNvPr>
          <p:cNvSpPr>
            <a:spLocks noGrp="1"/>
          </p:cNvSpPr>
          <p:nvPr>
            <p:ph type="title"/>
          </p:nvPr>
        </p:nvSpPr>
        <p:spPr>
          <a:xfrm>
            <a:off x="700087" y="909638"/>
            <a:ext cx="10691813" cy="810192"/>
          </a:xfrm>
          <a:prstGeom prst="rect">
            <a:avLst/>
          </a:prstGeom>
        </p:spPr>
        <p:txBody>
          <a:bodyPr/>
          <a:lstStyle/>
          <a:p>
            <a:r>
              <a:rPr lang="en-US"/>
              <a:t>Click to edit Master title style</a:t>
            </a:r>
            <a:endParaRPr lang="en-US" dirty="0"/>
          </a:p>
        </p:txBody>
      </p:sp>
      <p:sp>
        <p:nvSpPr>
          <p:cNvPr id="14" name="Text Placeholder 2">
            <a:extLst>
              <a:ext uri="{FF2B5EF4-FFF2-40B4-BE49-F238E27FC236}">
                <a16:creationId xmlns:a16="http://schemas.microsoft.com/office/drawing/2014/main" id="{1A76201F-C7C2-400C-BE9B-F185A832CC24}"/>
              </a:ext>
            </a:extLst>
          </p:cNvPr>
          <p:cNvSpPr>
            <a:spLocks noGrp="1"/>
          </p:cNvSpPr>
          <p:nvPr>
            <p:ph type="body" sz="quarter" idx="15" hasCustomPrompt="1"/>
          </p:nvPr>
        </p:nvSpPr>
        <p:spPr>
          <a:xfrm>
            <a:off x="800099" y="2005870"/>
            <a:ext cx="3390161" cy="526756"/>
          </a:xfrm>
          <a:prstGeom prst="rect">
            <a:avLst/>
          </a:prstGeom>
        </p:spPr>
        <p:txBody>
          <a:bodyPr/>
          <a:lstStyle>
            <a:lvl1pPr marL="0" indent="0">
              <a:buNone/>
              <a:defRPr b="1">
                <a:solidFill>
                  <a:schemeClr val="accent4"/>
                </a:solidFill>
              </a:defRPr>
            </a:lvl1pPr>
          </a:lstStyle>
          <a:p>
            <a:pPr lvl="0"/>
            <a:r>
              <a:rPr lang="en-US" dirty="0"/>
              <a:t>Insert subtitle here</a:t>
            </a:r>
          </a:p>
        </p:txBody>
      </p:sp>
      <p:sp>
        <p:nvSpPr>
          <p:cNvPr id="9" name="Content Placeholder 10">
            <a:extLst>
              <a:ext uri="{FF2B5EF4-FFF2-40B4-BE49-F238E27FC236}">
                <a16:creationId xmlns:a16="http://schemas.microsoft.com/office/drawing/2014/main" id="{A742F7E8-0787-4D2C-B53F-B62C309ED6D6}"/>
              </a:ext>
            </a:extLst>
          </p:cNvPr>
          <p:cNvSpPr>
            <a:spLocks noGrp="1"/>
          </p:cNvSpPr>
          <p:nvPr>
            <p:ph idx="1" hasCustomPrompt="1"/>
          </p:nvPr>
        </p:nvSpPr>
        <p:spPr>
          <a:xfrm>
            <a:off x="800099" y="2552345"/>
            <a:ext cx="3390161" cy="3272810"/>
          </a:xfrm>
          <a:prstGeom prst="rect">
            <a:avLst/>
          </a:prstGeom>
        </p:spPr>
        <p:txBody>
          <a:bodyPr>
            <a:normAutofit/>
          </a:bodyPr>
          <a:lstStyle>
            <a:lvl1pPr>
              <a:lnSpc>
                <a:spcPct val="100000"/>
              </a:lnSpc>
              <a:defRPr sz="1800"/>
            </a:lvl1pPr>
          </a:lstStyle>
          <a:p>
            <a:r>
              <a:rPr lang="en-US" dirty="0"/>
              <a:t>Insert text here</a:t>
            </a:r>
          </a:p>
        </p:txBody>
      </p:sp>
      <p:sp>
        <p:nvSpPr>
          <p:cNvPr id="17" name="Text Placeholder 2">
            <a:extLst>
              <a:ext uri="{FF2B5EF4-FFF2-40B4-BE49-F238E27FC236}">
                <a16:creationId xmlns:a16="http://schemas.microsoft.com/office/drawing/2014/main" id="{ED178B9A-B987-49A0-B73F-70B855C42403}"/>
              </a:ext>
            </a:extLst>
          </p:cNvPr>
          <p:cNvSpPr>
            <a:spLocks noGrp="1"/>
          </p:cNvSpPr>
          <p:nvPr>
            <p:ph type="body" sz="quarter" idx="16" hasCustomPrompt="1"/>
          </p:nvPr>
        </p:nvSpPr>
        <p:spPr>
          <a:xfrm>
            <a:off x="4400919" y="2005870"/>
            <a:ext cx="3390161" cy="526756"/>
          </a:xfrm>
          <a:prstGeom prst="rect">
            <a:avLst/>
          </a:prstGeom>
        </p:spPr>
        <p:txBody>
          <a:bodyPr/>
          <a:lstStyle>
            <a:lvl1pPr marL="0" indent="0">
              <a:buNone/>
              <a:defRPr b="1">
                <a:solidFill>
                  <a:schemeClr val="accent4"/>
                </a:solidFill>
              </a:defRPr>
            </a:lvl1pPr>
          </a:lstStyle>
          <a:p>
            <a:pPr lvl="0"/>
            <a:r>
              <a:rPr lang="en-US" dirty="0"/>
              <a:t>Insert subtitle here</a:t>
            </a:r>
          </a:p>
        </p:txBody>
      </p:sp>
      <p:sp>
        <p:nvSpPr>
          <p:cNvPr id="15" name="Content Placeholder 10">
            <a:extLst>
              <a:ext uri="{FF2B5EF4-FFF2-40B4-BE49-F238E27FC236}">
                <a16:creationId xmlns:a16="http://schemas.microsoft.com/office/drawing/2014/main" id="{407D5990-6E05-4ECC-B930-EA5CF0774CFB}"/>
              </a:ext>
            </a:extLst>
          </p:cNvPr>
          <p:cNvSpPr>
            <a:spLocks noGrp="1"/>
          </p:cNvSpPr>
          <p:nvPr>
            <p:ph idx="13" hasCustomPrompt="1"/>
          </p:nvPr>
        </p:nvSpPr>
        <p:spPr>
          <a:xfrm>
            <a:off x="4400919" y="2552345"/>
            <a:ext cx="3390161" cy="3272810"/>
          </a:xfrm>
          <a:prstGeom prst="rect">
            <a:avLst/>
          </a:prstGeom>
        </p:spPr>
        <p:txBody>
          <a:bodyPr>
            <a:normAutofit/>
          </a:bodyPr>
          <a:lstStyle>
            <a:lvl1pPr>
              <a:lnSpc>
                <a:spcPct val="100000"/>
              </a:lnSpc>
              <a:defRPr sz="1800"/>
            </a:lvl1pPr>
          </a:lstStyle>
          <a:p>
            <a:r>
              <a:rPr lang="en-US" dirty="0"/>
              <a:t>Insert text here</a:t>
            </a:r>
          </a:p>
        </p:txBody>
      </p:sp>
      <p:sp>
        <p:nvSpPr>
          <p:cNvPr id="18" name="Text Placeholder 2">
            <a:extLst>
              <a:ext uri="{FF2B5EF4-FFF2-40B4-BE49-F238E27FC236}">
                <a16:creationId xmlns:a16="http://schemas.microsoft.com/office/drawing/2014/main" id="{C6A58550-98E5-4548-82F6-EE971733A79D}"/>
              </a:ext>
            </a:extLst>
          </p:cNvPr>
          <p:cNvSpPr>
            <a:spLocks noGrp="1"/>
          </p:cNvSpPr>
          <p:nvPr>
            <p:ph type="body" sz="quarter" idx="17" hasCustomPrompt="1"/>
          </p:nvPr>
        </p:nvSpPr>
        <p:spPr>
          <a:xfrm>
            <a:off x="8001739" y="2005870"/>
            <a:ext cx="3390161" cy="526756"/>
          </a:xfrm>
          <a:prstGeom prst="rect">
            <a:avLst/>
          </a:prstGeom>
        </p:spPr>
        <p:txBody>
          <a:bodyPr/>
          <a:lstStyle>
            <a:lvl1pPr marL="0" indent="0">
              <a:buNone/>
              <a:defRPr b="1">
                <a:solidFill>
                  <a:schemeClr val="accent4"/>
                </a:solidFill>
              </a:defRPr>
            </a:lvl1pPr>
          </a:lstStyle>
          <a:p>
            <a:pPr lvl="0"/>
            <a:r>
              <a:rPr lang="en-US" dirty="0"/>
              <a:t>Insert subtitle here</a:t>
            </a:r>
          </a:p>
        </p:txBody>
      </p:sp>
      <p:sp>
        <p:nvSpPr>
          <p:cNvPr id="16" name="Content Placeholder 10">
            <a:extLst>
              <a:ext uri="{FF2B5EF4-FFF2-40B4-BE49-F238E27FC236}">
                <a16:creationId xmlns:a16="http://schemas.microsoft.com/office/drawing/2014/main" id="{6B90AFA0-EDA3-4F21-A480-F56AA1D0BEB6}"/>
              </a:ext>
            </a:extLst>
          </p:cNvPr>
          <p:cNvSpPr>
            <a:spLocks noGrp="1"/>
          </p:cNvSpPr>
          <p:nvPr>
            <p:ph idx="14" hasCustomPrompt="1"/>
          </p:nvPr>
        </p:nvSpPr>
        <p:spPr>
          <a:xfrm>
            <a:off x="8001739" y="2552345"/>
            <a:ext cx="3390161" cy="3272810"/>
          </a:xfrm>
          <a:prstGeom prst="rect">
            <a:avLst/>
          </a:prstGeom>
        </p:spPr>
        <p:txBody>
          <a:bodyPr>
            <a:normAutofit/>
          </a:bodyPr>
          <a:lstStyle>
            <a:lvl1pPr>
              <a:lnSpc>
                <a:spcPct val="100000"/>
              </a:lnSpc>
              <a:defRPr sz="1800"/>
            </a:lvl1pPr>
          </a:lstStyle>
          <a:p>
            <a:r>
              <a:rPr lang="en-US" dirty="0"/>
              <a:t>Insert text here</a:t>
            </a:r>
          </a:p>
        </p:txBody>
      </p:sp>
      <p:cxnSp>
        <p:nvCxnSpPr>
          <p:cNvPr id="10" name="Straight Connector 9">
            <a:extLst>
              <a:ext uri="{FF2B5EF4-FFF2-40B4-BE49-F238E27FC236}">
                <a16:creationId xmlns:a16="http://schemas.microsoft.com/office/drawing/2014/main" id="{9346E7C8-F905-4B13-8FD6-185A0418404C}"/>
              </a:ext>
              <a:ext uri="{C183D7F6-B498-43B3-948B-1728B52AA6E4}">
                <adec:decorative xmlns:adec="http://schemas.microsoft.com/office/drawing/2017/decorative" xmlns="" val="1"/>
              </a:ext>
            </a:extLst>
          </p:cNvPr>
          <p:cNvCxnSpPr>
            <a:cxnSpLocks/>
          </p:cNvCxnSpPr>
          <p:nvPr userDrawn="1"/>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Footer Placeholder 7">
            <a:extLst>
              <a:ext uri="{FF2B5EF4-FFF2-40B4-BE49-F238E27FC236}">
                <a16:creationId xmlns:a16="http://schemas.microsoft.com/office/drawing/2014/main" id="{A0E3EE3A-87F3-4F60-90D8-938E4BBC2B4D}"/>
              </a:ext>
            </a:extLst>
          </p:cNvPr>
          <p:cNvSpPr>
            <a:spLocks noGrp="1"/>
          </p:cNvSpPr>
          <p:nvPr>
            <p:ph type="ftr" sz="quarter" idx="11"/>
          </p:nvPr>
        </p:nvSpPr>
        <p:spPr>
          <a:xfrm>
            <a:off x="715383" y="6356350"/>
            <a:ext cx="4539727" cy="365125"/>
          </a:xfrm>
        </p:spPr>
        <p:txBody>
          <a:bodyPr/>
          <a:lstStyle>
            <a:lvl1pPr>
              <a:defRPr/>
            </a:lvl1pPr>
          </a:lstStyle>
          <a:p>
            <a:r>
              <a:rPr lang="en-US" dirty="0"/>
              <a:t>PRESENTATION TITLE</a:t>
            </a:r>
          </a:p>
        </p:txBody>
      </p:sp>
      <p:sp>
        <p:nvSpPr>
          <p:cNvPr id="12" name="Date Placeholder 6">
            <a:extLst>
              <a:ext uri="{FF2B5EF4-FFF2-40B4-BE49-F238E27FC236}">
                <a16:creationId xmlns:a16="http://schemas.microsoft.com/office/drawing/2014/main" id="{F1449B0C-8214-4186-9666-E63CCA09094E}"/>
              </a:ext>
            </a:extLst>
          </p:cNvPr>
          <p:cNvSpPr>
            <a:spLocks noGrp="1"/>
          </p:cNvSpPr>
          <p:nvPr>
            <p:ph type="dt" sz="half" idx="10"/>
          </p:nvPr>
        </p:nvSpPr>
        <p:spPr>
          <a:xfrm>
            <a:off x="8369448" y="6356350"/>
            <a:ext cx="2592594" cy="365125"/>
          </a:xfrm>
        </p:spPr>
        <p:txBody>
          <a:bodyPr/>
          <a:lstStyle/>
          <a:p>
            <a:r>
              <a:rPr lang="en-US"/>
              <a:t>2/11/20XX</a:t>
            </a:r>
          </a:p>
        </p:txBody>
      </p:sp>
      <p:sp>
        <p:nvSpPr>
          <p:cNvPr id="13" name="Slide Number Placeholder 8">
            <a:extLst>
              <a:ext uri="{FF2B5EF4-FFF2-40B4-BE49-F238E27FC236}">
                <a16:creationId xmlns:a16="http://schemas.microsoft.com/office/drawing/2014/main" id="{F5DDBFC0-CC80-4B03-B5F5-3C57166DCA88}"/>
              </a:ext>
            </a:extLst>
          </p:cNvPr>
          <p:cNvSpPr>
            <a:spLocks noGrp="1"/>
          </p:cNvSpPr>
          <p:nvPr>
            <p:ph type="sldNum" sz="quarter" idx="12"/>
          </p:nvPr>
        </p:nvSpPr>
        <p:spPr>
          <a:xfrm>
            <a:off x="10919012" y="6356350"/>
            <a:ext cx="672354" cy="365125"/>
          </a:xfrm>
        </p:spPr>
        <p:txBody>
          <a:bodyPr/>
          <a:lstStyle/>
          <a:p>
            <a:fld id="{E30AF5A0-43BB-4336-8627-9123B9144D80}" type="slidenum">
              <a:rPr lang="en-US" smtClean="0"/>
              <a:t>‹#›</a:t>
            </a:fld>
            <a:endParaRPr lang="en-US"/>
          </a:p>
        </p:txBody>
      </p:sp>
    </p:spTree>
    <p:extLst>
      <p:ext uri="{BB962C8B-B14F-4D97-AF65-F5344CB8AC3E}">
        <p14:creationId xmlns:p14="http://schemas.microsoft.com/office/powerpoint/2010/main" val="29864520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F01BF5DB-2BF3-4196-B1CF-82B7CDCC02DC}"/>
              </a:ext>
              <a:ext uri="{C183D7F6-B498-43B3-948B-1728B52AA6E4}">
                <adec:decorative xmlns:adec="http://schemas.microsoft.com/office/drawing/2017/decorative" xmlns="" val="1"/>
              </a:ext>
            </a:extLst>
          </p:cNvPr>
          <p:cNvCxnSpPr>
            <a:cxnSpLocks/>
          </p:cNvCxnSpPr>
          <p:nvPr userDrawn="1"/>
        </p:nvCxnSpPr>
        <p:spPr>
          <a:xfrm>
            <a:off x="7987523" y="729692"/>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itle 12">
            <a:extLst>
              <a:ext uri="{FF2B5EF4-FFF2-40B4-BE49-F238E27FC236}">
                <a16:creationId xmlns:a16="http://schemas.microsoft.com/office/drawing/2014/main" id="{168DC13D-FFC6-4CC5-B9F8-B3B0961093A9}"/>
              </a:ext>
            </a:extLst>
          </p:cNvPr>
          <p:cNvSpPr>
            <a:spLocks noGrp="1"/>
          </p:cNvSpPr>
          <p:nvPr>
            <p:ph type="title"/>
          </p:nvPr>
        </p:nvSpPr>
        <p:spPr>
          <a:xfrm>
            <a:off x="7887511" y="909639"/>
            <a:ext cx="3703856" cy="1290636"/>
          </a:xfrm>
          <a:prstGeom prst="rect">
            <a:avLst/>
          </a:prstGeom>
        </p:spPr>
        <p:txBody>
          <a:bodyPr>
            <a:normAutofit/>
          </a:bodyPr>
          <a:lstStyle/>
          <a:p>
            <a:r>
              <a:rPr lang="en-US"/>
              <a:t>Click to edit Master title style</a:t>
            </a:r>
            <a:endParaRPr lang="en-US" dirty="0"/>
          </a:p>
        </p:txBody>
      </p:sp>
      <p:sp>
        <p:nvSpPr>
          <p:cNvPr id="51" name="Picture Placeholder 37">
            <a:extLst>
              <a:ext uri="{FF2B5EF4-FFF2-40B4-BE49-F238E27FC236}">
                <a16:creationId xmlns:a16="http://schemas.microsoft.com/office/drawing/2014/main" id="{F1AD5C34-DDA9-421B-A3C2-4D014B3D3FBD}"/>
              </a:ext>
            </a:extLst>
          </p:cNvPr>
          <p:cNvSpPr>
            <a:spLocks noGrp="1"/>
          </p:cNvSpPr>
          <p:nvPr>
            <p:ph type="pic" sz="quarter" idx="13" hasCustomPrompt="1"/>
          </p:nvPr>
        </p:nvSpPr>
        <p:spPr>
          <a:xfrm>
            <a:off x="715383" y="723900"/>
            <a:ext cx="3179762" cy="2160588"/>
          </a:xfrm>
          <a:prstGeom prst="rect">
            <a:avLst/>
          </a:prstGeom>
        </p:spPr>
        <p:txBody>
          <a:bodyPr/>
          <a:lstStyle>
            <a:lvl1pPr marL="0" indent="0" algn="ctr">
              <a:buNone/>
              <a:defRPr/>
            </a:lvl1pPr>
          </a:lstStyle>
          <a:p>
            <a:r>
              <a:rPr lang="en-US" dirty="0"/>
              <a:t>Insert photo here</a:t>
            </a:r>
          </a:p>
        </p:txBody>
      </p:sp>
      <p:sp>
        <p:nvSpPr>
          <p:cNvPr id="53" name="Picture Placeholder 43">
            <a:extLst>
              <a:ext uri="{FF2B5EF4-FFF2-40B4-BE49-F238E27FC236}">
                <a16:creationId xmlns:a16="http://schemas.microsoft.com/office/drawing/2014/main" id="{11508423-C6F4-4605-9E6D-1ED73334D0F5}"/>
              </a:ext>
            </a:extLst>
          </p:cNvPr>
          <p:cNvSpPr>
            <a:spLocks noGrp="1"/>
          </p:cNvSpPr>
          <p:nvPr>
            <p:ph type="pic" sz="quarter" idx="15" hasCustomPrompt="1"/>
          </p:nvPr>
        </p:nvSpPr>
        <p:spPr>
          <a:xfrm>
            <a:off x="715383" y="3048000"/>
            <a:ext cx="3178175" cy="3086100"/>
          </a:xfrm>
          <a:prstGeom prst="rect">
            <a:avLst/>
          </a:prstGeom>
        </p:spPr>
        <p:txBody>
          <a:bodyPr/>
          <a:lstStyle>
            <a:lvl1pPr marL="0" indent="0" algn="ctr">
              <a:buNone/>
              <a:defRPr/>
            </a:lvl1pPr>
          </a:lstStyle>
          <a:p>
            <a:r>
              <a:rPr lang="en-US" dirty="0"/>
              <a:t>Insert photo here</a:t>
            </a:r>
          </a:p>
        </p:txBody>
      </p:sp>
      <p:sp>
        <p:nvSpPr>
          <p:cNvPr id="57" name="Picture Placeholder 55">
            <a:extLst>
              <a:ext uri="{FF2B5EF4-FFF2-40B4-BE49-F238E27FC236}">
                <a16:creationId xmlns:a16="http://schemas.microsoft.com/office/drawing/2014/main" id="{1692DD91-8169-4A90-9D17-8A60286225FF}"/>
              </a:ext>
            </a:extLst>
          </p:cNvPr>
          <p:cNvSpPr>
            <a:spLocks noGrp="1"/>
          </p:cNvSpPr>
          <p:nvPr>
            <p:ph type="pic" sz="quarter" idx="17" hasCustomPrompt="1"/>
          </p:nvPr>
        </p:nvSpPr>
        <p:spPr>
          <a:xfrm>
            <a:off x="4040188" y="723900"/>
            <a:ext cx="3371850" cy="3159125"/>
          </a:xfrm>
          <a:prstGeom prst="rect">
            <a:avLst/>
          </a:prstGeom>
        </p:spPr>
        <p:txBody>
          <a:bodyPr/>
          <a:lstStyle>
            <a:lvl1pPr marL="0" indent="0" algn="ctr">
              <a:buNone/>
              <a:defRPr/>
            </a:lvl1pPr>
          </a:lstStyle>
          <a:p>
            <a:r>
              <a:rPr lang="en-US" dirty="0"/>
              <a:t>Insert photo here</a:t>
            </a:r>
          </a:p>
        </p:txBody>
      </p:sp>
      <p:sp>
        <p:nvSpPr>
          <p:cNvPr id="54" name="Picture Placeholder 45">
            <a:extLst>
              <a:ext uri="{FF2B5EF4-FFF2-40B4-BE49-F238E27FC236}">
                <a16:creationId xmlns:a16="http://schemas.microsoft.com/office/drawing/2014/main" id="{30A5BEAE-CA80-4FFD-8DD4-5B7413AF51D2}"/>
              </a:ext>
            </a:extLst>
          </p:cNvPr>
          <p:cNvSpPr>
            <a:spLocks noGrp="1"/>
          </p:cNvSpPr>
          <p:nvPr>
            <p:ph type="pic" sz="quarter" idx="16" hasCustomPrompt="1"/>
          </p:nvPr>
        </p:nvSpPr>
        <p:spPr>
          <a:xfrm>
            <a:off x="4039608" y="4038600"/>
            <a:ext cx="3371659" cy="2095500"/>
          </a:xfrm>
          <a:prstGeom prst="rect">
            <a:avLst/>
          </a:prstGeom>
        </p:spPr>
        <p:txBody>
          <a:bodyPr/>
          <a:lstStyle>
            <a:lvl1pPr marL="0" indent="0" algn="ctr">
              <a:buNone/>
              <a:defRPr/>
            </a:lvl1pPr>
          </a:lstStyle>
          <a:p>
            <a:r>
              <a:rPr lang="en-US" dirty="0"/>
              <a:t>Insert photo here</a:t>
            </a:r>
          </a:p>
        </p:txBody>
      </p:sp>
      <p:sp>
        <p:nvSpPr>
          <p:cNvPr id="29" name="Content Placeholder 14">
            <a:extLst>
              <a:ext uri="{FF2B5EF4-FFF2-40B4-BE49-F238E27FC236}">
                <a16:creationId xmlns:a16="http://schemas.microsoft.com/office/drawing/2014/main" id="{4B2044C0-1C45-402D-BC20-0EB82BDB4F68}"/>
              </a:ext>
            </a:extLst>
          </p:cNvPr>
          <p:cNvSpPr>
            <a:spLocks noGrp="1"/>
          </p:cNvSpPr>
          <p:nvPr>
            <p:ph idx="1"/>
          </p:nvPr>
        </p:nvSpPr>
        <p:spPr>
          <a:xfrm>
            <a:off x="7887510" y="2380221"/>
            <a:ext cx="3703856" cy="3866403"/>
          </a:xfrm>
          <a:prstGeom prst="rect">
            <a:avLst/>
          </a:prstGeom>
        </p:spPr>
        <p:txBody>
          <a:bodyPr>
            <a:normAutofit/>
          </a:bodyPr>
          <a:lstStyle>
            <a:lvl1pPr marL="0" indent="0">
              <a:lnSpc>
                <a:spcPct val="100000"/>
              </a:lnSpc>
              <a:buNone/>
              <a:defRPr sz="1800"/>
            </a:lvl1pPr>
          </a:lstStyle>
          <a:p>
            <a:pPr lvl="0"/>
            <a:r>
              <a:rPr lang="en-US"/>
              <a:t>Click to edit Master text styles</a:t>
            </a:r>
          </a:p>
        </p:txBody>
      </p:sp>
      <p:sp>
        <p:nvSpPr>
          <p:cNvPr id="34" name="Footer Placeholder 7">
            <a:extLst>
              <a:ext uri="{FF2B5EF4-FFF2-40B4-BE49-F238E27FC236}">
                <a16:creationId xmlns:a16="http://schemas.microsoft.com/office/drawing/2014/main" id="{30EE29E3-4F8E-469E-9B99-E29176094DE4}"/>
              </a:ext>
            </a:extLst>
          </p:cNvPr>
          <p:cNvSpPr>
            <a:spLocks noGrp="1"/>
          </p:cNvSpPr>
          <p:nvPr>
            <p:ph type="ftr" sz="quarter" idx="11"/>
          </p:nvPr>
        </p:nvSpPr>
        <p:spPr>
          <a:xfrm>
            <a:off x="715383" y="6356350"/>
            <a:ext cx="4539727" cy="365125"/>
          </a:xfrm>
        </p:spPr>
        <p:txBody>
          <a:bodyPr/>
          <a:lstStyle>
            <a:lvl1pPr>
              <a:defRPr/>
            </a:lvl1pPr>
          </a:lstStyle>
          <a:p>
            <a:r>
              <a:rPr lang="en-US" dirty="0"/>
              <a:t>PRESENTATION TITLE</a:t>
            </a:r>
          </a:p>
        </p:txBody>
      </p:sp>
      <p:sp>
        <p:nvSpPr>
          <p:cNvPr id="35" name="Date Placeholder 6">
            <a:extLst>
              <a:ext uri="{FF2B5EF4-FFF2-40B4-BE49-F238E27FC236}">
                <a16:creationId xmlns:a16="http://schemas.microsoft.com/office/drawing/2014/main" id="{58513823-D81E-4B8B-85E6-EB11EA54DF40}"/>
              </a:ext>
            </a:extLst>
          </p:cNvPr>
          <p:cNvSpPr>
            <a:spLocks noGrp="1"/>
          </p:cNvSpPr>
          <p:nvPr>
            <p:ph type="dt" sz="half" idx="10"/>
          </p:nvPr>
        </p:nvSpPr>
        <p:spPr>
          <a:xfrm>
            <a:off x="8369448" y="6356350"/>
            <a:ext cx="2592594" cy="365125"/>
          </a:xfrm>
        </p:spPr>
        <p:txBody>
          <a:bodyPr/>
          <a:lstStyle/>
          <a:p>
            <a:r>
              <a:rPr lang="en-US"/>
              <a:t>2/11/20XX</a:t>
            </a:r>
          </a:p>
        </p:txBody>
      </p:sp>
      <p:sp>
        <p:nvSpPr>
          <p:cNvPr id="36" name="Slide Number Placeholder 8">
            <a:extLst>
              <a:ext uri="{FF2B5EF4-FFF2-40B4-BE49-F238E27FC236}">
                <a16:creationId xmlns:a16="http://schemas.microsoft.com/office/drawing/2014/main" id="{9D43A613-4A7D-4C9F-B407-154A1FB83858}"/>
              </a:ext>
            </a:extLst>
          </p:cNvPr>
          <p:cNvSpPr>
            <a:spLocks noGrp="1"/>
          </p:cNvSpPr>
          <p:nvPr>
            <p:ph type="sldNum" sz="quarter" idx="12"/>
          </p:nvPr>
        </p:nvSpPr>
        <p:spPr>
          <a:xfrm>
            <a:off x="10919012" y="6356350"/>
            <a:ext cx="672354" cy="365125"/>
          </a:xfrm>
        </p:spPr>
        <p:txBody>
          <a:bodyPr/>
          <a:lstStyle/>
          <a:p>
            <a:fld id="{DE330D17-32E5-404A-9262-6A998ABC0878}" type="slidenum">
              <a:rPr lang="en-US" smtClean="0"/>
              <a:t>‹#›</a:t>
            </a:fld>
            <a:endParaRPr lang="en-US"/>
          </a:p>
        </p:txBody>
      </p:sp>
    </p:spTree>
    <p:extLst>
      <p:ext uri="{BB962C8B-B14F-4D97-AF65-F5344CB8AC3E}">
        <p14:creationId xmlns:p14="http://schemas.microsoft.com/office/powerpoint/2010/main" val="25227067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2404A1-BF4E-4858-BD1C-1BEFE71B63DE}"/>
              </a:ext>
            </a:extLst>
          </p:cNvPr>
          <p:cNvSpPr>
            <a:spLocks noGrp="1"/>
          </p:cNvSpPr>
          <p:nvPr>
            <p:ph type="ctrTitle" hasCustomPrompt="1"/>
          </p:nvPr>
        </p:nvSpPr>
        <p:spPr>
          <a:xfrm>
            <a:off x="695325" y="4296094"/>
            <a:ext cx="10782299" cy="1100621"/>
          </a:xfrm>
          <a:prstGeom prst="rect">
            <a:avLst/>
          </a:prstGeom>
        </p:spPr>
        <p:txBody>
          <a:bodyPr>
            <a:normAutofit/>
          </a:bodyPr>
          <a:lstStyle>
            <a:lvl1pPr>
              <a:defRPr>
                <a:solidFill>
                  <a:schemeClr val="bg1"/>
                </a:solidFill>
              </a:defRPr>
            </a:lvl1pPr>
          </a:lstStyle>
          <a:p>
            <a:r>
              <a:rPr lang="en-US" dirty="0"/>
              <a:t>Click to add title</a:t>
            </a:r>
          </a:p>
        </p:txBody>
      </p:sp>
      <p:sp>
        <p:nvSpPr>
          <p:cNvPr id="9" name="Subtitle 2">
            <a:extLst>
              <a:ext uri="{FF2B5EF4-FFF2-40B4-BE49-F238E27FC236}">
                <a16:creationId xmlns:a16="http://schemas.microsoft.com/office/drawing/2014/main" id="{B0053544-3012-4C81-98D6-E2665A3A3F5D}"/>
              </a:ext>
            </a:extLst>
          </p:cNvPr>
          <p:cNvSpPr>
            <a:spLocks noGrp="1"/>
          </p:cNvSpPr>
          <p:nvPr>
            <p:ph type="subTitle" idx="1" hasCustomPrompt="1"/>
          </p:nvPr>
        </p:nvSpPr>
        <p:spPr>
          <a:xfrm>
            <a:off x="695324" y="5533242"/>
            <a:ext cx="9972675" cy="543505"/>
          </a:xfrm>
          <a:prstGeom prst="rect">
            <a:avLst/>
          </a:prstGeom>
        </p:spPr>
        <p:txBody>
          <a:bodyPr anchor="t"/>
          <a:lstStyle>
            <a:lvl1pPr marL="0" indent="0">
              <a:buNone/>
              <a:defRPr sz="1800">
                <a:solidFill>
                  <a:schemeClr val="bg1"/>
                </a:solidFill>
              </a:defRPr>
            </a:lvl1pPr>
          </a:lstStyle>
          <a:p>
            <a:r>
              <a:rPr lang="en-US" dirty="0"/>
              <a:t>Click to add subtitle</a:t>
            </a:r>
          </a:p>
        </p:txBody>
      </p:sp>
      <p:sp>
        <p:nvSpPr>
          <p:cNvPr id="20" name="Picture Placeholder 16">
            <a:extLst>
              <a:ext uri="{FF2B5EF4-FFF2-40B4-BE49-F238E27FC236}">
                <a16:creationId xmlns:a16="http://schemas.microsoft.com/office/drawing/2014/main" id="{C177CBDB-952D-484B-B43B-F988558931C5}"/>
              </a:ext>
            </a:extLst>
          </p:cNvPr>
          <p:cNvSpPr>
            <a:spLocks noGrp="1"/>
          </p:cNvSpPr>
          <p:nvPr>
            <p:ph type="pic" sz="quarter" idx="13" hasCustomPrompt="1"/>
          </p:nvPr>
        </p:nvSpPr>
        <p:spPr>
          <a:xfrm>
            <a:off x="800100" y="727075"/>
            <a:ext cx="5176838" cy="3071813"/>
          </a:xfrm>
          <a:prstGeom prst="rect">
            <a:avLst/>
          </a:prstGeom>
        </p:spPr>
        <p:txBody>
          <a:bodyPr/>
          <a:lstStyle>
            <a:lvl1pPr marL="0" indent="0" algn="ctr">
              <a:buNone/>
              <a:defRPr>
                <a:solidFill>
                  <a:schemeClr val="bg1"/>
                </a:solidFill>
              </a:defRPr>
            </a:lvl1pPr>
          </a:lstStyle>
          <a:p>
            <a:r>
              <a:rPr lang="en-US" dirty="0"/>
              <a:t>Insert photo here</a:t>
            </a:r>
          </a:p>
        </p:txBody>
      </p:sp>
      <p:sp>
        <p:nvSpPr>
          <p:cNvPr id="21" name="Picture Placeholder 18">
            <a:extLst>
              <a:ext uri="{FF2B5EF4-FFF2-40B4-BE49-F238E27FC236}">
                <a16:creationId xmlns:a16="http://schemas.microsoft.com/office/drawing/2014/main" id="{D789E88D-76E7-4745-B062-102E233A6722}"/>
              </a:ext>
            </a:extLst>
          </p:cNvPr>
          <p:cNvSpPr>
            <a:spLocks noGrp="1"/>
          </p:cNvSpPr>
          <p:nvPr>
            <p:ph type="pic" sz="quarter" idx="14" hasCustomPrompt="1"/>
          </p:nvPr>
        </p:nvSpPr>
        <p:spPr>
          <a:xfrm>
            <a:off x="6146800" y="727075"/>
            <a:ext cx="5245100" cy="3070225"/>
          </a:xfrm>
          <a:prstGeom prst="rect">
            <a:avLst/>
          </a:prstGeom>
        </p:spPr>
        <p:txBody>
          <a:bodyPr/>
          <a:lstStyle>
            <a:lvl1pPr marL="0" indent="0" algn="ctr">
              <a:buNone/>
              <a:defRPr>
                <a:solidFill>
                  <a:schemeClr val="bg1"/>
                </a:solidFill>
              </a:defRPr>
            </a:lvl1pPr>
          </a:lstStyle>
          <a:p>
            <a:r>
              <a:rPr lang="en-US" dirty="0"/>
              <a:t>Insert photo here</a:t>
            </a:r>
          </a:p>
        </p:txBody>
      </p:sp>
      <p:cxnSp>
        <p:nvCxnSpPr>
          <p:cNvPr id="12" name="Straight Connector 11">
            <a:extLst>
              <a:ext uri="{FF2B5EF4-FFF2-40B4-BE49-F238E27FC236}">
                <a16:creationId xmlns:a16="http://schemas.microsoft.com/office/drawing/2014/main" id="{433A5CE3-0C01-4DBF-926A-2F9BFD0432AB}"/>
              </a:ext>
              <a:ext uri="{C183D7F6-B498-43B3-948B-1728B52AA6E4}">
                <adec:decorative xmlns:adec="http://schemas.microsoft.com/office/drawing/2017/decorative" xmlns="" val="1"/>
              </a:ext>
            </a:extLst>
          </p:cNvPr>
          <p:cNvCxnSpPr>
            <a:cxnSpLocks/>
          </p:cNvCxnSpPr>
          <p:nvPr userDrawn="1"/>
        </p:nvCxnSpPr>
        <p:spPr>
          <a:xfrm>
            <a:off x="800100" y="4144434"/>
            <a:ext cx="1062990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Footer Placeholder 11">
            <a:extLst>
              <a:ext uri="{FF2B5EF4-FFF2-40B4-BE49-F238E27FC236}">
                <a16:creationId xmlns:a16="http://schemas.microsoft.com/office/drawing/2014/main" id="{083D82F8-F43B-4D01-891B-F77BC6F6F877}"/>
              </a:ext>
            </a:extLst>
          </p:cNvPr>
          <p:cNvSpPr>
            <a:spLocks noGrp="1"/>
          </p:cNvSpPr>
          <p:nvPr>
            <p:ph type="ftr" sz="quarter" idx="11"/>
          </p:nvPr>
        </p:nvSpPr>
        <p:spPr>
          <a:xfrm>
            <a:off x="715383" y="6356350"/>
            <a:ext cx="4539727" cy="365125"/>
          </a:xfrm>
        </p:spPr>
        <p:txBody>
          <a:bodyPr/>
          <a:lstStyle>
            <a:lvl1pPr>
              <a:defRPr>
                <a:solidFill>
                  <a:schemeClr val="bg1"/>
                </a:solidFill>
              </a:defRPr>
            </a:lvl1pPr>
          </a:lstStyle>
          <a:p>
            <a:r>
              <a:rPr lang="en-US" dirty="0"/>
              <a:t>PRESENTATION TITLE</a:t>
            </a:r>
          </a:p>
        </p:txBody>
      </p:sp>
      <p:sp>
        <p:nvSpPr>
          <p:cNvPr id="14" name="Date Placeholder 6">
            <a:extLst>
              <a:ext uri="{FF2B5EF4-FFF2-40B4-BE49-F238E27FC236}">
                <a16:creationId xmlns:a16="http://schemas.microsoft.com/office/drawing/2014/main" id="{B8CBC856-A31F-40C2-B7EA-91B860D3066C}"/>
              </a:ext>
            </a:extLst>
          </p:cNvPr>
          <p:cNvSpPr>
            <a:spLocks noGrp="1"/>
          </p:cNvSpPr>
          <p:nvPr>
            <p:ph type="dt" sz="half" idx="10"/>
          </p:nvPr>
        </p:nvSpPr>
        <p:spPr>
          <a:xfrm>
            <a:off x="8369448" y="6356350"/>
            <a:ext cx="2592594" cy="365125"/>
          </a:xfrm>
        </p:spPr>
        <p:txBody>
          <a:bodyPr/>
          <a:lstStyle>
            <a:lvl1pPr>
              <a:defRPr>
                <a:solidFill>
                  <a:schemeClr val="bg1"/>
                </a:solidFill>
              </a:defRPr>
            </a:lvl1pPr>
          </a:lstStyle>
          <a:p>
            <a:r>
              <a:rPr lang="en-US"/>
              <a:t>2/11/20XX</a:t>
            </a:r>
            <a:endParaRPr lang="en-US" dirty="0"/>
          </a:p>
        </p:txBody>
      </p:sp>
      <p:sp>
        <p:nvSpPr>
          <p:cNvPr id="15" name="Slide Number Placeholder 10">
            <a:extLst>
              <a:ext uri="{FF2B5EF4-FFF2-40B4-BE49-F238E27FC236}">
                <a16:creationId xmlns:a16="http://schemas.microsoft.com/office/drawing/2014/main" id="{966FFB51-C55B-469E-B3C6-1A6369920BE5}"/>
              </a:ext>
            </a:extLst>
          </p:cNvPr>
          <p:cNvSpPr>
            <a:spLocks noGrp="1"/>
          </p:cNvSpPr>
          <p:nvPr>
            <p:ph type="sldNum" sz="quarter" idx="12"/>
          </p:nvPr>
        </p:nvSpPr>
        <p:spPr>
          <a:xfrm>
            <a:off x="10919012" y="6356350"/>
            <a:ext cx="672354" cy="365125"/>
          </a:xfrm>
        </p:spPr>
        <p:txBody>
          <a:bodyPr/>
          <a:lstStyle>
            <a:lvl1pPr>
              <a:defRPr>
                <a:solidFill>
                  <a:schemeClr val="bg1"/>
                </a:solidFill>
              </a:defRPr>
            </a:lvl1pPr>
          </a:lstStyle>
          <a:p>
            <a:fld id="{A53D7EE4-1EDB-42FD-B6B7-A82C9F31F0F4}" type="slidenum">
              <a:rPr lang="en-US" smtClean="0"/>
              <a:pPr/>
              <a:t>‹#›</a:t>
            </a:fld>
            <a:endParaRPr lang="en-US" dirty="0"/>
          </a:p>
        </p:txBody>
      </p:sp>
    </p:spTree>
    <p:extLst>
      <p:ext uri="{BB962C8B-B14F-4D97-AF65-F5344CB8AC3E}">
        <p14:creationId xmlns:p14="http://schemas.microsoft.com/office/powerpoint/2010/main" val="33709773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9" name="Rectangle 8"/>
          <p:cNvSpPr/>
          <p:nvPr/>
        </p:nvSpPr>
        <p:spPr>
          <a:xfrm>
            <a:off x="1600200" y="0"/>
            <a:ext cx="5029200" cy="5943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751777" y="3019706"/>
            <a:ext cx="4846320" cy="2387600"/>
          </a:xfrm>
        </p:spPr>
        <p:txBody>
          <a:bodyPr anchor="b">
            <a:normAutofit/>
          </a:bodyPr>
          <a:lstStyle>
            <a:lvl1pPr algn="l">
              <a:lnSpc>
                <a:spcPct val="90000"/>
              </a:lnSpc>
              <a:defRPr sz="4800">
                <a:solidFill>
                  <a:schemeClr val="bg1"/>
                </a:solidFill>
              </a:defRPr>
            </a:lvl1pPr>
          </a:lstStyle>
          <a:p>
            <a:r>
              <a:rPr lang="en-US"/>
              <a:t>Click to edit Master title style</a:t>
            </a:r>
            <a:endParaRPr/>
          </a:p>
        </p:txBody>
      </p:sp>
      <p:sp>
        <p:nvSpPr>
          <p:cNvPr id="3" name="Subtitle 2"/>
          <p:cNvSpPr>
            <a:spLocks noGrp="1"/>
          </p:cNvSpPr>
          <p:nvPr>
            <p:ph type="subTitle" idx="1"/>
          </p:nvPr>
        </p:nvSpPr>
        <p:spPr>
          <a:xfrm>
            <a:off x="1751777" y="5381894"/>
            <a:ext cx="4846320" cy="448056"/>
          </a:xfrm>
        </p:spPr>
        <p:txBody>
          <a:bodyPr>
            <a:norm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8" name="Picture 7" descr="Puffy white clouds in deep blue sky"/>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7400"/>
            <a:ext cx="1490472" cy="3886200"/>
          </a:xfrm>
          <a:prstGeom prst="rect">
            <a:avLst/>
          </a:prstGeom>
        </p:spPr>
      </p:pic>
      <p:pic>
        <p:nvPicPr>
          <p:cNvPr id="10" name="Picture 9" descr="Closeup of plant shoot"/>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739128" y="2057400"/>
            <a:ext cx="2060767" cy="3886200"/>
          </a:xfrm>
          <a:prstGeom prst="rect">
            <a:avLst/>
          </a:prstGeom>
        </p:spPr>
      </p:pic>
      <p:pic>
        <p:nvPicPr>
          <p:cNvPr id="11" name="Picture 10" descr="Waves"/>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909623" y="2057400"/>
            <a:ext cx="3282696" cy="3886200"/>
          </a:xfrm>
          <a:prstGeom prst="rect">
            <a:avLst/>
          </a:prstGeom>
        </p:spPr>
      </p:pic>
    </p:spTree>
    <p:extLst>
      <p:ext uri="{BB962C8B-B14F-4D97-AF65-F5344CB8AC3E}">
        <p14:creationId xmlns:p14="http://schemas.microsoft.com/office/powerpoint/2010/main" val="2413241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cSld name="Section Header">
    <p:spTree>
      <p:nvGrpSpPr>
        <p:cNvPr id="1" name=""/>
        <p:cNvGrpSpPr/>
        <p:nvPr/>
      </p:nvGrpSpPr>
      <p:grpSpPr>
        <a:xfrm>
          <a:off x="0" y="0"/>
          <a:ext cx="0" cy="0"/>
          <a:chOff x="0" y="0"/>
          <a:chExt cx="0" cy="0"/>
        </a:xfrm>
      </p:grpSpPr>
      <p:sp>
        <p:nvSpPr>
          <p:cNvPr id="8" name="Rectangle 7"/>
          <p:cNvSpPr/>
          <p:nvPr/>
        </p:nvSpPr>
        <p:spPr>
          <a:xfrm>
            <a:off x="1600199" y="2059146"/>
            <a:ext cx="7199696" cy="388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751777" y="2263913"/>
            <a:ext cx="6949440" cy="3143393"/>
          </a:xfrm>
        </p:spPr>
        <p:txBody>
          <a:bodyPr anchor="b"/>
          <a:lstStyle>
            <a:lvl1pPr>
              <a:defRPr sz="600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751777" y="5381893"/>
            <a:ext cx="6949440" cy="449523"/>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pic>
        <p:nvPicPr>
          <p:cNvPr id="11" name="Picture 10" descr="Closeup of green plants"/>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9146"/>
            <a:ext cx="1490472" cy="3886200"/>
          </a:xfrm>
          <a:prstGeom prst="rect">
            <a:avLst/>
          </a:prstGeom>
        </p:spPr>
      </p:pic>
      <p:pic>
        <p:nvPicPr>
          <p:cNvPr id="9" name="Picture 8" descr="Waves"/>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909623" y="2059146"/>
            <a:ext cx="3282696" cy="3886200"/>
          </a:xfrm>
          <a:prstGeom prst="rect">
            <a:avLst/>
          </a:prstGeom>
        </p:spPr>
      </p:pic>
    </p:spTree>
    <p:extLst>
      <p:ext uri="{BB962C8B-B14F-4D97-AF65-F5344CB8AC3E}">
        <p14:creationId xmlns:p14="http://schemas.microsoft.com/office/powerpoint/2010/main" val="235100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826138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641738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53913" y="1109161"/>
            <a:ext cx="782404" cy="4681637"/>
          </a:xfrm>
        </p:spPr>
        <p:txBody>
          <a:bodyPr vert="vert270" lIns="45720" tIns="0" rIns="45720" anchor="t"/>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538228" y="1143000"/>
            <a:ext cx="6096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8117924" y="3274309"/>
            <a:ext cx="34544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434930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37995" y="1101970"/>
            <a:ext cx="4511040" cy="877824"/>
          </a:xfrm>
        </p:spPr>
        <p:txBody>
          <a:bodyPr anchor="b"/>
          <a:lstStyle>
            <a:lvl1pPr algn="l">
              <a:buNone/>
              <a:defRPr sz="1800" b="1"/>
            </a:lvl1pPr>
          </a:lstStyle>
          <a:p>
            <a:r>
              <a:rPr kumimoji="0" lang="en-US"/>
              <a:t>Click to edit Master title style</a:t>
            </a:r>
          </a:p>
        </p:txBody>
      </p:sp>
      <p:sp>
        <p:nvSpPr>
          <p:cNvPr id="3" name="Text Placeholder 2"/>
          <p:cNvSpPr>
            <a:spLocks noGrp="1"/>
          </p:cNvSpPr>
          <p:nvPr>
            <p:ph type="body" idx="2"/>
          </p:nvPr>
        </p:nvSpPr>
        <p:spPr>
          <a:xfrm>
            <a:off x="7137995" y="2010727"/>
            <a:ext cx="451104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203200" y="776287"/>
            <a:ext cx="6803136"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6332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695A76E-1EF3-4F47-9E87-6FCAB7D5DFE2}"/>
              </a:ext>
            </a:extLst>
          </p:cNvPr>
          <p:cNvSpPr>
            <a:spLocks noGrp="1"/>
          </p:cNvSpPr>
          <p:nvPr>
            <p:ph type="title"/>
          </p:nvPr>
        </p:nvSpPr>
        <p:spPr>
          <a:xfrm>
            <a:off x="5604846" y="860615"/>
            <a:ext cx="5922279" cy="1272986"/>
          </a:xfrm>
          <a:prstGeom prst="rect">
            <a:avLst/>
          </a:prstGeom>
        </p:spPr>
        <p:txBody>
          <a:bodyPr>
            <a:normAutofit/>
          </a:bodyPr>
          <a:lstStyle/>
          <a:p>
            <a:r>
              <a:rPr lang="en-US" sz="4000"/>
              <a:t>Click to edit Master title style</a:t>
            </a:r>
            <a:endParaRPr lang="en-US" sz="4000" dirty="0"/>
          </a:p>
        </p:txBody>
      </p:sp>
      <p:sp>
        <p:nvSpPr>
          <p:cNvPr id="18" name="Picture Placeholder 16">
            <a:extLst>
              <a:ext uri="{FF2B5EF4-FFF2-40B4-BE49-F238E27FC236}">
                <a16:creationId xmlns:a16="http://schemas.microsoft.com/office/drawing/2014/main" id="{EAD023B5-9ABC-4D4A-A1AD-D4D83D662192}"/>
              </a:ext>
            </a:extLst>
          </p:cNvPr>
          <p:cNvSpPr>
            <a:spLocks noGrp="1"/>
          </p:cNvSpPr>
          <p:nvPr>
            <p:ph type="pic" sz="quarter" idx="13" hasCustomPrompt="1"/>
          </p:nvPr>
        </p:nvSpPr>
        <p:spPr>
          <a:xfrm>
            <a:off x="-1" y="1"/>
            <a:ext cx="4876799" cy="6858000"/>
          </a:xfrm>
          <a:prstGeom prst="rect">
            <a:avLst/>
          </a:prstGeom>
        </p:spPr>
        <p:txBody>
          <a:bodyPr/>
          <a:lstStyle>
            <a:lvl1pPr marL="0" indent="0" algn="ctr">
              <a:buNone/>
              <a:defRPr/>
            </a:lvl1pPr>
          </a:lstStyle>
          <a:p>
            <a:r>
              <a:rPr lang="en-US" dirty="0"/>
              <a:t>Insert photo here</a:t>
            </a:r>
          </a:p>
        </p:txBody>
      </p:sp>
      <p:cxnSp>
        <p:nvCxnSpPr>
          <p:cNvPr id="10" name="Straight Connector 9">
            <a:extLst>
              <a:ext uri="{FF2B5EF4-FFF2-40B4-BE49-F238E27FC236}">
                <a16:creationId xmlns:a16="http://schemas.microsoft.com/office/drawing/2014/main" id="{C0AFB647-646C-4130-9EF5-C19C686B184A}"/>
              </a:ext>
              <a:ext uri="{C183D7F6-B498-43B3-948B-1728B52AA6E4}">
                <adec:decorative xmlns:adec="http://schemas.microsoft.com/office/drawing/2017/decorative" xmlns="" val="1"/>
              </a:ext>
            </a:extLst>
          </p:cNvPr>
          <p:cNvCxnSpPr>
            <a:cxnSpLocks/>
          </p:cNvCxnSpPr>
          <p:nvPr userDrawn="1"/>
        </p:nvCxnSpPr>
        <p:spPr>
          <a:xfrm>
            <a:off x="5715000" y="738013"/>
            <a:ext cx="5676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09D5546-AD01-4B29-B174-EDA7105100BE}"/>
              </a:ext>
            </a:extLst>
          </p:cNvPr>
          <p:cNvSpPr>
            <a:spLocks noGrp="1"/>
          </p:cNvSpPr>
          <p:nvPr>
            <p:ph idx="1"/>
          </p:nvPr>
        </p:nvSpPr>
        <p:spPr>
          <a:xfrm>
            <a:off x="5566943" y="2133600"/>
            <a:ext cx="6005933" cy="3774464"/>
          </a:xfrm>
          <a:prstGeom prst="rect">
            <a:avLst/>
          </a:prstGeom>
        </p:spPr>
        <p:txBody>
          <a:bodyPr>
            <a:normAutofit/>
          </a:bodyPr>
          <a:lstStyle>
            <a:lvl1pPr marL="0" indent="0">
              <a:lnSpc>
                <a:spcPct val="100000"/>
              </a:lnSpc>
              <a:buNone/>
              <a:defRPr sz="1800"/>
            </a:lvl1pPr>
          </a:lstStyle>
          <a:p>
            <a:pPr lvl="0"/>
            <a:r>
              <a:rPr lang="en-US"/>
              <a:t>Click to edit Master text styles</a:t>
            </a:r>
          </a:p>
        </p:txBody>
      </p:sp>
      <p:cxnSp>
        <p:nvCxnSpPr>
          <p:cNvPr id="12" name="Straight Connector 11">
            <a:extLst>
              <a:ext uri="{FF2B5EF4-FFF2-40B4-BE49-F238E27FC236}">
                <a16:creationId xmlns:a16="http://schemas.microsoft.com/office/drawing/2014/main" id="{5C0A0972-FD9A-4E9D-A0A3-BD0AF8C7B74C}"/>
              </a:ext>
              <a:ext uri="{C183D7F6-B498-43B3-948B-1728B52AA6E4}">
                <adec:decorative xmlns:adec="http://schemas.microsoft.com/office/drawing/2017/decorative" xmlns="" val="1"/>
              </a:ext>
            </a:extLst>
          </p:cNvPr>
          <p:cNvCxnSpPr>
            <a:cxnSpLocks/>
          </p:cNvCxnSpPr>
          <p:nvPr userDrawn="1"/>
        </p:nvCxnSpPr>
        <p:spPr>
          <a:xfrm>
            <a:off x="5715000" y="6134100"/>
            <a:ext cx="5676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Footer Placeholder 4">
            <a:extLst>
              <a:ext uri="{FF2B5EF4-FFF2-40B4-BE49-F238E27FC236}">
                <a16:creationId xmlns:a16="http://schemas.microsoft.com/office/drawing/2014/main" id="{F3B2F557-7BE5-4154-A82F-928EE54A585D}"/>
              </a:ext>
            </a:extLst>
          </p:cNvPr>
          <p:cNvSpPr>
            <a:spLocks noGrp="1"/>
          </p:cNvSpPr>
          <p:nvPr>
            <p:ph type="ftr" sz="quarter" idx="11"/>
          </p:nvPr>
        </p:nvSpPr>
        <p:spPr>
          <a:xfrm>
            <a:off x="715383" y="6356350"/>
            <a:ext cx="4539727" cy="365125"/>
          </a:xfrm>
          <a:prstGeom prst="rect">
            <a:avLst/>
          </a:prstGeom>
        </p:spPr>
        <p:txBody>
          <a:bodyPr/>
          <a:lstStyle>
            <a:lvl1pPr>
              <a:defRPr>
                <a:solidFill>
                  <a:schemeClr val="bg1"/>
                </a:solidFill>
                <a:effectLst/>
              </a:defRPr>
            </a:lvl1pPr>
          </a:lstStyle>
          <a:p>
            <a:r>
              <a:rPr lang="en-US"/>
              <a:t>PRESENTATION TITLE</a:t>
            </a:r>
            <a:endParaRPr lang="en-US" dirty="0"/>
          </a:p>
        </p:txBody>
      </p:sp>
      <p:sp>
        <p:nvSpPr>
          <p:cNvPr id="14" name="Date Placeholder 3">
            <a:extLst>
              <a:ext uri="{FF2B5EF4-FFF2-40B4-BE49-F238E27FC236}">
                <a16:creationId xmlns:a16="http://schemas.microsoft.com/office/drawing/2014/main" id="{DE54A7E3-1026-464C-BB67-2D7F714067E7}"/>
              </a:ext>
            </a:extLst>
          </p:cNvPr>
          <p:cNvSpPr>
            <a:spLocks noGrp="1"/>
          </p:cNvSpPr>
          <p:nvPr>
            <p:ph type="dt" sz="half" idx="10"/>
          </p:nvPr>
        </p:nvSpPr>
        <p:spPr>
          <a:xfrm>
            <a:off x="8369448" y="6356350"/>
            <a:ext cx="2592594" cy="365125"/>
          </a:xfrm>
          <a:prstGeom prst="rect">
            <a:avLst/>
          </a:prstGeom>
        </p:spPr>
        <p:txBody>
          <a:bodyPr/>
          <a:lstStyle/>
          <a:p>
            <a:r>
              <a:rPr lang="en-US"/>
              <a:t>2/11/20XX</a:t>
            </a:r>
          </a:p>
        </p:txBody>
      </p:sp>
      <p:sp>
        <p:nvSpPr>
          <p:cNvPr id="15" name="Slide Number Placeholder 5">
            <a:extLst>
              <a:ext uri="{FF2B5EF4-FFF2-40B4-BE49-F238E27FC236}">
                <a16:creationId xmlns:a16="http://schemas.microsoft.com/office/drawing/2014/main" id="{F1723F54-B646-4D12-AEA1-08269C254710}"/>
              </a:ext>
            </a:extLst>
          </p:cNvPr>
          <p:cNvSpPr>
            <a:spLocks noGrp="1"/>
          </p:cNvSpPr>
          <p:nvPr>
            <p:ph type="sldNum" sz="quarter" idx="12"/>
          </p:nvPr>
        </p:nvSpPr>
        <p:spPr>
          <a:xfrm>
            <a:off x="10919012" y="6356350"/>
            <a:ext cx="672354" cy="365125"/>
          </a:xfrm>
          <a:prstGeom prst="rect">
            <a:avLst/>
          </a:prstGeom>
        </p:spPr>
        <p:txBody>
          <a:bodyPr/>
          <a:lstStyle/>
          <a:p>
            <a:fld id="{E30AF5A0-43BB-4336-8627-9123B9144D80}" type="slidenum">
              <a:rPr lang="en-US" smtClean="0"/>
              <a:t>‹#›</a:t>
            </a:fld>
            <a:endParaRPr lang="en-US"/>
          </a:p>
        </p:txBody>
      </p:sp>
    </p:spTree>
    <p:extLst>
      <p:ext uri="{BB962C8B-B14F-4D97-AF65-F5344CB8AC3E}">
        <p14:creationId xmlns:p14="http://schemas.microsoft.com/office/powerpoint/2010/main" val="31346485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1143000"/>
            <a:ext cx="11176000" cy="1069848"/>
          </a:xfrm>
        </p:spPr>
        <p:txBody>
          <a:bodyPr anchor="ctr"/>
          <a:lstStyle>
            <a:lvl1pPr>
              <a:defRPr sz="4000" b="0" i="0" cap="none" baseline="0"/>
            </a:lvl1pPr>
          </a:lstStyle>
          <a:p>
            <a:r>
              <a:rPr kumimoji="0" lang="en-US"/>
              <a:t>Click to edit Master title style</a:t>
            </a:r>
          </a:p>
        </p:txBody>
      </p:sp>
      <p:sp>
        <p:nvSpPr>
          <p:cNvPr id="3" name="Text Placeholder 2"/>
          <p:cNvSpPr>
            <a:spLocks noGrp="1"/>
          </p:cNvSpPr>
          <p:nvPr>
            <p:ph type="body" idx="1"/>
          </p:nvPr>
        </p:nvSpPr>
        <p:spPr>
          <a:xfrm>
            <a:off x="508000" y="2244970"/>
            <a:ext cx="5388864"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94968" y="2244970"/>
            <a:ext cx="5389033"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508000" y="2708519"/>
            <a:ext cx="5388864"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91073" y="2708519"/>
            <a:ext cx="5389033"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Date Placeholder 25"/>
          <p:cNvSpPr>
            <a:spLocks noGrp="1"/>
          </p:cNvSpPr>
          <p:nvPr>
            <p:ph type="dt" sz="half" idx="10"/>
          </p:nvPr>
        </p:nvSpPr>
        <p:spPr/>
        <p:txBody>
          <a:bodyPr rtlCol="0"/>
          <a:lstStyle/>
          <a:p>
            <a:fld id="{1D8BD707-D9CF-40AE-B4C6-C98DA3205C09}" type="datetimeFigureOut">
              <a:rPr lang="en-US" smtClean="0"/>
              <a:pPr/>
              <a:t>1/27/2023</a:t>
            </a:fld>
            <a:endParaRPr lang="en-US"/>
          </a:p>
        </p:txBody>
      </p:sp>
      <p:sp>
        <p:nvSpPr>
          <p:cNvPr id="27" name="Slide Number Placeholder 26"/>
          <p:cNvSpPr>
            <a:spLocks noGrp="1"/>
          </p:cNvSpPr>
          <p:nvPr>
            <p:ph type="sldNum" sz="quarter" idx="11"/>
          </p:nvPr>
        </p:nvSpPr>
        <p:spPr/>
        <p:txBody>
          <a:bodyPr rtlCol="0"/>
          <a:lstStyle/>
          <a:p>
            <a:fld id="{B6F15528-21DE-4FAA-801E-634DDDAF4B2B}" type="slidenum">
              <a:rPr lang="en-US" smtClean="0"/>
              <a:pPr/>
              <a:t>‹#›</a:t>
            </a:fld>
            <a:endParaRPr lang="en-US"/>
          </a:p>
        </p:txBody>
      </p:sp>
      <p:sp>
        <p:nvSpPr>
          <p:cNvPr id="28" name="Footer Placeholder 27"/>
          <p:cNvSpPr>
            <a:spLocks noGrp="1"/>
          </p:cNvSpPr>
          <p:nvPr>
            <p:ph type="ftr" sz="quarter" idx="12"/>
          </p:nvPr>
        </p:nvSpPr>
        <p:spPr/>
        <p:txBody>
          <a:bodyPr rtlCol="0"/>
          <a:lstStyle/>
          <a:p>
            <a:endParaRPr lang="en-US"/>
          </a:p>
        </p:txBody>
      </p:sp>
    </p:spTree>
    <p:extLst>
      <p:ext uri="{BB962C8B-B14F-4D97-AF65-F5344CB8AC3E}">
        <p14:creationId xmlns:p14="http://schemas.microsoft.com/office/powerpoint/2010/main" val="24870076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143000"/>
            <a:ext cx="10972800" cy="1069848"/>
          </a:xfrm>
        </p:spPr>
        <p:txBody>
          <a:bodyPr anchor="ctr"/>
          <a:lstStyle>
            <a:lvl1pPr>
              <a:defRPr sz="4000">
                <a:solidFill>
                  <a:schemeClr val="tx2"/>
                </a:solidFill>
              </a:defRPr>
            </a:lvl1pPr>
          </a:lstStyle>
          <a:p>
            <a:r>
              <a:rPr kumimoji="0" lang="en-US"/>
              <a:t>Click to edit Master title style</a:t>
            </a:r>
          </a:p>
        </p:txBody>
      </p:sp>
      <p:sp>
        <p:nvSpPr>
          <p:cNvPr id="3" name="Date Placeholder 2"/>
          <p:cNvSpPr>
            <a:spLocks noGrp="1"/>
          </p:cNvSpPr>
          <p:nvPr>
            <p:ph type="dt" sz="half" idx="10"/>
          </p:nvPr>
        </p:nvSpPr>
        <p:spPr>
          <a:xfrm>
            <a:off x="8778240" y="612648"/>
            <a:ext cx="1276352" cy="457200"/>
          </a:xfrm>
        </p:spPr>
        <p:txBody>
          <a:bodyPr/>
          <a:lstStyle/>
          <a:p>
            <a:fld id="{1D8BD707-D9CF-40AE-B4C6-C98DA3205C09}" type="datetimeFigureOut">
              <a:rPr lang="en-US" smtClean="0"/>
              <a:pPr/>
              <a:t>1/27/2023</a:t>
            </a:fld>
            <a:endParaRPr lang="en-US"/>
          </a:p>
        </p:txBody>
      </p:sp>
      <p:sp>
        <p:nvSpPr>
          <p:cNvPr id="4" name="Footer Placeholder 3"/>
          <p:cNvSpPr>
            <a:spLocks noGrp="1"/>
          </p:cNvSpPr>
          <p:nvPr>
            <p:ph type="ftr" sz="quarter" idx="11"/>
          </p:nvPr>
        </p:nvSpPr>
        <p:spPr>
          <a:xfrm>
            <a:off x="7010400" y="612648"/>
            <a:ext cx="1767840" cy="457200"/>
          </a:xfrm>
        </p:spPr>
        <p:txBody>
          <a:bodyPr/>
          <a:lstStyle/>
          <a:p>
            <a:endParaRPr lang="en-US"/>
          </a:p>
        </p:txBody>
      </p:sp>
      <p:sp>
        <p:nvSpPr>
          <p:cNvPr id="5" name="Slide Number Placeholder 4"/>
          <p:cNvSpPr>
            <a:spLocks noGrp="1"/>
          </p:cNvSpPr>
          <p:nvPr>
            <p:ph type="sldNum" sz="quarter" idx="12"/>
          </p:nvPr>
        </p:nvSpPr>
        <p:spPr>
          <a:xfrm>
            <a:off x="10899648" y="2272"/>
            <a:ext cx="1016000" cy="365760"/>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943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C8837BA0-445B-4D04-ADA9-C65084B15F90}"/>
              </a:ext>
            </a:extLst>
          </p:cNvPr>
          <p:cNvSpPr>
            <a:spLocks noGrp="1"/>
          </p:cNvSpPr>
          <p:nvPr>
            <p:ph type="title"/>
          </p:nvPr>
        </p:nvSpPr>
        <p:spPr>
          <a:xfrm>
            <a:off x="800099" y="904730"/>
            <a:ext cx="4152900" cy="1652590"/>
          </a:xfrm>
          <a:prstGeom prst="rect">
            <a:avLst/>
          </a:prstGeom>
        </p:spPr>
        <p:txBody>
          <a:bodyPr>
            <a:normAutofit/>
          </a:bodyPr>
          <a:lstStyle/>
          <a:p>
            <a:r>
              <a:rPr lang="en-US"/>
              <a:t>Click to edit Master title style</a:t>
            </a:r>
            <a:endParaRPr lang="en-US" dirty="0"/>
          </a:p>
        </p:txBody>
      </p:sp>
      <p:sp>
        <p:nvSpPr>
          <p:cNvPr id="10" name="Content Placeholder 10">
            <a:extLst>
              <a:ext uri="{FF2B5EF4-FFF2-40B4-BE49-F238E27FC236}">
                <a16:creationId xmlns:a16="http://schemas.microsoft.com/office/drawing/2014/main" id="{0CFA4CCF-323F-4998-B6BF-56207329CDA8}"/>
              </a:ext>
            </a:extLst>
          </p:cNvPr>
          <p:cNvSpPr>
            <a:spLocks noGrp="1"/>
          </p:cNvSpPr>
          <p:nvPr>
            <p:ph idx="1"/>
          </p:nvPr>
        </p:nvSpPr>
        <p:spPr>
          <a:xfrm>
            <a:off x="5133975" y="952368"/>
            <a:ext cx="6257926" cy="1773893"/>
          </a:xfrm>
          <a:prstGeom prst="rect">
            <a:avLst/>
          </a:prstGeom>
        </p:spPr>
        <p:txBody>
          <a:bodyPr>
            <a:normAutofit/>
          </a:bodyPr>
          <a:lstStyle>
            <a:lvl1pPr marL="0" indent="0">
              <a:lnSpc>
                <a:spcPct val="100000"/>
              </a:lnSpc>
              <a:buNone/>
              <a:defRPr sz="1800"/>
            </a:lvl1pPr>
          </a:lstStyle>
          <a:p>
            <a:pPr lvl="0"/>
            <a:r>
              <a:rPr lang="en-US"/>
              <a:t>Click to edit Master text styles</a:t>
            </a:r>
          </a:p>
        </p:txBody>
      </p:sp>
      <p:cxnSp>
        <p:nvCxnSpPr>
          <p:cNvPr id="13" name="Straight Connector 12">
            <a:extLst>
              <a:ext uri="{FF2B5EF4-FFF2-40B4-BE49-F238E27FC236}">
                <a16:creationId xmlns:a16="http://schemas.microsoft.com/office/drawing/2014/main" id="{DFFFF70A-3EED-4002-B2F8-FB8301C80C77}"/>
              </a:ext>
              <a:ext uri="{C183D7F6-B498-43B3-948B-1728B52AA6E4}">
                <adec:decorative xmlns:adec="http://schemas.microsoft.com/office/drawing/2017/decorative" xmlns="" val="1"/>
              </a:ext>
            </a:extLst>
          </p:cNvPr>
          <p:cNvCxnSpPr>
            <a:cxnSpLocks/>
          </p:cNvCxnSpPr>
          <p:nvPr userDrawn="1"/>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Picture Placeholder 17">
            <a:extLst>
              <a:ext uri="{FF2B5EF4-FFF2-40B4-BE49-F238E27FC236}">
                <a16:creationId xmlns:a16="http://schemas.microsoft.com/office/drawing/2014/main" id="{DD78C1EE-0224-4362-B796-4CC7B06992BD}"/>
              </a:ext>
            </a:extLst>
          </p:cNvPr>
          <p:cNvSpPr>
            <a:spLocks noGrp="1"/>
          </p:cNvSpPr>
          <p:nvPr>
            <p:ph type="pic" sz="quarter" idx="13" hasCustomPrompt="1"/>
          </p:nvPr>
        </p:nvSpPr>
        <p:spPr>
          <a:xfrm>
            <a:off x="800099" y="3048000"/>
            <a:ext cx="5133990" cy="2737531"/>
          </a:xfrm>
          <a:prstGeom prst="rect">
            <a:avLst/>
          </a:prstGeom>
        </p:spPr>
        <p:txBody>
          <a:bodyPr/>
          <a:lstStyle>
            <a:lvl1pPr marL="0" indent="0" algn="ctr">
              <a:buNone/>
              <a:defRPr/>
            </a:lvl1pPr>
          </a:lstStyle>
          <a:p>
            <a:r>
              <a:rPr lang="en-US" dirty="0"/>
              <a:t>Insert photo here</a:t>
            </a:r>
          </a:p>
        </p:txBody>
      </p:sp>
      <p:sp>
        <p:nvSpPr>
          <p:cNvPr id="21" name="Picture Placeholder 17">
            <a:extLst>
              <a:ext uri="{FF2B5EF4-FFF2-40B4-BE49-F238E27FC236}">
                <a16:creationId xmlns:a16="http://schemas.microsoft.com/office/drawing/2014/main" id="{2C1748F4-2D05-4407-8CB0-D854F9602DA3}"/>
              </a:ext>
            </a:extLst>
          </p:cNvPr>
          <p:cNvSpPr>
            <a:spLocks noGrp="1"/>
          </p:cNvSpPr>
          <p:nvPr>
            <p:ph type="pic" sz="quarter" idx="14" hasCustomPrompt="1"/>
          </p:nvPr>
        </p:nvSpPr>
        <p:spPr>
          <a:xfrm>
            <a:off x="6209621" y="3048000"/>
            <a:ext cx="5182278" cy="2737531"/>
          </a:xfrm>
          <a:prstGeom prst="rect">
            <a:avLst/>
          </a:prstGeom>
        </p:spPr>
        <p:txBody>
          <a:bodyPr/>
          <a:lstStyle>
            <a:lvl1pPr marL="0" indent="0" algn="ctr">
              <a:buNone/>
              <a:defRPr/>
            </a:lvl1pPr>
          </a:lstStyle>
          <a:p>
            <a:r>
              <a:rPr lang="en-US" dirty="0"/>
              <a:t>Insert photo here</a:t>
            </a:r>
          </a:p>
        </p:txBody>
      </p:sp>
      <p:sp>
        <p:nvSpPr>
          <p:cNvPr id="14" name="Footer Placeholder 7">
            <a:extLst>
              <a:ext uri="{FF2B5EF4-FFF2-40B4-BE49-F238E27FC236}">
                <a16:creationId xmlns:a16="http://schemas.microsoft.com/office/drawing/2014/main" id="{59837BA4-E3C3-4F0D-A113-75128BC03EF4}"/>
              </a:ext>
            </a:extLst>
          </p:cNvPr>
          <p:cNvSpPr>
            <a:spLocks noGrp="1"/>
          </p:cNvSpPr>
          <p:nvPr>
            <p:ph type="ftr" sz="quarter" idx="11"/>
          </p:nvPr>
        </p:nvSpPr>
        <p:spPr>
          <a:xfrm>
            <a:off x="715383" y="6356350"/>
            <a:ext cx="4539727" cy="365125"/>
          </a:xfrm>
          <a:prstGeom prst="rect">
            <a:avLst/>
          </a:prstGeom>
        </p:spPr>
        <p:txBody>
          <a:bodyPr/>
          <a:lstStyle>
            <a:lvl1pPr>
              <a:defRPr/>
            </a:lvl1pPr>
          </a:lstStyle>
          <a:p>
            <a:r>
              <a:rPr lang="en-US" dirty="0"/>
              <a:t>PRESENTATION TITLE</a:t>
            </a:r>
          </a:p>
        </p:txBody>
      </p:sp>
      <p:sp>
        <p:nvSpPr>
          <p:cNvPr id="15" name="Date Placeholder 1">
            <a:extLst>
              <a:ext uri="{FF2B5EF4-FFF2-40B4-BE49-F238E27FC236}">
                <a16:creationId xmlns:a16="http://schemas.microsoft.com/office/drawing/2014/main" id="{5DA65157-50C9-4A85-912D-6DC9A606192F}"/>
              </a:ext>
            </a:extLst>
          </p:cNvPr>
          <p:cNvSpPr>
            <a:spLocks noGrp="1"/>
          </p:cNvSpPr>
          <p:nvPr>
            <p:ph type="dt" sz="half" idx="10"/>
          </p:nvPr>
        </p:nvSpPr>
        <p:spPr>
          <a:xfrm>
            <a:off x="8369448" y="6356350"/>
            <a:ext cx="2592594" cy="365125"/>
          </a:xfrm>
          <a:prstGeom prst="rect">
            <a:avLst/>
          </a:prstGeom>
        </p:spPr>
        <p:txBody>
          <a:bodyPr/>
          <a:lstStyle/>
          <a:p>
            <a:r>
              <a:rPr lang="en-US"/>
              <a:t>2/11/20XX</a:t>
            </a:r>
          </a:p>
        </p:txBody>
      </p:sp>
      <p:sp>
        <p:nvSpPr>
          <p:cNvPr id="16" name="Slide Number Placeholder 6">
            <a:extLst>
              <a:ext uri="{FF2B5EF4-FFF2-40B4-BE49-F238E27FC236}">
                <a16:creationId xmlns:a16="http://schemas.microsoft.com/office/drawing/2014/main" id="{9DE415B0-F0C3-4971-8C76-0D54D6407C42}"/>
              </a:ext>
            </a:extLst>
          </p:cNvPr>
          <p:cNvSpPr>
            <a:spLocks noGrp="1"/>
          </p:cNvSpPr>
          <p:nvPr>
            <p:ph type="sldNum" sz="quarter" idx="12"/>
          </p:nvPr>
        </p:nvSpPr>
        <p:spPr>
          <a:xfrm>
            <a:off x="10919012" y="6356350"/>
            <a:ext cx="672354" cy="365125"/>
          </a:xfrm>
          <a:prstGeom prst="rect">
            <a:avLst/>
          </a:prstGeom>
        </p:spPr>
        <p:txBody>
          <a:bodyPr/>
          <a:lstStyle/>
          <a:p>
            <a:fld id="{A53D7EE4-1EDB-42FD-B6B7-A82C9F31F0F4}" type="slidenum">
              <a:rPr lang="en-US" smtClean="0"/>
              <a:t>‹#›</a:t>
            </a:fld>
            <a:endParaRPr lang="en-US"/>
          </a:p>
        </p:txBody>
      </p:sp>
    </p:spTree>
    <p:extLst>
      <p:ext uri="{BB962C8B-B14F-4D97-AF65-F5344CB8AC3E}">
        <p14:creationId xmlns:p14="http://schemas.microsoft.com/office/powerpoint/2010/main" val="1251209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20" name="Title 10">
            <a:extLst>
              <a:ext uri="{FF2B5EF4-FFF2-40B4-BE49-F238E27FC236}">
                <a16:creationId xmlns:a16="http://schemas.microsoft.com/office/drawing/2014/main" id="{6DC3399C-8B0E-4D7D-A955-FB1F37CF3672}"/>
              </a:ext>
            </a:extLst>
          </p:cNvPr>
          <p:cNvSpPr>
            <a:spLocks noGrp="1"/>
          </p:cNvSpPr>
          <p:nvPr>
            <p:ph type="ctrTitle"/>
          </p:nvPr>
        </p:nvSpPr>
        <p:spPr>
          <a:xfrm>
            <a:off x="684643" y="871758"/>
            <a:ext cx="5227171" cy="3871143"/>
          </a:xfrm>
          <a:prstGeom prst="rect">
            <a:avLst/>
          </a:prstGeom>
        </p:spPr>
        <p:txBody>
          <a:bodyPr/>
          <a:lstStyle/>
          <a:p>
            <a:r>
              <a:rPr lang="en-US"/>
              <a:t>Click to edit Master title style</a:t>
            </a:r>
            <a:endParaRPr lang="en-US" dirty="0"/>
          </a:p>
        </p:txBody>
      </p:sp>
      <p:sp>
        <p:nvSpPr>
          <p:cNvPr id="21" name="Subtitle 11">
            <a:extLst>
              <a:ext uri="{FF2B5EF4-FFF2-40B4-BE49-F238E27FC236}">
                <a16:creationId xmlns:a16="http://schemas.microsoft.com/office/drawing/2014/main" id="{13C3C1EB-2C5B-4710-893A-9DD6284D5CB0}"/>
              </a:ext>
            </a:extLst>
          </p:cNvPr>
          <p:cNvSpPr>
            <a:spLocks noGrp="1"/>
          </p:cNvSpPr>
          <p:nvPr>
            <p:ph type="subTitle" idx="1"/>
          </p:nvPr>
        </p:nvSpPr>
        <p:spPr>
          <a:xfrm>
            <a:off x="695325" y="4785543"/>
            <a:ext cx="4857857" cy="1005657"/>
          </a:xfrm>
          <a:prstGeom prst="rect">
            <a:avLst/>
          </a:prstGeom>
        </p:spPr>
        <p:txBody>
          <a:bodyPr/>
          <a:lstStyle>
            <a:lvl1pPr marL="0" indent="0">
              <a:buNone/>
              <a:defRPr sz="1800"/>
            </a:lvl1pPr>
          </a:lstStyle>
          <a:p>
            <a:r>
              <a:rPr lang="en-US"/>
              <a:t>Click to edit Master subtitle style</a:t>
            </a:r>
            <a:endParaRPr lang="en-US" dirty="0"/>
          </a:p>
        </p:txBody>
      </p:sp>
      <p:sp>
        <p:nvSpPr>
          <p:cNvPr id="30" name="Picture Placeholder 28">
            <a:extLst>
              <a:ext uri="{FF2B5EF4-FFF2-40B4-BE49-F238E27FC236}">
                <a16:creationId xmlns:a16="http://schemas.microsoft.com/office/drawing/2014/main" id="{E335E712-C7FD-4BAC-B89C-58AF6594A4E7}"/>
              </a:ext>
            </a:extLst>
          </p:cNvPr>
          <p:cNvSpPr>
            <a:spLocks noGrp="1"/>
          </p:cNvSpPr>
          <p:nvPr>
            <p:ph type="pic" sz="quarter" idx="13" hasCustomPrompt="1"/>
          </p:nvPr>
        </p:nvSpPr>
        <p:spPr>
          <a:xfrm>
            <a:off x="6515100" y="0"/>
            <a:ext cx="5676900" cy="6858000"/>
          </a:xfrm>
          <a:prstGeom prst="rect">
            <a:avLst/>
          </a:prstGeom>
        </p:spPr>
        <p:txBody>
          <a:bodyPr/>
          <a:lstStyle>
            <a:lvl1pPr marL="0" indent="0" algn="ctr">
              <a:buNone/>
              <a:defRPr/>
            </a:lvl1pPr>
          </a:lstStyle>
          <a:p>
            <a:r>
              <a:rPr lang="en-US" dirty="0"/>
              <a:t>Insert photo here</a:t>
            </a:r>
          </a:p>
        </p:txBody>
      </p:sp>
      <p:cxnSp>
        <p:nvCxnSpPr>
          <p:cNvPr id="22" name="Straight Connector 21">
            <a:extLst>
              <a:ext uri="{FF2B5EF4-FFF2-40B4-BE49-F238E27FC236}">
                <a16:creationId xmlns:a16="http://schemas.microsoft.com/office/drawing/2014/main" id="{51E8A8BA-B48F-4CEA-A820-8955D55D05DC}"/>
              </a:ext>
              <a:ext uri="{C183D7F6-B498-43B3-948B-1728B52AA6E4}">
                <adec:decorative xmlns:adec="http://schemas.microsoft.com/office/drawing/2017/decorative" xmlns="" val="1"/>
              </a:ext>
            </a:extLst>
          </p:cNvPr>
          <p:cNvCxnSpPr>
            <a:cxnSpLocks/>
          </p:cNvCxnSpPr>
          <p:nvPr userDrawn="1"/>
        </p:nvCxnSpPr>
        <p:spPr>
          <a:xfrm>
            <a:off x="800100" y="723900"/>
            <a:ext cx="4914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894FBB1-EC2B-4CAB-AE4E-A7A156244F26}"/>
              </a:ext>
              <a:ext uri="{C183D7F6-B498-43B3-948B-1728B52AA6E4}">
                <adec:decorative xmlns:adec="http://schemas.microsoft.com/office/drawing/2017/decorative" xmlns="" val="1"/>
              </a:ext>
            </a:extLst>
          </p:cNvPr>
          <p:cNvCxnSpPr>
            <a:cxnSpLocks/>
          </p:cNvCxnSpPr>
          <p:nvPr userDrawn="1"/>
        </p:nvCxnSpPr>
        <p:spPr>
          <a:xfrm>
            <a:off x="800100" y="6134100"/>
            <a:ext cx="4914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3555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7" name="Title 2">
            <a:extLst>
              <a:ext uri="{FF2B5EF4-FFF2-40B4-BE49-F238E27FC236}">
                <a16:creationId xmlns:a16="http://schemas.microsoft.com/office/drawing/2014/main" id="{9D49AB0A-D330-4415-9B9C-C769A852DF2D}"/>
              </a:ext>
            </a:extLst>
          </p:cNvPr>
          <p:cNvSpPr>
            <a:spLocks noGrp="1"/>
          </p:cNvSpPr>
          <p:nvPr>
            <p:ph type="title" hasCustomPrompt="1"/>
          </p:nvPr>
        </p:nvSpPr>
        <p:spPr>
          <a:xfrm>
            <a:off x="695325" y="888999"/>
            <a:ext cx="10798176" cy="1051914"/>
          </a:xfrm>
          <a:prstGeom prst="rect">
            <a:avLst/>
          </a:prstGeom>
        </p:spPr>
        <p:txBody>
          <a:bodyPr/>
          <a:lstStyle>
            <a:lvl1pPr algn="r">
              <a:defRPr/>
            </a:lvl1pPr>
          </a:lstStyle>
          <a:p>
            <a:r>
              <a:rPr lang="en-US" dirty="0" err="1"/>
              <a:t>ClICK</a:t>
            </a:r>
            <a:r>
              <a:rPr lang="en-US" dirty="0"/>
              <a:t> TO ADD TITLE</a:t>
            </a:r>
          </a:p>
        </p:txBody>
      </p:sp>
      <p:cxnSp>
        <p:nvCxnSpPr>
          <p:cNvPr id="18" name="Straight Connector 17">
            <a:extLst>
              <a:ext uri="{FF2B5EF4-FFF2-40B4-BE49-F238E27FC236}">
                <a16:creationId xmlns:a16="http://schemas.microsoft.com/office/drawing/2014/main" id="{37EFB8CD-537B-4E5E-8F93-82EED2C8412C}"/>
              </a:ext>
              <a:ext uri="{C183D7F6-B498-43B3-948B-1728B52AA6E4}">
                <adec:decorative xmlns:adec="http://schemas.microsoft.com/office/drawing/2017/decorative" xmlns="" val="1"/>
              </a:ext>
            </a:extLst>
          </p:cNvPr>
          <p:cNvCxnSpPr>
            <a:cxnSpLocks/>
          </p:cNvCxnSpPr>
          <p:nvPr userDrawn="1"/>
        </p:nvCxnSpPr>
        <p:spPr>
          <a:xfrm>
            <a:off x="9751536"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20CA687-1C2C-48EE-99B9-EC8CF30289F1}"/>
              </a:ext>
            </a:extLst>
          </p:cNvPr>
          <p:cNvSpPr>
            <a:spLocks noGrp="1"/>
          </p:cNvSpPr>
          <p:nvPr>
            <p:ph sz="quarter" idx="13" hasCustomPrompt="1"/>
          </p:nvPr>
        </p:nvSpPr>
        <p:spPr>
          <a:xfrm>
            <a:off x="1335088" y="1995488"/>
            <a:ext cx="9521825" cy="4051300"/>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content</a:t>
            </a:r>
          </a:p>
        </p:txBody>
      </p:sp>
      <p:sp>
        <p:nvSpPr>
          <p:cNvPr id="19" name="Footer Placeholder 9">
            <a:extLst>
              <a:ext uri="{FF2B5EF4-FFF2-40B4-BE49-F238E27FC236}">
                <a16:creationId xmlns:a16="http://schemas.microsoft.com/office/drawing/2014/main" id="{8135C37F-29C2-41B0-B777-64FAC1F70FE4}"/>
              </a:ext>
            </a:extLst>
          </p:cNvPr>
          <p:cNvSpPr>
            <a:spLocks noGrp="1"/>
          </p:cNvSpPr>
          <p:nvPr>
            <p:ph type="ftr" sz="quarter" idx="11"/>
          </p:nvPr>
        </p:nvSpPr>
        <p:spPr>
          <a:xfrm>
            <a:off x="715383" y="6356350"/>
            <a:ext cx="4539727" cy="365125"/>
          </a:xfrm>
        </p:spPr>
        <p:txBody>
          <a:bodyPr/>
          <a:lstStyle>
            <a:lvl1pPr>
              <a:defRPr/>
            </a:lvl1pPr>
          </a:lstStyle>
          <a:p>
            <a:r>
              <a:rPr lang="en-US" dirty="0"/>
              <a:t>PRESENTATION TITLE</a:t>
            </a:r>
          </a:p>
        </p:txBody>
      </p:sp>
      <p:sp>
        <p:nvSpPr>
          <p:cNvPr id="20" name="Date Placeholder 8">
            <a:extLst>
              <a:ext uri="{FF2B5EF4-FFF2-40B4-BE49-F238E27FC236}">
                <a16:creationId xmlns:a16="http://schemas.microsoft.com/office/drawing/2014/main" id="{FAC325DA-0D81-49D1-BDBC-680AF5D62C71}"/>
              </a:ext>
            </a:extLst>
          </p:cNvPr>
          <p:cNvSpPr>
            <a:spLocks noGrp="1"/>
          </p:cNvSpPr>
          <p:nvPr>
            <p:ph type="dt" sz="half" idx="10"/>
          </p:nvPr>
        </p:nvSpPr>
        <p:spPr>
          <a:xfrm>
            <a:off x="8369448" y="6356350"/>
            <a:ext cx="2592594" cy="365125"/>
          </a:xfrm>
        </p:spPr>
        <p:txBody>
          <a:bodyPr/>
          <a:lstStyle/>
          <a:p>
            <a:r>
              <a:rPr lang="en-US"/>
              <a:t>2/11/20XX</a:t>
            </a:r>
          </a:p>
        </p:txBody>
      </p:sp>
      <p:sp>
        <p:nvSpPr>
          <p:cNvPr id="21" name="Slide Number Placeholder 10">
            <a:extLst>
              <a:ext uri="{FF2B5EF4-FFF2-40B4-BE49-F238E27FC236}">
                <a16:creationId xmlns:a16="http://schemas.microsoft.com/office/drawing/2014/main" id="{13980C1F-6344-4AC2-8573-0D9F35314B84}"/>
              </a:ext>
            </a:extLst>
          </p:cNvPr>
          <p:cNvSpPr>
            <a:spLocks noGrp="1"/>
          </p:cNvSpPr>
          <p:nvPr>
            <p:ph type="sldNum" sz="quarter" idx="12"/>
          </p:nvPr>
        </p:nvSpPr>
        <p:spPr>
          <a:xfrm>
            <a:off x="10919012" y="6356350"/>
            <a:ext cx="672354" cy="365125"/>
          </a:xfrm>
        </p:spPr>
        <p:txBody>
          <a:bodyPr/>
          <a:lstStyle/>
          <a:p>
            <a:fld id="{0303F77D-1BEF-481A-B8C1-15974ED46EB7}" type="slidenum">
              <a:rPr lang="en-US" smtClean="0"/>
              <a:t>‹#›</a:t>
            </a:fld>
            <a:endParaRPr lang="en-US"/>
          </a:p>
        </p:txBody>
      </p:sp>
    </p:spTree>
    <p:extLst>
      <p:ext uri="{BB962C8B-B14F-4D97-AF65-F5344CB8AC3E}">
        <p14:creationId xmlns:p14="http://schemas.microsoft.com/office/powerpoint/2010/main" val="1678275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D5221BF9-9559-4D62-ADC6-2362970143F9}"/>
              </a:ext>
            </a:extLst>
          </p:cNvPr>
          <p:cNvSpPr>
            <a:spLocks noGrp="1"/>
          </p:cNvSpPr>
          <p:nvPr>
            <p:ph type="title" hasCustomPrompt="1"/>
          </p:nvPr>
        </p:nvSpPr>
        <p:spPr>
          <a:xfrm>
            <a:off x="695325" y="888999"/>
            <a:ext cx="10798176" cy="1051914"/>
          </a:xfrm>
          <a:prstGeom prst="rect">
            <a:avLst/>
          </a:prstGeom>
        </p:spPr>
        <p:txBody>
          <a:bodyPr/>
          <a:lstStyle>
            <a:lvl1pPr algn="r">
              <a:defRPr/>
            </a:lvl1pPr>
          </a:lstStyle>
          <a:p>
            <a:r>
              <a:rPr lang="en-US" dirty="0" err="1"/>
              <a:t>ClICK</a:t>
            </a:r>
            <a:r>
              <a:rPr lang="en-US" dirty="0"/>
              <a:t> TO ADD TITLE</a:t>
            </a:r>
          </a:p>
        </p:txBody>
      </p:sp>
      <p:cxnSp>
        <p:nvCxnSpPr>
          <p:cNvPr id="7" name="Straight Connector 6">
            <a:extLst>
              <a:ext uri="{FF2B5EF4-FFF2-40B4-BE49-F238E27FC236}">
                <a16:creationId xmlns:a16="http://schemas.microsoft.com/office/drawing/2014/main" id="{7FB4C3E1-495D-437D-A1DB-87F3028BBA42}"/>
              </a:ext>
              <a:ext uri="{C183D7F6-B498-43B3-948B-1728B52AA6E4}">
                <adec:decorative xmlns:adec="http://schemas.microsoft.com/office/drawing/2017/decorative" xmlns="" val="1"/>
              </a:ext>
            </a:extLst>
          </p:cNvPr>
          <p:cNvCxnSpPr>
            <a:cxnSpLocks/>
          </p:cNvCxnSpPr>
          <p:nvPr userDrawn="1"/>
        </p:nvCxnSpPr>
        <p:spPr>
          <a:xfrm>
            <a:off x="9751536"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6AAB131D-0F50-4923-96D1-8C59A3D8EEC3}"/>
              </a:ext>
            </a:extLst>
          </p:cNvPr>
          <p:cNvSpPr>
            <a:spLocks noGrp="1"/>
          </p:cNvSpPr>
          <p:nvPr>
            <p:ph sz="quarter" idx="13" hasCustomPrompt="1"/>
          </p:nvPr>
        </p:nvSpPr>
        <p:spPr>
          <a:xfrm>
            <a:off x="1762875" y="2386654"/>
            <a:ext cx="8663075" cy="3310890"/>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content</a:t>
            </a:r>
          </a:p>
        </p:txBody>
      </p:sp>
      <p:sp>
        <p:nvSpPr>
          <p:cNvPr id="8" name="Footer Placeholder 9">
            <a:extLst>
              <a:ext uri="{FF2B5EF4-FFF2-40B4-BE49-F238E27FC236}">
                <a16:creationId xmlns:a16="http://schemas.microsoft.com/office/drawing/2014/main" id="{F30DBE8A-9D17-4F79-86F8-9FEA11DF06E9}"/>
              </a:ext>
            </a:extLst>
          </p:cNvPr>
          <p:cNvSpPr>
            <a:spLocks noGrp="1"/>
          </p:cNvSpPr>
          <p:nvPr>
            <p:ph type="ftr" sz="quarter" idx="11"/>
          </p:nvPr>
        </p:nvSpPr>
        <p:spPr>
          <a:xfrm>
            <a:off x="715383" y="6356350"/>
            <a:ext cx="4539727" cy="365125"/>
          </a:xfrm>
        </p:spPr>
        <p:txBody>
          <a:bodyPr/>
          <a:lstStyle>
            <a:lvl1pPr>
              <a:defRPr/>
            </a:lvl1pPr>
          </a:lstStyle>
          <a:p>
            <a:r>
              <a:rPr lang="en-US" dirty="0"/>
              <a:t>PRESENTATION TITLE</a:t>
            </a:r>
          </a:p>
        </p:txBody>
      </p:sp>
      <p:sp>
        <p:nvSpPr>
          <p:cNvPr id="9" name="Date Placeholder 8">
            <a:extLst>
              <a:ext uri="{FF2B5EF4-FFF2-40B4-BE49-F238E27FC236}">
                <a16:creationId xmlns:a16="http://schemas.microsoft.com/office/drawing/2014/main" id="{FC9023F8-E1A8-4C1E-B745-6658DCD6718F}"/>
              </a:ext>
            </a:extLst>
          </p:cNvPr>
          <p:cNvSpPr>
            <a:spLocks noGrp="1"/>
          </p:cNvSpPr>
          <p:nvPr>
            <p:ph type="dt" sz="half" idx="10"/>
          </p:nvPr>
        </p:nvSpPr>
        <p:spPr>
          <a:xfrm>
            <a:off x="8369448" y="6356350"/>
            <a:ext cx="2592594" cy="365125"/>
          </a:xfrm>
        </p:spPr>
        <p:txBody>
          <a:bodyPr/>
          <a:lstStyle/>
          <a:p>
            <a:r>
              <a:rPr lang="en-US"/>
              <a:t>2/11/20XX</a:t>
            </a:r>
          </a:p>
        </p:txBody>
      </p:sp>
      <p:sp>
        <p:nvSpPr>
          <p:cNvPr id="10" name="Slide Number Placeholder 10">
            <a:extLst>
              <a:ext uri="{FF2B5EF4-FFF2-40B4-BE49-F238E27FC236}">
                <a16:creationId xmlns:a16="http://schemas.microsoft.com/office/drawing/2014/main" id="{E51CCEBF-A77A-4DDA-94D4-73646D552252}"/>
              </a:ext>
            </a:extLst>
          </p:cNvPr>
          <p:cNvSpPr>
            <a:spLocks noGrp="1"/>
          </p:cNvSpPr>
          <p:nvPr>
            <p:ph type="sldNum" sz="quarter" idx="12"/>
          </p:nvPr>
        </p:nvSpPr>
        <p:spPr>
          <a:xfrm>
            <a:off x="10919012" y="6356350"/>
            <a:ext cx="672354" cy="365125"/>
          </a:xfrm>
        </p:spPr>
        <p:txBody>
          <a:bodyPr/>
          <a:lstStyle/>
          <a:p>
            <a:fld id="{0303F77D-1BEF-481A-B8C1-15974ED46EB7}" type="slidenum">
              <a:rPr lang="en-US" smtClean="0"/>
              <a:t>‹#›</a:t>
            </a:fld>
            <a:endParaRPr lang="en-US"/>
          </a:p>
        </p:txBody>
      </p:sp>
    </p:spTree>
    <p:extLst>
      <p:ext uri="{BB962C8B-B14F-4D97-AF65-F5344CB8AC3E}">
        <p14:creationId xmlns:p14="http://schemas.microsoft.com/office/powerpoint/2010/main" val="3544094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6371D84D-B708-4A20-8D50-CDA4E3EC6F9C}"/>
              </a:ext>
            </a:extLst>
          </p:cNvPr>
          <p:cNvSpPr>
            <a:spLocks noGrp="1"/>
          </p:cNvSpPr>
          <p:nvPr>
            <p:ph type="pic" sz="quarter" idx="13" hasCustomPrompt="1"/>
          </p:nvPr>
        </p:nvSpPr>
        <p:spPr>
          <a:xfrm>
            <a:off x="0" y="0"/>
            <a:ext cx="12192000" cy="6858000"/>
          </a:xfrm>
          <a:custGeom>
            <a:avLst/>
            <a:gdLst>
              <a:gd name="connsiteX0" fmla="*/ 800476 w 12192000"/>
              <a:gd name="connsiteY0" fmla="*/ 6126480 h 6858000"/>
              <a:gd name="connsiteX1" fmla="*/ 800476 w 12192000"/>
              <a:gd name="connsiteY1" fmla="*/ 6144768 h 6858000"/>
              <a:gd name="connsiteX2" fmla="*/ 11407516 w 12192000"/>
              <a:gd name="connsiteY2" fmla="*/ 6144768 h 6858000"/>
              <a:gd name="connsiteX3" fmla="*/ 11407516 w 12192000"/>
              <a:gd name="connsiteY3" fmla="*/ 6126480 h 6858000"/>
              <a:gd name="connsiteX4" fmla="*/ 800476 w 12192000"/>
              <a:gd name="connsiteY4" fmla="*/ 701040 h 6858000"/>
              <a:gd name="connsiteX5" fmla="*/ 800476 w 12192000"/>
              <a:gd name="connsiteY5" fmla="*/ 746759 h 6858000"/>
              <a:gd name="connsiteX6" fmla="*/ 11407516 w 12192000"/>
              <a:gd name="connsiteY6" fmla="*/ 746759 h 6858000"/>
              <a:gd name="connsiteX7" fmla="*/ 11407516 w 12192000"/>
              <a:gd name="connsiteY7" fmla="*/ 701040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800476" y="6126480"/>
                </a:moveTo>
                <a:lnTo>
                  <a:pt x="800476" y="6144768"/>
                </a:lnTo>
                <a:lnTo>
                  <a:pt x="11407516" y="6144768"/>
                </a:lnTo>
                <a:lnTo>
                  <a:pt x="11407516" y="6126480"/>
                </a:lnTo>
                <a:close/>
                <a:moveTo>
                  <a:pt x="800476" y="701040"/>
                </a:moveTo>
                <a:lnTo>
                  <a:pt x="800476" y="746759"/>
                </a:lnTo>
                <a:lnTo>
                  <a:pt x="11407516" y="746759"/>
                </a:lnTo>
                <a:lnTo>
                  <a:pt x="11407516" y="701040"/>
                </a:lnTo>
                <a:close/>
                <a:moveTo>
                  <a:pt x="0" y="0"/>
                </a:moveTo>
                <a:lnTo>
                  <a:pt x="12192000" y="0"/>
                </a:lnTo>
                <a:lnTo>
                  <a:pt x="12192000" y="6858000"/>
                </a:lnTo>
                <a:lnTo>
                  <a:pt x="0" y="6858000"/>
                </a:lnTo>
                <a:close/>
              </a:path>
            </a:pathLst>
          </a:custGeom>
        </p:spPr>
        <p:txBody>
          <a:bodyPr wrap="square">
            <a:noAutofit/>
          </a:bodyPr>
          <a:lstStyle>
            <a:lvl1pPr marL="0" indent="0" algn="ctr">
              <a:buNone/>
              <a:defRPr/>
            </a:lvl1pPr>
          </a:lstStyle>
          <a:p>
            <a:r>
              <a:rPr lang="en-US" dirty="0"/>
              <a:t>Insert photo here</a:t>
            </a:r>
          </a:p>
        </p:txBody>
      </p:sp>
      <p:sp>
        <p:nvSpPr>
          <p:cNvPr id="2" name="Title 1">
            <a:extLst>
              <a:ext uri="{FF2B5EF4-FFF2-40B4-BE49-F238E27FC236}">
                <a16:creationId xmlns:a16="http://schemas.microsoft.com/office/drawing/2014/main" id="{21A03AD3-C316-411C-9844-6C8D950DC403}"/>
              </a:ext>
            </a:extLst>
          </p:cNvPr>
          <p:cNvSpPr>
            <a:spLocks noGrp="1"/>
          </p:cNvSpPr>
          <p:nvPr>
            <p:ph type="title" hasCustomPrompt="1"/>
          </p:nvPr>
        </p:nvSpPr>
        <p:spPr>
          <a:xfrm>
            <a:off x="6601766" y="1837677"/>
            <a:ext cx="4930901" cy="2334828"/>
          </a:xfrm>
          <a:prstGeom prst="rect">
            <a:avLst/>
          </a:prstGeom>
        </p:spPr>
        <p:txBody>
          <a:bodyPr/>
          <a:lstStyle>
            <a:lvl1pPr algn="r">
              <a:defRPr cap="none">
                <a:solidFill>
                  <a:schemeClr val="bg1"/>
                </a:solidFill>
                <a:effectLst>
                  <a:outerShdw blurRad="38100" dist="38100" dir="2700000" algn="tl">
                    <a:srgbClr val="000000">
                      <a:alpha val="43137"/>
                    </a:srgbClr>
                  </a:outerShdw>
                </a:effectLst>
              </a:defRPr>
            </a:lvl1pPr>
          </a:lstStyle>
          <a:p>
            <a:r>
              <a:rPr lang="en-US" dirty="0"/>
              <a:t>Insert text here</a:t>
            </a:r>
          </a:p>
        </p:txBody>
      </p:sp>
      <p:sp>
        <p:nvSpPr>
          <p:cNvPr id="25" name="Subtitle 2">
            <a:extLst>
              <a:ext uri="{FF2B5EF4-FFF2-40B4-BE49-F238E27FC236}">
                <a16:creationId xmlns:a16="http://schemas.microsoft.com/office/drawing/2014/main" id="{F00A8C60-C81E-4C2C-AB11-00AE1AC04ECE}"/>
              </a:ext>
            </a:extLst>
          </p:cNvPr>
          <p:cNvSpPr>
            <a:spLocks noGrp="1"/>
          </p:cNvSpPr>
          <p:nvPr>
            <p:ph type="subTitle" idx="1" hasCustomPrompt="1"/>
          </p:nvPr>
        </p:nvSpPr>
        <p:spPr>
          <a:xfrm>
            <a:off x="6347532" y="4408305"/>
            <a:ext cx="5175797" cy="909420"/>
          </a:xfrm>
          <a:prstGeom prst="rect">
            <a:avLst/>
          </a:prstGeom>
        </p:spPr>
        <p:txBody>
          <a:bodyPr anchor="t">
            <a:normAutofit/>
          </a:bodyPr>
          <a:lstStyle>
            <a:lvl1pPr marL="0" indent="0" algn="r">
              <a:buNone/>
              <a:defRPr sz="2800">
                <a:solidFill>
                  <a:schemeClr val="bg1"/>
                </a:solidFill>
                <a:effectLst>
                  <a:outerShdw blurRad="38100" dist="38100" dir="2700000" algn="tl">
                    <a:srgbClr val="000000">
                      <a:alpha val="43137"/>
                    </a:srgbClr>
                  </a:outerShdw>
                </a:effectLst>
              </a:defRPr>
            </a:lvl1pPr>
          </a:lstStyle>
          <a:p>
            <a:r>
              <a:rPr lang="en-US" sz="1800" dirty="0">
                <a:solidFill>
                  <a:schemeClr val="bg1"/>
                </a:solidFill>
              </a:rPr>
              <a:t>Insert subtitle here</a:t>
            </a:r>
          </a:p>
        </p:txBody>
      </p:sp>
      <p:sp>
        <p:nvSpPr>
          <p:cNvPr id="14" name="Footer Placeholder 4">
            <a:extLst>
              <a:ext uri="{FF2B5EF4-FFF2-40B4-BE49-F238E27FC236}">
                <a16:creationId xmlns:a16="http://schemas.microsoft.com/office/drawing/2014/main" id="{9F7D24C8-FDC6-4FCE-85C6-520D6469380F}"/>
              </a:ext>
            </a:extLst>
          </p:cNvPr>
          <p:cNvSpPr>
            <a:spLocks noGrp="1"/>
          </p:cNvSpPr>
          <p:nvPr>
            <p:ph type="ftr" sz="quarter" idx="11"/>
          </p:nvPr>
        </p:nvSpPr>
        <p:spPr>
          <a:xfrm>
            <a:off x="715383" y="6356350"/>
            <a:ext cx="4539727"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PRESENTATION TITLE</a:t>
            </a:r>
            <a:endParaRPr lang="en-US" dirty="0"/>
          </a:p>
        </p:txBody>
      </p:sp>
      <p:sp>
        <p:nvSpPr>
          <p:cNvPr id="15" name="Date Placeholder 3">
            <a:extLst>
              <a:ext uri="{FF2B5EF4-FFF2-40B4-BE49-F238E27FC236}">
                <a16:creationId xmlns:a16="http://schemas.microsoft.com/office/drawing/2014/main" id="{450E2155-DD21-4098-82EF-B19C466B239E}"/>
              </a:ext>
            </a:extLst>
          </p:cNvPr>
          <p:cNvSpPr>
            <a:spLocks noGrp="1"/>
          </p:cNvSpPr>
          <p:nvPr>
            <p:ph type="dt" sz="half" idx="10"/>
          </p:nvPr>
        </p:nvSpPr>
        <p:spPr>
          <a:xfrm>
            <a:off x="8369448" y="6356350"/>
            <a:ext cx="2592594"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2/11/20XX</a:t>
            </a:r>
          </a:p>
        </p:txBody>
      </p:sp>
      <p:sp>
        <p:nvSpPr>
          <p:cNvPr id="16" name="Slide Number Placeholder 5">
            <a:extLst>
              <a:ext uri="{FF2B5EF4-FFF2-40B4-BE49-F238E27FC236}">
                <a16:creationId xmlns:a16="http://schemas.microsoft.com/office/drawing/2014/main" id="{130CB194-35B9-4229-9CFE-5C3B911EC2A3}"/>
              </a:ext>
            </a:extLst>
          </p:cNvPr>
          <p:cNvSpPr>
            <a:spLocks noGrp="1"/>
          </p:cNvSpPr>
          <p:nvPr>
            <p:ph type="sldNum" sz="quarter" idx="12"/>
          </p:nvPr>
        </p:nvSpPr>
        <p:spPr>
          <a:xfrm>
            <a:off x="10919012" y="6356350"/>
            <a:ext cx="672354" cy="365125"/>
          </a:xfrm>
        </p:spPr>
        <p:txBody>
          <a:bodyPr/>
          <a:lstStyle>
            <a:lvl1pPr>
              <a:defRPr>
                <a:solidFill>
                  <a:schemeClr val="bg1"/>
                </a:solidFill>
                <a:effectLst>
                  <a:outerShdw blurRad="38100" dist="38100" dir="2700000" algn="tl">
                    <a:srgbClr val="000000">
                      <a:alpha val="43137"/>
                    </a:srgbClr>
                  </a:outerShdw>
                </a:effectLst>
              </a:defRPr>
            </a:lvl1pPr>
          </a:lstStyle>
          <a:p>
            <a:fld id="{A2AE2B76-F97F-4BE2-8670-72276A5F21A5}" type="slidenum">
              <a:rPr lang="en-US" smtClean="0"/>
              <a:pPr/>
              <a:t>‹#›</a:t>
            </a:fld>
            <a:endParaRPr lang="en-US"/>
          </a:p>
        </p:txBody>
      </p:sp>
      <p:cxnSp>
        <p:nvCxnSpPr>
          <p:cNvPr id="8" name="Straight Connector 7">
            <a:extLst>
              <a:ext uri="{FF2B5EF4-FFF2-40B4-BE49-F238E27FC236}">
                <a16:creationId xmlns:a16="http://schemas.microsoft.com/office/drawing/2014/main" id="{EBDF219B-DD0E-4D26-8B59-3FE43A252543}"/>
              </a:ext>
              <a:ext uri="{C183D7F6-B498-43B3-948B-1728B52AA6E4}">
                <adec:decorative xmlns:adec="http://schemas.microsoft.com/office/drawing/2017/decorative" xmlns="" val="1"/>
              </a:ext>
            </a:extLst>
          </p:cNvPr>
          <p:cNvCxnSpPr>
            <a:cxnSpLocks/>
          </p:cNvCxnSpPr>
          <p:nvPr userDrawn="1"/>
        </p:nvCxnSpPr>
        <p:spPr>
          <a:xfrm>
            <a:off x="800476" y="723900"/>
            <a:ext cx="10610474" cy="0"/>
          </a:xfrm>
          <a:prstGeom prst="line">
            <a:avLst/>
          </a:prstGeom>
          <a:ln w="44450">
            <a:solidFill>
              <a:srgbClr val="FFFFFF"/>
            </a:solidFill>
          </a:ln>
          <a:effectLst>
            <a:outerShdw blurRad="50800" dist="25400" dir="2700000" sx="99000" sy="99000" algn="t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3180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1DFFB204-6AE4-4FC9-9B60-312D7206B03F}"/>
              </a:ext>
            </a:extLst>
          </p:cNvPr>
          <p:cNvSpPr>
            <a:spLocks noGrp="1"/>
          </p:cNvSpPr>
          <p:nvPr>
            <p:ph type="title"/>
          </p:nvPr>
        </p:nvSpPr>
        <p:spPr>
          <a:xfrm>
            <a:off x="695325" y="888999"/>
            <a:ext cx="10798176" cy="1051914"/>
          </a:xfrm>
          <a:prstGeom prst="rect">
            <a:avLst/>
          </a:prstGeom>
        </p:spPr>
        <p:txBody>
          <a:body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9254F317-DDB0-4841-A973-FFC12960827B}"/>
              </a:ext>
            </a:extLst>
          </p:cNvPr>
          <p:cNvSpPr>
            <a:spLocks noGrp="1"/>
          </p:cNvSpPr>
          <p:nvPr>
            <p:ph sz="quarter" idx="13" hasCustomPrompt="1"/>
          </p:nvPr>
        </p:nvSpPr>
        <p:spPr>
          <a:xfrm>
            <a:off x="390669" y="1789993"/>
            <a:ext cx="11407487" cy="4351338"/>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content</a:t>
            </a:r>
          </a:p>
        </p:txBody>
      </p:sp>
      <p:cxnSp>
        <p:nvCxnSpPr>
          <p:cNvPr id="10" name="Straight Connector 9">
            <a:extLst>
              <a:ext uri="{FF2B5EF4-FFF2-40B4-BE49-F238E27FC236}">
                <a16:creationId xmlns:a16="http://schemas.microsoft.com/office/drawing/2014/main" id="{E7B3A45C-71C1-4ADC-89E0-AF6924CA17F4}"/>
              </a:ext>
              <a:ext uri="{C183D7F6-B498-43B3-948B-1728B52AA6E4}">
                <adec:decorative xmlns:adec="http://schemas.microsoft.com/office/drawing/2017/decorative" xmlns="" val="1"/>
              </a:ext>
            </a:extLst>
          </p:cNvPr>
          <p:cNvCxnSpPr>
            <a:cxnSpLocks/>
          </p:cNvCxnSpPr>
          <p:nvPr userDrawn="1"/>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Footer Placeholder 9">
            <a:extLst>
              <a:ext uri="{FF2B5EF4-FFF2-40B4-BE49-F238E27FC236}">
                <a16:creationId xmlns:a16="http://schemas.microsoft.com/office/drawing/2014/main" id="{B9239148-0308-46C3-9FF0-4027CC8E85E7}"/>
              </a:ext>
            </a:extLst>
          </p:cNvPr>
          <p:cNvSpPr>
            <a:spLocks noGrp="1"/>
          </p:cNvSpPr>
          <p:nvPr>
            <p:ph type="ftr" sz="quarter" idx="11"/>
          </p:nvPr>
        </p:nvSpPr>
        <p:spPr>
          <a:xfrm>
            <a:off x="715383" y="6356350"/>
            <a:ext cx="4539727" cy="365125"/>
          </a:xfrm>
        </p:spPr>
        <p:txBody>
          <a:bodyPr/>
          <a:lstStyle>
            <a:lvl1pPr>
              <a:defRPr/>
            </a:lvl1pPr>
          </a:lstStyle>
          <a:p>
            <a:r>
              <a:rPr lang="en-US" dirty="0"/>
              <a:t>PRESENTATION TITLE</a:t>
            </a:r>
          </a:p>
        </p:txBody>
      </p:sp>
      <p:sp>
        <p:nvSpPr>
          <p:cNvPr id="13" name="Date Placeholder 8">
            <a:extLst>
              <a:ext uri="{FF2B5EF4-FFF2-40B4-BE49-F238E27FC236}">
                <a16:creationId xmlns:a16="http://schemas.microsoft.com/office/drawing/2014/main" id="{774C5953-38DD-4451-A5AA-9A578D59365B}"/>
              </a:ext>
            </a:extLst>
          </p:cNvPr>
          <p:cNvSpPr>
            <a:spLocks noGrp="1"/>
          </p:cNvSpPr>
          <p:nvPr>
            <p:ph type="dt" sz="half" idx="10"/>
          </p:nvPr>
        </p:nvSpPr>
        <p:spPr>
          <a:xfrm>
            <a:off x="8369448" y="6356350"/>
            <a:ext cx="2592594" cy="365125"/>
          </a:xfrm>
        </p:spPr>
        <p:txBody>
          <a:bodyPr/>
          <a:lstStyle/>
          <a:p>
            <a:r>
              <a:rPr lang="en-US"/>
              <a:t>2/11/20XX</a:t>
            </a:r>
          </a:p>
        </p:txBody>
      </p:sp>
      <p:sp>
        <p:nvSpPr>
          <p:cNvPr id="14" name="Slide Number Placeholder 10">
            <a:extLst>
              <a:ext uri="{FF2B5EF4-FFF2-40B4-BE49-F238E27FC236}">
                <a16:creationId xmlns:a16="http://schemas.microsoft.com/office/drawing/2014/main" id="{39D06D66-ACB3-4B9C-B4EB-FC3EC5BD75A6}"/>
              </a:ext>
            </a:extLst>
          </p:cNvPr>
          <p:cNvSpPr>
            <a:spLocks noGrp="1"/>
          </p:cNvSpPr>
          <p:nvPr>
            <p:ph type="sldNum" sz="quarter" idx="12"/>
          </p:nvPr>
        </p:nvSpPr>
        <p:spPr>
          <a:xfrm>
            <a:off x="10919012" y="6356350"/>
            <a:ext cx="672354" cy="365125"/>
          </a:xfrm>
        </p:spPr>
        <p:txBody>
          <a:bodyPr/>
          <a:lstStyle/>
          <a:p>
            <a:fld id="{0303F77D-1BEF-481A-B8C1-15974ED46EB7}" type="slidenum">
              <a:rPr lang="en-US" smtClean="0"/>
              <a:t>‹#›</a:t>
            </a:fld>
            <a:endParaRPr lang="en-US"/>
          </a:p>
        </p:txBody>
      </p:sp>
    </p:spTree>
    <p:extLst>
      <p:ext uri="{BB962C8B-B14F-4D97-AF65-F5344CB8AC3E}">
        <p14:creationId xmlns:p14="http://schemas.microsoft.com/office/powerpoint/2010/main" val="652202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BCC9BE23-A0EC-4866-A7A4-FD7255EF8F5E}"/>
              </a:ext>
            </a:extLst>
          </p:cNvPr>
          <p:cNvSpPr>
            <a:spLocks noGrp="1"/>
          </p:cNvSpPr>
          <p:nvPr>
            <p:ph type="title"/>
          </p:nvPr>
        </p:nvSpPr>
        <p:spPr>
          <a:xfrm>
            <a:off x="695325" y="888999"/>
            <a:ext cx="10798176" cy="1051914"/>
          </a:xfrm>
          <a:prstGeom prst="rect">
            <a:avLst/>
          </a:prstGeom>
        </p:spPr>
        <p:txBody>
          <a:body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203BC10E-3DDD-4EC5-BD6D-D8D180BF3990}"/>
              </a:ext>
              <a:ext uri="{C183D7F6-B498-43B3-948B-1728B52AA6E4}">
                <adec:decorative xmlns:adec="http://schemas.microsoft.com/office/drawing/2017/decorative" xmlns="" val="1"/>
              </a:ext>
            </a:extLst>
          </p:cNvPr>
          <p:cNvCxnSpPr>
            <a:cxnSpLocks/>
          </p:cNvCxnSpPr>
          <p:nvPr userDrawn="1"/>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1FD4AD3C-6727-49EE-9625-F87A6B8AE0B7}"/>
              </a:ext>
            </a:extLst>
          </p:cNvPr>
          <p:cNvSpPr>
            <a:spLocks noGrp="1"/>
          </p:cNvSpPr>
          <p:nvPr>
            <p:ph sz="quarter" idx="13" hasCustomPrompt="1"/>
          </p:nvPr>
        </p:nvSpPr>
        <p:spPr>
          <a:xfrm>
            <a:off x="695326" y="1940913"/>
            <a:ext cx="10798176" cy="4021586"/>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content</a:t>
            </a:r>
          </a:p>
        </p:txBody>
      </p:sp>
      <p:sp>
        <p:nvSpPr>
          <p:cNvPr id="10" name="Footer Placeholder 9">
            <a:extLst>
              <a:ext uri="{FF2B5EF4-FFF2-40B4-BE49-F238E27FC236}">
                <a16:creationId xmlns:a16="http://schemas.microsoft.com/office/drawing/2014/main" id="{4489FA96-DDCF-4A83-91EB-4F5F6179F0D0}"/>
              </a:ext>
            </a:extLst>
          </p:cNvPr>
          <p:cNvSpPr>
            <a:spLocks noGrp="1"/>
          </p:cNvSpPr>
          <p:nvPr>
            <p:ph type="ftr" sz="quarter" idx="11"/>
          </p:nvPr>
        </p:nvSpPr>
        <p:spPr>
          <a:xfrm>
            <a:off x="715383" y="6356350"/>
            <a:ext cx="4539727" cy="365125"/>
          </a:xfrm>
        </p:spPr>
        <p:txBody>
          <a:bodyPr/>
          <a:lstStyle>
            <a:lvl1pPr>
              <a:defRPr/>
            </a:lvl1pPr>
          </a:lstStyle>
          <a:p>
            <a:r>
              <a:rPr lang="en-US" dirty="0"/>
              <a:t>PRESENTATION TITLE</a:t>
            </a:r>
          </a:p>
        </p:txBody>
      </p:sp>
      <p:sp>
        <p:nvSpPr>
          <p:cNvPr id="11" name="Date Placeholder 8">
            <a:extLst>
              <a:ext uri="{FF2B5EF4-FFF2-40B4-BE49-F238E27FC236}">
                <a16:creationId xmlns:a16="http://schemas.microsoft.com/office/drawing/2014/main" id="{F7CC7848-0B2C-4FBE-96B0-0717CC5A9FF1}"/>
              </a:ext>
            </a:extLst>
          </p:cNvPr>
          <p:cNvSpPr>
            <a:spLocks noGrp="1"/>
          </p:cNvSpPr>
          <p:nvPr>
            <p:ph type="dt" sz="half" idx="10"/>
          </p:nvPr>
        </p:nvSpPr>
        <p:spPr>
          <a:xfrm>
            <a:off x="8369448" y="6356350"/>
            <a:ext cx="2592594" cy="365125"/>
          </a:xfrm>
        </p:spPr>
        <p:txBody>
          <a:bodyPr/>
          <a:lstStyle/>
          <a:p>
            <a:r>
              <a:rPr lang="en-US"/>
              <a:t>2/11/20XX</a:t>
            </a:r>
          </a:p>
        </p:txBody>
      </p:sp>
      <p:sp>
        <p:nvSpPr>
          <p:cNvPr id="12" name="Slide Number Placeholder 10">
            <a:extLst>
              <a:ext uri="{FF2B5EF4-FFF2-40B4-BE49-F238E27FC236}">
                <a16:creationId xmlns:a16="http://schemas.microsoft.com/office/drawing/2014/main" id="{4CD16377-DD1B-4262-BDAE-760577F5B81D}"/>
              </a:ext>
            </a:extLst>
          </p:cNvPr>
          <p:cNvSpPr>
            <a:spLocks noGrp="1"/>
          </p:cNvSpPr>
          <p:nvPr>
            <p:ph type="sldNum" sz="quarter" idx="12"/>
          </p:nvPr>
        </p:nvSpPr>
        <p:spPr>
          <a:xfrm>
            <a:off x="10919012" y="6356350"/>
            <a:ext cx="672354" cy="365125"/>
          </a:xfrm>
        </p:spPr>
        <p:txBody>
          <a:bodyPr/>
          <a:lstStyle/>
          <a:p>
            <a:fld id="{0303F77D-1BEF-481A-B8C1-15974ED46EB7}" type="slidenum">
              <a:rPr lang="en-US" smtClean="0"/>
              <a:t>‹#›</a:t>
            </a:fld>
            <a:endParaRPr lang="en-US"/>
          </a:p>
        </p:txBody>
      </p:sp>
    </p:spTree>
    <p:extLst>
      <p:ext uri="{BB962C8B-B14F-4D97-AF65-F5344CB8AC3E}">
        <p14:creationId xmlns:p14="http://schemas.microsoft.com/office/powerpoint/2010/main" val="3697066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92594" cy="365125"/>
          </a:xfrm>
          <a:prstGeom prst="rect">
            <a:avLst/>
          </a:prstGeom>
        </p:spPr>
        <p:txBody>
          <a:bodyPr vert="horz" lIns="91440" tIns="45720" rIns="91440" bIns="45720" rtlCol="0" anchor="ctr"/>
          <a:lstStyle>
            <a:lvl1pPr algn="r">
              <a:defRPr sz="1050">
                <a:solidFill>
                  <a:schemeClr val="tx1"/>
                </a:solidFill>
                <a:latin typeface="+mj-lt"/>
              </a:defRPr>
            </a:lvl1pPr>
          </a:lstStyle>
          <a:p>
            <a:r>
              <a:rPr lang="en-US"/>
              <a:t>2/11/20XX</a:t>
            </a:r>
            <a:endParaRPr lang="en-US" dirty="0"/>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15383"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28664708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9" r:id="rId20"/>
    <p:sldLayoutId id="2147483670" r:id="rId21"/>
  </p:sldLayoutIdLst>
  <p:hf hdr="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672">
          <p15:clr>
            <a:srgbClr val="F26B43"/>
          </p15:clr>
        </p15:guide>
        <p15:guide id="4" orient="horz" pos="912">
          <p15:clr>
            <a:srgbClr val="F26B43"/>
          </p15:clr>
        </p15:guide>
        <p15:guide id="5" pos="7176">
          <p15:clr>
            <a:srgbClr val="F26B43"/>
          </p15:clr>
        </p15:guide>
        <p15:guide id="6" pos="504">
          <p15:clr>
            <a:srgbClr val="F26B43"/>
          </p15:clr>
        </p15:guide>
        <p15:guide id="7" orient="horz" pos="3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0.jpeg"/><Relationship Id="rId1" Type="http://schemas.openxmlformats.org/officeDocument/2006/relationships/slideLayout" Target="../slideLayouts/slideLayout1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25.JP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7.jpeg"/><Relationship Id="rId7" Type="http://schemas.openxmlformats.org/officeDocument/2006/relationships/diagramColors" Target="../diagrams/colors3.xml"/><Relationship Id="rId2" Type="http://schemas.openxmlformats.org/officeDocument/2006/relationships/image" Target="../media/image26.jpeg"/><Relationship Id="rId1" Type="http://schemas.openxmlformats.org/officeDocument/2006/relationships/slideLayout" Target="../slideLayouts/slideLayout1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openxmlformats.org/officeDocument/2006/relationships/image" Target="../media/image31.jpg"/><Relationship Id="rId4" Type="http://schemas.openxmlformats.org/officeDocument/2006/relationships/image" Target="../media/image30.JP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35.jpg"/></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9.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3AE5B2F-2CD3-4E51-91D5-FEF8CE8FEFA9}"/>
              </a:ext>
            </a:extLst>
          </p:cNvPr>
          <p:cNvSpPr>
            <a:spLocks noGrp="1"/>
          </p:cNvSpPr>
          <p:nvPr>
            <p:ph type="ctrTitle"/>
          </p:nvPr>
        </p:nvSpPr>
        <p:spPr>
          <a:xfrm>
            <a:off x="685800" y="908651"/>
            <a:ext cx="3620882" cy="3640345"/>
          </a:xfrm>
        </p:spPr>
        <p:txBody>
          <a:bodyPr>
            <a:normAutofit fontScale="90000"/>
          </a:bodyPr>
          <a:lstStyle/>
          <a:p>
            <a:pPr algn="ctr"/>
            <a:r>
              <a:rPr kumimoji="0" lang="en-US" sz="4000" b="0" i="0" u="none" strike="noStrike" kern="1200" cap="all" spc="30" normalizeH="0" baseline="0" noProof="0" dirty="0">
                <a:ln>
                  <a:noFill/>
                </a:ln>
                <a:solidFill>
                  <a:srgbClr val="FFFFFF"/>
                </a:solidFill>
                <a:effectLst/>
                <a:uLnTx/>
                <a:uFillTx/>
                <a:latin typeface="Univers Condensed"/>
                <a:ea typeface="+mj-ea"/>
                <a:cs typeface="+mj-cs"/>
              </a:rPr>
              <a:t>revitalizing, </a:t>
            </a:r>
            <a:r>
              <a:rPr lang="en-US" dirty="0"/>
              <a:t>Regenerating, </a:t>
            </a:r>
            <a:br>
              <a:rPr lang="en-US" dirty="0"/>
            </a:br>
            <a:r>
              <a:rPr lang="en-US" dirty="0"/>
              <a:t>and Resilience In Indigenous Agriculture</a:t>
            </a:r>
          </a:p>
        </p:txBody>
      </p:sp>
      <p:sp>
        <p:nvSpPr>
          <p:cNvPr id="8" name="Subtitle 7">
            <a:extLst>
              <a:ext uri="{FF2B5EF4-FFF2-40B4-BE49-F238E27FC236}">
                <a16:creationId xmlns:a16="http://schemas.microsoft.com/office/drawing/2014/main" id="{952DE27F-5BED-4BCC-887D-5872F796F65F}"/>
              </a:ext>
            </a:extLst>
          </p:cNvPr>
          <p:cNvSpPr>
            <a:spLocks noGrp="1"/>
          </p:cNvSpPr>
          <p:nvPr>
            <p:ph type="subTitle" idx="1"/>
          </p:nvPr>
        </p:nvSpPr>
        <p:spPr>
          <a:xfrm>
            <a:off x="705934" y="4548996"/>
            <a:ext cx="3380437" cy="1242202"/>
          </a:xfrm>
        </p:spPr>
        <p:txBody>
          <a:bodyPr>
            <a:normAutofit/>
          </a:bodyPr>
          <a:lstStyle/>
          <a:p>
            <a:pPr algn="ctr"/>
            <a:r>
              <a:rPr lang="en-US" dirty="0"/>
              <a:t>Glenda Abbott</a:t>
            </a:r>
          </a:p>
          <a:p>
            <a:pPr algn="ctr"/>
            <a:r>
              <a:rPr lang="en-US" dirty="0"/>
              <a:t>January 17</a:t>
            </a:r>
            <a:r>
              <a:rPr lang="en-US" baseline="30000" dirty="0"/>
              <a:t>th</a:t>
            </a:r>
            <a:r>
              <a:rPr lang="en-US" dirty="0"/>
              <a:t> 2023</a:t>
            </a:r>
            <a:endParaRPr lang="en-US" sz="1200" dirty="0"/>
          </a:p>
        </p:txBody>
      </p:sp>
      <p:pic>
        <p:nvPicPr>
          <p:cNvPr id="9" name="Picture Placeholder 8">
            <a:extLst>
              <a:ext uri="{FF2B5EF4-FFF2-40B4-BE49-F238E27FC236}">
                <a16:creationId xmlns:a16="http://schemas.microsoft.com/office/drawing/2014/main" id="{CD84FDA7-F0FC-4A9E-838B-ECC76F5E094C}"/>
              </a:ext>
            </a:extLst>
          </p:cNvPr>
          <p:cNvPicPr>
            <a:picLocks noGrp="1" noChangeAspect="1"/>
          </p:cNvPicPr>
          <p:nvPr>
            <p:ph type="pic" sz="quarter" idx="13"/>
          </p:nvPr>
        </p:nvPicPr>
        <p:blipFill>
          <a:blip r:embed="rId2"/>
          <a:srcRect t="3125" b="3125"/>
          <a:stretch/>
        </p:blipFill>
        <p:spPr>
          <a:xfrm>
            <a:off x="4876800" y="26504"/>
            <a:ext cx="7315200" cy="6858000"/>
          </a:xfrm>
          <a:prstGeom prst="rect">
            <a:avLst/>
          </a:prstGeom>
        </p:spPr>
      </p:pic>
    </p:spTree>
    <p:extLst>
      <p:ext uri="{BB962C8B-B14F-4D97-AF65-F5344CB8AC3E}">
        <p14:creationId xmlns:p14="http://schemas.microsoft.com/office/powerpoint/2010/main" val="16334383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1" name="Straight Connector 11">
            <a:extLst>
              <a:ext uri="{FF2B5EF4-FFF2-40B4-BE49-F238E27FC236}">
                <a16:creationId xmlns:a16="http://schemas.microsoft.com/office/drawing/2014/main" id="{F64F9B95-9045-48D2-B9F3-2927E98F54A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13">
            <a:extLst>
              <a:ext uri="{FF2B5EF4-FFF2-40B4-BE49-F238E27FC236}">
                <a16:creationId xmlns:a16="http://schemas.microsoft.com/office/drawing/2014/main" id="{085AA86F-6A4D-4BCB-A045-D992CDC2959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3" name="Rectangle 15">
            <a:extLst>
              <a:ext uri="{FF2B5EF4-FFF2-40B4-BE49-F238E27FC236}">
                <a16:creationId xmlns:a16="http://schemas.microsoft.com/office/drawing/2014/main" id="{341BFA31-6544-45C2-9DA0-9E1C5E0B195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7">
            <a:extLst>
              <a:ext uri="{FF2B5EF4-FFF2-40B4-BE49-F238E27FC236}">
                <a16:creationId xmlns:a16="http://schemas.microsoft.com/office/drawing/2014/main" id="{1D7DB65D-5EFD-43C1-976E-763AAA2A6F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22"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9F7A73-D5E1-4620-8C11-EC787DB39E1D}"/>
              </a:ext>
            </a:extLst>
          </p:cNvPr>
          <p:cNvSpPr>
            <a:spLocks noGrp="1"/>
          </p:cNvSpPr>
          <p:nvPr>
            <p:ph type="title"/>
          </p:nvPr>
        </p:nvSpPr>
        <p:spPr>
          <a:xfrm>
            <a:off x="695325" y="4296094"/>
            <a:ext cx="10782299" cy="1668607"/>
          </a:xfrm>
        </p:spPr>
        <p:txBody>
          <a:bodyPr vert="horz" lIns="91440" tIns="45720" rIns="91440" bIns="45720" rtlCol="0" anchor="t">
            <a:normAutofit fontScale="90000"/>
          </a:bodyPr>
          <a:lstStyle/>
          <a:p>
            <a:pPr algn="ctr"/>
            <a:r>
              <a:rPr lang="en-US" sz="5400" dirty="0">
                <a:solidFill>
                  <a:schemeClr val="bg1"/>
                </a:solidFill>
              </a:rPr>
              <a:t>Understanding kinship through spirituality and Protocols</a:t>
            </a:r>
          </a:p>
        </p:txBody>
      </p:sp>
      <p:pic>
        <p:nvPicPr>
          <p:cNvPr id="7" name="Picture 6" descr="A wheelbarrow in a field&#10;&#10;Description automatically generated with medium confidence">
            <a:extLst>
              <a:ext uri="{FF2B5EF4-FFF2-40B4-BE49-F238E27FC236}">
                <a16:creationId xmlns:a16="http://schemas.microsoft.com/office/drawing/2014/main" id="{F538928A-81DC-4622-B48C-51543AB0583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103" r="2" b="2582"/>
          <a:stretch/>
        </p:blipFill>
        <p:spPr>
          <a:xfrm>
            <a:off x="800100" y="727189"/>
            <a:ext cx="5295900" cy="3070938"/>
          </a:xfrm>
          <a:prstGeom prst="rect">
            <a:avLst/>
          </a:prstGeom>
        </p:spPr>
      </p:pic>
      <p:pic>
        <p:nvPicPr>
          <p:cNvPr id="5" name="Content Placeholder 4" descr="A picture containing grass, outdoor, sky, field&#10;&#10;Description automatically generated">
            <a:extLst>
              <a:ext uri="{FF2B5EF4-FFF2-40B4-BE49-F238E27FC236}">
                <a16:creationId xmlns:a16="http://schemas.microsoft.com/office/drawing/2014/main" id="{436F9FD0-5AD9-4DF3-BD57-63CB1C000C94}"/>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t="20988" r="2" b="652"/>
          <a:stretch/>
        </p:blipFill>
        <p:spPr>
          <a:xfrm>
            <a:off x="6096000" y="727189"/>
            <a:ext cx="5295900" cy="3070938"/>
          </a:xfrm>
          <a:prstGeom prst="rect">
            <a:avLst/>
          </a:prstGeom>
        </p:spPr>
      </p:pic>
      <p:cxnSp>
        <p:nvCxnSpPr>
          <p:cNvPr id="20" name="Straight Connector 19">
            <a:extLst>
              <a:ext uri="{FF2B5EF4-FFF2-40B4-BE49-F238E27FC236}">
                <a16:creationId xmlns:a16="http://schemas.microsoft.com/office/drawing/2014/main" id="{5FBDBD30-F250-4D5E-925B-4796AFC99B8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4144434"/>
            <a:ext cx="1059180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9623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1" name="Straight Connector 30">
            <a:extLst>
              <a:ext uri="{FF2B5EF4-FFF2-40B4-BE49-F238E27FC236}">
                <a16:creationId xmlns:a16="http://schemas.microsoft.com/office/drawing/2014/main" id="{F64F9B95-9045-48D2-B9F3-2927E98F54A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85AA86F-6A4D-4BCB-A045-D992CDC2959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35" name="Rectangle 34">
            <a:extLst>
              <a:ext uri="{FF2B5EF4-FFF2-40B4-BE49-F238E27FC236}">
                <a16:creationId xmlns:a16="http://schemas.microsoft.com/office/drawing/2014/main" id="{660EB578-C970-4186-B93C-45851BBC6E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604846" y="860615"/>
            <a:ext cx="5922279" cy="1272986"/>
          </a:xfrm>
        </p:spPr>
        <p:txBody>
          <a:bodyPr vert="horz" lIns="91440" tIns="45720" rIns="91440" bIns="45720" rtlCol="0" anchor="t">
            <a:normAutofit/>
          </a:bodyPr>
          <a:lstStyle/>
          <a:p>
            <a:pPr algn="ctr"/>
            <a:r>
              <a:rPr lang="en-US" kern="1200" cap="all" spc="30" baseline="0" dirty="0">
                <a:solidFill>
                  <a:schemeClr val="tx1"/>
                </a:solidFill>
                <a:latin typeface="+mj-lt"/>
                <a:ea typeface="+mj-ea"/>
                <a:cs typeface="+mj-cs"/>
              </a:rPr>
              <a:t>The First People</a:t>
            </a:r>
          </a:p>
        </p:txBody>
      </p:sp>
      <p:pic>
        <p:nvPicPr>
          <p:cNvPr id="16" name="Picture 15" descr="A hand touching a small plant">
            <a:extLst>
              <a:ext uri="{FF2B5EF4-FFF2-40B4-BE49-F238E27FC236}">
                <a16:creationId xmlns:a16="http://schemas.microsoft.com/office/drawing/2014/main" id="{1FBCE68B-509A-F31C-2BBA-B485302287DF}"/>
              </a:ext>
            </a:extLst>
          </p:cNvPr>
          <p:cNvPicPr>
            <a:picLocks noChangeAspect="1"/>
          </p:cNvPicPr>
          <p:nvPr/>
        </p:nvPicPr>
        <p:blipFill rotWithShape="1">
          <a:blip r:embed="rId2"/>
          <a:srcRect l="52656" r="2" b="2"/>
          <a:stretch/>
        </p:blipFill>
        <p:spPr>
          <a:xfrm>
            <a:off x="20" y="-17929"/>
            <a:ext cx="4876780" cy="6875929"/>
          </a:xfrm>
          <a:prstGeom prst="rect">
            <a:avLst/>
          </a:prstGeom>
        </p:spPr>
      </p:pic>
      <p:cxnSp>
        <p:nvCxnSpPr>
          <p:cNvPr id="37" name="Straight Connector 36">
            <a:extLst>
              <a:ext uri="{FF2B5EF4-FFF2-40B4-BE49-F238E27FC236}">
                <a16:creationId xmlns:a16="http://schemas.microsoft.com/office/drawing/2014/main" id="{CDF57B02-07BB-407B-BB36-06D9C64A673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5000" y="738013"/>
            <a:ext cx="5676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5566943" y="1584515"/>
            <a:ext cx="6005933" cy="4576195"/>
          </a:xfrm>
          <a:prstGeom prst="rect">
            <a:avLst/>
          </a:prstGeom>
        </p:spPr>
        <p:txBody>
          <a:bodyPr vert="horz" lIns="91440" tIns="45720" rIns="91440" bIns="45720" rtlCol="0">
            <a:normAutofit lnSpcReduction="10000"/>
          </a:bodyPr>
          <a:lstStyle/>
          <a:p>
            <a:pPr>
              <a:lnSpc>
                <a:spcPct val="110000"/>
              </a:lnSpc>
              <a:spcAft>
                <a:spcPts val="600"/>
              </a:spcAft>
            </a:pPr>
            <a:r>
              <a:rPr lang="en-US" sz="1500" dirty="0"/>
              <a:t>“</a:t>
            </a:r>
            <a:r>
              <a:rPr lang="en-US" dirty="0"/>
              <a:t>We call the plants the First People. They were the first created in our oral tradition before the animals, before the fish, before the birds, and their duty was to hold the earth together and live their life as a teaching for those who would be created in the future.</a:t>
            </a:r>
          </a:p>
          <a:p>
            <a:pPr indent="-228600">
              <a:lnSpc>
                <a:spcPct val="110000"/>
              </a:lnSpc>
              <a:spcAft>
                <a:spcPts val="600"/>
              </a:spcAft>
              <a:buFont typeface="Arial" panose="020B0604020202020204" pitchFamily="34" charset="0"/>
              <a:buChar char="•"/>
            </a:pPr>
            <a:endParaRPr lang="en-US" dirty="0"/>
          </a:p>
          <a:p>
            <a:pPr>
              <a:lnSpc>
                <a:spcPct val="110000"/>
              </a:lnSpc>
              <a:spcAft>
                <a:spcPts val="600"/>
              </a:spcAft>
            </a:pPr>
            <a:r>
              <a:rPr lang="en-US" dirty="0"/>
              <a:t>The plants left many things to us as human beings. They left the ones who would be our food, they left the ones that would be our medicine, they left the ones that would be our building material, they left the ones that would be our basketry material, they left the ones that would be the scent and fragrance of the sacred in this universe, they left beauty and they dressed the earth. The earth was bare before the plant people were created.”</a:t>
            </a:r>
          </a:p>
          <a:p>
            <a:pPr indent="-228600">
              <a:lnSpc>
                <a:spcPct val="110000"/>
              </a:lnSpc>
              <a:spcAft>
                <a:spcPts val="600"/>
              </a:spcAft>
              <a:buFont typeface="Arial" panose="020B0604020202020204" pitchFamily="34" charset="0"/>
              <a:buChar char="•"/>
            </a:pPr>
            <a:r>
              <a:rPr lang="en-US" dirty="0"/>
              <a:t>Bruce Miller (Skokomish), from Gifts of the First People</a:t>
            </a:r>
          </a:p>
        </p:txBody>
      </p:sp>
      <p:cxnSp>
        <p:nvCxnSpPr>
          <p:cNvPr id="39" name="Straight Connector 38">
            <a:extLst>
              <a:ext uri="{FF2B5EF4-FFF2-40B4-BE49-F238E27FC236}">
                <a16:creationId xmlns:a16="http://schemas.microsoft.com/office/drawing/2014/main" id="{C6855964-C920-48EB-8804-74291211C8A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5000" y="6134100"/>
            <a:ext cx="5676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24704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33E93247-6229-44AB-A550-739E971E6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t="21841" b="3159"/>
          <a:stretch/>
        </p:blipFill>
        <p:spPr>
          <a:xfrm>
            <a:off x="20" y="10"/>
            <a:ext cx="12191980" cy="6857990"/>
          </a:xfrm>
          <a:prstGeom prst="rect">
            <a:avLst/>
          </a:prstGeom>
        </p:spPr>
      </p:pic>
      <p:sp>
        <p:nvSpPr>
          <p:cNvPr id="16" name="Rectangle 15">
            <a:extLst>
              <a:ext uri="{FF2B5EF4-FFF2-40B4-BE49-F238E27FC236}">
                <a16:creationId xmlns:a16="http://schemas.microsoft.com/office/drawing/2014/main" id="{6BB6B482-ACCA-4938-8AEA-49D525C1722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6905" y="46904"/>
            <a:ext cx="6865150" cy="6771342"/>
          </a:xfrm>
          <a:prstGeom prst="rect">
            <a:avLst/>
          </a:prstGeom>
          <a:gradFill>
            <a:gsLst>
              <a:gs pos="42000">
                <a:srgbClr val="000000">
                  <a:alpha val="18000"/>
                </a:srgbClr>
              </a:gs>
              <a:gs pos="0">
                <a:srgbClr val="000000">
                  <a:alpha val="0"/>
                </a:srgbClr>
              </a:gs>
              <a:gs pos="100000">
                <a:srgbClr val="000000">
                  <a:alpha val="3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47701" y="871759"/>
            <a:ext cx="5067300" cy="3497042"/>
          </a:xfrm>
        </p:spPr>
        <p:txBody>
          <a:bodyPr vert="horz" lIns="91440" tIns="45720" rIns="91440" bIns="45720" rtlCol="0" anchor="t">
            <a:normAutofit/>
          </a:bodyPr>
          <a:lstStyle/>
          <a:p>
            <a:pPr algn="l">
              <a:lnSpc>
                <a:spcPct val="90000"/>
              </a:lnSpc>
            </a:pPr>
            <a:r>
              <a:rPr lang="en-US" sz="4600">
                <a:solidFill>
                  <a:srgbClr val="FFFFFF"/>
                </a:solidFill>
              </a:rPr>
              <a:t>7 Sisters Garden: têpakohp  nîtisânak kistikân </a:t>
            </a:r>
            <a:br>
              <a:rPr lang="en-US" sz="4600">
                <a:solidFill>
                  <a:srgbClr val="FFFFFF"/>
                </a:solidFill>
              </a:rPr>
            </a:br>
            <a:endParaRPr lang="en-US" sz="4600">
              <a:solidFill>
                <a:srgbClr val="FFFFFF"/>
              </a:solidFill>
            </a:endParaRPr>
          </a:p>
        </p:txBody>
      </p:sp>
      <p:cxnSp>
        <p:nvCxnSpPr>
          <p:cNvPr id="18" name="Straight Connector 17">
            <a:extLst>
              <a:ext uri="{FF2B5EF4-FFF2-40B4-BE49-F238E27FC236}">
                <a16:creationId xmlns:a16="http://schemas.microsoft.com/office/drawing/2014/main" id="{EE2E603F-4A95-4FE8-BB06-211DFD75DBE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rgbClr val="FFFFFF"/>
            </a:solidFill>
          </a:ln>
          <a:effectLst>
            <a:outerShdw blurRad="50800" dist="38100" dir="2700000" algn="tl"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865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F710FDB-0919-493E-8539-8240C23F1E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695325" y="942815"/>
            <a:ext cx="9989004" cy="581185"/>
          </a:xfrm>
        </p:spPr>
        <p:txBody>
          <a:bodyPr>
            <a:normAutofit/>
          </a:bodyPr>
          <a:lstStyle/>
          <a:p>
            <a:r>
              <a:rPr lang="en-US" sz="2400"/>
              <a:t>February- March Harvest</a:t>
            </a:r>
          </a:p>
        </p:txBody>
      </p:sp>
      <p:cxnSp>
        <p:nvCxnSpPr>
          <p:cNvPr id="13" name="Straight Connector 12">
            <a:extLst>
              <a:ext uri="{FF2B5EF4-FFF2-40B4-BE49-F238E27FC236}">
                <a16:creationId xmlns:a16="http://schemas.microsoft.com/office/drawing/2014/main" id="{033715A5-8048-453E-A44A-0F17BBB481A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ontent Placeholder 5"/>
          <p:cNvSpPr>
            <a:spLocks noGrp="1"/>
          </p:cNvSpPr>
          <p:nvPr>
            <p:ph idx="1"/>
          </p:nvPr>
        </p:nvSpPr>
        <p:spPr>
          <a:xfrm>
            <a:off x="695324" y="1830190"/>
            <a:ext cx="10772775" cy="4331309"/>
          </a:xfrm>
        </p:spPr>
        <p:txBody>
          <a:bodyPr>
            <a:normAutofit/>
          </a:bodyPr>
          <a:lstStyle/>
          <a:p>
            <a:pPr>
              <a:lnSpc>
                <a:spcPct val="110000"/>
              </a:lnSpc>
            </a:pPr>
            <a:r>
              <a:rPr lang="en-US" dirty="0"/>
              <a:t>“So Sister </a:t>
            </a:r>
            <a:r>
              <a:rPr lang="en-US" dirty="0" err="1"/>
              <a:t>Sunroot</a:t>
            </a:r>
            <a:r>
              <a:rPr lang="en-US" dirty="0"/>
              <a:t> had said to those of the red nation “wherever you see me, know that THAT is where the soil will be good when I am done.  For every time that you harvest from me, you move the soil, every time you move the soil you create an environment that you can then plant later. </a:t>
            </a:r>
          </a:p>
          <a:p>
            <a:pPr>
              <a:lnSpc>
                <a:spcPct val="110000"/>
              </a:lnSpc>
            </a:pPr>
            <a:r>
              <a:rPr lang="en-US" dirty="0"/>
              <a:t>Once my tubers start to become smaller and smaller, you know that the soil is becoming richer and richer.  When the soil  becomes too rich for me then you know the other sisters can be planted.  I am the one that makes way for the other sisters to live a little better life.”</a:t>
            </a:r>
          </a:p>
          <a:p>
            <a:pPr>
              <a:lnSpc>
                <a:spcPct val="110000"/>
              </a:lnSpc>
            </a:pPr>
            <a:r>
              <a:rPr lang="en-US" dirty="0"/>
              <a:t>Sister </a:t>
            </a:r>
            <a:r>
              <a:rPr lang="en-US" dirty="0" err="1"/>
              <a:t>Sunroot</a:t>
            </a:r>
            <a:r>
              <a:rPr lang="en-US" dirty="0"/>
              <a:t> makes room for the corn, beans, squash, sunflower, tobacco and of course the seventh sister is US! </a:t>
            </a:r>
          </a:p>
          <a:p>
            <a:pPr>
              <a:lnSpc>
                <a:spcPct val="110000"/>
              </a:lnSpc>
            </a:pPr>
            <a:r>
              <a:rPr lang="en-US" dirty="0"/>
              <a:t>Women are the bearers and the carriers of the seed, so they were the ones to become the seventh sister. </a:t>
            </a:r>
          </a:p>
          <a:p>
            <a:pPr>
              <a:lnSpc>
                <a:spcPct val="110000"/>
              </a:lnSpc>
            </a:pPr>
            <a:endParaRPr lang="en-US" dirty="0"/>
          </a:p>
          <a:p>
            <a:pPr>
              <a:lnSpc>
                <a:spcPct val="110000"/>
              </a:lnSpc>
            </a:pPr>
            <a:endParaRPr lang="en-US" dirty="0"/>
          </a:p>
        </p:txBody>
      </p:sp>
    </p:spTree>
    <p:extLst>
      <p:ext uri="{BB962C8B-B14F-4D97-AF65-F5344CB8AC3E}">
        <p14:creationId xmlns:p14="http://schemas.microsoft.com/office/powerpoint/2010/main" val="1352063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7" name="Straight Connector 26">
            <a:extLst>
              <a:ext uri="{FF2B5EF4-FFF2-40B4-BE49-F238E27FC236}">
                <a16:creationId xmlns:a16="http://schemas.microsoft.com/office/drawing/2014/main" id="{F64F9B95-9045-48D2-B9F3-2927E98F54A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5AA86F-6A4D-4BCB-A045-D992CDC2959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31" name="Rectangle 30">
            <a:extLst>
              <a:ext uri="{FF2B5EF4-FFF2-40B4-BE49-F238E27FC236}">
                <a16:creationId xmlns:a16="http://schemas.microsoft.com/office/drawing/2014/main" id="{660EB578-C970-4186-B93C-45851BBC6E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5604846" y="860615"/>
            <a:ext cx="5922279" cy="1272986"/>
          </a:xfrm>
        </p:spPr>
        <p:txBody>
          <a:bodyPr vert="horz" lIns="91440" tIns="45720" rIns="91440" bIns="45720" rtlCol="0" anchor="t">
            <a:normAutofit/>
          </a:bodyPr>
          <a:lstStyle/>
          <a:p>
            <a:pPr algn="ctr"/>
            <a:r>
              <a:rPr lang="en-US" sz="4000" kern="1200" cap="all" spc="30" baseline="0" dirty="0">
                <a:solidFill>
                  <a:schemeClr val="tx1"/>
                </a:solidFill>
                <a:latin typeface="+mj-lt"/>
                <a:ea typeface="+mj-ea"/>
                <a:cs typeface="+mj-cs"/>
              </a:rPr>
              <a:t>SACRED SEEDS</a:t>
            </a:r>
          </a:p>
        </p:txBody>
      </p:sp>
      <p:pic>
        <p:nvPicPr>
          <p:cNvPr id="9" name="Picture 8" descr="A picture containing fruit, edible seed&#10;&#10;Description automatically generated">
            <a:extLst>
              <a:ext uri="{FF2B5EF4-FFF2-40B4-BE49-F238E27FC236}">
                <a16:creationId xmlns:a16="http://schemas.microsoft.com/office/drawing/2014/main" id="{995C9B56-747D-48E1-8880-515208855A10}"/>
              </a:ext>
            </a:extLst>
          </p:cNvPr>
          <p:cNvPicPr>
            <a:picLocks noChangeAspect="1"/>
          </p:cNvPicPr>
          <p:nvPr/>
        </p:nvPicPr>
        <p:blipFill rotWithShape="1">
          <a:blip r:embed="rId2">
            <a:extLst>
              <a:ext uri="{28A0092B-C50C-407E-A947-70E740481C1C}">
                <a14:useLocalDpi xmlns:a14="http://schemas.microsoft.com/office/drawing/2010/main" val="0"/>
              </a:ext>
            </a:extLst>
          </a:blip>
          <a:srcRect l="13622" r="3908" b="1"/>
          <a:stretch/>
        </p:blipFill>
        <p:spPr>
          <a:xfrm>
            <a:off x="20" y="-17929"/>
            <a:ext cx="4876780" cy="6875929"/>
          </a:xfrm>
          <a:prstGeom prst="rect">
            <a:avLst/>
          </a:prstGeom>
        </p:spPr>
      </p:pic>
      <p:cxnSp>
        <p:nvCxnSpPr>
          <p:cNvPr id="33" name="Straight Connector 32">
            <a:extLst>
              <a:ext uri="{FF2B5EF4-FFF2-40B4-BE49-F238E27FC236}">
                <a16:creationId xmlns:a16="http://schemas.microsoft.com/office/drawing/2014/main" id="{CDF57B02-07BB-407B-BB36-06D9C64A673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5000" y="738013"/>
            <a:ext cx="5676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6855964-C920-48EB-8804-74291211C8A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5000" y="6134100"/>
            <a:ext cx="5676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8" name="Content Placeholder 1">
            <a:extLst>
              <a:ext uri="{FF2B5EF4-FFF2-40B4-BE49-F238E27FC236}">
                <a16:creationId xmlns:a16="http://schemas.microsoft.com/office/drawing/2014/main" id="{4B0C4C6D-10BE-4F5B-8978-61E24D99952E}"/>
              </a:ext>
            </a:extLst>
          </p:cNvPr>
          <p:cNvGraphicFramePr>
            <a:graphicFrameLocks noGrp="1"/>
          </p:cNvGraphicFramePr>
          <p:nvPr>
            <p:ph sz="half" idx="1"/>
            <p:extLst>
              <p:ext uri="{D42A27DB-BD31-4B8C-83A1-F6EECF244321}">
                <p14:modId xmlns:p14="http://schemas.microsoft.com/office/powerpoint/2010/main" val="3648744963"/>
              </p:ext>
            </p:extLst>
          </p:nvPr>
        </p:nvGraphicFramePr>
        <p:xfrm>
          <a:off x="5566943" y="2133599"/>
          <a:ext cx="6005933" cy="41405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227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E49D7415-2F11-44C2-B6AA-13A25B6814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47E1DF-2D72-4262-82CD-15CFF130ED11}"/>
              </a:ext>
            </a:extLst>
          </p:cNvPr>
          <p:cNvSpPr>
            <a:spLocks noGrp="1"/>
          </p:cNvSpPr>
          <p:nvPr>
            <p:ph type="title"/>
          </p:nvPr>
        </p:nvSpPr>
        <p:spPr>
          <a:xfrm>
            <a:off x="695324" y="904730"/>
            <a:ext cx="4257675" cy="1652590"/>
          </a:xfrm>
        </p:spPr>
        <p:txBody>
          <a:bodyPr>
            <a:normAutofit/>
          </a:bodyPr>
          <a:lstStyle/>
          <a:p>
            <a:r>
              <a:rPr lang="en-US" dirty="0"/>
              <a:t>Hopi Friends</a:t>
            </a:r>
            <a:endParaRPr lang="en-CA" dirty="0"/>
          </a:p>
        </p:txBody>
      </p:sp>
      <p:cxnSp>
        <p:nvCxnSpPr>
          <p:cNvPr id="30" name="Straight Connector 29">
            <a:extLst>
              <a:ext uri="{FF2B5EF4-FFF2-40B4-BE49-F238E27FC236}">
                <a16:creationId xmlns:a16="http://schemas.microsoft.com/office/drawing/2014/main" id="{C19EF34C-5622-413F-9C9F-AC937E306E7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Content Placeholder 17">
            <a:extLst>
              <a:ext uri="{FF2B5EF4-FFF2-40B4-BE49-F238E27FC236}">
                <a16:creationId xmlns:a16="http://schemas.microsoft.com/office/drawing/2014/main" id="{B971D5E5-B251-9A36-341C-FBDB7299B235}"/>
              </a:ext>
            </a:extLst>
          </p:cNvPr>
          <p:cNvSpPr>
            <a:spLocks noGrp="1"/>
          </p:cNvSpPr>
          <p:nvPr>
            <p:ph idx="1"/>
          </p:nvPr>
        </p:nvSpPr>
        <p:spPr>
          <a:xfrm>
            <a:off x="4332850" y="952368"/>
            <a:ext cx="7219852" cy="1773893"/>
          </a:xfrm>
        </p:spPr>
        <p:txBody>
          <a:bodyPr>
            <a:normAutofit lnSpcReduction="10000"/>
          </a:bodyPr>
          <a:lstStyle/>
          <a:p>
            <a:r>
              <a:rPr lang="en-US" dirty="0"/>
              <a:t>Seed protocols and lands specific to families</a:t>
            </a:r>
          </a:p>
          <a:p>
            <a:r>
              <a:rPr lang="en-US" dirty="0"/>
              <a:t>Multigenerational</a:t>
            </a:r>
          </a:p>
          <a:p>
            <a:r>
              <a:rPr lang="en-US" dirty="0"/>
              <a:t>Interruption of traditional methods impact continuity of teachings </a:t>
            </a:r>
          </a:p>
          <a:p>
            <a:endParaRPr lang="en-US" dirty="0"/>
          </a:p>
          <a:p>
            <a:endParaRPr lang="en-US" dirty="0"/>
          </a:p>
        </p:txBody>
      </p:sp>
      <p:pic>
        <p:nvPicPr>
          <p:cNvPr id="8" name="Content Placeholder 7" descr="A picture containing outdoor, ground, sky, desert&#10;&#10;Description automatically generated">
            <a:extLst>
              <a:ext uri="{FF2B5EF4-FFF2-40B4-BE49-F238E27FC236}">
                <a16:creationId xmlns:a16="http://schemas.microsoft.com/office/drawing/2014/main" id="{7B871418-0DAD-4134-A11E-AF9C5DCD7EA4}"/>
              </a:ext>
            </a:extLst>
          </p:cNvPr>
          <p:cNvPicPr>
            <a:picLocks noChangeAspect="1"/>
          </p:cNvPicPr>
          <p:nvPr/>
        </p:nvPicPr>
        <p:blipFill rotWithShape="1">
          <a:blip r:embed="rId2"/>
          <a:srcRect t="14452" b="14452"/>
          <a:stretch/>
        </p:blipFill>
        <p:spPr>
          <a:xfrm>
            <a:off x="800100" y="3048000"/>
            <a:ext cx="5133990" cy="2737551"/>
          </a:xfrm>
          <a:prstGeom prst="rect">
            <a:avLst/>
          </a:prstGeom>
        </p:spPr>
      </p:pic>
      <p:pic>
        <p:nvPicPr>
          <p:cNvPr id="12" name="Picture 11" descr="A picture containing outdoor, sky, ground, field&#10;&#10;Description automatically generated">
            <a:extLst>
              <a:ext uri="{FF2B5EF4-FFF2-40B4-BE49-F238E27FC236}">
                <a16:creationId xmlns:a16="http://schemas.microsoft.com/office/drawing/2014/main" id="{5E2F917B-E6F5-4E41-8C85-AE0154EA6743}"/>
              </a:ext>
            </a:extLst>
          </p:cNvPr>
          <p:cNvPicPr>
            <a:picLocks noChangeAspect="1"/>
          </p:cNvPicPr>
          <p:nvPr/>
        </p:nvPicPr>
        <p:blipFill rotWithShape="1">
          <a:blip r:embed="rId3"/>
          <a:srcRect t="43941" r="-2" b="16440"/>
          <a:stretch/>
        </p:blipFill>
        <p:spPr>
          <a:xfrm>
            <a:off x="6209622" y="3048000"/>
            <a:ext cx="5182278" cy="2737551"/>
          </a:xfrm>
          <a:prstGeom prst="rect">
            <a:avLst/>
          </a:prstGeom>
        </p:spPr>
      </p:pic>
      <p:cxnSp>
        <p:nvCxnSpPr>
          <p:cNvPr id="32" name="Straight Connector 31">
            <a:extLst>
              <a:ext uri="{FF2B5EF4-FFF2-40B4-BE49-F238E27FC236}">
                <a16:creationId xmlns:a16="http://schemas.microsoft.com/office/drawing/2014/main" id="{28549954-3C0C-48B7-9BE6-9B32C39D044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84A1971A-7B85-4C26-B989-0D967201DAD8}"/>
              </a:ext>
            </a:extLst>
          </p:cNvPr>
          <p:cNvSpPr>
            <a:spLocks noGrp="1"/>
          </p:cNvSpPr>
          <p:nvPr>
            <p:ph type="ftr" sz="quarter" idx="11"/>
          </p:nvPr>
        </p:nvSpPr>
        <p:spPr>
          <a:xfrm>
            <a:off x="715383" y="6356350"/>
            <a:ext cx="4539727" cy="365125"/>
          </a:xfrm>
        </p:spPr>
        <p:txBody>
          <a:bodyPr>
            <a:normAutofit/>
          </a:bodyPr>
          <a:lstStyle/>
          <a:p>
            <a:endParaRPr lang="en-US" dirty="0"/>
          </a:p>
        </p:txBody>
      </p:sp>
      <p:sp>
        <p:nvSpPr>
          <p:cNvPr id="4" name="Date Placeholder 3">
            <a:extLst>
              <a:ext uri="{FF2B5EF4-FFF2-40B4-BE49-F238E27FC236}">
                <a16:creationId xmlns:a16="http://schemas.microsoft.com/office/drawing/2014/main" id="{3C7407CB-8C24-43B7-AB59-3DB2478B8DFD}"/>
              </a:ext>
            </a:extLst>
          </p:cNvPr>
          <p:cNvSpPr>
            <a:spLocks noGrp="1"/>
          </p:cNvSpPr>
          <p:nvPr>
            <p:ph type="dt" sz="half" idx="10"/>
          </p:nvPr>
        </p:nvSpPr>
        <p:spPr>
          <a:xfrm>
            <a:off x="8369448" y="6356350"/>
            <a:ext cx="2592594" cy="365125"/>
          </a:xfrm>
        </p:spPr>
        <p:txBody>
          <a:bodyPr>
            <a:normAutofit/>
          </a:bodyPr>
          <a:lstStyle/>
          <a:p>
            <a:pPr>
              <a:spcAft>
                <a:spcPts val="600"/>
              </a:spcAft>
            </a:pPr>
            <a:fld id="{97B66630-CAA1-4F63-9717-10F7F01F5679}" type="datetime1">
              <a:rPr lang="en-US"/>
              <a:pPr>
                <a:spcAft>
                  <a:spcPts val="600"/>
                </a:spcAft>
              </a:pPr>
              <a:t>1/27/2023</a:t>
            </a:fld>
            <a:endParaRPr lang="en-US"/>
          </a:p>
        </p:txBody>
      </p:sp>
      <p:sp>
        <p:nvSpPr>
          <p:cNvPr id="6" name="Slide Number Placeholder 5">
            <a:extLst>
              <a:ext uri="{FF2B5EF4-FFF2-40B4-BE49-F238E27FC236}">
                <a16:creationId xmlns:a16="http://schemas.microsoft.com/office/drawing/2014/main" id="{D8619285-E395-406E-A4DC-4B449A6B94FA}"/>
              </a:ext>
            </a:extLst>
          </p:cNvPr>
          <p:cNvSpPr>
            <a:spLocks noGrp="1"/>
          </p:cNvSpPr>
          <p:nvPr>
            <p:ph type="sldNum" sz="quarter" idx="12"/>
          </p:nvPr>
        </p:nvSpPr>
        <p:spPr>
          <a:xfrm>
            <a:off x="10919012" y="6356350"/>
            <a:ext cx="672354" cy="365125"/>
          </a:xfrm>
        </p:spPr>
        <p:txBody>
          <a:bodyPr>
            <a:normAutofit/>
          </a:bodyPr>
          <a:lstStyle/>
          <a:p>
            <a:pPr>
              <a:lnSpc>
                <a:spcPct val="90000"/>
              </a:lnSpc>
              <a:spcAft>
                <a:spcPts val="600"/>
              </a:spcAft>
            </a:pPr>
            <a:fld id="{D57F1E4F-1CFF-5643-939E-217C01CDF565}" type="slidenum">
              <a:rPr lang="en-US"/>
              <a:pPr>
                <a:lnSpc>
                  <a:spcPct val="90000"/>
                </a:lnSpc>
                <a:spcAft>
                  <a:spcPts val="600"/>
                </a:spcAft>
              </a:pPr>
              <a:t>15</a:t>
            </a:fld>
            <a:endParaRPr lang="en-US"/>
          </a:p>
        </p:txBody>
      </p:sp>
    </p:spTree>
    <p:extLst>
      <p:ext uri="{BB962C8B-B14F-4D97-AF65-F5344CB8AC3E}">
        <p14:creationId xmlns:p14="http://schemas.microsoft.com/office/powerpoint/2010/main" val="27470913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053" name="Straight Connector 71">
            <a:extLst>
              <a:ext uri="{FF2B5EF4-FFF2-40B4-BE49-F238E27FC236}">
                <a16:creationId xmlns:a16="http://schemas.microsoft.com/office/drawing/2014/main" id="{F64F9B95-9045-48D2-B9F3-2927E98F54A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4" name="Straight Connector 73">
            <a:extLst>
              <a:ext uri="{FF2B5EF4-FFF2-40B4-BE49-F238E27FC236}">
                <a16:creationId xmlns:a16="http://schemas.microsoft.com/office/drawing/2014/main" id="{085AA86F-6A4D-4BCB-A045-D992CDC2959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055" name="Rectangle 75">
            <a:extLst>
              <a:ext uri="{FF2B5EF4-FFF2-40B4-BE49-F238E27FC236}">
                <a16:creationId xmlns:a16="http://schemas.microsoft.com/office/drawing/2014/main" id="{2B692957-EB5C-4A98-B495-7D058D7876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77397" y="909946"/>
            <a:ext cx="10696575" cy="757487"/>
          </a:xfrm>
        </p:spPr>
        <p:txBody>
          <a:bodyPr vert="horz" lIns="91440" tIns="45720" rIns="91440" bIns="45720" rtlCol="0" anchor="t">
            <a:normAutofit fontScale="90000"/>
          </a:bodyPr>
          <a:lstStyle/>
          <a:p>
            <a:r>
              <a:rPr lang="en-US" dirty="0"/>
              <a:t>Seed Songs &amp; Kinship as important as water</a:t>
            </a:r>
          </a:p>
        </p:txBody>
      </p:sp>
      <p:cxnSp>
        <p:nvCxnSpPr>
          <p:cNvPr id="2056" name="Straight Connector 77">
            <a:extLst>
              <a:ext uri="{FF2B5EF4-FFF2-40B4-BE49-F238E27FC236}">
                <a16:creationId xmlns:a16="http://schemas.microsoft.com/office/drawing/2014/main" id="{EADFE7DF-2727-4F3E-B6CE-8DA0A70FCB3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44818"/>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2051" name="Picture 3" descr="C:\Users\User\Pictures\Phone photos\Trad medicine camp\IMG_166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614" r="13395"/>
          <a:stretch/>
        </p:blipFill>
        <p:spPr bwMode="auto">
          <a:xfrm>
            <a:off x="-1" y="2665508"/>
            <a:ext cx="4136091" cy="419249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User\Pictures\Phone photos\june 2015\IMG_146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867" b="-2"/>
          <a:stretch/>
        </p:blipFill>
        <p:spPr bwMode="auto">
          <a:xfrm>
            <a:off x="4136091" y="2665508"/>
            <a:ext cx="4072218" cy="419249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grass, outdoor, mountain, field&#10;&#10;Description automatically generated">
            <a:extLst>
              <a:ext uri="{FF2B5EF4-FFF2-40B4-BE49-F238E27FC236}">
                <a16:creationId xmlns:a16="http://schemas.microsoft.com/office/drawing/2014/main" id="{B9D9F8B9-5858-418F-AA27-5DF012EDDF8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460" r="14975"/>
          <a:stretch/>
        </p:blipFill>
        <p:spPr>
          <a:xfrm>
            <a:off x="8191500" y="2665507"/>
            <a:ext cx="4000500" cy="4192494"/>
          </a:xfrm>
          <a:prstGeom prst="rect">
            <a:avLst/>
          </a:prstGeom>
        </p:spPr>
      </p:pic>
    </p:spTree>
    <p:extLst>
      <p:ext uri="{BB962C8B-B14F-4D97-AF65-F5344CB8AC3E}">
        <p14:creationId xmlns:p14="http://schemas.microsoft.com/office/powerpoint/2010/main" val="3735402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78EB459-3385-4BF6-A9E1-154CBA2510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286D8-D504-4599-8E64-57215EAA6C23}"/>
              </a:ext>
            </a:extLst>
          </p:cNvPr>
          <p:cNvSpPr>
            <a:spLocks noGrp="1"/>
          </p:cNvSpPr>
          <p:nvPr>
            <p:ph type="title"/>
          </p:nvPr>
        </p:nvSpPr>
        <p:spPr>
          <a:xfrm>
            <a:off x="695326" y="910667"/>
            <a:ext cx="3422541" cy="2338970"/>
          </a:xfrm>
        </p:spPr>
        <p:txBody>
          <a:bodyPr>
            <a:normAutofit fontScale="90000"/>
          </a:bodyPr>
          <a:lstStyle/>
          <a:p>
            <a:pPr algn="ctr"/>
            <a:r>
              <a:rPr lang="en-US" dirty="0"/>
              <a:t>Seasonal alignment and spiritual reciprocity</a:t>
            </a:r>
            <a:endParaRPr lang="en-CA" dirty="0"/>
          </a:p>
        </p:txBody>
      </p:sp>
      <p:cxnSp>
        <p:nvCxnSpPr>
          <p:cNvPr id="18" name="Straight Connector 17">
            <a:extLst>
              <a:ext uri="{FF2B5EF4-FFF2-40B4-BE49-F238E27FC236}">
                <a16:creationId xmlns:a16="http://schemas.microsoft.com/office/drawing/2014/main" id="{1DC20223-0542-4FF7-8F2F-136889161E8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picture containing ground, outdoor, hole, dirt&#10;&#10;Description automatically generated">
            <a:extLst>
              <a:ext uri="{FF2B5EF4-FFF2-40B4-BE49-F238E27FC236}">
                <a16:creationId xmlns:a16="http://schemas.microsoft.com/office/drawing/2014/main" id="{4EA4830E-486C-47EA-B1EB-B0654CFF62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2104" r="-2" b="15204"/>
          <a:stretch/>
        </p:blipFill>
        <p:spPr>
          <a:xfrm>
            <a:off x="4876800" y="10"/>
            <a:ext cx="3597835" cy="2819390"/>
          </a:xfrm>
          <a:prstGeom prst="rect">
            <a:avLst/>
          </a:prstGeom>
        </p:spPr>
      </p:pic>
      <p:pic>
        <p:nvPicPr>
          <p:cNvPr id="7" name="Picture 6" descr="A picture containing ground, outdoor, field, nature&#10;&#10;Description automatically generated">
            <a:extLst>
              <a:ext uri="{FF2B5EF4-FFF2-40B4-BE49-F238E27FC236}">
                <a16:creationId xmlns:a16="http://schemas.microsoft.com/office/drawing/2014/main" id="{3372DC35-CE6F-44A9-85B9-8830285BD6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458" r="2" b="36918"/>
          <a:stretch/>
        </p:blipFill>
        <p:spPr>
          <a:xfrm>
            <a:off x="8474636" y="10"/>
            <a:ext cx="3717368" cy="2819390"/>
          </a:xfrm>
          <a:prstGeom prst="rect">
            <a:avLst/>
          </a:prstGeom>
        </p:spPr>
      </p:pic>
      <p:graphicFrame>
        <p:nvGraphicFramePr>
          <p:cNvPr id="3" name="Content Placeholder 2">
            <a:extLst>
              <a:ext uri="{FF2B5EF4-FFF2-40B4-BE49-F238E27FC236}">
                <a16:creationId xmlns:a16="http://schemas.microsoft.com/office/drawing/2014/main" id="{65EADAA2-BC02-44C6-8235-4B103417A30B}"/>
              </a:ext>
            </a:extLst>
          </p:cNvPr>
          <p:cNvGraphicFramePr>
            <a:graphicFrameLocks noGrp="1"/>
          </p:cNvGraphicFramePr>
          <p:nvPr>
            <p:ph idx="1"/>
            <p:extLst>
              <p:ext uri="{D42A27DB-BD31-4B8C-83A1-F6EECF244321}">
                <p14:modId xmlns:p14="http://schemas.microsoft.com/office/powerpoint/2010/main" val="932029986"/>
              </p:ext>
            </p:extLst>
          </p:nvPr>
        </p:nvGraphicFramePr>
        <p:xfrm>
          <a:off x="461890" y="3400865"/>
          <a:ext cx="3953020" cy="32496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Picture 8" descr="A person working in a field&#10;&#10;Description automatically generated with low confidence">
            <a:extLst>
              <a:ext uri="{FF2B5EF4-FFF2-40B4-BE49-F238E27FC236}">
                <a16:creationId xmlns:a16="http://schemas.microsoft.com/office/drawing/2014/main" id="{ED9264B7-489E-4FEA-910A-F5CB9E366FF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7291"/>
          <a:stretch/>
        </p:blipFill>
        <p:spPr>
          <a:xfrm>
            <a:off x="4876800" y="2819400"/>
            <a:ext cx="7315196" cy="4038600"/>
          </a:xfrm>
          <a:prstGeom prst="rect">
            <a:avLst/>
          </a:prstGeom>
        </p:spPr>
      </p:pic>
    </p:spTree>
    <p:extLst>
      <p:ext uri="{BB962C8B-B14F-4D97-AF65-F5344CB8AC3E}">
        <p14:creationId xmlns:p14="http://schemas.microsoft.com/office/powerpoint/2010/main" val="2913131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F64F9B95-9045-48D2-B9F3-2927E98F54A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85AA86F-6A4D-4BCB-A045-D992CDC2959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74ABF6B1-3A9A-4CEE-889E-0D96AB03A7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p:nvSpPr>
          <p:cNvPr id="21" name="Rectangle 20">
            <a:extLst>
              <a:ext uri="{FF2B5EF4-FFF2-40B4-BE49-F238E27FC236}">
                <a16:creationId xmlns:a16="http://schemas.microsoft.com/office/drawing/2014/main" id="{C8EBD892-00C5-4507-BFE3-9601A24FB3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p:nvSpPr>
          <p:cNvPr id="3" name="Title 2">
            <a:extLst>
              <a:ext uri="{FF2B5EF4-FFF2-40B4-BE49-F238E27FC236}">
                <a16:creationId xmlns:a16="http://schemas.microsoft.com/office/drawing/2014/main" id="{3893B98E-2D36-4E14-82D4-79FFBE2C8387}"/>
              </a:ext>
            </a:extLst>
          </p:cNvPr>
          <p:cNvSpPr>
            <a:spLocks noGrp="1"/>
          </p:cNvSpPr>
          <p:nvPr>
            <p:ph type="title"/>
          </p:nvPr>
        </p:nvSpPr>
        <p:spPr>
          <a:xfrm>
            <a:off x="683021" y="4306043"/>
            <a:ext cx="10776311" cy="1162425"/>
          </a:xfrm>
        </p:spPr>
        <p:txBody>
          <a:bodyPr vert="horz" lIns="91440" tIns="45720" rIns="91440" bIns="45720" rtlCol="0" anchor="t">
            <a:normAutofit/>
          </a:bodyPr>
          <a:lstStyle/>
          <a:p>
            <a:r>
              <a:rPr lang="en-US" sz="5400" dirty="0">
                <a:solidFill>
                  <a:schemeClr val="bg1"/>
                </a:solidFill>
              </a:rPr>
              <a:t>Native Bees</a:t>
            </a:r>
          </a:p>
        </p:txBody>
      </p:sp>
      <p:pic>
        <p:nvPicPr>
          <p:cNvPr id="6" name="Content Placeholder 5">
            <a:extLst>
              <a:ext uri="{FF2B5EF4-FFF2-40B4-BE49-F238E27FC236}">
                <a16:creationId xmlns:a16="http://schemas.microsoft.com/office/drawing/2014/main" id="{AD5681D6-0059-438B-B9F6-0AFBFF4F835F}"/>
              </a:ext>
            </a:extLst>
          </p:cNvPr>
          <p:cNvPicPr>
            <a:picLocks noGrp="1" noChangeAspect="1"/>
          </p:cNvPicPr>
          <p:nvPr>
            <p:ph idx="1"/>
          </p:nvPr>
        </p:nvPicPr>
        <p:blipFill>
          <a:blip r:embed="rId3"/>
          <a:srcRect l="825" r="825"/>
          <a:stretch/>
        </p:blipFill>
        <p:spPr>
          <a:xfrm>
            <a:off x="800100" y="723900"/>
            <a:ext cx="3501104" cy="3086097"/>
          </a:xfrm>
          <a:prstGeom prst="rect">
            <a:avLst/>
          </a:prstGeom>
        </p:spPr>
      </p:pic>
      <p:pic>
        <p:nvPicPr>
          <p:cNvPr id="10" name="Picture 9" descr="A picture containing grass, outdoor, field, grassy&#10;&#10;Description automatically generated">
            <a:extLst>
              <a:ext uri="{FF2B5EF4-FFF2-40B4-BE49-F238E27FC236}">
                <a16:creationId xmlns:a16="http://schemas.microsoft.com/office/drawing/2014/main" id="{924C5ABC-D1A0-443C-B752-765DD5BBEC60}"/>
              </a:ext>
            </a:extLst>
          </p:cNvPr>
          <p:cNvPicPr>
            <a:picLocks noChangeAspect="1"/>
          </p:cNvPicPr>
          <p:nvPr/>
        </p:nvPicPr>
        <p:blipFill rotWithShape="1">
          <a:blip r:embed="rId4">
            <a:extLst>
              <a:ext uri="{28A0092B-C50C-407E-A947-70E740481C1C}">
                <a14:useLocalDpi xmlns:a14="http://schemas.microsoft.com/office/drawing/2010/main" val="0"/>
              </a:ext>
            </a:extLst>
          </a:blip>
          <a:srcRect l="13066" r="11297" b="-1"/>
          <a:stretch/>
        </p:blipFill>
        <p:spPr>
          <a:xfrm>
            <a:off x="4300894" y="723900"/>
            <a:ext cx="3577304" cy="3086097"/>
          </a:xfrm>
          <a:prstGeom prst="rect">
            <a:avLst/>
          </a:prstGeom>
        </p:spPr>
      </p:pic>
      <p:pic>
        <p:nvPicPr>
          <p:cNvPr id="8" name="Picture 7">
            <a:extLst>
              <a:ext uri="{FF2B5EF4-FFF2-40B4-BE49-F238E27FC236}">
                <a16:creationId xmlns:a16="http://schemas.microsoft.com/office/drawing/2014/main" id="{E7D4C20C-5E64-41B7-A470-7112C931EE78}"/>
              </a:ext>
            </a:extLst>
          </p:cNvPr>
          <p:cNvPicPr>
            <a:picLocks noChangeAspect="1"/>
          </p:cNvPicPr>
          <p:nvPr/>
        </p:nvPicPr>
        <p:blipFill>
          <a:blip r:embed="rId5"/>
          <a:srcRect t="5417" b="5417"/>
          <a:stretch/>
        </p:blipFill>
        <p:spPr>
          <a:xfrm>
            <a:off x="7877886" y="723900"/>
            <a:ext cx="3552113" cy="3086097"/>
          </a:xfrm>
          <a:prstGeom prst="rect">
            <a:avLst/>
          </a:prstGeom>
        </p:spPr>
      </p:pic>
      <p:cxnSp>
        <p:nvCxnSpPr>
          <p:cNvPr id="23" name="Straight Connector 22">
            <a:extLst>
              <a:ext uri="{FF2B5EF4-FFF2-40B4-BE49-F238E27FC236}">
                <a16:creationId xmlns:a16="http://schemas.microsoft.com/office/drawing/2014/main" id="{E531BC1D-41F6-43D0-8437-608E6D83F3F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4156386"/>
            <a:ext cx="1059596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3FD8DE8-BD04-4A78-B222-94BBCB360692}"/>
              </a:ext>
            </a:extLst>
          </p:cNvPr>
          <p:cNvSpPr txBox="1"/>
          <p:nvPr/>
        </p:nvSpPr>
        <p:spPr>
          <a:xfrm>
            <a:off x="5074919" y="4656526"/>
            <a:ext cx="6098344" cy="11695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sto MT"/>
                <a:ea typeface="+mn-ea"/>
                <a:cs typeface="+mn-cs"/>
              </a:rPr>
              <a:t>The</a:t>
            </a:r>
            <a:r>
              <a:rPr kumimoji="0" lang="en-US" sz="1800" b="0" i="0" u="none" strike="noStrike" kern="1200" cap="none" spc="0" normalizeH="0" baseline="0" noProof="0" dirty="0">
                <a:ln>
                  <a:noFill/>
                </a:ln>
                <a:solidFill>
                  <a:srgbClr val="000000"/>
                </a:solidFill>
                <a:effectLst/>
                <a:uLnTx/>
                <a:uFillTx/>
                <a:latin typeface="Calisto MT"/>
                <a:ea typeface="+mn-ea"/>
                <a:cs typeface="+mn-cs"/>
              </a:rPr>
              <a:t> </a:t>
            </a:r>
            <a:r>
              <a:rPr kumimoji="0" lang="en-US" sz="1800" b="0" i="0" u="none" strike="noStrike" kern="1200" cap="none" spc="0" normalizeH="0" baseline="0" noProof="0" dirty="0">
                <a:ln>
                  <a:noFill/>
                </a:ln>
                <a:solidFill>
                  <a:srgbClr val="FFFFFF"/>
                </a:solidFill>
                <a:effectLst/>
                <a:uLnTx/>
                <a:uFillTx/>
                <a:latin typeface="Calisto MT"/>
                <a:ea typeface="+mn-ea"/>
                <a:cs typeface="+mn-cs"/>
              </a:rPr>
              <a:t>honeybee can travel about five kilometers looking for food, while a bumble bee travels about one kilometer, but many other species only travel 200 </a:t>
            </a:r>
            <a:r>
              <a:rPr kumimoji="0" lang="en-US" sz="1800" b="0" i="0" u="none" strike="noStrike" kern="1200" cap="none" spc="0" normalizeH="0" baseline="0" noProof="0" dirty="0" err="1">
                <a:ln>
                  <a:noFill/>
                </a:ln>
                <a:solidFill>
                  <a:srgbClr val="FFFFFF"/>
                </a:solidFill>
                <a:effectLst/>
                <a:uLnTx/>
                <a:uFillTx/>
                <a:latin typeface="Calisto MT"/>
                <a:ea typeface="+mn-ea"/>
                <a:cs typeface="+mn-cs"/>
              </a:rPr>
              <a:t>metres</a:t>
            </a:r>
            <a:r>
              <a:rPr kumimoji="0" lang="en-US" sz="1800" b="0" i="0" u="none" strike="noStrike" kern="1200" cap="none" spc="0" normalizeH="0" baseline="0" noProof="0" dirty="0">
                <a:ln>
                  <a:noFill/>
                </a:ln>
                <a:solidFill>
                  <a:srgbClr val="FFFFFF"/>
                </a:solidFill>
                <a:effectLst/>
                <a:uLnTx/>
                <a:uFillTx/>
                <a:latin typeface="Calisto MT"/>
                <a:ea typeface="+mn-ea"/>
                <a:cs typeface="+mn-cs"/>
              </a:rPr>
              <a:t> from the nest.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sto MT"/>
                <a:ea typeface="+mn-ea"/>
                <a:cs typeface="+mn-cs"/>
              </a:rPr>
              <a:t>Dr. Cory </a:t>
            </a:r>
            <a:r>
              <a:rPr kumimoji="0" lang="en-US" sz="1600" b="0" i="0" u="none" strike="noStrike" kern="1200" cap="none" spc="0" normalizeH="0" baseline="0" noProof="0" dirty="0" err="1">
                <a:ln>
                  <a:noFill/>
                </a:ln>
                <a:solidFill>
                  <a:srgbClr val="FFFFFF"/>
                </a:solidFill>
                <a:effectLst/>
                <a:uLnTx/>
                <a:uFillTx/>
                <a:latin typeface="Calisto MT"/>
                <a:ea typeface="+mn-ea"/>
                <a:cs typeface="+mn-cs"/>
              </a:rPr>
              <a:t>Sheffeld</a:t>
            </a:r>
            <a:endParaRPr kumimoji="0" lang="en-CA" sz="1800" b="0" i="0" u="none" strike="noStrike" kern="1200" cap="none" spc="0" normalizeH="0" baseline="0" noProof="0" dirty="0">
              <a:ln>
                <a:noFill/>
              </a:ln>
              <a:solidFill>
                <a:srgbClr val="FFFFFF"/>
              </a:solidFill>
              <a:effectLst/>
              <a:uLnTx/>
              <a:uFillTx/>
              <a:latin typeface="Calisto MT"/>
              <a:ea typeface="+mn-ea"/>
              <a:cs typeface="+mn-cs"/>
            </a:endParaRPr>
          </a:p>
        </p:txBody>
      </p:sp>
    </p:spTree>
    <p:extLst>
      <p:ext uri="{BB962C8B-B14F-4D97-AF65-F5344CB8AC3E}">
        <p14:creationId xmlns:p14="http://schemas.microsoft.com/office/powerpoint/2010/main" val="2161886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1123" y="160338"/>
            <a:ext cx="9956996" cy="862457"/>
          </a:xfrm>
        </p:spPr>
        <p:txBody>
          <a:bodyPr>
            <a:normAutofit/>
          </a:bodyPr>
          <a:lstStyle/>
          <a:p>
            <a:pPr algn="ctr"/>
            <a:r>
              <a:rPr lang="en-US" dirty="0"/>
              <a:t>Example of Plant Relationships</a:t>
            </a:r>
          </a:p>
        </p:txBody>
      </p:sp>
      <p:sp>
        <p:nvSpPr>
          <p:cNvPr id="3" name="Content Placeholder 2"/>
          <p:cNvSpPr>
            <a:spLocks noGrp="1"/>
          </p:cNvSpPr>
          <p:nvPr>
            <p:ph idx="1"/>
          </p:nvPr>
        </p:nvSpPr>
        <p:spPr>
          <a:xfrm>
            <a:off x="800099" y="1093829"/>
            <a:ext cx="6257926" cy="1773893"/>
          </a:xfrm>
        </p:spPr>
        <p:txBody>
          <a:bodyPr>
            <a:normAutofit fontScale="92500" lnSpcReduction="10000"/>
          </a:bodyPr>
          <a:lstStyle/>
          <a:p>
            <a:pPr marL="68580" indent="0">
              <a:buNone/>
            </a:pPr>
            <a:r>
              <a:rPr lang="en-US" dirty="0"/>
              <a:t>Bark: Feminine issues with menstruation</a:t>
            </a:r>
          </a:p>
          <a:p>
            <a:pPr marL="68580" indent="0">
              <a:buNone/>
            </a:pPr>
            <a:r>
              <a:rPr lang="en-US" dirty="0"/>
              <a:t>Roots-child diarrhea, chest colds</a:t>
            </a:r>
          </a:p>
          <a:p>
            <a:pPr marL="68580" indent="0">
              <a:buNone/>
            </a:pPr>
            <a:r>
              <a:rPr lang="en-US" dirty="0"/>
              <a:t>Eat raw to prevent cold and fever</a:t>
            </a:r>
          </a:p>
          <a:p>
            <a:pPr marL="68580" indent="0">
              <a:buNone/>
            </a:pPr>
            <a:r>
              <a:rPr lang="en-US" dirty="0"/>
              <a:t>Petals for heart</a:t>
            </a:r>
          </a:p>
          <a:p>
            <a:pPr marL="68580" indent="0">
              <a:buNone/>
            </a:pPr>
            <a:r>
              <a:rPr lang="en-US" dirty="0"/>
              <a:t>Vitamin C </a:t>
            </a:r>
          </a:p>
          <a:p>
            <a:pPr marL="68580" indent="0">
              <a:buNone/>
            </a:pPr>
            <a:endParaRPr lang="en-US" dirty="0"/>
          </a:p>
        </p:txBody>
      </p:sp>
      <p:pic>
        <p:nvPicPr>
          <p:cNvPr id="15" name="Picture Placeholder 14" descr="A picture containing fruit, plant, berry&#10;&#10;Description automatically generated">
            <a:extLst>
              <a:ext uri="{FF2B5EF4-FFF2-40B4-BE49-F238E27FC236}">
                <a16:creationId xmlns:a16="http://schemas.microsoft.com/office/drawing/2014/main" id="{12CC284B-6109-4982-A049-5CEF09B341AC}"/>
              </a:ext>
            </a:extLst>
          </p:cNvPr>
          <p:cNvPicPr>
            <a:picLocks noGrp="1" noChangeAspect="1"/>
          </p:cNvPicPr>
          <p:nvPr>
            <p:ph type="pic" sz="quarter" idx="13"/>
          </p:nvPr>
        </p:nvPicPr>
        <p:blipFill>
          <a:blip r:embed="rId2"/>
          <a:srcRect t="14515" b="14515"/>
          <a:stretch>
            <a:fillRect/>
          </a:stretch>
        </p:blipFill>
        <p:spPr/>
      </p:pic>
      <p:pic>
        <p:nvPicPr>
          <p:cNvPr id="17" name="Picture Placeholder 16" descr="A close up of a strawberry&#10;&#10;Description automatically generated with low confidence">
            <a:extLst>
              <a:ext uri="{FF2B5EF4-FFF2-40B4-BE49-F238E27FC236}">
                <a16:creationId xmlns:a16="http://schemas.microsoft.com/office/drawing/2014/main" id="{94B19F8A-A9F5-4A0D-9EA1-D21CF8A64B2F}"/>
              </a:ext>
            </a:extLst>
          </p:cNvPr>
          <p:cNvPicPr>
            <a:picLocks noGrp="1" noChangeAspect="1"/>
          </p:cNvPicPr>
          <p:nvPr>
            <p:ph type="pic" sz="quarter" idx="14"/>
          </p:nvPr>
        </p:nvPicPr>
        <p:blipFill>
          <a:blip r:embed="rId3"/>
          <a:srcRect t="22518" b="22518"/>
          <a:stretch>
            <a:fillRect/>
          </a:stretch>
        </p:blipFill>
        <p:spPr/>
      </p:pic>
      <p:sp>
        <p:nvSpPr>
          <p:cNvPr id="4" name="Text Placeholder 3"/>
          <p:cNvSpPr>
            <a:spLocks noGrp="1"/>
          </p:cNvSpPr>
          <p:nvPr>
            <p:ph type="body" idx="4294967295"/>
          </p:nvPr>
        </p:nvSpPr>
        <p:spPr>
          <a:xfrm>
            <a:off x="4488964" y="2512651"/>
            <a:ext cx="1607036" cy="639763"/>
          </a:xfrm>
        </p:spPr>
        <p:txBody>
          <a:bodyPr/>
          <a:lstStyle/>
          <a:p>
            <a:pPr algn="r"/>
            <a:r>
              <a:rPr lang="en-US" dirty="0"/>
              <a:t>Rose Hips</a:t>
            </a:r>
          </a:p>
        </p:txBody>
      </p:sp>
      <p:sp>
        <p:nvSpPr>
          <p:cNvPr id="5" name="Text Placeholder 4"/>
          <p:cNvSpPr>
            <a:spLocks noGrp="1"/>
          </p:cNvSpPr>
          <p:nvPr>
            <p:ph type="body" sz="half" idx="4294967295"/>
          </p:nvPr>
        </p:nvSpPr>
        <p:spPr>
          <a:xfrm>
            <a:off x="6349986" y="2487839"/>
            <a:ext cx="3054350" cy="639763"/>
          </a:xfrm>
        </p:spPr>
        <p:txBody>
          <a:bodyPr/>
          <a:lstStyle/>
          <a:p>
            <a:r>
              <a:rPr lang="en-US" dirty="0"/>
              <a:t>Raspberry</a:t>
            </a:r>
          </a:p>
        </p:txBody>
      </p:sp>
      <p:sp>
        <p:nvSpPr>
          <p:cNvPr id="6" name="Content Placeholder 5"/>
          <p:cNvSpPr>
            <a:spLocks noGrp="1"/>
          </p:cNvSpPr>
          <p:nvPr>
            <p:ph sz="quarter" idx="4294967295"/>
          </p:nvPr>
        </p:nvSpPr>
        <p:spPr>
          <a:xfrm>
            <a:off x="6464617" y="1032695"/>
            <a:ext cx="5316910" cy="1652591"/>
          </a:xfrm>
        </p:spPr>
        <p:txBody>
          <a:bodyPr/>
          <a:lstStyle/>
          <a:p>
            <a:pPr marL="68580" indent="0">
              <a:buNone/>
            </a:pPr>
            <a:r>
              <a:rPr lang="en-US" sz="1600" dirty="0"/>
              <a:t>Leaf: Feminine birth and aftercare, slow</a:t>
            </a:r>
          </a:p>
          <a:p>
            <a:pPr marL="68580" indent="0">
              <a:buNone/>
            </a:pPr>
            <a:r>
              <a:rPr lang="en-US" sz="1600" dirty="0"/>
              <a:t>Roots and Stems for child diarrhea, stomachache, boiled for fevers, </a:t>
            </a:r>
          </a:p>
          <a:p>
            <a:pPr marL="68580" indent="0">
              <a:buNone/>
            </a:pPr>
            <a:r>
              <a:rPr lang="en-US" sz="1600" dirty="0"/>
              <a:t>Fruit is good for heart</a:t>
            </a:r>
          </a:p>
          <a:p>
            <a:endParaRPr lang="en-US" dirty="0"/>
          </a:p>
        </p:txBody>
      </p:sp>
      <p:sp>
        <p:nvSpPr>
          <p:cNvPr id="7" name="TextBox 6"/>
          <p:cNvSpPr txBox="1"/>
          <p:nvPr/>
        </p:nvSpPr>
        <p:spPr>
          <a:xfrm>
            <a:off x="900332" y="6132698"/>
            <a:ext cx="104915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sto MT"/>
                <a:ea typeface="+mn-ea"/>
                <a:cs typeface="+mn-cs"/>
              </a:rPr>
              <a:t>Giant Hyssop</a:t>
            </a:r>
            <a:r>
              <a:rPr kumimoji="0" lang="en-US" sz="1800" b="0" i="0" u="none" strike="noStrike" kern="1200" cap="none" spc="0" normalizeH="0" baseline="0" noProof="0" dirty="0">
                <a:ln>
                  <a:noFill/>
                </a:ln>
                <a:solidFill>
                  <a:srgbClr val="000000"/>
                </a:solidFill>
                <a:effectLst/>
                <a:uLnTx/>
                <a:uFillTx/>
                <a:latin typeface="Calisto MT"/>
                <a:ea typeface="+mn-ea"/>
                <a:cs typeface="+mn-cs"/>
              </a:rPr>
              <a:t>: powdered leaves for cooling fever, leaves for chest pains related to coughing and weak heart, magnesium, calcium</a:t>
            </a:r>
          </a:p>
        </p:txBody>
      </p:sp>
      <p:sp>
        <p:nvSpPr>
          <p:cNvPr id="8" name="AutoShape 2" descr="Image result for rose hips"/>
          <p:cNvSpPr>
            <a:spLocks noChangeAspect="1" noChangeArrowheads="1"/>
          </p:cNvSpPr>
          <p:nvPr/>
        </p:nvSpPr>
        <p:spPr bwMode="auto">
          <a:xfrm>
            <a:off x="15240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sto MT"/>
              <a:ea typeface="+mn-ea"/>
              <a:cs typeface="+mn-cs"/>
            </a:endParaRPr>
          </a:p>
        </p:txBody>
      </p:sp>
      <p:sp>
        <p:nvSpPr>
          <p:cNvPr id="9" name="AutoShape 4" descr="Image result for rose hips"/>
          <p:cNvSpPr>
            <a:spLocks noChangeAspect="1" noChangeArrowheads="1"/>
          </p:cNvSpPr>
          <p:nvPr/>
        </p:nvSpPr>
        <p:spPr bwMode="auto">
          <a:xfrm>
            <a:off x="1676400"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sto MT"/>
              <a:ea typeface="+mn-ea"/>
              <a:cs typeface="+mn-cs"/>
            </a:endParaRPr>
          </a:p>
        </p:txBody>
      </p:sp>
      <p:sp>
        <p:nvSpPr>
          <p:cNvPr id="10" name="AutoShape 7" descr="Image result for wild raspberry"/>
          <p:cNvSpPr>
            <a:spLocks noChangeAspect="1" noChangeArrowheads="1"/>
          </p:cNvSpPr>
          <p:nvPr/>
        </p:nvSpPr>
        <p:spPr bwMode="auto">
          <a:xfrm>
            <a:off x="1828800"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sto MT"/>
              <a:ea typeface="+mn-ea"/>
              <a:cs typeface="+mn-cs"/>
            </a:endParaRPr>
          </a:p>
        </p:txBody>
      </p:sp>
      <p:sp>
        <p:nvSpPr>
          <p:cNvPr id="11" name="AutoShape 9" descr="Image result for wild raspberry"/>
          <p:cNvSpPr>
            <a:spLocks noChangeAspect="1" noChangeArrowheads="1"/>
          </p:cNvSpPr>
          <p:nvPr/>
        </p:nvSpPr>
        <p:spPr bwMode="auto">
          <a:xfrm>
            <a:off x="1981200"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sto MT"/>
              <a:ea typeface="+mn-ea"/>
              <a:cs typeface="+mn-cs"/>
            </a:endParaRPr>
          </a:p>
        </p:txBody>
      </p:sp>
    </p:spTree>
    <p:extLst>
      <p:ext uri="{BB962C8B-B14F-4D97-AF65-F5344CB8AC3E}">
        <p14:creationId xmlns:p14="http://schemas.microsoft.com/office/powerpoint/2010/main" val="1059447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23FC7E0-8B1E-46C1-B5D2-6A4336A2CE90}"/>
              </a:ext>
            </a:extLst>
          </p:cNvPr>
          <p:cNvSpPr>
            <a:spLocks noGrp="1"/>
          </p:cNvSpPr>
          <p:nvPr>
            <p:ph type="title"/>
          </p:nvPr>
        </p:nvSpPr>
        <p:spPr>
          <a:xfrm>
            <a:off x="5604846" y="860615"/>
            <a:ext cx="5922279" cy="1272986"/>
          </a:xfrm>
        </p:spPr>
        <p:txBody>
          <a:bodyPr>
            <a:normAutofit fontScale="90000"/>
          </a:bodyPr>
          <a:lstStyle/>
          <a:p>
            <a:r>
              <a:rPr lang="en-US" dirty="0"/>
              <a:t>Glenda Abbott</a:t>
            </a:r>
            <a:br>
              <a:rPr lang="en-US" dirty="0"/>
            </a:br>
            <a:r>
              <a:rPr lang="en-US" sz="2700" dirty="0"/>
              <a:t>Pelican Lake First Nation</a:t>
            </a:r>
            <a:br>
              <a:rPr lang="en-US" sz="2700" dirty="0"/>
            </a:br>
            <a:r>
              <a:rPr lang="en-US" sz="2700" dirty="0" err="1"/>
              <a:t>Nehiyaw</a:t>
            </a:r>
            <a:r>
              <a:rPr lang="en-US" sz="2700" dirty="0"/>
              <a:t>-plains </a:t>
            </a:r>
            <a:r>
              <a:rPr lang="en-US" sz="2700" dirty="0" err="1"/>
              <a:t>cree</a:t>
            </a:r>
            <a:endParaRPr lang="en-US" dirty="0"/>
          </a:p>
        </p:txBody>
      </p:sp>
      <p:sp>
        <p:nvSpPr>
          <p:cNvPr id="15" name="Content Placeholder 14">
            <a:extLst>
              <a:ext uri="{FF2B5EF4-FFF2-40B4-BE49-F238E27FC236}">
                <a16:creationId xmlns:a16="http://schemas.microsoft.com/office/drawing/2014/main" id="{7A36CB73-B78B-49B6-935C-9C0ABBB49C0C}"/>
              </a:ext>
            </a:extLst>
          </p:cNvPr>
          <p:cNvSpPr>
            <a:spLocks noGrp="1"/>
          </p:cNvSpPr>
          <p:nvPr>
            <p:ph idx="1"/>
          </p:nvPr>
        </p:nvSpPr>
        <p:spPr>
          <a:xfrm>
            <a:off x="5563018" y="2581886"/>
            <a:ext cx="6005933" cy="3774464"/>
          </a:xfrm>
        </p:spPr>
        <p:txBody>
          <a:bodyPr>
            <a:normAutofit fontScale="85000" lnSpcReduction="10000"/>
          </a:bodyPr>
          <a:lstStyle/>
          <a:p>
            <a:r>
              <a:rPr lang="en-CA" sz="1900" dirty="0"/>
              <a:t>Educator </a:t>
            </a:r>
          </a:p>
          <a:p>
            <a:r>
              <a:rPr lang="en-CA" sz="1900" dirty="0"/>
              <a:t>Indigenous Program and Curriculum Development Specialist</a:t>
            </a:r>
          </a:p>
          <a:p>
            <a:r>
              <a:rPr lang="en-CA" sz="1900" dirty="0"/>
              <a:t>Traditional medicines, indigenous gardening, heritage seeds and ethnobotany</a:t>
            </a:r>
          </a:p>
          <a:p>
            <a:r>
              <a:rPr lang="en-CA" sz="1900" dirty="0"/>
              <a:t>Indigenous Healing Modalities Practitioner</a:t>
            </a:r>
          </a:p>
          <a:p>
            <a:r>
              <a:rPr lang="en-CA" sz="1900" dirty="0"/>
              <a:t>Ancestral Birth Knowledge Keeper</a:t>
            </a:r>
          </a:p>
          <a:p>
            <a:r>
              <a:rPr lang="en-CA" sz="1900" dirty="0"/>
              <a:t>Indigenous Birth Justice Network </a:t>
            </a:r>
          </a:p>
          <a:p>
            <a:endParaRPr lang="en-US" sz="1800" dirty="0"/>
          </a:p>
          <a:p>
            <a:r>
              <a:rPr lang="en-US" sz="2600" b="1" dirty="0"/>
              <a:t>Mother of 2 sons- 25 years old and 23 years old</a:t>
            </a:r>
          </a:p>
          <a:p>
            <a:r>
              <a:rPr lang="en-US" sz="2600" b="1" dirty="0"/>
              <a:t>Grandmother of a beautiful granddaughter </a:t>
            </a:r>
            <a:endParaRPr lang="en-CA" sz="2600" b="1" dirty="0"/>
          </a:p>
          <a:p>
            <a:endParaRPr lang="en-US" dirty="0"/>
          </a:p>
        </p:txBody>
      </p:sp>
      <p:sp>
        <p:nvSpPr>
          <p:cNvPr id="12" name="Footer Placeholder 11">
            <a:extLst>
              <a:ext uri="{FF2B5EF4-FFF2-40B4-BE49-F238E27FC236}">
                <a16:creationId xmlns:a16="http://schemas.microsoft.com/office/drawing/2014/main" id="{2A9A318B-C356-4589-A8F8-8553636F670F}"/>
              </a:ext>
            </a:extLst>
          </p:cNvPr>
          <p:cNvSpPr>
            <a:spLocks noGrp="1"/>
          </p:cNvSpPr>
          <p:nvPr>
            <p:ph type="ftr" sz="quarter" idx="11"/>
          </p:nvPr>
        </p:nvSpPr>
        <p:spPr>
          <a:xfrm>
            <a:off x="715383" y="6356350"/>
            <a:ext cx="4539727" cy="365125"/>
          </a:xfrm>
        </p:spPr>
        <p:txBody>
          <a:bodyPr/>
          <a:lstStyle/>
          <a:p>
            <a:r>
              <a:rPr lang="en-US"/>
              <a:t>PRESENTATION TITLE</a:t>
            </a:r>
            <a:endParaRPr lang="en-US" dirty="0"/>
          </a:p>
        </p:txBody>
      </p:sp>
      <p:sp>
        <p:nvSpPr>
          <p:cNvPr id="10" name="Date Placeholder 9">
            <a:extLst>
              <a:ext uri="{FF2B5EF4-FFF2-40B4-BE49-F238E27FC236}">
                <a16:creationId xmlns:a16="http://schemas.microsoft.com/office/drawing/2014/main" id="{783B1F06-4CB0-449A-A15D-1B0E201DB3F7}"/>
              </a:ext>
            </a:extLst>
          </p:cNvPr>
          <p:cNvSpPr>
            <a:spLocks noGrp="1"/>
          </p:cNvSpPr>
          <p:nvPr>
            <p:ph type="dt" sz="half" idx="10"/>
          </p:nvPr>
        </p:nvSpPr>
        <p:spPr>
          <a:xfrm>
            <a:off x="8369448" y="6356350"/>
            <a:ext cx="2592594" cy="365125"/>
          </a:xfrm>
        </p:spPr>
        <p:txBody>
          <a:bodyPr/>
          <a:lstStyle/>
          <a:p>
            <a:r>
              <a:rPr lang="en-US"/>
              <a:t>2/11/20XX</a:t>
            </a:r>
          </a:p>
        </p:txBody>
      </p:sp>
      <p:sp>
        <p:nvSpPr>
          <p:cNvPr id="13" name="Slide Number Placeholder 12">
            <a:extLst>
              <a:ext uri="{FF2B5EF4-FFF2-40B4-BE49-F238E27FC236}">
                <a16:creationId xmlns:a16="http://schemas.microsoft.com/office/drawing/2014/main" id="{76654C7F-5F04-43D8-88C7-13355302CC32}"/>
              </a:ext>
            </a:extLst>
          </p:cNvPr>
          <p:cNvSpPr>
            <a:spLocks noGrp="1"/>
          </p:cNvSpPr>
          <p:nvPr>
            <p:ph type="sldNum" sz="quarter" idx="12"/>
          </p:nvPr>
        </p:nvSpPr>
        <p:spPr>
          <a:xfrm>
            <a:off x="10919012" y="6356350"/>
            <a:ext cx="672354" cy="365125"/>
          </a:xfrm>
        </p:spPr>
        <p:txBody>
          <a:bodyPr/>
          <a:lstStyle/>
          <a:p>
            <a:fld id="{E30AF5A0-43BB-4336-8627-9123B9144D80}" type="slidenum">
              <a:rPr lang="en-US" smtClean="0"/>
              <a:pPr/>
              <a:t>2</a:t>
            </a:fld>
            <a:endParaRPr lang="en-US"/>
          </a:p>
        </p:txBody>
      </p:sp>
      <p:pic>
        <p:nvPicPr>
          <p:cNvPr id="5" name="Picture Placeholder 4">
            <a:extLst>
              <a:ext uri="{FF2B5EF4-FFF2-40B4-BE49-F238E27FC236}">
                <a16:creationId xmlns:a16="http://schemas.microsoft.com/office/drawing/2014/main" id="{185CCF20-4FAD-47A0-BFC7-7AAEB3E18170}"/>
              </a:ext>
            </a:extLst>
          </p:cNvPr>
          <p:cNvPicPr>
            <a:picLocks noGrp="1" noChangeAspect="1"/>
          </p:cNvPicPr>
          <p:nvPr>
            <p:ph type="pic" sz="quarter" idx="13"/>
          </p:nvPr>
        </p:nvPicPr>
        <p:blipFill>
          <a:blip r:embed="rId3"/>
          <a:srcRect l="5605" r="5605"/>
          <a:stretch>
            <a:fillRect/>
          </a:stretch>
        </p:blipFill>
        <p:spPr>
          <a:xfrm>
            <a:off x="57150" y="12700"/>
            <a:ext cx="4876800" cy="6858000"/>
          </a:xfrm>
          <a:prstGeom prst="rect">
            <a:avLst/>
          </a:prstGeom>
        </p:spPr>
      </p:pic>
    </p:spTree>
    <p:extLst>
      <p:ext uri="{BB962C8B-B14F-4D97-AF65-F5344CB8AC3E}">
        <p14:creationId xmlns:p14="http://schemas.microsoft.com/office/powerpoint/2010/main" val="14820289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F64F9B95-9045-48D2-B9F3-2927E98F54A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85AA86F-6A4D-4BCB-A045-D992CDC2959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33E93247-6229-44AB-A550-739E971E6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5D67320-FCFD-4931-AAF7-C6C853329C7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CBD92B-54C8-4C30-99AD-CF2C32D27F01}"/>
              </a:ext>
            </a:extLst>
          </p:cNvPr>
          <p:cNvSpPr>
            <a:spLocks noGrp="1"/>
          </p:cNvSpPr>
          <p:nvPr>
            <p:ph type="title"/>
          </p:nvPr>
        </p:nvSpPr>
        <p:spPr>
          <a:xfrm>
            <a:off x="252097" y="921891"/>
            <a:ext cx="3620882" cy="3719000"/>
          </a:xfrm>
        </p:spPr>
        <p:txBody>
          <a:bodyPr vert="horz" lIns="91440" tIns="45720" rIns="91440" bIns="45720" rtlCol="0" anchor="t">
            <a:normAutofit fontScale="90000"/>
          </a:bodyPr>
          <a:lstStyle/>
          <a:p>
            <a:r>
              <a:rPr lang="en-US" dirty="0">
                <a:solidFill>
                  <a:schemeClr val="bg1"/>
                </a:solidFill>
              </a:rPr>
              <a:t>Buffalo Birds Garden-</a:t>
            </a:r>
            <a:br>
              <a:rPr lang="en-US" dirty="0">
                <a:solidFill>
                  <a:schemeClr val="bg1"/>
                </a:solidFill>
              </a:rPr>
            </a:br>
            <a:r>
              <a:rPr lang="en-US" dirty="0">
                <a:solidFill>
                  <a:schemeClr val="bg1"/>
                </a:solidFill>
              </a:rPr>
              <a:t>planting</a:t>
            </a:r>
            <a:br>
              <a:rPr lang="en-US" dirty="0">
                <a:solidFill>
                  <a:schemeClr val="bg1"/>
                </a:solidFill>
              </a:rPr>
            </a:br>
            <a:r>
              <a:rPr lang="en-US" dirty="0">
                <a:solidFill>
                  <a:schemeClr val="bg1"/>
                </a:solidFill>
              </a:rPr>
              <a:t>for</a:t>
            </a:r>
            <a:br>
              <a:rPr lang="en-US" dirty="0">
                <a:solidFill>
                  <a:schemeClr val="bg1"/>
                </a:solidFill>
              </a:rPr>
            </a:br>
            <a:r>
              <a:rPr lang="en-US" dirty="0">
                <a:solidFill>
                  <a:schemeClr val="bg1"/>
                </a:solidFill>
              </a:rPr>
              <a:t>success </a:t>
            </a:r>
            <a:br>
              <a:rPr lang="en-US" dirty="0">
                <a:solidFill>
                  <a:schemeClr val="bg1"/>
                </a:solidFill>
              </a:rPr>
            </a:br>
            <a:r>
              <a:rPr lang="en-US" dirty="0">
                <a:solidFill>
                  <a:schemeClr val="bg1"/>
                </a:solidFill>
              </a:rPr>
              <a:t>looks </a:t>
            </a:r>
            <a:br>
              <a:rPr lang="en-US" dirty="0">
                <a:solidFill>
                  <a:schemeClr val="bg1"/>
                </a:solidFill>
              </a:rPr>
            </a:br>
            <a:r>
              <a:rPr lang="en-US" dirty="0">
                <a:solidFill>
                  <a:schemeClr val="bg1"/>
                </a:solidFill>
              </a:rPr>
              <a:t>different </a:t>
            </a:r>
            <a:br>
              <a:rPr lang="en-US" dirty="0">
                <a:solidFill>
                  <a:schemeClr val="bg1"/>
                </a:solidFill>
              </a:rPr>
            </a:br>
            <a:r>
              <a:rPr lang="en-US" dirty="0">
                <a:solidFill>
                  <a:schemeClr val="bg1"/>
                </a:solidFill>
              </a:rPr>
              <a:t>for </a:t>
            </a:r>
            <a:br>
              <a:rPr lang="en-US" dirty="0">
                <a:solidFill>
                  <a:schemeClr val="bg1"/>
                </a:solidFill>
              </a:rPr>
            </a:br>
            <a:r>
              <a:rPr lang="en-US" dirty="0">
                <a:solidFill>
                  <a:schemeClr val="bg1"/>
                </a:solidFill>
              </a:rPr>
              <a:t>each of us</a:t>
            </a:r>
          </a:p>
        </p:txBody>
      </p:sp>
      <p:cxnSp>
        <p:nvCxnSpPr>
          <p:cNvPr id="21" name="Straight Connector 20">
            <a:extLst>
              <a:ext uri="{FF2B5EF4-FFF2-40B4-BE49-F238E27FC236}">
                <a16:creationId xmlns:a16="http://schemas.microsoft.com/office/drawing/2014/main" id="{EE2E603F-4A95-4FE8-BB06-211DFD75DBE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Content Placeholder 7" descr="A picture containing text, outdoor&#10;&#10;Description automatically generated">
            <a:extLst>
              <a:ext uri="{FF2B5EF4-FFF2-40B4-BE49-F238E27FC236}">
                <a16:creationId xmlns:a16="http://schemas.microsoft.com/office/drawing/2014/main" id="{4F88232C-4807-414F-9606-EFB45B35259D}"/>
              </a:ext>
            </a:extLst>
          </p:cNvPr>
          <p:cNvPicPr>
            <a:picLocks noGrp="1" noChangeAspect="1"/>
          </p:cNvPicPr>
          <p:nvPr>
            <p:ph idx="1"/>
          </p:nvPr>
        </p:nvPicPr>
        <p:blipFill rotWithShape="1">
          <a:blip r:embed="rId3"/>
          <a:srcRect l="16065" r="10318" b="1"/>
          <a:stretch/>
        </p:blipFill>
        <p:spPr>
          <a:xfrm>
            <a:off x="4876158" y="10"/>
            <a:ext cx="7315841" cy="6857990"/>
          </a:xfrm>
          <a:prstGeom prst="rect">
            <a:avLst/>
          </a:prstGeom>
        </p:spPr>
      </p:pic>
      <p:sp>
        <p:nvSpPr>
          <p:cNvPr id="4" name="Date Placeholder 3">
            <a:extLst>
              <a:ext uri="{FF2B5EF4-FFF2-40B4-BE49-F238E27FC236}">
                <a16:creationId xmlns:a16="http://schemas.microsoft.com/office/drawing/2014/main" id="{1240AE37-CB9E-4463-A391-6E4468A779DC}"/>
              </a:ext>
            </a:extLst>
          </p:cNvPr>
          <p:cNvSpPr>
            <a:spLocks noGrp="1"/>
          </p:cNvSpPr>
          <p:nvPr>
            <p:ph type="dt" sz="half" idx="10"/>
          </p:nvPr>
        </p:nvSpPr>
        <p:spPr>
          <a:xfrm>
            <a:off x="8369448" y="6356350"/>
            <a:ext cx="2592594" cy="365125"/>
          </a:xfrm>
        </p:spPr>
        <p:txBody>
          <a:bodyPr vert="horz" lIns="91440" tIns="45720" rIns="91440" bIns="45720" rtlCol="0" anchor="ctr">
            <a:normAutofit/>
          </a:bodyPr>
          <a:lstStyle/>
          <a:p>
            <a:pPr>
              <a:spcAft>
                <a:spcPts val="600"/>
              </a:spcAft>
            </a:pPr>
            <a:fld id="{92F86166-0588-43CC-BFB9-05764A11CADF}" type="datetime1">
              <a:rPr lang="en-US">
                <a:solidFill>
                  <a:srgbClr val="FFFFFF"/>
                </a:solidFill>
              </a:rPr>
              <a:pPr>
                <a:spcAft>
                  <a:spcPts val="600"/>
                </a:spcAft>
              </a:pPr>
              <a:t>1/27/2023</a:t>
            </a:fld>
            <a:endParaRPr lang="en-US">
              <a:solidFill>
                <a:srgbClr val="FFFFFF"/>
              </a:solidFill>
            </a:endParaRPr>
          </a:p>
        </p:txBody>
      </p:sp>
      <p:sp>
        <p:nvSpPr>
          <p:cNvPr id="6" name="Slide Number Placeholder 5">
            <a:extLst>
              <a:ext uri="{FF2B5EF4-FFF2-40B4-BE49-F238E27FC236}">
                <a16:creationId xmlns:a16="http://schemas.microsoft.com/office/drawing/2014/main" id="{2F4B6502-150F-4B38-B741-3AF7F9FAE25D}"/>
              </a:ext>
            </a:extLst>
          </p:cNvPr>
          <p:cNvSpPr>
            <a:spLocks noGrp="1"/>
          </p:cNvSpPr>
          <p:nvPr>
            <p:ph type="sldNum" sz="quarter" idx="12"/>
          </p:nvPr>
        </p:nvSpPr>
        <p:spPr>
          <a:xfrm>
            <a:off x="10919012" y="6356350"/>
            <a:ext cx="672354" cy="365125"/>
          </a:xfrm>
        </p:spPr>
        <p:txBody>
          <a:bodyPr vert="horz" lIns="91440" tIns="45720" rIns="91440" bIns="45720" rtlCol="0" anchor="ctr">
            <a:normAutofit/>
          </a:bodyPr>
          <a:lstStyle/>
          <a:p>
            <a:pPr>
              <a:lnSpc>
                <a:spcPct val="90000"/>
              </a:lnSpc>
              <a:spcAft>
                <a:spcPts val="600"/>
              </a:spcAft>
            </a:pPr>
            <a:fld id="{D57F1E4F-1CFF-5643-939E-217C01CDF565}" type="slidenum">
              <a:rPr lang="en-US">
                <a:solidFill>
                  <a:srgbClr val="FFFFFF"/>
                </a:solidFill>
              </a:rPr>
              <a:pPr>
                <a:lnSpc>
                  <a:spcPct val="90000"/>
                </a:lnSpc>
                <a:spcAft>
                  <a:spcPts val="600"/>
                </a:spcAft>
              </a:pPr>
              <a:t>20</a:t>
            </a:fld>
            <a:endParaRPr lang="en-US">
              <a:solidFill>
                <a:srgbClr val="FFFFFF"/>
              </a:solidFill>
            </a:endParaRPr>
          </a:p>
        </p:txBody>
      </p:sp>
      <p:pic>
        <p:nvPicPr>
          <p:cNvPr id="10" name="Picture 9" descr="Background pattern&#10;&#10;Description automatically generated">
            <a:extLst>
              <a:ext uri="{FF2B5EF4-FFF2-40B4-BE49-F238E27FC236}">
                <a16:creationId xmlns:a16="http://schemas.microsoft.com/office/drawing/2014/main" id="{F318AFE9-4054-4956-ACC3-A1B15D3B9B3B}"/>
              </a:ext>
            </a:extLst>
          </p:cNvPr>
          <p:cNvPicPr>
            <a:picLocks noChangeAspect="1"/>
          </p:cNvPicPr>
          <p:nvPr/>
        </p:nvPicPr>
        <p:blipFill>
          <a:blip r:embed="rId4"/>
          <a:stretch>
            <a:fillRect/>
          </a:stretch>
        </p:blipFill>
        <p:spPr>
          <a:xfrm>
            <a:off x="2869799" y="1632552"/>
            <a:ext cx="9322201" cy="5241053"/>
          </a:xfrm>
          <a:prstGeom prst="rect">
            <a:avLst/>
          </a:prstGeom>
        </p:spPr>
      </p:pic>
    </p:spTree>
    <p:extLst>
      <p:ext uri="{BB962C8B-B14F-4D97-AF65-F5344CB8AC3E}">
        <p14:creationId xmlns:p14="http://schemas.microsoft.com/office/powerpoint/2010/main" val="4141362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60EB578-C970-4186-B93C-45851BBC6E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604846" y="860615"/>
            <a:ext cx="5922279" cy="1272986"/>
          </a:xfrm>
        </p:spPr>
        <p:txBody>
          <a:bodyPr>
            <a:normAutofit/>
          </a:bodyPr>
          <a:lstStyle/>
          <a:p>
            <a:r>
              <a:rPr lang="en-CA" dirty="0"/>
              <a:t>Wise words</a:t>
            </a:r>
          </a:p>
        </p:txBody>
      </p:sp>
      <p:pic>
        <p:nvPicPr>
          <p:cNvPr id="5" name="Picture 4" descr="Green seedling sprouting on the earth">
            <a:extLst>
              <a:ext uri="{FF2B5EF4-FFF2-40B4-BE49-F238E27FC236}">
                <a16:creationId xmlns:a16="http://schemas.microsoft.com/office/drawing/2014/main" id="{EDADE2AD-D798-D3C5-9CF3-9FC2B425A281}"/>
              </a:ext>
            </a:extLst>
          </p:cNvPr>
          <p:cNvPicPr>
            <a:picLocks noChangeAspect="1"/>
          </p:cNvPicPr>
          <p:nvPr/>
        </p:nvPicPr>
        <p:blipFill rotWithShape="1">
          <a:blip r:embed="rId2"/>
          <a:srcRect l="47840" r="8187" b="2"/>
          <a:stretch/>
        </p:blipFill>
        <p:spPr>
          <a:xfrm>
            <a:off x="20" y="-17929"/>
            <a:ext cx="4876780" cy="6875929"/>
          </a:xfrm>
          <a:prstGeom prst="rect">
            <a:avLst/>
          </a:prstGeom>
        </p:spPr>
      </p:pic>
      <p:cxnSp>
        <p:nvCxnSpPr>
          <p:cNvPr id="11" name="Straight Connector 10">
            <a:extLst>
              <a:ext uri="{FF2B5EF4-FFF2-40B4-BE49-F238E27FC236}">
                <a16:creationId xmlns:a16="http://schemas.microsoft.com/office/drawing/2014/main" id="{CDF57B02-07BB-407B-BB36-06D9C64A673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5000" y="738013"/>
            <a:ext cx="5676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566943" y="2133600"/>
            <a:ext cx="6005933" cy="3774464"/>
          </a:xfrm>
        </p:spPr>
        <p:txBody>
          <a:bodyPr>
            <a:normAutofit/>
          </a:bodyPr>
          <a:lstStyle/>
          <a:p>
            <a:pPr>
              <a:lnSpc>
                <a:spcPct val="110000"/>
              </a:lnSpc>
            </a:pPr>
            <a:r>
              <a:rPr lang="en-CA" dirty="0"/>
              <a:t>Plant in good soil</a:t>
            </a:r>
            <a:endParaRPr lang="en-CA"/>
          </a:p>
          <a:p>
            <a:pPr>
              <a:lnSpc>
                <a:spcPct val="110000"/>
              </a:lnSpc>
            </a:pPr>
            <a:r>
              <a:rPr lang="en-CA" dirty="0"/>
              <a:t>Keep the weeds out with timely work</a:t>
            </a:r>
            <a:endParaRPr lang="en-CA"/>
          </a:p>
          <a:p>
            <a:pPr>
              <a:lnSpc>
                <a:spcPct val="110000"/>
              </a:lnSpc>
            </a:pPr>
            <a:r>
              <a:rPr lang="en-CA" dirty="0"/>
              <a:t>Plant at the best time for each crop</a:t>
            </a:r>
            <a:endParaRPr lang="en-CA"/>
          </a:p>
          <a:p>
            <a:pPr>
              <a:lnSpc>
                <a:spcPct val="110000"/>
              </a:lnSpc>
            </a:pPr>
            <a:r>
              <a:rPr lang="en-CA" dirty="0"/>
              <a:t>Care for your crops as part of your family</a:t>
            </a:r>
            <a:endParaRPr lang="en-CA"/>
          </a:p>
          <a:p>
            <a:pPr>
              <a:lnSpc>
                <a:spcPct val="110000"/>
              </a:lnSpc>
            </a:pPr>
            <a:r>
              <a:rPr lang="en-CA" dirty="0"/>
              <a:t>Harvest the seed at the peak of maturity</a:t>
            </a:r>
            <a:endParaRPr lang="en-CA"/>
          </a:p>
          <a:p>
            <a:pPr>
              <a:lnSpc>
                <a:spcPct val="110000"/>
              </a:lnSpc>
            </a:pPr>
            <a:r>
              <a:rPr lang="en-CA" dirty="0"/>
              <a:t>Carefully select, dry, clean, and store</a:t>
            </a:r>
            <a:endParaRPr lang="en-CA"/>
          </a:p>
          <a:p>
            <a:pPr>
              <a:lnSpc>
                <a:spcPct val="110000"/>
              </a:lnSpc>
            </a:pPr>
            <a:r>
              <a:rPr lang="en-CA" dirty="0"/>
              <a:t>Keep extra seed</a:t>
            </a:r>
            <a:endParaRPr lang="en-CA"/>
          </a:p>
          <a:p>
            <a:pPr>
              <a:lnSpc>
                <a:spcPct val="110000"/>
              </a:lnSpc>
            </a:pPr>
            <a:r>
              <a:rPr lang="en-CA" dirty="0"/>
              <a:t>Maintain or breed new varieties</a:t>
            </a:r>
            <a:endParaRPr lang="en-CA"/>
          </a:p>
        </p:txBody>
      </p:sp>
      <p:cxnSp>
        <p:nvCxnSpPr>
          <p:cNvPr id="13" name="Straight Connector 12">
            <a:extLst>
              <a:ext uri="{FF2B5EF4-FFF2-40B4-BE49-F238E27FC236}">
                <a16:creationId xmlns:a16="http://schemas.microsoft.com/office/drawing/2014/main" id="{C6855964-C920-48EB-8804-74291211C8A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5000" y="6134100"/>
            <a:ext cx="5676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47891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F64F9B95-9045-48D2-B9F3-2927E98F54A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12">
            <a:extLst>
              <a:ext uri="{FF2B5EF4-FFF2-40B4-BE49-F238E27FC236}">
                <a16:creationId xmlns:a16="http://schemas.microsoft.com/office/drawing/2014/main" id="{085AA86F-6A4D-4BCB-A045-D992CDC2959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33E93247-6229-44AB-A550-739E971E6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5D67320-FCFD-4931-AAF7-C6C853329C7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DF436F-4535-4BBF-B451-F7AC9E8A5FDC}"/>
              </a:ext>
            </a:extLst>
          </p:cNvPr>
          <p:cNvSpPr>
            <a:spLocks noGrp="1"/>
          </p:cNvSpPr>
          <p:nvPr>
            <p:ph type="ctrTitle"/>
          </p:nvPr>
        </p:nvSpPr>
        <p:spPr>
          <a:xfrm>
            <a:off x="685799" y="908650"/>
            <a:ext cx="4012809" cy="5478079"/>
          </a:xfrm>
        </p:spPr>
        <p:txBody>
          <a:bodyPr vert="horz" lIns="91440" tIns="45720" rIns="91440" bIns="45720" rtlCol="0" anchor="t">
            <a:normAutofit/>
          </a:bodyPr>
          <a:lstStyle/>
          <a:p>
            <a:pPr>
              <a:lnSpc>
                <a:spcPct val="90000"/>
              </a:lnSpc>
            </a:pPr>
            <a:r>
              <a:rPr lang="en-US" sz="2800" dirty="0">
                <a:solidFill>
                  <a:schemeClr val="bg1"/>
                </a:solidFill>
              </a:rPr>
              <a:t>Concerns and Barriers:</a:t>
            </a:r>
            <a:br>
              <a:rPr lang="en-US" sz="2800" dirty="0">
                <a:solidFill>
                  <a:schemeClr val="bg1"/>
                </a:solidFill>
              </a:rPr>
            </a:br>
            <a:r>
              <a:rPr lang="en-US" sz="2800" dirty="0">
                <a:solidFill>
                  <a:schemeClr val="bg1"/>
                </a:solidFill>
              </a:rPr>
              <a:t/>
            </a:r>
            <a:br>
              <a:rPr lang="en-US" sz="2800" dirty="0">
                <a:solidFill>
                  <a:schemeClr val="bg1"/>
                </a:solidFill>
              </a:rPr>
            </a:br>
            <a:r>
              <a:rPr lang="en-US" sz="2800" dirty="0">
                <a:solidFill>
                  <a:schemeClr val="bg1"/>
                </a:solidFill>
              </a:rPr>
              <a:t>1)land use policies</a:t>
            </a:r>
            <a:br>
              <a:rPr lang="en-US" sz="2800" dirty="0">
                <a:solidFill>
                  <a:schemeClr val="bg1"/>
                </a:solidFill>
              </a:rPr>
            </a:br>
            <a:r>
              <a:rPr lang="en-US" sz="2800" dirty="0">
                <a:solidFill>
                  <a:schemeClr val="bg1"/>
                </a:solidFill>
              </a:rPr>
              <a:t/>
            </a:r>
            <a:br>
              <a:rPr lang="en-US" sz="2800" dirty="0">
                <a:solidFill>
                  <a:schemeClr val="bg1"/>
                </a:solidFill>
              </a:rPr>
            </a:br>
            <a:r>
              <a:rPr lang="en-US" sz="2800" dirty="0">
                <a:solidFill>
                  <a:schemeClr val="bg1"/>
                </a:solidFill>
              </a:rPr>
              <a:t>2) funding models</a:t>
            </a:r>
            <a:br>
              <a:rPr lang="en-US" sz="2800" dirty="0">
                <a:solidFill>
                  <a:schemeClr val="bg1"/>
                </a:solidFill>
              </a:rPr>
            </a:br>
            <a:r>
              <a:rPr lang="en-US" sz="2800" dirty="0">
                <a:solidFill>
                  <a:schemeClr val="bg1"/>
                </a:solidFill>
              </a:rPr>
              <a:t/>
            </a:r>
            <a:br>
              <a:rPr lang="en-US" sz="2800" dirty="0">
                <a:solidFill>
                  <a:schemeClr val="bg1"/>
                </a:solidFill>
              </a:rPr>
            </a:br>
            <a:r>
              <a:rPr lang="en-US" sz="2800" dirty="0">
                <a:solidFill>
                  <a:schemeClr val="bg1"/>
                </a:solidFill>
              </a:rPr>
              <a:t>3) Climate Change</a:t>
            </a:r>
            <a:br>
              <a:rPr lang="en-US" sz="2800" dirty="0">
                <a:solidFill>
                  <a:schemeClr val="bg1"/>
                </a:solidFill>
              </a:rPr>
            </a:br>
            <a:r>
              <a:rPr lang="en-US" sz="2800" dirty="0">
                <a:solidFill>
                  <a:schemeClr val="bg1"/>
                </a:solidFill>
              </a:rPr>
              <a:t/>
            </a:r>
            <a:br>
              <a:rPr lang="en-US" sz="2800" dirty="0">
                <a:solidFill>
                  <a:schemeClr val="bg1"/>
                </a:solidFill>
              </a:rPr>
            </a:br>
            <a:r>
              <a:rPr lang="en-US" sz="2800" dirty="0">
                <a:solidFill>
                  <a:schemeClr val="bg1"/>
                </a:solidFill>
              </a:rPr>
              <a:t>4) Corporations and seed sovereignty</a:t>
            </a:r>
            <a:br>
              <a:rPr lang="en-US" sz="2800" dirty="0">
                <a:solidFill>
                  <a:schemeClr val="bg1"/>
                </a:solidFill>
              </a:rPr>
            </a:br>
            <a:r>
              <a:rPr lang="en-US" sz="2800" dirty="0">
                <a:solidFill>
                  <a:schemeClr val="bg1"/>
                </a:solidFill>
              </a:rPr>
              <a:t/>
            </a:r>
            <a:br>
              <a:rPr lang="en-US" sz="2800" dirty="0">
                <a:solidFill>
                  <a:schemeClr val="bg1"/>
                </a:solidFill>
              </a:rPr>
            </a:br>
            <a:r>
              <a:rPr lang="en-US" sz="2800" dirty="0">
                <a:solidFill>
                  <a:schemeClr val="bg1"/>
                </a:solidFill>
              </a:rPr>
              <a:t>5) Intellectual Property &amp; Protocols</a:t>
            </a:r>
          </a:p>
        </p:txBody>
      </p:sp>
      <p:sp>
        <p:nvSpPr>
          <p:cNvPr id="3" name="Content Placeholder 2">
            <a:extLst>
              <a:ext uri="{FF2B5EF4-FFF2-40B4-BE49-F238E27FC236}">
                <a16:creationId xmlns:a16="http://schemas.microsoft.com/office/drawing/2014/main" id="{67B3B98E-7C7D-4502-828B-DCB91E0843AB}"/>
              </a:ext>
            </a:extLst>
          </p:cNvPr>
          <p:cNvSpPr>
            <a:spLocks noGrp="1"/>
          </p:cNvSpPr>
          <p:nvPr>
            <p:ph type="subTitle" idx="1"/>
          </p:nvPr>
        </p:nvSpPr>
        <p:spPr>
          <a:xfrm>
            <a:off x="705934" y="5220450"/>
            <a:ext cx="3380437" cy="570748"/>
          </a:xfrm>
        </p:spPr>
        <p:txBody>
          <a:bodyPr vert="horz" lIns="91440" tIns="45720" rIns="91440" bIns="45720" rtlCol="0" anchor="b">
            <a:normAutofit/>
          </a:bodyPr>
          <a:lstStyle/>
          <a:p>
            <a:r>
              <a:rPr lang="en-US">
                <a:solidFill>
                  <a:schemeClr val="bg1"/>
                </a:solidFill>
              </a:rPr>
              <a:t> </a:t>
            </a:r>
          </a:p>
        </p:txBody>
      </p:sp>
      <p:cxnSp>
        <p:nvCxnSpPr>
          <p:cNvPr id="19" name="Straight Connector 18">
            <a:extLst>
              <a:ext uri="{FF2B5EF4-FFF2-40B4-BE49-F238E27FC236}">
                <a16:creationId xmlns:a16="http://schemas.microsoft.com/office/drawing/2014/main" id="{EE2E603F-4A95-4FE8-BB06-211DFD75DBE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5B55206-E5F2-44D1-95C9-210C6D07D3CF}"/>
              </a:ext>
            </a:extLst>
          </p:cNvPr>
          <p:cNvPicPr>
            <a:picLocks noChangeAspect="1"/>
          </p:cNvPicPr>
          <p:nvPr/>
        </p:nvPicPr>
        <p:blipFill rotWithShape="1">
          <a:blip r:embed="rId3"/>
          <a:srcRect t="3129" r="2" b="3131"/>
          <a:stretch/>
        </p:blipFill>
        <p:spPr>
          <a:xfrm>
            <a:off x="4876158" y="10"/>
            <a:ext cx="7315841" cy="6857990"/>
          </a:xfrm>
          <a:prstGeom prst="rect">
            <a:avLst/>
          </a:prstGeom>
        </p:spPr>
      </p:pic>
    </p:spTree>
    <p:extLst>
      <p:ext uri="{BB962C8B-B14F-4D97-AF65-F5344CB8AC3E}">
        <p14:creationId xmlns:p14="http://schemas.microsoft.com/office/powerpoint/2010/main" val="14280634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33E93247-6229-44AB-A550-739E971E6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5D67320-FCFD-4931-AAF7-C6C853329C7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C52B26-DEDC-4754-9E4C-A1F603CF856B}"/>
              </a:ext>
            </a:extLst>
          </p:cNvPr>
          <p:cNvSpPr>
            <a:spLocks noGrp="1"/>
          </p:cNvSpPr>
          <p:nvPr>
            <p:ph type="title"/>
          </p:nvPr>
        </p:nvSpPr>
        <p:spPr>
          <a:xfrm>
            <a:off x="685800" y="908651"/>
            <a:ext cx="3620882" cy="3640345"/>
          </a:xfrm>
        </p:spPr>
        <p:txBody>
          <a:bodyPr vert="horz" lIns="91440" tIns="45720" rIns="91440" bIns="45720" rtlCol="0" anchor="t">
            <a:normAutofit/>
          </a:bodyPr>
          <a:lstStyle/>
          <a:p>
            <a:r>
              <a:rPr lang="en-US" dirty="0">
                <a:solidFill>
                  <a:schemeClr val="bg1"/>
                </a:solidFill>
              </a:rPr>
              <a:t>Priorities</a:t>
            </a:r>
          </a:p>
        </p:txBody>
      </p:sp>
      <p:cxnSp>
        <p:nvCxnSpPr>
          <p:cNvPr id="18" name="Straight Connector 17">
            <a:extLst>
              <a:ext uri="{FF2B5EF4-FFF2-40B4-BE49-F238E27FC236}">
                <a16:creationId xmlns:a16="http://schemas.microsoft.com/office/drawing/2014/main" id="{EE2E603F-4A95-4FE8-BB06-211DFD75DBE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1E5BF0D0-277C-4BFA-83C6-90D242A75775}"/>
              </a:ext>
            </a:extLst>
          </p:cNvPr>
          <p:cNvGraphicFramePr>
            <a:graphicFrameLocks noGrp="1"/>
          </p:cNvGraphicFramePr>
          <p:nvPr>
            <p:ph idx="1"/>
            <p:extLst>
              <p:ext uri="{D42A27DB-BD31-4B8C-83A1-F6EECF244321}">
                <p14:modId xmlns:p14="http://schemas.microsoft.com/office/powerpoint/2010/main" val="17860264"/>
              </p:ext>
            </p:extLst>
          </p:nvPr>
        </p:nvGraphicFramePr>
        <p:xfrm>
          <a:off x="4332849" y="225083"/>
          <a:ext cx="7610622" cy="61616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023271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5" name="Straight Connector 74">
            <a:extLst>
              <a:ext uri="{FF2B5EF4-FFF2-40B4-BE49-F238E27FC236}">
                <a16:creationId xmlns:a16="http://schemas.microsoft.com/office/drawing/2014/main" id="{F64F9B95-9045-48D2-B9F3-2927E98F54A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85AA86F-6A4D-4BCB-A045-D992CDC2959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79" name="Rectangle 78">
            <a:extLst>
              <a:ext uri="{FF2B5EF4-FFF2-40B4-BE49-F238E27FC236}">
                <a16:creationId xmlns:a16="http://schemas.microsoft.com/office/drawing/2014/main" id="{33E93247-6229-44AB-A550-739E971E6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A5D67320-FCFD-4931-AAF7-C6C853329C7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itle 69">
            <a:extLst>
              <a:ext uri="{FF2B5EF4-FFF2-40B4-BE49-F238E27FC236}">
                <a16:creationId xmlns:a16="http://schemas.microsoft.com/office/drawing/2014/main" id="{1272E09B-CE1D-409C-82FE-09F0399EB86A}"/>
              </a:ext>
            </a:extLst>
          </p:cNvPr>
          <p:cNvSpPr>
            <a:spLocks noGrp="1"/>
          </p:cNvSpPr>
          <p:nvPr>
            <p:ph type="title"/>
          </p:nvPr>
        </p:nvSpPr>
        <p:spPr>
          <a:xfrm>
            <a:off x="685799" y="889848"/>
            <a:ext cx="3942472" cy="4518910"/>
          </a:xfrm>
        </p:spPr>
        <p:txBody>
          <a:bodyPr vert="horz" lIns="91440" tIns="45720" rIns="91440" bIns="45720" rtlCol="0" anchor="t">
            <a:normAutofit fontScale="90000"/>
          </a:bodyPr>
          <a:lstStyle/>
          <a:p>
            <a:pPr marL="457200" algn="l">
              <a:lnSpc>
                <a:spcPct val="90000"/>
              </a:lnSpc>
            </a:pPr>
            <a:r>
              <a:rPr lang="en-US" sz="2400" b="1" cap="all" dirty="0">
                <a:effectLst/>
              </a:rPr>
              <a:t>We will never be sovereign until we can feed our people </a:t>
            </a:r>
            <a:br>
              <a:rPr lang="en-US" sz="2400" b="1" cap="all" dirty="0">
                <a:effectLst/>
              </a:rPr>
            </a:br>
            <a:r>
              <a:rPr lang="en-US" sz="2400" b="1" cap="all" dirty="0">
                <a:effectLst/>
              </a:rPr>
              <a:t>`</a:t>
            </a:r>
            <a:r>
              <a:rPr lang="en-US" sz="2000" b="1" cap="all" dirty="0">
                <a:effectLst/>
              </a:rPr>
              <a:t>Winona LaDuke 2008 White Earth Café`</a:t>
            </a:r>
            <a:r>
              <a:rPr lang="en-US" sz="2400" b="1" cap="all" dirty="0">
                <a:effectLst/>
              </a:rPr>
              <a:t/>
            </a:r>
            <a:br>
              <a:rPr lang="en-US" sz="2400" b="1" cap="all" dirty="0">
                <a:effectLst/>
              </a:rPr>
            </a:br>
            <a:r>
              <a:rPr lang="en-US" sz="2400" b="1" cap="all" dirty="0">
                <a:effectLst/>
              </a:rPr>
              <a:t/>
            </a:r>
            <a:br>
              <a:rPr lang="en-US" sz="2400" b="1" cap="all" dirty="0">
                <a:effectLst/>
              </a:rPr>
            </a:br>
            <a:r>
              <a:rPr lang="en-US" sz="2400" b="1" cap="all" dirty="0">
                <a:effectLst/>
              </a:rPr>
              <a:t/>
            </a:r>
            <a:br>
              <a:rPr lang="en-US" sz="2400" b="1" cap="all" dirty="0">
                <a:effectLst/>
              </a:rPr>
            </a:br>
            <a:r>
              <a:rPr lang="en-US" sz="2400" b="1" cap="all" dirty="0">
                <a:effectLst/>
              </a:rPr>
              <a:t>We will never be sovereign UNTIL we STOP operating within systems designed to destroy us and move to re-rooting ourselves into Indigenous systems that promote true abundance.</a:t>
            </a:r>
            <a:r>
              <a:rPr lang="en-US" sz="1900" b="1" cap="all" dirty="0">
                <a:effectLst/>
              </a:rPr>
              <a:t/>
            </a:r>
            <a:br>
              <a:rPr lang="en-US" sz="1900" b="1" cap="all" dirty="0">
                <a:effectLst/>
              </a:rPr>
            </a:br>
            <a:r>
              <a:rPr lang="en-US" sz="1900" cap="all" dirty="0"/>
              <a:t/>
            </a:r>
            <a:br>
              <a:rPr lang="en-US" sz="1900" cap="all" dirty="0"/>
            </a:br>
            <a:endParaRPr lang="en-US" sz="1900" cap="all" dirty="0"/>
          </a:p>
        </p:txBody>
      </p:sp>
      <p:sp>
        <p:nvSpPr>
          <p:cNvPr id="20" name="Subtitle 19">
            <a:extLst>
              <a:ext uri="{FF2B5EF4-FFF2-40B4-BE49-F238E27FC236}">
                <a16:creationId xmlns:a16="http://schemas.microsoft.com/office/drawing/2014/main" id="{62585D30-EF48-420E-A2D2-902C30D25FD4}"/>
              </a:ext>
            </a:extLst>
          </p:cNvPr>
          <p:cNvSpPr>
            <a:spLocks noGrp="1"/>
          </p:cNvSpPr>
          <p:nvPr>
            <p:ph type="subTitle" idx="1"/>
          </p:nvPr>
        </p:nvSpPr>
        <p:spPr>
          <a:xfrm>
            <a:off x="873230" y="6013232"/>
            <a:ext cx="3380437" cy="570748"/>
          </a:xfrm>
        </p:spPr>
        <p:txBody>
          <a:bodyPr vert="horz" lIns="91440" tIns="45720" rIns="91440" bIns="45720" rtlCol="0" anchor="b">
            <a:normAutofit/>
          </a:bodyPr>
          <a:lstStyle/>
          <a:p>
            <a:pPr algn="ctr"/>
            <a:r>
              <a:rPr lang="en-US" sz="2000" dirty="0">
                <a:effectLst/>
              </a:rPr>
              <a:t>Scarcity vs. Abundance</a:t>
            </a:r>
          </a:p>
        </p:txBody>
      </p:sp>
      <p:cxnSp>
        <p:nvCxnSpPr>
          <p:cNvPr id="83" name="Straight Connector 82">
            <a:extLst>
              <a:ext uri="{FF2B5EF4-FFF2-40B4-BE49-F238E27FC236}">
                <a16:creationId xmlns:a16="http://schemas.microsoft.com/office/drawing/2014/main" id="{EE2E603F-4A95-4FE8-BB06-211DFD75DBE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Picture Placeholder 18" descr="A close up of a slice of a tree, showing the rings">
            <a:extLst>
              <a:ext uri="{FF2B5EF4-FFF2-40B4-BE49-F238E27FC236}">
                <a16:creationId xmlns:a16="http://schemas.microsoft.com/office/drawing/2014/main" id="{DF38965B-ECCE-431F-9B6C-E1F3E5B2D13E}"/>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l="22730" r="17265"/>
          <a:stretch/>
        </p:blipFill>
        <p:spPr>
          <a:xfrm>
            <a:off x="4876158" y="10"/>
            <a:ext cx="7315841" cy="6857990"/>
          </a:xfrm>
          <a:prstGeom prst="rect">
            <a:avLst/>
          </a:prstGeom>
        </p:spPr>
      </p:pic>
      <p:sp>
        <p:nvSpPr>
          <p:cNvPr id="10" name="Date Placeholder 9">
            <a:extLst>
              <a:ext uri="{FF2B5EF4-FFF2-40B4-BE49-F238E27FC236}">
                <a16:creationId xmlns:a16="http://schemas.microsoft.com/office/drawing/2014/main" id="{676F6055-15A8-4B4C-8A80-8D21A91E5CB8}"/>
              </a:ext>
            </a:extLst>
          </p:cNvPr>
          <p:cNvSpPr>
            <a:spLocks noGrp="1"/>
          </p:cNvSpPr>
          <p:nvPr>
            <p:ph type="dt" sz="half" idx="10"/>
          </p:nvPr>
        </p:nvSpPr>
        <p:spPr>
          <a:xfrm>
            <a:off x="8369448" y="6356350"/>
            <a:ext cx="2592594" cy="365125"/>
          </a:xfrm>
        </p:spPr>
        <p:txBody>
          <a:bodyPr vert="horz" lIns="91440" tIns="45720" rIns="91440" bIns="45720" rtlCol="0" anchor="ctr">
            <a:normAutofit/>
          </a:bodyPr>
          <a:lstStyle/>
          <a:p>
            <a:pPr>
              <a:spcAft>
                <a:spcPts val="600"/>
              </a:spcAft>
            </a:pPr>
            <a:r>
              <a:rPr lang="en-US">
                <a:solidFill>
                  <a:srgbClr val="FFFFFF"/>
                </a:solidFill>
              </a:rPr>
              <a:t>2/11/20XX</a:t>
            </a:r>
          </a:p>
        </p:txBody>
      </p:sp>
      <p:sp>
        <p:nvSpPr>
          <p:cNvPr id="14" name="Slide Number Placeholder 13">
            <a:extLst>
              <a:ext uri="{FF2B5EF4-FFF2-40B4-BE49-F238E27FC236}">
                <a16:creationId xmlns:a16="http://schemas.microsoft.com/office/drawing/2014/main" id="{1E895843-157C-4992-8BC1-1CB6E44394E9}"/>
              </a:ext>
            </a:extLst>
          </p:cNvPr>
          <p:cNvSpPr>
            <a:spLocks noGrp="1"/>
          </p:cNvSpPr>
          <p:nvPr>
            <p:ph type="sldNum" sz="quarter" idx="12"/>
          </p:nvPr>
        </p:nvSpPr>
        <p:spPr>
          <a:xfrm>
            <a:off x="10919012" y="6356350"/>
            <a:ext cx="672354" cy="365125"/>
          </a:xfrm>
        </p:spPr>
        <p:txBody>
          <a:bodyPr vert="horz" lIns="91440" tIns="45720" rIns="91440" bIns="45720" rtlCol="0" anchor="ctr">
            <a:normAutofit/>
          </a:bodyPr>
          <a:lstStyle/>
          <a:p>
            <a:pPr>
              <a:lnSpc>
                <a:spcPct val="90000"/>
              </a:lnSpc>
              <a:spcAft>
                <a:spcPts val="600"/>
              </a:spcAft>
            </a:pPr>
            <a:fld id="{A2AE2B76-F97F-4BE2-8670-72276A5F21A5}" type="slidenum">
              <a:rPr lang="en-US">
                <a:solidFill>
                  <a:srgbClr val="FFFFFF"/>
                </a:solidFill>
              </a:rPr>
              <a:pPr>
                <a:lnSpc>
                  <a:spcPct val="90000"/>
                </a:lnSpc>
                <a:spcAft>
                  <a:spcPts val="600"/>
                </a:spcAft>
              </a:pPr>
              <a:t>24</a:t>
            </a:fld>
            <a:endParaRPr lang="en-US">
              <a:solidFill>
                <a:srgbClr val="FFFFFF"/>
              </a:solidFill>
            </a:endParaRPr>
          </a:p>
        </p:txBody>
      </p:sp>
    </p:spTree>
    <p:extLst>
      <p:ext uri="{BB962C8B-B14F-4D97-AF65-F5344CB8AC3E}">
        <p14:creationId xmlns:p14="http://schemas.microsoft.com/office/powerpoint/2010/main" val="1743309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400"/>
                                        <p:tgtEl>
                                          <p:spTgt spid="20">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70"/>
                                        </p:tgtEl>
                                        <p:attrNameLst>
                                          <p:attrName>style.visibility</p:attrName>
                                        </p:attrNameLst>
                                      </p:cBhvr>
                                      <p:to>
                                        <p:strVal val="visible"/>
                                      </p:to>
                                    </p:set>
                                    <p:animEffect transition="in" filter="fade">
                                      <p:cBhvr>
                                        <p:cTn id="10" dur="4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20"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2" name="Straight Connector 21">
            <a:extLst>
              <a:ext uri="{FF2B5EF4-FFF2-40B4-BE49-F238E27FC236}">
                <a16:creationId xmlns:a16="http://schemas.microsoft.com/office/drawing/2014/main" id="{F64F9B95-9045-48D2-B9F3-2927E98F54A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23">
            <a:extLst>
              <a:ext uri="{FF2B5EF4-FFF2-40B4-BE49-F238E27FC236}">
                <a16:creationId xmlns:a16="http://schemas.microsoft.com/office/drawing/2014/main" id="{085AA86F-6A4D-4BCB-A045-D992CDC2959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34" name="Rectangle 25">
            <a:extLst>
              <a:ext uri="{FF2B5EF4-FFF2-40B4-BE49-F238E27FC236}">
                <a16:creationId xmlns:a16="http://schemas.microsoft.com/office/drawing/2014/main" id="{33E93247-6229-44AB-A550-739E971E6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27">
            <a:extLst>
              <a:ext uri="{FF2B5EF4-FFF2-40B4-BE49-F238E27FC236}">
                <a16:creationId xmlns:a16="http://schemas.microsoft.com/office/drawing/2014/main" id="{A5D67320-FCFD-4931-AAF7-C6C853329C7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40E66B-357D-4937-B92F-BDC71B7BD9DB}"/>
              </a:ext>
            </a:extLst>
          </p:cNvPr>
          <p:cNvSpPr>
            <a:spLocks noGrp="1"/>
          </p:cNvSpPr>
          <p:nvPr>
            <p:ph type="ctrTitle"/>
          </p:nvPr>
        </p:nvSpPr>
        <p:spPr>
          <a:xfrm>
            <a:off x="685800" y="908651"/>
            <a:ext cx="3620882" cy="3640345"/>
          </a:xfrm>
        </p:spPr>
        <p:txBody>
          <a:bodyPr vert="horz" lIns="91440" tIns="45720" rIns="91440" bIns="45720" rtlCol="0" anchor="t">
            <a:normAutofit/>
          </a:bodyPr>
          <a:lstStyle/>
          <a:p>
            <a:r>
              <a:rPr lang="en-US" dirty="0"/>
              <a:t>Questions?</a:t>
            </a:r>
            <a:br>
              <a:rPr lang="en-US" dirty="0"/>
            </a:br>
            <a:r>
              <a:rPr lang="en-US" dirty="0"/>
              <a:t/>
            </a:r>
            <a:br>
              <a:rPr lang="en-US" dirty="0"/>
            </a:br>
            <a:r>
              <a:rPr lang="en-US" dirty="0"/>
              <a:t/>
            </a:r>
            <a:br>
              <a:rPr lang="en-US" dirty="0"/>
            </a:br>
            <a:r>
              <a:rPr lang="en-US" dirty="0"/>
              <a:t>Thank you!</a:t>
            </a:r>
          </a:p>
        </p:txBody>
      </p:sp>
      <p:sp>
        <p:nvSpPr>
          <p:cNvPr id="3" name="Subtitle 2">
            <a:extLst>
              <a:ext uri="{FF2B5EF4-FFF2-40B4-BE49-F238E27FC236}">
                <a16:creationId xmlns:a16="http://schemas.microsoft.com/office/drawing/2014/main" id="{8933B907-C059-432D-9E6C-B6A08FA776A9}"/>
              </a:ext>
            </a:extLst>
          </p:cNvPr>
          <p:cNvSpPr>
            <a:spLocks noGrp="1"/>
          </p:cNvSpPr>
          <p:nvPr>
            <p:ph type="subTitle" idx="1"/>
          </p:nvPr>
        </p:nvSpPr>
        <p:spPr>
          <a:xfrm>
            <a:off x="705934" y="4375053"/>
            <a:ext cx="3380437" cy="1416145"/>
          </a:xfrm>
        </p:spPr>
        <p:txBody>
          <a:bodyPr vert="horz" lIns="91440" tIns="45720" rIns="91440" bIns="45720" rtlCol="0" anchor="b">
            <a:normAutofit/>
          </a:bodyPr>
          <a:lstStyle/>
          <a:p>
            <a:pPr>
              <a:lnSpc>
                <a:spcPct val="110000"/>
              </a:lnSpc>
            </a:pPr>
            <a:r>
              <a:rPr lang="en-US" dirty="0"/>
              <a:t>Glenda Abbott | indigenousbirth@gmail.com | 306-930-5531</a:t>
            </a:r>
          </a:p>
        </p:txBody>
      </p:sp>
      <p:cxnSp>
        <p:nvCxnSpPr>
          <p:cNvPr id="36" name="Straight Connector 29">
            <a:extLst>
              <a:ext uri="{FF2B5EF4-FFF2-40B4-BE49-F238E27FC236}">
                <a16:creationId xmlns:a16="http://schemas.microsoft.com/office/drawing/2014/main" id="{EE2E603F-4A95-4FE8-BB06-211DFD75DBE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Placeholder 16">
            <a:extLst>
              <a:ext uri="{FF2B5EF4-FFF2-40B4-BE49-F238E27FC236}">
                <a16:creationId xmlns:a16="http://schemas.microsoft.com/office/drawing/2014/main" id="{768A4AA5-1799-4AB4-A6D6-6E2D7791C172}"/>
              </a:ext>
            </a:extLst>
          </p:cNvPr>
          <p:cNvPicPr>
            <a:picLocks noGrp="1" noChangeAspect="1"/>
          </p:cNvPicPr>
          <p:nvPr>
            <p:ph type="pic" sz="quarter" idx="13"/>
          </p:nvPr>
        </p:nvPicPr>
        <p:blipFill rotWithShape="1">
          <a:blip r:embed="rId3"/>
          <a:srcRect l="11350" r="7044" b="1"/>
          <a:stretch/>
        </p:blipFill>
        <p:spPr>
          <a:xfrm>
            <a:off x="4876158" y="10"/>
            <a:ext cx="7315841" cy="6857990"/>
          </a:xfrm>
          <a:prstGeom prst="rect">
            <a:avLst/>
          </a:prstGeom>
        </p:spPr>
      </p:pic>
      <p:sp>
        <p:nvSpPr>
          <p:cNvPr id="6" name="Slide Number Placeholder 5">
            <a:extLst>
              <a:ext uri="{FF2B5EF4-FFF2-40B4-BE49-F238E27FC236}">
                <a16:creationId xmlns:a16="http://schemas.microsoft.com/office/drawing/2014/main" id="{39ECCF82-DD52-4DF2-A97B-A6A198D3EC8E}"/>
              </a:ext>
            </a:extLst>
          </p:cNvPr>
          <p:cNvSpPr>
            <a:spLocks noGrp="1"/>
          </p:cNvSpPr>
          <p:nvPr>
            <p:ph type="sldNum" sz="quarter" idx="12"/>
          </p:nvPr>
        </p:nvSpPr>
        <p:spPr>
          <a:xfrm>
            <a:off x="10919012" y="6356350"/>
            <a:ext cx="672354" cy="365125"/>
          </a:xfrm>
        </p:spPr>
        <p:txBody>
          <a:bodyPr vert="horz" lIns="91440" tIns="45720" rIns="91440" bIns="45720" rtlCol="0" anchor="ctr">
            <a:normAutofit/>
          </a:bodyPr>
          <a:lstStyle/>
          <a:p>
            <a:pPr>
              <a:lnSpc>
                <a:spcPct val="90000"/>
              </a:lnSpc>
              <a:spcAft>
                <a:spcPts val="600"/>
              </a:spcAft>
            </a:pPr>
            <a:fld id="{A53D7EE4-1EDB-42FD-B6B7-A82C9F31F0F4}" type="slidenum">
              <a:rPr lang="en-US">
                <a:solidFill>
                  <a:srgbClr val="FFFFFF"/>
                </a:solidFill>
              </a:rPr>
              <a:pPr>
                <a:lnSpc>
                  <a:spcPct val="90000"/>
                </a:lnSpc>
                <a:spcAft>
                  <a:spcPts val="600"/>
                </a:spcAft>
              </a:pPr>
              <a:t>25</a:t>
            </a:fld>
            <a:endParaRPr lang="en-US">
              <a:solidFill>
                <a:srgbClr val="FFFFFF"/>
              </a:solidFill>
            </a:endParaRPr>
          </a:p>
        </p:txBody>
      </p:sp>
    </p:spTree>
    <p:extLst>
      <p:ext uri="{BB962C8B-B14F-4D97-AF65-F5344CB8AC3E}">
        <p14:creationId xmlns:p14="http://schemas.microsoft.com/office/powerpoint/2010/main" val="239422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C7F04A-6CF6-4CF1-BAEE-2B210EFC6B58}"/>
              </a:ext>
            </a:extLst>
          </p:cNvPr>
          <p:cNvSpPr>
            <a:spLocks noGrp="1"/>
          </p:cNvSpPr>
          <p:nvPr>
            <p:ph type="title"/>
          </p:nvPr>
        </p:nvSpPr>
        <p:spPr>
          <a:xfrm>
            <a:off x="800099" y="904730"/>
            <a:ext cx="4152900" cy="1652590"/>
          </a:xfrm>
        </p:spPr>
        <p:txBody>
          <a:bodyPr/>
          <a:lstStyle/>
          <a:p>
            <a:r>
              <a:rPr lang="en-US"/>
              <a:t>Introduction</a:t>
            </a:r>
            <a:endParaRPr lang="en-US" dirty="0"/>
          </a:p>
        </p:txBody>
      </p:sp>
      <p:sp>
        <p:nvSpPr>
          <p:cNvPr id="6" name="Content Placeholder 5">
            <a:extLst>
              <a:ext uri="{FF2B5EF4-FFF2-40B4-BE49-F238E27FC236}">
                <a16:creationId xmlns:a16="http://schemas.microsoft.com/office/drawing/2014/main" id="{F35FCE68-0761-421A-922F-077DEB02E062}"/>
              </a:ext>
            </a:extLst>
          </p:cNvPr>
          <p:cNvSpPr>
            <a:spLocks noGrp="1"/>
          </p:cNvSpPr>
          <p:nvPr>
            <p:ph idx="1"/>
          </p:nvPr>
        </p:nvSpPr>
        <p:spPr>
          <a:xfrm>
            <a:off x="5561161" y="844078"/>
            <a:ext cx="6257926" cy="1773893"/>
          </a:xfrm>
        </p:spPr>
        <p:txBody>
          <a:bodyPr>
            <a:normAutofit/>
          </a:bodyPr>
          <a:lstStyle/>
          <a:p>
            <a:pPr algn="r"/>
            <a:r>
              <a:rPr lang="en-US" dirty="0"/>
              <a:t>History of agriculture</a:t>
            </a:r>
          </a:p>
          <a:p>
            <a:pPr algn="r"/>
            <a:r>
              <a:rPr lang="en-US" dirty="0"/>
              <a:t>Understanding Indigenous agriculture</a:t>
            </a:r>
          </a:p>
          <a:p>
            <a:pPr algn="r"/>
            <a:r>
              <a:rPr lang="en-US" dirty="0"/>
              <a:t>Impact of systems redefining land &amp; wealth</a:t>
            </a:r>
          </a:p>
          <a:p>
            <a:pPr algn="r"/>
            <a:endParaRPr lang="en-US" dirty="0"/>
          </a:p>
          <a:p>
            <a:pPr algn="r"/>
            <a:endParaRPr lang="en-US" dirty="0"/>
          </a:p>
        </p:txBody>
      </p:sp>
      <p:sp>
        <p:nvSpPr>
          <p:cNvPr id="3" name="Footer Placeholder 2">
            <a:extLst>
              <a:ext uri="{FF2B5EF4-FFF2-40B4-BE49-F238E27FC236}">
                <a16:creationId xmlns:a16="http://schemas.microsoft.com/office/drawing/2014/main" id="{EB2D8EB9-86D8-46F2-805C-7BA07DB989B8}"/>
              </a:ext>
            </a:extLst>
          </p:cNvPr>
          <p:cNvSpPr>
            <a:spLocks noGrp="1"/>
          </p:cNvSpPr>
          <p:nvPr>
            <p:ph type="ftr" sz="quarter" idx="11"/>
          </p:nvPr>
        </p:nvSpPr>
        <p:spPr>
          <a:xfrm>
            <a:off x="715383" y="6356350"/>
            <a:ext cx="4539727" cy="365125"/>
          </a:xfrm>
        </p:spPr>
        <p:txBody>
          <a:bodyPr/>
          <a:lstStyle/>
          <a:p>
            <a:r>
              <a:rPr lang="en-US"/>
              <a:t>PRESENTATION TITLE</a:t>
            </a:r>
            <a:endParaRPr lang="en-US" dirty="0"/>
          </a:p>
        </p:txBody>
      </p:sp>
      <p:sp>
        <p:nvSpPr>
          <p:cNvPr id="2" name="Date Placeholder 1">
            <a:extLst>
              <a:ext uri="{FF2B5EF4-FFF2-40B4-BE49-F238E27FC236}">
                <a16:creationId xmlns:a16="http://schemas.microsoft.com/office/drawing/2014/main" id="{C0D6D7AB-45AD-4E39-B4E3-CC1786053CFC}"/>
              </a:ext>
            </a:extLst>
          </p:cNvPr>
          <p:cNvSpPr>
            <a:spLocks noGrp="1"/>
          </p:cNvSpPr>
          <p:nvPr>
            <p:ph type="dt" sz="half" idx="10"/>
          </p:nvPr>
        </p:nvSpPr>
        <p:spPr>
          <a:xfrm>
            <a:off x="8369448" y="6356350"/>
            <a:ext cx="2592594" cy="365125"/>
          </a:xfrm>
        </p:spPr>
        <p:txBody>
          <a:bodyPr/>
          <a:lstStyle/>
          <a:p>
            <a:r>
              <a:rPr lang="en-US"/>
              <a:t>2/11/20XX</a:t>
            </a:r>
          </a:p>
        </p:txBody>
      </p:sp>
      <p:sp>
        <p:nvSpPr>
          <p:cNvPr id="4" name="Slide Number Placeholder 3">
            <a:extLst>
              <a:ext uri="{FF2B5EF4-FFF2-40B4-BE49-F238E27FC236}">
                <a16:creationId xmlns:a16="http://schemas.microsoft.com/office/drawing/2014/main" id="{A5BB3454-C461-4318-8C59-919AC8FD3CDF}"/>
              </a:ext>
            </a:extLst>
          </p:cNvPr>
          <p:cNvSpPr>
            <a:spLocks noGrp="1"/>
          </p:cNvSpPr>
          <p:nvPr>
            <p:ph type="sldNum" sz="quarter" idx="12"/>
          </p:nvPr>
        </p:nvSpPr>
        <p:spPr>
          <a:xfrm>
            <a:off x="10919012" y="6356350"/>
            <a:ext cx="672354" cy="365125"/>
          </a:xfrm>
        </p:spPr>
        <p:txBody>
          <a:bodyPr/>
          <a:lstStyle/>
          <a:p>
            <a:fld id="{A53D7EE4-1EDB-42FD-B6B7-A82C9F31F0F4}" type="slidenum">
              <a:rPr lang="en-US" smtClean="0"/>
              <a:pPr/>
              <a:t>3</a:t>
            </a:fld>
            <a:endParaRPr lang="en-US"/>
          </a:p>
        </p:txBody>
      </p:sp>
      <p:pic>
        <p:nvPicPr>
          <p:cNvPr id="9" name="Content Placeholder 4">
            <a:extLst>
              <a:ext uri="{FF2B5EF4-FFF2-40B4-BE49-F238E27FC236}">
                <a16:creationId xmlns:a16="http://schemas.microsoft.com/office/drawing/2014/main" id="{E1BE1560-9E17-4C28-99DF-70C47EADE9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7913" y="2275178"/>
            <a:ext cx="5561174" cy="4359961"/>
          </a:xfrm>
          <a:prstGeom prst="rect">
            <a:avLst/>
          </a:prstGeom>
        </p:spPr>
      </p:pic>
      <p:pic>
        <p:nvPicPr>
          <p:cNvPr id="10" name="Content Placeholder 3">
            <a:extLst>
              <a:ext uri="{FF2B5EF4-FFF2-40B4-BE49-F238E27FC236}">
                <a16:creationId xmlns:a16="http://schemas.microsoft.com/office/drawing/2014/main" id="{D7D14A57-2E6C-46CC-ABCE-B16088C65D65}"/>
              </a:ext>
            </a:extLst>
          </p:cNvPr>
          <p:cNvPicPr>
            <a:picLocks noChangeAspect="1"/>
          </p:cNvPicPr>
          <p:nvPr/>
        </p:nvPicPr>
        <p:blipFill rotWithShape="1">
          <a:blip r:embed="rId4">
            <a:extLst>
              <a:ext uri="{28A0092B-C50C-407E-A947-70E740481C1C}">
                <a14:useLocalDpi xmlns:a14="http://schemas.microsoft.com/office/drawing/2010/main" val="0"/>
              </a:ext>
            </a:extLst>
          </a:blip>
          <a:srcRect t="19965" b="2149"/>
          <a:stretch/>
        </p:blipFill>
        <p:spPr>
          <a:xfrm>
            <a:off x="903462" y="2138774"/>
            <a:ext cx="5030626" cy="4555982"/>
          </a:xfrm>
          <a:prstGeom prst="rect">
            <a:avLst/>
          </a:prstGeom>
        </p:spPr>
      </p:pic>
    </p:spTree>
    <p:extLst>
      <p:ext uri="{BB962C8B-B14F-4D97-AF65-F5344CB8AC3E}">
        <p14:creationId xmlns:p14="http://schemas.microsoft.com/office/powerpoint/2010/main" val="6837255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F64F9B95-9045-48D2-B9F3-2927E98F54A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85AA86F-6A4D-4BCB-A045-D992CDC2959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9" name="Rectangle 28">
            <a:extLst>
              <a:ext uri="{FF2B5EF4-FFF2-40B4-BE49-F238E27FC236}">
                <a16:creationId xmlns:a16="http://schemas.microsoft.com/office/drawing/2014/main" id="{E49D7415-2F11-44C2-B6AA-13A25B6814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D2E57F3D-33BE-4306-87E6-24576371951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35287"/>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3A9C3AF-01B0-40B0-B961-D1168A8E685E}"/>
              </a:ext>
            </a:extLst>
          </p:cNvPr>
          <p:cNvSpPr txBox="1"/>
          <p:nvPr/>
        </p:nvSpPr>
        <p:spPr>
          <a:xfrm>
            <a:off x="267287" y="1055077"/>
            <a:ext cx="2377440" cy="5570806"/>
          </a:xfrm>
          <a:prstGeom prst="rect">
            <a:avLst/>
          </a:prstGeom>
        </p:spPr>
        <p:txBody>
          <a:bodyPr vert="horz" lIns="91440" tIns="45720" rIns="91440" bIns="45720" rtlCol="0">
            <a:normAutofit lnSpcReduction="10000"/>
          </a:bodyPr>
          <a:lstStyle/>
          <a:p>
            <a:pPr marR="0" lvl="0" algn="ctr" fontAlgn="auto">
              <a:lnSpc>
                <a:spcPct val="110000"/>
              </a:lnSpc>
              <a:spcBef>
                <a:spcPts val="0"/>
              </a:spcBef>
              <a:spcAft>
                <a:spcPts val="600"/>
              </a:spcAft>
              <a:buClrTx/>
              <a:buSzTx/>
              <a:tabLst/>
              <a:defRPr/>
            </a:pPr>
            <a:r>
              <a:rPr lang="en-US" sz="2000" b="1" noProof="0" dirty="0"/>
              <a:t>Indigenous Migrations and Origins</a:t>
            </a:r>
            <a:endParaRPr kumimoji="0" lang="en-US" sz="2000" b="1" i="0" u="none" strike="noStrike" cap="none" spc="0" normalizeH="0" noProof="0" dirty="0">
              <a:ln>
                <a:noFill/>
              </a:ln>
              <a:effectLst/>
              <a:uLnTx/>
              <a:uFillTx/>
            </a:endParaRPr>
          </a:p>
          <a:p>
            <a:pPr marR="0" lvl="0" indent="-228600" fontAlgn="auto">
              <a:lnSpc>
                <a:spcPct val="110000"/>
              </a:lnSpc>
              <a:spcBef>
                <a:spcPts val="0"/>
              </a:spcBef>
              <a:spcAft>
                <a:spcPts val="600"/>
              </a:spcAft>
              <a:buClrTx/>
              <a:buSzTx/>
              <a:buFont typeface="Arial" panose="020B0604020202020204" pitchFamily="34" charset="0"/>
              <a:buChar char="•"/>
              <a:tabLst/>
              <a:defRPr/>
            </a:pPr>
            <a:endParaRPr lang="en-US" sz="1500" baseline="0" dirty="0"/>
          </a:p>
          <a:p>
            <a:pPr marR="0" lvl="0" algn="ctr" fontAlgn="auto">
              <a:lnSpc>
                <a:spcPct val="110000"/>
              </a:lnSpc>
              <a:spcBef>
                <a:spcPts val="0"/>
              </a:spcBef>
              <a:spcAft>
                <a:spcPts val="600"/>
              </a:spcAft>
              <a:buClrTx/>
              <a:buSzTx/>
              <a:tabLst/>
              <a:defRPr/>
            </a:pPr>
            <a:r>
              <a:rPr kumimoji="0" lang="en-US" b="0" i="0" u="none" strike="noStrike" cap="none" spc="0" normalizeH="0" baseline="0" noProof="0" dirty="0" err="1">
                <a:ln>
                  <a:noFill/>
                </a:ln>
                <a:effectLst/>
                <a:uLnTx/>
                <a:uFillTx/>
              </a:rPr>
              <a:t>Opaskwayak</a:t>
            </a:r>
            <a:r>
              <a:rPr kumimoji="0" lang="en-US" b="0" i="0" u="none" strike="noStrike" cap="none" spc="0" normalizeH="0" baseline="0" noProof="0" dirty="0">
                <a:ln>
                  <a:noFill/>
                </a:ln>
                <a:effectLst/>
                <a:uLnTx/>
                <a:uFillTx/>
              </a:rPr>
              <a:t> </a:t>
            </a:r>
            <a:r>
              <a:rPr kumimoji="0" lang="en-US" b="0" i="0" u="none" strike="noStrike" cap="none" spc="0" normalizeH="0" baseline="0" noProof="0" dirty="0" err="1">
                <a:ln>
                  <a:noFill/>
                </a:ln>
                <a:effectLst/>
                <a:uLnTx/>
                <a:uFillTx/>
              </a:rPr>
              <a:t>cree</a:t>
            </a:r>
            <a:r>
              <a:rPr kumimoji="0" lang="en-US" b="0" i="0" u="none" strike="noStrike" cap="none" spc="0" normalizeH="0" baseline="0" noProof="0" dirty="0">
                <a:ln>
                  <a:noFill/>
                </a:ln>
                <a:effectLst/>
                <a:uLnTx/>
                <a:uFillTx/>
              </a:rPr>
              <a:t> Nation and river-1968 digging basements- 2500-year-old burial chamber of a women wrapped in ceremonial wear with cedar cloak, atlatl with stone head from Great Lakes, shells from Gulf of Mexico, ochre from South Dakota </a:t>
            </a:r>
          </a:p>
          <a:p>
            <a:pPr marR="0" lvl="0" algn="ctr" fontAlgn="auto">
              <a:lnSpc>
                <a:spcPct val="110000"/>
              </a:lnSpc>
              <a:spcBef>
                <a:spcPts val="0"/>
              </a:spcBef>
              <a:spcAft>
                <a:spcPts val="600"/>
              </a:spcAft>
              <a:buClrTx/>
              <a:buSzTx/>
              <a:tabLst/>
              <a:defRPr/>
            </a:pPr>
            <a:r>
              <a:rPr kumimoji="0" lang="en-US" sz="1500" b="0" i="0" u="none" strike="noStrike" cap="none" spc="0" normalizeH="0" baseline="0" noProof="0" dirty="0">
                <a:ln>
                  <a:noFill/>
                </a:ln>
                <a:effectLst/>
                <a:uLnTx/>
                <a:uFillTx/>
              </a:rPr>
              <a:t>Wilfred Buck</a:t>
            </a:r>
          </a:p>
        </p:txBody>
      </p:sp>
      <p:pic>
        <p:nvPicPr>
          <p:cNvPr id="7" name="Picture 6" descr="Map&#10;&#10;Description automatically generated">
            <a:extLst>
              <a:ext uri="{FF2B5EF4-FFF2-40B4-BE49-F238E27FC236}">
                <a16:creationId xmlns:a16="http://schemas.microsoft.com/office/drawing/2014/main" id="{89E47B24-85A2-4CD0-9A8B-102CE7229C0E}"/>
              </a:ext>
            </a:extLst>
          </p:cNvPr>
          <p:cNvPicPr>
            <a:picLocks noChangeAspect="1"/>
          </p:cNvPicPr>
          <p:nvPr/>
        </p:nvPicPr>
        <p:blipFill>
          <a:blip r:embed="rId3"/>
          <a:stretch>
            <a:fillRect/>
          </a:stretch>
        </p:blipFill>
        <p:spPr>
          <a:xfrm>
            <a:off x="2966357" y="0"/>
            <a:ext cx="9225643" cy="6858000"/>
          </a:xfrm>
          <a:prstGeom prst="rect">
            <a:avLst/>
          </a:prstGeom>
        </p:spPr>
      </p:pic>
    </p:spTree>
    <p:extLst>
      <p:ext uri="{BB962C8B-B14F-4D97-AF65-F5344CB8AC3E}">
        <p14:creationId xmlns:p14="http://schemas.microsoft.com/office/powerpoint/2010/main" val="2192068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F436F-4535-4BBF-B451-F7AC9E8A5FDC}"/>
              </a:ext>
            </a:extLst>
          </p:cNvPr>
          <p:cNvSpPr>
            <a:spLocks noGrp="1"/>
          </p:cNvSpPr>
          <p:nvPr>
            <p:ph type="ctrTitle"/>
          </p:nvPr>
        </p:nvSpPr>
        <p:spPr>
          <a:xfrm>
            <a:off x="1280992" y="910663"/>
            <a:ext cx="3934890" cy="5036673"/>
          </a:xfrm>
        </p:spPr>
        <p:txBody>
          <a:bodyPr/>
          <a:lstStyle/>
          <a:p>
            <a:pPr algn="ctr"/>
            <a:r>
              <a:rPr lang="en-US" sz="4400" dirty="0"/>
              <a:t>Restorative research </a:t>
            </a:r>
            <a:br>
              <a:rPr lang="en-US" sz="4400" dirty="0"/>
            </a:br>
            <a:r>
              <a:rPr lang="en-US" sz="4400" dirty="0"/>
              <a:t>&amp;</a:t>
            </a:r>
            <a:br>
              <a:rPr lang="en-US" sz="4400" dirty="0"/>
            </a:br>
            <a:r>
              <a:rPr lang="en-US" sz="4400" dirty="0"/>
              <a:t> Education in Ancestral knowledge and Science</a:t>
            </a:r>
          </a:p>
        </p:txBody>
      </p:sp>
      <p:sp>
        <p:nvSpPr>
          <p:cNvPr id="3" name="Content Placeholder 2">
            <a:extLst>
              <a:ext uri="{FF2B5EF4-FFF2-40B4-BE49-F238E27FC236}">
                <a16:creationId xmlns:a16="http://schemas.microsoft.com/office/drawing/2014/main" id="{67B3B98E-7C7D-4502-828B-DCB91E0843AB}"/>
              </a:ext>
            </a:extLst>
          </p:cNvPr>
          <p:cNvSpPr>
            <a:spLocks noGrp="1"/>
          </p:cNvSpPr>
          <p:nvPr>
            <p:ph type="subTitle" idx="1"/>
          </p:nvPr>
        </p:nvSpPr>
        <p:spPr>
          <a:xfrm>
            <a:off x="537670" y="5880387"/>
            <a:ext cx="4857857" cy="1005657"/>
          </a:xfrm>
        </p:spPr>
        <p:txBody>
          <a:bodyPr/>
          <a:lstStyle/>
          <a:p>
            <a:r>
              <a:rPr lang="en-US" dirty="0"/>
              <a:t> </a:t>
            </a:r>
          </a:p>
        </p:txBody>
      </p:sp>
      <p:pic>
        <p:nvPicPr>
          <p:cNvPr id="8" name="Picture Placeholder 7" descr="Text&#10;&#10;Description automatically generated">
            <a:extLst>
              <a:ext uri="{FF2B5EF4-FFF2-40B4-BE49-F238E27FC236}">
                <a16:creationId xmlns:a16="http://schemas.microsoft.com/office/drawing/2014/main" id="{51D72812-0609-497C-901D-180651F5ADE1}"/>
              </a:ext>
            </a:extLst>
          </p:cNvPr>
          <p:cNvPicPr>
            <a:picLocks noGrp="1" noChangeAspect="1"/>
          </p:cNvPicPr>
          <p:nvPr>
            <p:ph type="pic" sz="quarter" idx="13"/>
          </p:nvPr>
        </p:nvPicPr>
        <p:blipFill>
          <a:blip r:embed="rId3"/>
          <a:srcRect t="4680" b="4680"/>
          <a:stretch>
            <a:fillRect/>
          </a:stretch>
        </p:blipFill>
        <p:spPr/>
      </p:pic>
    </p:spTree>
    <p:extLst>
      <p:ext uri="{BB962C8B-B14F-4D97-AF65-F5344CB8AC3E}">
        <p14:creationId xmlns:p14="http://schemas.microsoft.com/office/powerpoint/2010/main" val="33843286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54274" y="871757"/>
            <a:ext cx="10283452" cy="3871143"/>
          </a:xfrm>
        </p:spPr>
        <p:txBody>
          <a:bodyPr vert="horz" lIns="91440" tIns="45720" rIns="91440" bIns="45720" rtlCol="0" anchor="t">
            <a:normAutofit/>
          </a:bodyPr>
          <a:lstStyle/>
          <a:p>
            <a:pPr lvl="0" algn="ctr">
              <a:lnSpc>
                <a:spcPct val="90000"/>
              </a:lnSpc>
              <a:spcAft>
                <a:spcPts val="800"/>
              </a:spcAft>
            </a:pPr>
            <a:r>
              <a:rPr lang="en-US" sz="4400" dirty="0">
                <a:solidFill>
                  <a:schemeClr val="bg2"/>
                </a:solidFill>
                <a:effectLst/>
              </a:rPr>
              <a:t>Revitalizing Indigenous Agriculture: the history,  importance of Indigenous migrations and Remembering all forms of Agriculture</a:t>
            </a:r>
          </a:p>
        </p:txBody>
      </p:sp>
      <p:sp>
        <p:nvSpPr>
          <p:cNvPr id="3" name="Subtitle 2"/>
          <p:cNvSpPr>
            <a:spLocks noGrp="1"/>
          </p:cNvSpPr>
          <p:nvPr>
            <p:ph type="subTitle" idx="1"/>
          </p:nvPr>
        </p:nvSpPr>
        <p:spPr>
          <a:xfrm>
            <a:off x="678426" y="4742900"/>
            <a:ext cx="6991776" cy="1048299"/>
          </a:xfrm>
        </p:spPr>
        <p:txBody>
          <a:bodyPr vert="horz" lIns="91440" tIns="45720" rIns="91440" bIns="45720" rtlCol="0" anchor="b">
            <a:normAutofit/>
          </a:bodyPr>
          <a:lstStyle/>
          <a:p>
            <a:r>
              <a:rPr lang="en-US" sz="2000">
                <a:solidFill>
                  <a:schemeClr val="bg2"/>
                </a:solidFill>
              </a:rPr>
              <a:t>  </a:t>
            </a:r>
          </a:p>
        </p:txBody>
      </p:sp>
      <p:sp>
        <p:nvSpPr>
          <p:cNvPr id="12" name="TextBox 11">
            <a:extLst>
              <a:ext uri="{FF2B5EF4-FFF2-40B4-BE49-F238E27FC236}">
                <a16:creationId xmlns:a16="http://schemas.microsoft.com/office/drawing/2014/main" id="{0F8437F3-541F-4B25-8623-C9BC83289CD3}"/>
              </a:ext>
            </a:extLst>
          </p:cNvPr>
          <p:cNvSpPr txBox="1"/>
          <p:nvPr/>
        </p:nvSpPr>
        <p:spPr>
          <a:xfrm>
            <a:off x="1077064" y="4300971"/>
            <a:ext cx="10037872" cy="156966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entury Gothic" panose="020B0502020202020204"/>
                <a:ea typeface="+mn-ea"/>
                <a:cs typeface="+mn-cs"/>
              </a:rPr>
              <a:t>Indigenous Foodways requires understanding the relationships that have been developed over hundreds of generations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Century Gothic" panose="020B0502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entury Gothic" panose="020B0502020202020204"/>
                <a:ea typeface="+mn-ea"/>
                <a:cs typeface="+mn-cs"/>
              </a:rPr>
              <a:t>Our Foodways renew &amp; reciprocate ALL kinship relationships</a:t>
            </a:r>
            <a:endParaRPr lang="en-CA" sz="2400" dirty="0">
              <a:solidFill>
                <a:schemeClr val="bg1"/>
              </a:solidFill>
            </a:endParaRPr>
          </a:p>
        </p:txBody>
      </p:sp>
    </p:spTree>
    <p:extLst>
      <p:ext uri="{BB962C8B-B14F-4D97-AF65-F5344CB8AC3E}">
        <p14:creationId xmlns:p14="http://schemas.microsoft.com/office/powerpoint/2010/main" val="3175395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wd">
                                    <p:tmPct val="15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grpId="0" nodeType="withEffect">
                                  <p:stCondLst>
                                    <p:cond delay="500"/>
                                  </p:stCondLst>
                                  <p:iterate type="wd">
                                    <p:tmPct val="15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167" y="310692"/>
            <a:ext cx="4386947" cy="1162050"/>
          </a:xfrm>
        </p:spPr>
        <p:txBody>
          <a:bodyPr>
            <a:noAutofit/>
          </a:bodyPr>
          <a:lstStyle/>
          <a:p>
            <a:r>
              <a:rPr lang="en-US" sz="2400" b="1" dirty="0">
                <a:solidFill>
                  <a:schemeClr val="tx1"/>
                </a:solidFill>
              </a:rPr>
              <a:t>Revitalizing Indigenous Agriculture Project (RIAP)-</a:t>
            </a:r>
          </a:p>
        </p:txBody>
      </p:sp>
      <p:sp>
        <p:nvSpPr>
          <p:cNvPr id="3" name="Text Placeholder 2"/>
          <p:cNvSpPr>
            <a:spLocks noGrp="1"/>
          </p:cNvSpPr>
          <p:nvPr>
            <p:ph type="body" idx="2"/>
          </p:nvPr>
        </p:nvSpPr>
        <p:spPr>
          <a:xfrm>
            <a:off x="450167" y="1524000"/>
            <a:ext cx="4539348" cy="5334000"/>
          </a:xfrm>
        </p:spPr>
        <p:txBody>
          <a:bodyPr>
            <a:normAutofit lnSpcReduction="10000"/>
          </a:bodyPr>
          <a:lstStyle/>
          <a:p>
            <a:r>
              <a:rPr lang="en-US" sz="2000" dirty="0"/>
              <a:t>This was a 4-year pilot project that is working towards building community as well as the physical structures for teaching traditional medicines and foods found within </a:t>
            </a:r>
            <a:r>
              <a:rPr lang="en-US" sz="2000" dirty="0" err="1"/>
              <a:t>Opimihaw</a:t>
            </a:r>
            <a:r>
              <a:rPr lang="en-US" sz="2000" dirty="0"/>
              <a:t> valley, as well as the organic garden food, as traditional medicine.</a:t>
            </a:r>
          </a:p>
          <a:p>
            <a:endParaRPr lang="en-US" sz="1600" dirty="0"/>
          </a:p>
          <a:p>
            <a:r>
              <a:rPr lang="en-US" sz="2000" dirty="0"/>
              <a:t>Teaching Indigenous cultural and spiritual protocols when engaging with land ending with a traditional harvest and ceremonial feast.</a:t>
            </a:r>
          </a:p>
          <a:p>
            <a:r>
              <a:rPr lang="en-US" sz="2000" dirty="0"/>
              <a:t>decolonizing diet and promotion of indigenous culture.  </a:t>
            </a:r>
          </a:p>
        </p:txBody>
      </p:sp>
      <p:pic>
        <p:nvPicPr>
          <p:cNvPr id="3074" name="Picture 2" descr="C:\Users\User\Desktop\Agroecology\ceremon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9830" y="-1"/>
            <a:ext cx="3580841" cy="2743201"/>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User\Desktop\Agroecology\garde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8476" y="2743200"/>
            <a:ext cx="6937471" cy="4114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400664" y="2099846"/>
            <a:ext cx="2633669" cy="338554"/>
          </a:xfrm>
          <a:prstGeom prst="rect">
            <a:avLst/>
          </a:prstGeom>
          <a:noFill/>
        </p:spPr>
        <p:txBody>
          <a:bodyPr wrap="square" rtlCol="0">
            <a:spAutoFit/>
          </a:bodyPr>
          <a:lstStyle/>
          <a:p>
            <a:r>
              <a:rPr lang="en-US" sz="1600" dirty="0">
                <a:solidFill>
                  <a:schemeClr val="bg1">
                    <a:lumMod val="85000"/>
                    <a:lumOff val="15000"/>
                  </a:schemeClr>
                </a:solidFill>
              </a:rPr>
              <a:t>RIAP participants 2015</a:t>
            </a:r>
          </a:p>
        </p:txBody>
      </p:sp>
      <p:sp>
        <p:nvSpPr>
          <p:cNvPr id="6" name="TextBox 5"/>
          <p:cNvSpPr txBox="1"/>
          <p:nvPr/>
        </p:nvSpPr>
        <p:spPr>
          <a:xfrm>
            <a:off x="8194648" y="2135014"/>
            <a:ext cx="2295540" cy="338554"/>
          </a:xfrm>
          <a:prstGeom prst="rect">
            <a:avLst/>
          </a:prstGeom>
          <a:noFill/>
        </p:spPr>
        <p:txBody>
          <a:bodyPr wrap="square" rtlCol="0">
            <a:spAutoFit/>
          </a:bodyPr>
          <a:lstStyle/>
          <a:p>
            <a:r>
              <a:rPr lang="en-US" sz="1600" dirty="0">
                <a:solidFill>
                  <a:schemeClr val="bg1">
                    <a:lumMod val="85000"/>
                    <a:lumOff val="15000"/>
                  </a:schemeClr>
                </a:solidFill>
              </a:rPr>
              <a:t>Tobacco and 3 sisters</a:t>
            </a:r>
          </a:p>
        </p:txBody>
      </p:sp>
      <p:sp>
        <p:nvSpPr>
          <p:cNvPr id="7" name="TextBox 6"/>
          <p:cNvSpPr txBox="1"/>
          <p:nvPr/>
        </p:nvSpPr>
        <p:spPr>
          <a:xfrm>
            <a:off x="5291132" y="5942610"/>
            <a:ext cx="5268014" cy="738664"/>
          </a:xfrm>
          <a:prstGeom prst="rect">
            <a:avLst/>
          </a:prstGeom>
          <a:noFill/>
        </p:spPr>
        <p:txBody>
          <a:bodyPr wrap="square" rtlCol="0">
            <a:spAutoFit/>
          </a:bodyPr>
          <a:lstStyle/>
          <a:p>
            <a:r>
              <a:rPr lang="en-US" sz="1400" dirty="0">
                <a:solidFill>
                  <a:schemeClr val="bg1">
                    <a:lumMod val="85000"/>
                    <a:lumOff val="15000"/>
                  </a:schemeClr>
                </a:solidFill>
              </a:rPr>
              <a:t>Participants learned seeds songs for working and harvesting in the garden.  We also sang the songs for engaging with the sacred plants.</a:t>
            </a:r>
          </a:p>
        </p:txBody>
      </p:sp>
      <p:pic>
        <p:nvPicPr>
          <p:cNvPr id="3076" name="Picture 4" descr="C:\Users\User\Desktop\Agroecology\IMG_1594.JPG"/>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bwMode="auto">
          <a:xfrm>
            <a:off x="8403100" y="-1"/>
            <a:ext cx="3788900" cy="2841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250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DEF92653-5D6D-47E6-8744-0DAF76E049C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477077" y="379830"/>
            <a:ext cx="6460731" cy="5517576"/>
          </a:xfrm>
        </p:spPr>
        <p:txBody>
          <a:bodyPr vert="horz" lIns="91440" tIns="45720" rIns="91440" bIns="45720" rtlCol="0" anchor="ctr">
            <a:normAutofit fontScale="90000"/>
          </a:bodyPr>
          <a:lstStyle/>
          <a:p>
            <a:pPr lvl="0" algn="r">
              <a:lnSpc>
                <a:spcPct val="90000"/>
              </a:lnSpc>
            </a:pPr>
            <a:r>
              <a:rPr lang="en-US" sz="5000" dirty="0">
                <a:solidFill>
                  <a:schemeClr val="tx1"/>
                </a:solidFill>
                <a:effectLst/>
              </a:rPr>
              <a:t>Regenerative Land based Practices</a:t>
            </a:r>
            <a:br>
              <a:rPr lang="en-US" sz="5000" dirty="0">
                <a:solidFill>
                  <a:schemeClr val="tx1"/>
                </a:solidFill>
                <a:effectLst/>
              </a:rPr>
            </a:br>
            <a:r>
              <a:rPr lang="en-US" sz="5000" dirty="0">
                <a:solidFill>
                  <a:schemeClr val="tx1"/>
                </a:solidFill>
                <a:effectLst/>
              </a:rPr>
              <a:t/>
            </a:r>
            <a:br>
              <a:rPr lang="en-US" sz="5000" dirty="0">
                <a:solidFill>
                  <a:schemeClr val="tx1"/>
                </a:solidFill>
                <a:effectLst/>
              </a:rPr>
            </a:br>
            <a:r>
              <a:rPr lang="en-US" sz="5000" dirty="0">
                <a:solidFill>
                  <a:schemeClr val="tx1"/>
                </a:solidFill>
                <a:effectLst/>
              </a:rPr>
              <a:t>- Seeds</a:t>
            </a:r>
            <a:br>
              <a:rPr lang="en-US" sz="5000" dirty="0">
                <a:solidFill>
                  <a:schemeClr val="tx1"/>
                </a:solidFill>
                <a:effectLst/>
              </a:rPr>
            </a:br>
            <a:r>
              <a:rPr lang="en-US" sz="5000" dirty="0">
                <a:solidFill>
                  <a:schemeClr val="tx1"/>
                </a:solidFill>
                <a:effectLst/>
              </a:rPr>
              <a:t>- Native Plants &amp; gardens</a:t>
            </a:r>
            <a:br>
              <a:rPr lang="en-US" sz="5000" dirty="0">
                <a:solidFill>
                  <a:schemeClr val="tx1"/>
                </a:solidFill>
                <a:effectLst/>
              </a:rPr>
            </a:br>
            <a:r>
              <a:rPr lang="en-US" sz="5000" dirty="0">
                <a:solidFill>
                  <a:schemeClr val="tx1"/>
                </a:solidFill>
                <a:effectLst/>
              </a:rPr>
              <a:t>- Water</a:t>
            </a:r>
            <a:br>
              <a:rPr lang="en-US" sz="5000" dirty="0">
                <a:solidFill>
                  <a:schemeClr val="tx1"/>
                </a:solidFill>
                <a:effectLst/>
              </a:rPr>
            </a:br>
            <a:r>
              <a:rPr lang="en-US" sz="5000" dirty="0">
                <a:solidFill>
                  <a:schemeClr val="tx1"/>
                </a:solidFill>
                <a:effectLst/>
              </a:rPr>
              <a:t>- Animals</a:t>
            </a:r>
            <a:br>
              <a:rPr lang="en-US" sz="5000" dirty="0">
                <a:solidFill>
                  <a:schemeClr val="tx1"/>
                </a:solidFill>
                <a:effectLst/>
              </a:rPr>
            </a:br>
            <a:endParaRPr lang="en-US" sz="5000" dirty="0">
              <a:solidFill>
                <a:schemeClr val="tx1"/>
              </a:solidFill>
              <a:effectLst/>
            </a:endParaRPr>
          </a:p>
        </p:txBody>
      </p:sp>
      <p:sp>
        <p:nvSpPr>
          <p:cNvPr id="5" name="Text Placeholder 4"/>
          <p:cNvSpPr>
            <a:spLocks noGrp="1"/>
          </p:cNvSpPr>
          <p:nvPr>
            <p:ph type="body" idx="1"/>
          </p:nvPr>
        </p:nvSpPr>
        <p:spPr>
          <a:xfrm>
            <a:off x="8002185" y="1390650"/>
            <a:ext cx="3019423" cy="4076700"/>
          </a:xfrm>
        </p:spPr>
        <p:txBody>
          <a:bodyPr vert="horz" lIns="91440" tIns="45720" rIns="91440" bIns="45720" rtlCol="0" anchor="ctr">
            <a:normAutofit/>
          </a:bodyPr>
          <a:lstStyle/>
          <a:p>
            <a:pPr>
              <a:spcBef>
                <a:spcPts val="1000"/>
              </a:spcBef>
            </a:pPr>
            <a:r>
              <a:rPr lang="en-US" sz="2000">
                <a:solidFill>
                  <a:schemeClr val="tx1"/>
                </a:solidFill>
              </a:rPr>
              <a:t> </a:t>
            </a:r>
          </a:p>
        </p:txBody>
      </p:sp>
      <p:cxnSp>
        <p:nvCxnSpPr>
          <p:cNvPr id="16" name="Straight Connector 15">
            <a:extLst>
              <a:ext uri="{FF2B5EF4-FFF2-40B4-BE49-F238E27FC236}">
                <a16:creationId xmlns:a16="http://schemas.microsoft.com/office/drawing/2014/main" id="{9CA98CE3-81A7-4FFE-A047-9AA65998D87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315200" y="1733549"/>
            <a:ext cx="0" cy="339090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8" name="Diagram 7">
            <a:extLst>
              <a:ext uri="{FF2B5EF4-FFF2-40B4-BE49-F238E27FC236}">
                <a16:creationId xmlns:a16="http://schemas.microsoft.com/office/drawing/2014/main" id="{900976EA-B877-460C-B097-CE09FA51C149}"/>
              </a:ext>
            </a:extLst>
          </p:cNvPr>
          <p:cNvGraphicFramePr/>
          <p:nvPr>
            <p:extLst>
              <p:ext uri="{D42A27DB-BD31-4B8C-83A1-F6EECF244321}">
                <p14:modId xmlns:p14="http://schemas.microsoft.com/office/powerpoint/2010/main" val="1688018506"/>
              </p:ext>
            </p:extLst>
          </p:nvPr>
        </p:nvGraphicFramePr>
        <p:xfrm>
          <a:off x="7428318" y="969276"/>
          <a:ext cx="4657666" cy="45513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B2AFA7B6-C785-4846-8077-186C859B94EA}"/>
              </a:ext>
            </a:extLst>
          </p:cNvPr>
          <p:cNvSpPr txBox="1"/>
          <p:nvPr/>
        </p:nvSpPr>
        <p:spPr>
          <a:xfrm>
            <a:off x="8973742" y="2759585"/>
            <a:ext cx="1672824" cy="1338828"/>
          </a:xfrm>
          <a:prstGeom prst="rect">
            <a:avLst/>
          </a:prstGeom>
          <a:noFill/>
        </p:spPr>
        <p:txBody>
          <a:bodyPr wrap="square" rtlCol="0">
            <a:spAutoFit/>
          </a:bodyPr>
          <a:lstStyle/>
          <a:p>
            <a:pPr marL="0" marR="0" lvl="0" indent="0" algn="ctr" fontAlgn="auto">
              <a:lnSpc>
                <a:spcPct val="90000"/>
              </a:lnSpc>
              <a:spcBef>
                <a:spcPts val="1000"/>
              </a:spcBef>
              <a:buClr>
                <a:schemeClr val="accent1"/>
              </a:buClr>
              <a:buSzTx/>
              <a:tabLst/>
              <a:defRPr/>
            </a:pPr>
            <a:r>
              <a:rPr kumimoji="0" lang="en-US" b="1" i="0" u="none" strike="noStrike" cap="none" spc="0" normalizeH="0" baseline="0" noProof="0" dirty="0">
                <a:ln>
                  <a:noFill/>
                </a:ln>
                <a:solidFill>
                  <a:schemeClr val="tx1">
                    <a:lumMod val="95000"/>
                    <a:lumOff val="5000"/>
                  </a:schemeClr>
                </a:solidFill>
                <a:effectLst/>
                <a:uLnTx/>
                <a:uFillTx/>
              </a:rPr>
              <a:t>Spirituality and Protocol:</a:t>
            </a:r>
            <a:r>
              <a:rPr kumimoji="0" lang="en-US" b="0" i="0" u="none" strike="noStrike" cap="none" spc="0" normalizeH="0" baseline="0" noProof="0" dirty="0">
                <a:ln>
                  <a:noFill/>
                </a:ln>
                <a:solidFill>
                  <a:schemeClr val="tx1">
                    <a:lumMod val="95000"/>
                    <a:lumOff val="5000"/>
                  </a:schemeClr>
                </a:solidFill>
                <a:effectLst/>
                <a:uLnTx/>
                <a:uFillTx/>
              </a:rPr>
              <a:t> How do we </a:t>
            </a:r>
            <a:r>
              <a:rPr kumimoji="0" lang="en-US" b="0" i="0" u="none" strike="noStrike" cap="none" spc="0" normalizeH="0" baseline="0" noProof="0" dirty="0" err="1">
                <a:ln>
                  <a:noFill/>
                </a:ln>
                <a:solidFill>
                  <a:schemeClr val="tx1">
                    <a:lumMod val="95000"/>
                    <a:lumOff val="5000"/>
                  </a:schemeClr>
                </a:solidFill>
                <a:effectLst/>
                <a:uLnTx/>
                <a:uFillTx/>
              </a:rPr>
              <a:t>honour</a:t>
            </a:r>
            <a:r>
              <a:rPr kumimoji="0" lang="en-US" b="0" i="0" u="none" strike="noStrike" cap="none" spc="0" normalizeH="0" baseline="0" noProof="0" dirty="0">
                <a:ln>
                  <a:noFill/>
                </a:ln>
                <a:solidFill>
                  <a:schemeClr val="tx1">
                    <a:lumMod val="95000"/>
                    <a:lumOff val="5000"/>
                  </a:schemeClr>
                </a:solidFill>
                <a:effectLst/>
                <a:uLnTx/>
                <a:uFillTx/>
              </a:rPr>
              <a:t> our relationships</a:t>
            </a:r>
          </a:p>
        </p:txBody>
      </p:sp>
      <p:sp>
        <p:nvSpPr>
          <p:cNvPr id="13" name="TextBox 12">
            <a:extLst>
              <a:ext uri="{FF2B5EF4-FFF2-40B4-BE49-F238E27FC236}">
                <a16:creationId xmlns:a16="http://schemas.microsoft.com/office/drawing/2014/main" id="{27DDE510-98C6-42AC-95C1-A946044339FD}"/>
              </a:ext>
            </a:extLst>
          </p:cNvPr>
          <p:cNvSpPr txBox="1"/>
          <p:nvPr/>
        </p:nvSpPr>
        <p:spPr>
          <a:xfrm>
            <a:off x="658379" y="5876401"/>
            <a:ext cx="10591800" cy="861774"/>
          </a:xfrm>
          <a:prstGeom prst="rect">
            <a:avLst/>
          </a:prstGeom>
          <a:noFill/>
        </p:spPr>
        <p:txBody>
          <a:bodyPr wrap="square">
            <a:spAutoFit/>
          </a:bodyPr>
          <a:lstStyle/>
          <a:p>
            <a:r>
              <a:rPr kumimoji="0" lang="en-US" sz="5000" b="0" i="0" u="none" strike="noStrike" kern="1200" cap="all" spc="30" normalizeH="0" baseline="0" noProof="0" dirty="0">
                <a:ln>
                  <a:noFill/>
                </a:ln>
                <a:solidFill>
                  <a:srgbClr val="000000"/>
                </a:solidFill>
                <a:effectLst/>
                <a:uLnTx/>
                <a:uFillTx/>
                <a:latin typeface="Univers Condensed"/>
                <a:ea typeface="+mj-ea"/>
                <a:cs typeface="+mj-cs"/>
              </a:rPr>
              <a:t>human responsibility vs Rights </a:t>
            </a:r>
            <a:endParaRPr lang="en-CA" dirty="0"/>
          </a:p>
        </p:txBody>
      </p:sp>
    </p:spTree>
    <p:extLst>
      <p:ext uri="{BB962C8B-B14F-4D97-AF65-F5344CB8AC3E}">
        <p14:creationId xmlns:p14="http://schemas.microsoft.com/office/powerpoint/2010/main" val="3752628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F64F9B95-9045-48D2-B9F3-2927E98F54A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85AA86F-6A4D-4BCB-A045-D992CDC2959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1" name="Rectangle 20">
            <a:extLst>
              <a:ext uri="{FF2B5EF4-FFF2-40B4-BE49-F238E27FC236}">
                <a16:creationId xmlns:a16="http://schemas.microsoft.com/office/drawing/2014/main" id="{E49D7415-2F11-44C2-B6AA-13A25B6814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C0512A2-F901-4CCA-BE3D-406E818D6970}"/>
              </a:ext>
            </a:extLst>
          </p:cNvPr>
          <p:cNvSpPr txBox="1"/>
          <p:nvPr/>
        </p:nvSpPr>
        <p:spPr>
          <a:xfrm>
            <a:off x="695325" y="907037"/>
            <a:ext cx="3819821" cy="1955690"/>
          </a:xfrm>
          <a:prstGeom prst="rect">
            <a:avLst/>
          </a:prstGeom>
        </p:spPr>
        <p:txBody>
          <a:bodyPr vert="horz" lIns="91440" tIns="45720" rIns="91440" bIns="45720" rtlCol="0" anchor="t">
            <a:normAutofit fontScale="92500" lnSpcReduction="20000"/>
          </a:bodyPr>
          <a:lstStyle/>
          <a:p>
            <a:pPr>
              <a:spcBef>
                <a:spcPct val="0"/>
              </a:spcBef>
              <a:spcAft>
                <a:spcPts val="450"/>
              </a:spcAft>
              <a:defRPr/>
            </a:pPr>
            <a:r>
              <a:rPr lang="en-US" sz="4000" b="1" kern="1200" cap="all" spc="30" baseline="0" dirty="0">
                <a:solidFill>
                  <a:schemeClr val="tx1"/>
                </a:solidFill>
                <a:latin typeface="+mj-lt"/>
                <a:ea typeface="+mj-ea"/>
                <a:cs typeface="+mj-cs"/>
              </a:rPr>
              <a:t>Natural Laws foundational in Ancestral Foodways </a:t>
            </a:r>
          </a:p>
        </p:txBody>
      </p:sp>
      <p:cxnSp>
        <p:nvCxnSpPr>
          <p:cNvPr id="23" name="Straight Connector 22">
            <a:extLst>
              <a:ext uri="{FF2B5EF4-FFF2-40B4-BE49-F238E27FC236}">
                <a16:creationId xmlns:a16="http://schemas.microsoft.com/office/drawing/2014/main" id="{D2E57F3D-33BE-4306-87E6-24576371951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35287"/>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A128530C-F1C7-4E89-8F4E-1651B6BC42A2}"/>
              </a:ext>
            </a:extLst>
          </p:cNvPr>
          <p:cNvSpPr/>
          <p:nvPr/>
        </p:nvSpPr>
        <p:spPr>
          <a:xfrm>
            <a:off x="695325" y="2862727"/>
            <a:ext cx="3706113" cy="3372250"/>
          </a:xfrm>
          <a:prstGeom prst="rect">
            <a:avLst/>
          </a:prstGeom>
        </p:spPr>
        <p:txBody>
          <a:bodyPr vert="horz" lIns="91440" tIns="45720" rIns="91440" bIns="45720" rtlCol="0">
            <a:normAutofit/>
          </a:bodyPr>
          <a:lstStyle/>
          <a:p>
            <a:pPr indent="-228600">
              <a:lnSpc>
                <a:spcPct val="110000"/>
              </a:lnSpc>
              <a:spcBef>
                <a:spcPts val="750"/>
              </a:spcBef>
              <a:buClr>
                <a:schemeClr val="accent1"/>
              </a:buClr>
              <a:buFont typeface="Arial" panose="020B0604020202020204" pitchFamily="34" charset="0"/>
              <a:buChar char="•"/>
              <a:defRPr/>
            </a:pPr>
            <a:r>
              <a:rPr lang="en-US" sz="1500" b="1" dirty="0"/>
              <a:t>1. Law of Creation:</a:t>
            </a:r>
            <a:r>
              <a:rPr lang="en-US" sz="1500" dirty="0"/>
              <a:t> Creation stories, Older Brother stories, Community and Kinship Stories</a:t>
            </a:r>
            <a:r>
              <a:rPr lang="en-US" sz="1500" b="1" dirty="0"/>
              <a:t>- how we are related</a:t>
            </a:r>
          </a:p>
          <a:p>
            <a:pPr indent="-228600">
              <a:lnSpc>
                <a:spcPct val="110000"/>
              </a:lnSpc>
              <a:spcBef>
                <a:spcPts val="750"/>
              </a:spcBef>
              <a:buClr>
                <a:schemeClr val="accent1"/>
              </a:buClr>
              <a:buFont typeface="Arial" panose="020B0604020202020204" pitchFamily="34" charset="0"/>
              <a:buChar char="•"/>
              <a:defRPr/>
            </a:pPr>
            <a:r>
              <a:rPr lang="en-US" sz="1500" b="1" dirty="0"/>
              <a:t>2. Laws of the Land:</a:t>
            </a:r>
            <a:r>
              <a:rPr lang="en-US" sz="1500" dirty="0"/>
              <a:t> land based experiential learning, land-based ecology with native plants and gardening, common traditional medicines, and traditional foods prep – </a:t>
            </a:r>
            <a:r>
              <a:rPr lang="en-US" sz="1500" dirty="0" err="1"/>
              <a:t>Pastahowin-ochinewin</a:t>
            </a:r>
            <a:endParaRPr lang="en-US" sz="1500" dirty="0"/>
          </a:p>
          <a:p>
            <a:pPr indent="-228600">
              <a:lnSpc>
                <a:spcPct val="110000"/>
              </a:lnSpc>
              <a:spcBef>
                <a:spcPts val="750"/>
              </a:spcBef>
              <a:buClr>
                <a:schemeClr val="accent1"/>
              </a:buClr>
              <a:buFont typeface="Arial" panose="020B0604020202020204" pitchFamily="34" charset="0"/>
              <a:buChar char="•"/>
              <a:defRPr/>
            </a:pPr>
            <a:r>
              <a:rPr lang="en-US" sz="1500" b="1" dirty="0"/>
              <a:t>3. Laws of the People:</a:t>
            </a:r>
            <a:r>
              <a:rPr lang="en-US" sz="1500" dirty="0"/>
              <a:t> Understanding and building roles in Sacred Circle teachings. Strengthening Kinship, and community gatherings -</a:t>
            </a:r>
            <a:r>
              <a:rPr lang="en-US" sz="1500" dirty="0" err="1"/>
              <a:t>wahkotowin</a:t>
            </a:r>
            <a:endParaRPr lang="en-US" sz="1500" dirty="0"/>
          </a:p>
        </p:txBody>
      </p:sp>
      <p:pic>
        <p:nvPicPr>
          <p:cNvPr id="12" name="Picture Placeholder 11"/>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5673" r="14680"/>
          <a:stretch/>
        </p:blipFill>
        <p:spPr>
          <a:xfrm rot="21600000">
            <a:off x="4876800" y="735286"/>
            <a:ext cx="6515100" cy="5398813"/>
          </a:xfrm>
          <a:prstGeom prst="rect">
            <a:avLst/>
          </a:prstGeom>
        </p:spPr>
      </p:pic>
    </p:spTree>
    <p:extLst>
      <p:ext uri="{BB962C8B-B14F-4D97-AF65-F5344CB8AC3E}">
        <p14:creationId xmlns:p14="http://schemas.microsoft.com/office/powerpoint/2010/main" val="2871728542"/>
      </p:ext>
    </p:extLst>
  </p:cSld>
  <p:clrMapOvr>
    <a:masterClrMapping/>
  </p:clrMapOvr>
</p:sld>
</file>

<file path=ppt/theme/theme1.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Custom 9">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59187C1-630C-405A-830B-EED062A49695}">
  <ds:schemaRefs>
    <ds:schemaRef ds:uri="http://schemas.microsoft.com/sharepoint/v3/contenttype/forms"/>
  </ds:schemaRefs>
</ds:datastoreItem>
</file>

<file path=customXml/itemProps2.xml><?xml version="1.0" encoding="utf-8"?>
<ds:datastoreItem xmlns:ds="http://schemas.openxmlformats.org/officeDocument/2006/customXml" ds:itemID="{EE0F876D-ECAD-49DD-95DE-E4DA3D4E9CA1}">
  <ds:schemaRefs>
    <ds:schemaRef ds:uri="http://schemas.microsoft.com/office/2006/documentManagement/types"/>
    <ds:schemaRef ds:uri="http://schemas.openxmlformats.org/package/2006/metadata/core-properties"/>
    <ds:schemaRef ds:uri="http://purl.org/dc/dcmitype/"/>
    <ds:schemaRef ds:uri="http://purl.org/dc/terms/"/>
    <ds:schemaRef ds:uri="http://schemas.microsoft.com/office/infopath/2007/PartnerControls"/>
    <ds:schemaRef ds:uri="16c05727-aa75-4e4a-9b5f-8a80a1165891"/>
    <ds:schemaRef ds:uri="http://schemas.microsoft.com/office/2006/metadata/properties"/>
    <ds:schemaRef ds:uri="http://purl.org/dc/elements/1.1/"/>
    <ds:schemaRef ds:uri="http://www.w3.org/XML/1998/namespace"/>
    <ds:schemaRef ds:uri="230e9df3-be65-4c73-a93b-d1236ebd677e"/>
    <ds:schemaRef ds:uri="71af3243-3dd4-4a8d-8c0d-dd76da1f02a5"/>
    <ds:schemaRef ds:uri="http://schemas.microsoft.com/sharepoint/v3"/>
  </ds:schemaRefs>
</ds:datastoreItem>
</file>

<file path=customXml/itemProps3.xml><?xml version="1.0" encoding="utf-8"?>
<ds:datastoreItem xmlns:ds="http://schemas.openxmlformats.org/officeDocument/2006/customXml" ds:itemID="{4EC785CC-7DC7-486B-AC4F-90AD768E96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Chronicle design</Template>
  <TotalTime>3169</TotalTime>
  <Words>1472</Words>
  <Application>Microsoft Office PowerPoint</Application>
  <PresentationFormat>Widescreen</PresentationFormat>
  <Paragraphs>162</Paragraphs>
  <Slides>25</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Calibri</vt:lpstr>
      <vt:lpstr>Calisto MT</vt:lpstr>
      <vt:lpstr>Cambria</vt:lpstr>
      <vt:lpstr>Century Gothic</vt:lpstr>
      <vt:lpstr>Times New Roman</vt:lpstr>
      <vt:lpstr>Univers Condensed</vt:lpstr>
      <vt:lpstr>ChronicleVTI</vt:lpstr>
      <vt:lpstr>revitalizing, Regenerating,  and Resilience In Indigenous Agriculture</vt:lpstr>
      <vt:lpstr>Glenda Abbott Pelican Lake First Nation Nehiyaw-plains cree</vt:lpstr>
      <vt:lpstr>Introduction</vt:lpstr>
      <vt:lpstr>PowerPoint Presentation</vt:lpstr>
      <vt:lpstr>Restorative research  &amp;  Education in Ancestral knowledge and Science</vt:lpstr>
      <vt:lpstr>Revitalizing Indigenous Agriculture: the history,  importance of Indigenous migrations and Remembering all forms of Agriculture</vt:lpstr>
      <vt:lpstr>Revitalizing Indigenous Agriculture Project (RIAP)-</vt:lpstr>
      <vt:lpstr>Regenerative Land based Practices  - Seeds - Native Plants &amp; gardens - Water - Animals </vt:lpstr>
      <vt:lpstr>PowerPoint Presentation</vt:lpstr>
      <vt:lpstr>Understanding kinship through spirituality and Protocols</vt:lpstr>
      <vt:lpstr>The First People</vt:lpstr>
      <vt:lpstr>7 Sisters Garden: têpakohp  nîtisânak kistikân  </vt:lpstr>
      <vt:lpstr>February- March Harvest</vt:lpstr>
      <vt:lpstr>SACRED SEEDS</vt:lpstr>
      <vt:lpstr>Hopi Friends</vt:lpstr>
      <vt:lpstr>Seed Songs &amp; Kinship as important as water</vt:lpstr>
      <vt:lpstr>Seasonal alignment and spiritual reciprocity</vt:lpstr>
      <vt:lpstr>Native Bees</vt:lpstr>
      <vt:lpstr>Example of Plant Relationships</vt:lpstr>
      <vt:lpstr>Buffalo Birds Garden- planting for success  looks  different  for  each of us</vt:lpstr>
      <vt:lpstr>Wise words</vt:lpstr>
      <vt:lpstr>Concerns and Barriers:  1)land use policies  2) funding models  3) Climate Change  4) Corporations and seed sovereignty  5) Intellectual Property &amp; Protocols</vt:lpstr>
      <vt:lpstr>Priorities</vt:lpstr>
      <vt:lpstr>We will never be sovereign until we can feed our people  `Winona LaDuke 2008 White Earth Café`   We will never be sovereign UNTIL we STOP operating within systems designed to destroy us and move to re-rooting ourselves into Indigenous systems that promote true abundance.  </vt:lpstr>
      <vt:lpstr>Questions?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Regenerating,  revitalizing, and restoration in Indigenous foodways</dc:title>
  <dc:creator>Glenda Abbott</dc:creator>
  <cp:lastModifiedBy>Lynn Moreau</cp:lastModifiedBy>
  <cp:revision>4</cp:revision>
  <cp:lastPrinted>2023-01-17T04:26:47Z</cp:lastPrinted>
  <dcterms:created xsi:type="dcterms:W3CDTF">2021-11-21T22:35:17Z</dcterms:created>
  <dcterms:modified xsi:type="dcterms:W3CDTF">2023-01-27T18:27:42Z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