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16"/>
  </p:notesMasterIdLst>
  <p:sldIdLst>
    <p:sldId id="256" r:id="rId2"/>
    <p:sldId id="257" r:id="rId3"/>
    <p:sldId id="258" r:id="rId4"/>
    <p:sldId id="268" r:id="rId5"/>
    <p:sldId id="270" r:id="rId6"/>
    <p:sldId id="269" r:id="rId7"/>
    <p:sldId id="265" r:id="rId8"/>
    <p:sldId id="259" r:id="rId9"/>
    <p:sldId id="260" r:id="rId10"/>
    <p:sldId id="263" r:id="rId11"/>
    <p:sldId id="264" r:id="rId12"/>
    <p:sldId id="261" r:id="rId13"/>
    <p:sldId id="262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3" autoAdjust="0"/>
    <p:restoredTop sz="94660"/>
  </p:normalViewPr>
  <p:slideViewPr>
    <p:cSldViewPr snapToGrid="0">
      <p:cViewPr varScale="1">
        <p:scale>
          <a:sx n="76" d="100"/>
          <a:sy n="76" d="100"/>
        </p:scale>
        <p:origin x="1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8E2CA-2FAD-45C4-B703-10181125B44E}" type="datetimeFigureOut">
              <a:rPr lang="en-CA" smtClean="0"/>
              <a:t>2023-01-27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4CD34-B737-4188-A32D-65F3453C712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397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Today I’m going talking about Buzwah Fisheries, our place in the aquaculture industry, and our responsibilities that come with that.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54CD34-B737-4188-A32D-65F3453C712E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8024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74F27-15C3-4713-A4B2-E33405E78E1A}" type="datetimeFigureOut">
              <a:rPr lang="en-CA" smtClean="0"/>
              <a:t>2023-01-27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C998E-82A2-4A1C-B4C4-044208D07E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4576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74F27-15C3-4713-A4B2-E33405E78E1A}" type="datetimeFigureOut">
              <a:rPr lang="en-CA" smtClean="0"/>
              <a:t>2023-01-27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C998E-82A2-4A1C-B4C4-044208D07E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2827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74F27-15C3-4713-A4B2-E33405E78E1A}" type="datetimeFigureOut">
              <a:rPr lang="en-CA" smtClean="0"/>
              <a:t>2023-01-27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C998E-82A2-4A1C-B4C4-044208D07E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0079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74F27-15C3-4713-A4B2-E33405E78E1A}" type="datetimeFigureOut">
              <a:rPr lang="en-CA" smtClean="0"/>
              <a:t>2023-01-27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C998E-82A2-4A1C-B4C4-044208D07EF3}" type="slidenum">
              <a:rPr lang="en-CA" smtClean="0"/>
              <a:t>‹#›</a:t>
            </a:fld>
            <a:endParaRPr lang="en-CA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83080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74F27-15C3-4713-A4B2-E33405E78E1A}" type="datetimeFigureOut">
              <a:rPr lang="en-CA" smtClean="0"/>
              <a:t>2023-01-27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C998E-82A2-4A1C-B4C4-044208D07E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9527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74F27-15C3-4713-A4B2-E33405E78E1A}" type="datetimeFigureOut">
              <a:rPr lang="en-CA" smtClean="0"/>
              <a:t>2023-01-27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C998E-82A2-4A1C-B4C4-044208D07E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7398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74F27-15C3-4713-A4B2-E33405E78E1A}" type="datetimeFigureOut">
              <a:rPr lang="en-CA" smtClean="0"/>
              <a:t>2023-01-27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C998E-82A2-4A1C-B4C4-044208D07E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3110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74F27-15C3-4713-A4B2-E33405E78E1A}" type="datetimeFigureOut">
              <a:rPr lang="en-CA" smtClean="0"/>
              <a:t>2023-01-27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C998E-82A2-4A1C-B4C4-044208D07E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821577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74F27-15C3-4713-A4B2-E33405E78E1A}" type="datetimeFigureOut">
              <a:rPr lang="en-CA" smtClean="0"/>
              <a:t>2023-01-27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C998E-82A2-4A1C-B4C4-044208D07E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6227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74F27-15C3-4713-A4B2-E33405E78E1A}" type="datetimeFigureOut">
              <a:rPr lang="en-CA" smtClean="0"/>
              <a:t>2023-01-27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C998E-82A2-4A1C-B4C4-044208D07E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3024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74F27-15C3-4713-A4B2-E33405E78E1A}" type="datetimeFigureOut">
              <a:rPr lang="en-CA" smtClean="0"/>
              <a:t>2023-01-27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C998E-82A2-4A1C-B4C4-044208D07E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9825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74F27-15C3-4713-A4B2-E33405E78E1A}" type="datetimeFigureOut">
              <a:rPr lang="en-CA" smtClean="0"/>
              <a:t>2023-01-27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C998E-82A2-4A1C-B4C4-044208D07E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6187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74F27-15C3-4713-A4B2-E33405E78E1A}" type="datetimeFigureOut">
              <a:rPr lang="en-CA" smtClean="0"/>
              <a:t>2023-01-27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C998E-82A2-4A1C-B4C4-044208D07E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2304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74F27-15C3-4713-A4B2-E33405E78E1A}" type="datetimeFigureOut">
              <a:rPr lang="en-CA" smtClean="0"/>
              <a:t>2023-01-27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C998E-82A2-4A1C-B4C4-044208D07E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4581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74F27-15C3-4713-A4B2-E33405E78E1A}" type="datetimeFigureOut">
              <a:rPr lang="en-CA" smtClean="0"/>
              <a:t>2023-01-27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C998E-82A2-4A1C-B4C4-044208D07E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7407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74F27-15C3-4713-A4B2-E33405E78E1A}" type="datetimeFigureOut">
              <a:rPr lang="en-CA" smtClean="0"/>
              <a:t>2023-01-27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C998E-82A2-4A1C-B4C4-044208D07E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0651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74F27-15C3-4713-A4B2-E33405E78E1A}" type="datetimeFigureOut">
              <a:rPr lang="en-CA" smtClean="0"/>
              <a:t>2023-01-27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C998E-82A2-4A1C-B4C4-044208D07E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8303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0F74F27-15C3-4713-A4B2-E33405E78E1A}" type="datetimeFigureOut">
              <a:rPr lang="en-CA" smtClean="0"/>
              <a:t>2023-01-27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96C998E-82A2-4A1C-B4C4-044208D07EF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4938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7362B-41C3-44EE-97FE-A609120D2C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2998956"/>
            <a:ext cx="8689976" cy="2509213"/>
          </a:xfrm>
        </p:spPr>
        <p:txBody>
          <a:bodyPr/>
          <a:lstStyle/>
          <a:p>
            <a:r>
              <a:rPr lang="en-CA" dirty="0"/>
              <a:t>Buzwah Fisheries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8ADB45-4AF7-3BCE-C259-471F3004309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893" y="835974"/>
            <a:ext cx="3872214" cy="387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03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AD73F-3EFF-4B14-9CF5-5701E2218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237" y="650030"/>
            <a:ext cx="5934969" cy="2023254"/>
          </a:xfrm>
        </p:spPr>
        <p:txBody>
          <a:bodyPr/>
          <a:lstStyle/>
          <a:p>
            <a:r>
              <a:rPr lang="en-CA" dirty="0"/>
              <a:t>Social welfare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DB8785-F7D4-4CF6-9023-FE941046C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98077" y="2530215"/>
            <a:ext cx="4780129" cy="3158347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dirty="0"/>
              <a:t>Ensures every worker knows their rights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dirty="0"/>
              <a:t>Each worker has </a:t>
            </a:r>
            <a:r>
              <a:rPr lang="en-CA" dirty="0" err="1"/>
              <a:t>whmis</a:t>
            </a:r>
            <a:r>
              <a:rPr lang="en-CA" dirty="0"/>
              <a:t> training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dirty="0"/>
              <a:t>First aid trained staff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dirty="0"/>
              <a:t>Access to safety equipment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dirty="0"/>
              <a:t>Fair workplace</a:t>
            </a:r>
          </a:p>
          <a:p>
            <a:pPr algn="l"/>
            <a:endParaRPr lang="en-CA" dirty="0"/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64D1B263-E483-9225-9C3D-3324E41123D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" t="-14" r="29873" b="14"/>
          <a:stretch/>
        </p:blipFill>
        <p:spPr>
          <a:xfrm>
            <a:off x="1401763" y="649288"/>
            <a:ext cx="4694237" cy="5181600"/>
          </a:xfrm>
        </p:spPr>
      </p:pic>
    </p:spTree>
    <p:extLst>
      <p:ext uri="{BB962C8B-B14F-4D97-AF65-F5344CB8AC3E}">
        <p14:creationId xmlns:p14="http://schemas.microsoft.com/office/powerpoint/2010/main" val="2168945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C2F6D-6439-4673-8899-7A9659623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Food safety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161C646-99FF-4BBF-98B2-520176B03F7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8" r="598" b="10540"/>
          <a:stretch/>
        </p:blipFill>
        <p:spPr>
          <a:xfrm>
            <a:off x="7424803" y="609601"/>
            <a:ext cx="3255358" cy="51816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D87B7B-23F3-4E4E-AC7D-3019F9F3C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dirty="0"/>
              <a:t>Important for all staff to closely monitor stock for disease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dirty="0"/>
              <a:t>If disease is suspected it will only be treated with federally approved antibiotics</a:t>
            </a:r>
          </a:p>
        </p:txBody>
      </p:sp>
    </p:spTree>
    <p:extLst>
      <p:ext uri="{BB962C8B-B14F-4D97-AF65-F5344CB8AC3E}">
        <p14:creationId xmlns:p14="http://schemas.microsoft.com/office/powerpoint/2010/main" val="333712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A7ACB-4B56-4155-A800-DAE618134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5385" y="609598"/>
            <a:ext cx="5934969" cy="2023254"/>
          </a:xfrm>
        </p:spPr>
        <p:txBody>
          <a:bodyPr/>
          <a:lstStyle/>
          <a:p>
            <a:r>
              <a:rPr lang="en-CA" dirty="0"/>
              <a:t>environment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AF98CA6-04ED-4532-BC93-B66F25EA6DA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" b="5248"/>
          <a:stretch>
            <a:fillRect/>
          </a:stretch>
        </p:blipFill>
        <p:spPr>
          <a:xfrm>
            <a:off x="914400" y="609600"/>
            <a:ext cx="3254375" cy="51816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FAB758-C0B6-448E-8D86-FB568EF7C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55405" y="2632852"/>
            <a:ext cx="5934949" cy="3158347"/>
          </a:xfrm>
        </p:spPr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dirty="0"/>
              <a:t>Closely monitors the water quality during open water season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dirty="0"/>
              <a:t>Temperature and dissolved oxygen are tested daily before feeding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dirty="0"/>
              <a:t>Safety measures are in place in case of fire, oil spill, and Avoids any substances that would cause environmental damage.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6140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C2F6D-6439-4673-8899-7A9659623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Animal health and welfare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E587D96-CC3F-41E0-936C-02EA5BBCCB7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r="41516"/>
          <a:stretch/>
        </p:blipFill>
        <p:spPr>
          <a:xfrm>
            <a:off x="7424803" y="609601"/>
            <a:ext cx="3255358" cy="51816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D87B7B-23F3-4E4E-AC7D-3019F9F3CC9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dirty="0"/>
              <a:t>Ensures the safety of the animals both inside and outside the net pens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dirty="0"/>
              <a:t>Extra measures in place to ensure fingerlings enter the net pens safely during transport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dirty="0"/>
              <a:t>Animals are fed to satiation, never over or under fed, and never without food for more than a few days (during ice out)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dirty="0"/>
              <a:t>Closely watch for complications and diseases, treat if necessary.</a:t>
            </a:r>
          </a:p>
        </p:txBody>
      </p:sp>
    </p:spTree>
    <p:extLst>
      <p:ext uri="{BB962C8B-B14F-4D97-AF65-F5344CB8AC3E}">
        <p14:creationId xmlns:p14="http://schemas.microsoft.com/office/powerpoint/2010/main" val="3118212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5FE0E97-A44F-4858-8F07-3863233FBFE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" t="12471" r="-65" b="25243"/>
          <a:stretch/>
        </p:blipFill>
        <p:spPr>
          <a:xfrm>
            <a:off x="1190625" y="962262"/>
            <a:ext cx="9810750" cy="4583112"/>
          </a:xfrm>
        </p:spPr>
      </p:pic>
    </p:spTree>
    <p:extLst>
      <p:ext uri="{BB962C8B-B14F-4D97-AF65-F5344CB8AC3E}">
        <p14:creationId xmlns:p14="http://schemas.microsoft.com/office/powerpoint/2010/main" val="1197627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59CC5-920E-451D-AE8C-BFFCFD057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09600"/>
            <a:ext cx="4584162" cy="1656945"/>
          </a:xfrm>
        </p:spPr>
        <p:txBody>
          <a:bodyPr/>
          <a:lstStyle/>
          <a:p>
            <a:r>
              <a:rPr lang="en-CA" dirty="0"/>
              <a:t>beginning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65387D-1C58-40AD-98B1-F5BE603EEB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3795" y="2266546"/>
            <a:ext cx="4584162" cy="3524654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dirty="0"/>
              <a:t>Located in Wikwemikong first nation in the Manitowaning bay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dirty="0"/>
              <a:t>Benjamin Kanasawe began business in 1997 with his son, peter kanasawe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dirty="0"/>
              <a:t>With support from chief and council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dirty="0"/>
              <a:t>Help from Waubetek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dirty="0"/>
              <a:t>Started with 4 net pens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dirty="0"/>
              <a:t>all labour done by hand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82B4E312-6143-315E-0476-741A2805083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6" t="-219" r="12034" b="219"/>
          <a:stretch/>
        </p:blipFill>
        <p:spPr>
          <a:xfrm>
            <a:off x="5739184" y="609600"/>
            <a:ext cx="4883150" cy="5181600"/>
          </a:xfrm>
        </p:spPr>
      </p:pic>
    </p:spTree>
    <p:extLst>
      <p:ext uri="{BB962C8B-B14F-4D97-AF65-F5344CB8AC3E}">
        <p14:creationId xmlns:p14="http://schemas.microsoft.com/office/powerpoint/2010/main" val="185890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A081E-1387-44B4-B1E5-6E7BCB62D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257" y="2754649"/>
            <a:ext cx="5934969" cy="674351"/>
          </a:xfrm>
        </p:spPr>
        <p:txBody>
          <a:bodyPr/>
          <a:lstStyle/>
          <a:p>
            <a:r>
              <a:rPr lang="en-CA" dirty="0"/>
              <a:t>present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6CA0C2C-7C55-4FDE-B4A1-D9028ABF0B1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8" t="12" r="28750" b="-12"/>
          <a:stretch/>
        </p:blipFill>
        <p:spPr>
          <a:xfrm>
            <a:off x="913794" y="654996"/>
            <a:ext cx="4114799" cy="51816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56A365-C485-440E-A9FE-75817F9F7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43257" y="3429000"/>
            <a:ext cx="5934949" cy="2407596"/>
          </a:xfrm>
        </p:spPr>
        <p:txBody>
          <a:bodyPr>
            <a:normAutofit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dirty="0"/>
              <a:t>Indigenous owned and operated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dirty="0"/>
              <a:t>Business has grown to 32 net pens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dirty="0"/>
              <a:t>Submersible for ice out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dirty="0"/>
              <a:t>Some labour is automated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dirty="0"/>
              <a:t>Employs 10 people from the reserve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dirty="0"/>
              <a:t>Bap certified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41FC4A-9854-4E77-86CB-C286AF491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297" y="347053"/>
            <a:ext cx="4302868" cy="241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68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48EBB-B796-2D0C-D46C-32C78330A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430" y="618517"/>
            <a:ext cx="2587557" cy="1596177"/>
          </a:xfrm>
        </p:spPr>
        <p:txBody>
          <a:bodyPr/>
          <a:lstStyle/>
          <a:p>
            <a:r>
              <a:rPr lang="en-CA" dirty="0"/>
              <a:t>Fish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A949EAD-9353-3E55-6EB2-12877CC16F3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051" y="2041006"/>
            <a:ext cx="5172682" cy="232770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2F10E1-315C-954D-4719-2E129D668E7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48804" y="2367092"/>
            <a:ext cx="4144609" cy="3424107"/>
          </a:xfrm>
        </p:spPr>
        <p:txBody>
          <a:bodyPr/>
          <a:lstStyle/>
          <a:p>
            <a:r>
              <a:rPr lang="en-CA" dirty="0"/>
              <a:t>Rainbow trout only species</a:t>
            </a:r>
          </a:p>
          <a:p>
            <a:r>
              <a:rPr lang="en-CA" dirty="0"/>
              <a:t>Fingerlings at 35g – 45g</a:t>
            </a:r>
          </a:p>
          <a:p>
            <a:r>
              <a:rPr lang="en-CA" dirty="0"/>
              <a:t>32,000 - 35,000 per net pen</a:t>
            </a:r>
          </a:p>
          <a:p>
            <a:r>
              <a:rPr lang="en-CA" dirty="0"/>
              <a:t>Leaves site around 2.5 – 3 lbs</a:t>
            </a:r>
          </a:p>
          <a:p>
            <a:r>
              <a:rPr lang="en-CA" dirty="0"/>
              <a:t>1.1 million fish on site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63FC68-CA8C-D6E1-CA07-B2C225D3C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39921" y="1094744"/>
            <a:ext cx="3605341" cy="392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94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353E8-20B4-C190-1F55-BBBC1A32D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200" y="618517"/>
            <a:ext cx="5106026" cy="1596177"/>
          </a:xfrm>
        </p:spPr>
        <p:txBody>
          <a:bodyPr/>
          <a:lstStyle/>
          <a:p>
            <a:r>
              <a:rPr lang="en-CA" dirty="0"/>
              <a:t>Feed</a:t>
            </a:r>
          </a:p>
        </p:txBody>
      </p:sp>
      <p:pic>
        <p:nvPicPr>
          <p:cNvPr id="5" name="20220627_163755_1">
            <a:hlinkClick r:id="" action="ppaction://media"/>
            <a:extLst>
              <a:ext uri="{FF2B5EF4-FFF2-40B4-BE49-F238E27FC236}">
                <a16:creationId xmlns:a16="http://schemas.microsoft.com/office/drawing/2014/main" id="{0C051593-AD6C-5B4B-6782-C28DD422FE10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8132" y="2367092"/>
            <a:ext cx="5105400" cy="229711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51C64-E244-5A2B-0090-D15A3A9CDC1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CA" dirty="0"/>
              <a:t>fish eat once a day in the morning</a:t>
            </a:r>
          </a:p>
          <a:p>
            <a:r>
              <a:rPr lang="en-CA" dirty="0"/>
              <a:t>Sizes range from 3mm – 7.5mm</a:t>
            </a:r>
          </a:p>
          <a:p>
            <a:r>
              <a:rPr lang="en-CA" dirty="0" err="1"/>
              <a:t>Skretting</a:t>
            </a:r>
            <a:r>
              <a:rPr lang="en-CA" dirty="0"/>
              <a:t>, </a:t>
            </a:r>
            <a:r>
              <a:rPr lang="en-CA" dirty="0" err="1"/>
              <a:t>bluewater</a:t>
            </a:r>
            <a:r>
              <a:rPr lang="en-CA" dirty="0"/>
              <a:t> (</a:t>
            </a:r>
            <a:r>
              <a:rPr lang="en-CA" dirty="0" err="1"/>
              <a:t>sharpe</a:t>
            </a:r>
            <a:r>
              <a:rPr lang="en-CA" dirty="0"/>
              <a:t>)</a:t>
            </a:r>
          </a:p>
          <a:p>
            <a:r>
              <a:rPr lang="en-CA" dirty="0"/>
              <a:t>Easily excitable – bad/good</a:t>
            </a:r>
          </a:p>
          <a:p>
            <a:r>
              <a:rPr lang="en-CA" dirty="0"/>
              <a:t>By hand – observable behaviour</a:t>
            </a:r>
          </a:p>
          <a:p>
            <a:r>
              <a:rPr lang="en-CA" dirty="0"/>
              <a:t>Automation – a necessity for efficiency</a:t>
            </a:r>
          </a:p>
        </p:txBody>
      </p:sp>
    </p:spTree>
    <p:extLst>
      <p:ext uri="{BB962C8B-B14F-4D97-AF65-F5344CB8AC3E}">
        <p14:creationId xmlns:p14="http://schemas.microsoft.com/office/powerpoint/2010/main" val="50570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E76F51-C7B8-7A45-A274-6D8F6265342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82" y="787971"/>
            <a:ext cx="7609124" cy="3424106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AB64C2-31E0-1043-0F54-7E6E6F78E88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75488" y="4490907"/>
            <a:ext cx="10402111" cy="1579122"/>
          </a:xfrm>
        </p:spPr>
        <p:txBody>
          <a:bodyPr/>
          <a:lstStyle/>
          <a:p>
            <a:r>
              <a:rPr lang="en-CA" dirty="0"/>
              <a:t>Site is fully submersible</a:t>
            </a:r>
          </a:p>
          <a:p>
            <a:r>
              <a:rPr lang="en-CA" dirty="0"/>
              <a:t>Allows ice to leave Manitowaning bay without disrupting the fish</a:t>
            </a:r>
          </a:p>
          <a:p>
            <a:r>
              <a:rPr lang="en-CA" dirty="0"/>
              <a:t>Site can be underwater in only a few hours</a:t>
            </a:r>
          </a:p>
        </p:txBody>
      </p:sp>
    </p:spTree>
    <p:extLst>
      <p:ext uri="{BB962C8B-B14F-4D97-AF65-F5344CB8AC3E}">
        <p14:creationId xmlns:p14="http://schemas.microsoft.com/office/powerpoint/2010/main" val="654584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2F848-A220-4021-86AA-45C0C2FE8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Automated equipment used at Buzwah fisheries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FA6FFF-0E29-4A7A-A683-03A673751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3774" y="2214694"/>
            <a:ext cx="3298976" cy="728661"/>
          </a:xfrm>
        </p:spPr>
        <p:txBody>
          <a:bodyPr/>
          <a:lstStyle/>
          <a:p>
            <a:r>
              <a:rPr lang="en-CA" dirty="0"/>
              <a:t>ROV (Remote operated vehicle)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67ACCB-85ED-4491-889F-7D1980E2CF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38983" y="2214694"/>
            <a:ext cx="3304928" cy="728661"/>
          </a:xfrm>
        </p:spPr>
        <p:txBody>
          <a:bodyPr/>
          <a:lstStyle/>
          <a:p>
            <a:r>
              <a:rPr lang="en-CA" dirty="0"/>
              <a:t>Automatic feeders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0907FD-E72A-4489-8469-E65501BC07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68923" y="2214694"/>
            <a:ext cx="3309303" cy="728661"/>
          </a:xfrm>
        </p:spPr>
        <p:txBody>
          <a:bodyPr/>
          <a:lstStyle/>
          <a:p>
            <a:r>
              <a:rPr lang="en-CA" dirty="0"/>
              <a:t>Fish pumps/auger for harvest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15E9CD-852C-48B1-8B3E-67F5B2A22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10" y="2943355"/>
            <a:ext cx="2841103" cy="28411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8DC347-C33C-47F0-A231-C470C4A22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285" y="2943354"/>
            <a:ext cx="2841103" cy="28411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5D593A-F3DE-459F-9A02-A1DC7A1658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860" y="2958012"/>
            <a:ext cx="2850357" cy="284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36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8E053-DBED-4750-B698-EF7A2920A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2998957"/>
            <a:ext cx="8689976" cy="2509213"/>
          </a:xfrm>
        </p:spPr>
        <p:txBody>
          <a:bodyPr/>
          <a:lstStyle/>
          <a:p>
            <a:r>
              <a:rPr lang="en-CA" dirty="0"/>
              <a:t>What is “bap”?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76D76D-1C95-4480-B8AF-FA1CE7ECE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620" y="1821254"/>
            <a:ext cx="7476759" cy="2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04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40E4B-847D-4453-8380-F0028DAFD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Best aquaculture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9F546-461B-41CE-BE9B-84DA4D51FB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6284694" cy="3424107"/>
          </a:xfrm>
        </p:spPr>
        <p:txBody>
          <a:bodyPr/>
          <a:lstStyle/>
          <a:p>
            <a:r>
              <a:rPr lang="en-CA" dirty="0"/>
              <a:t>Globally recognized third party certification program</a:t>
            </a:r>
          </a:p>
          <a:p>
            <a:r>
              <a:rPr lang="en-CA" dirty="0"/>
              <a:t>Safety of the environment</a:t>
            </a:r>
          </a:p>
          <a:p>
            <a:r>
              <a:rPr lang="en-CA" dirty="0"/>
              <a:t>Social integrity</a:t>
            </a:r>
          </a:p>
          <a:p>
            <a:r>
              <a:rPr lang="en-CA" dirty="0"/>
              <a:t>Health of both the animal and the consumer</a:t>
            </a:r>
          </a:p>
          <a:p>
            <a:r>
              <a:rPr lang="en-CA" dirty="0"/>
              <a:t>Annual audit</a:t>
            </a:r>
          </a:p>
          <a:p>
            <a:r>
              <a:rPr lang="en-CA" dirty="0"/>
              <a:t>4 pillars of responsible aquaculture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3E3461-CEA0-498A-B271-EF54E0F6C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051" y="1757492"/>
            <a:ext cx="4486043" cy="448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3903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9087</TotalTime>
  <Words>394</Words>
  <Application>Microsoft Office PowerPoint</Application>
  <PresentationFormat>Widescreen</PresentationFormat>
  <Paragraphs>63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Tw Cen MT</vt:lpstr>
      <vt:lpstr>Droplet</vt:lpstr>
      <vt:lpstr>Buzwah Fisheries</vt:lpstr>
      <vt:lpstr>beginning</vt:lpstr>
      <vt:lpstr>present</vt:lpstr>
      <vt:lpstr>Fish</vt:lpstr>
      <vt:lpstr>Feed</vt:lpstr>
      <vt:lpstr>PowerPoint Presentation</vt:lpstr>
      <vt:lpstr>Automated equipment used at Buzwah fisheries</vt:lpstr>
      <vt:lpstr>What is “bap”?</vt:lpstr>
      <vt:lpstr>Best aquaculture practices</vt:lpstr>
      <vt:lpstr>Social welfare</vt:lpstr>
      <vt:lpstr>Food safety</vt:lpstr>
      <vt:lpstr>environment</vt:lpstr>
      <vt:lpstr>Animal health and welfare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Buzwah Fisheries</dc:title>
  <dc:creator>Nathan Kanasawe</dc:creator>
  <cp:lastModifiedBy>Lynn Moreau</cp:lastModifiedBy>
  <cp:revision>17</cp:revision>
  <dcterms:created xsi:type="dcterms:W3CDTF">2019-10-21T00:34:45Z</dcterms:created>
  <dcterms:modified xsi:type="dcterms:W3CDTF">2023-01-27T18:28:34Z</dcterms:modified>
</cp:coreProperties>
</file>