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9" r:id="rId4"/>
    <p:sldId id="269" r:id="rId5"/>
    <p:sldId id="270" r:id="rId6"/>
    <p:sldId id="274" r:id="rId7"/>
    <p:sldId id="275" r:id="rId8"/>
    <p:sldId id="271" r:id="rId9"/>
    <p:sldId id="272" r:id="rId10"/>
    <p:sldId id="276" r:id="rId11"/>
    <p:sldId id="273" r:id="rId12"/>
    <p:sldId id="372" r:id="rId13"/>
    <p:sldId id="260" r:id="rId14"/>
    <p:sldId id="261" r:id="rId15"/>
    <p:sldId id="262" r:id="rId16"/>
    <p:sldId id="264" r:id="rId17"/>
    <p:sldId id="281" r:id="rId18"/>
    <p:sldId id="263" r:id="rId19"/>
    <p:sldId id="3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9525" autoAdjust="0"/>
  </p:normalViewPr>
  <p:slideViewPr>
    <p:cSldViewPr snapToGrid="0">
      <p:cViewPr varScale="1">
        <p:scale>
          <a:sx n="68" d="100"/>
          <a:sy n="68" d="100"/>
        </p:scale>
        <p:origin x="62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-Daoud, Fadi (OMAFRA)" userId="c0922cd3-9307-4595-a49a-661113cd7026" providerId="ADAL" clId="{0ECF16DF-D493-4B7E-9851-849AF5E91C36}"/>
    <pc:docChg chg="delSld modSld">
      <pc:chgData name="Al-Daoud, Fadi (OMAFRA)" userId="c0922cd3-9307-4595-a49a-661113cd7026" providerId="ADAL" clId="{0ECF16DF-D493-4B7E-9851-849AF5E91C36}" dt="2023-01-12T20:12:28.064" v="1" actId="20577"/>
      <pc:docMkLst>
        <pc:docMk/>
      </pc:docMkLst>
      <pc:sldChg chg="modSp mod">
        <pc:chgData name="Al-Daoud, Fadi (OMAFRA)" userId="c0922cd3-9307-4595-a49a-661113cd7026" providerId="ADAL" clId="{0ECF16DF-D493-4B7E-9851-849AF5E91C36}" dt="2023-01-12T20:12:28.064" v="1" actId="20577"/>
        <pc:sldMkLst>
          <pc:docMk/>
          <pc:sldMk cId="2251616253" sldId="269"/>
        </pc:sldMkLst>
        <pc:spChg chg="mod">
          <ac:chgData name="Al-Daoud, Fadi (OMAFRA)" userId="c0922cd3-9307-4595-a49a-661113cd7026" providerId="ADAL" clId="{0ECF16DF-D493-4B7E-9851-849AF5E91C36}" dt="2023-01-12T20:12:28.064" v="1" actId="20577"/>
          <ac:spMkLst>
            <pc:docMk/>
            <pc:sldMk cId="2251616253" sldId="269"/>
            <ac:spMk id="3" creationId="{11E0FC16-F8F4-4241-BF29-B6E3E26225BD}"/>
          </ac:spMkLst>
        </pc:spChg>
      </pc:sldChg>
      <pc:sldChg chg="del">
        <pc:chgData name="Al-Daoud, Fadi (OMAFRA)" userId="c0922cd3-9307-4595-a49a-661113cd7026" providerId="ADAL" clId="{0ECF16DF-D493-4B7E-9851-849AF5E91C36}" dt="2023-01-12T20:11:50.260" v="0" actId="47"/>
        <pc:sldMkLst>
          <pc:docMk/>
          <pc:sldMk cId="3473263708" sldId="37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ontariogov-my.sharepoint.com/personal/fadi_al-daoud_ontario_ca/Documents/Documents/Water%20testing/2022%20results/Allegro%20Jan%202022%20Copy%20of%2022-008042-excel-report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https://ontariogov-my.sharepoint.com/personal/fadi_al-daoud_ontario_ca/Documents/Documents/Water%20testing/2022%20results/Local%20Leaf%20VF%20Jan%202022%2022-012959-excel-report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https://ontariogov-my.sharepoint.com/personal/fadi_al-daoud_ontario_ca/Documents/Documents/SEO%20student/2022/Light%20data/GR365N/GR365N%20ligth%20data%20Sept%202022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ontariogov-my.sharepoint.com/personal/fadi_al-daoud_ontario_ca/Documents/Documents/SEO%20student/2022/Light%20data/Vertical%20North/IV%20lights%20100,%2075,%2050,%20and%2025%25%20dimming%20in%20uncontrolled%20roo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453208574486746E-2"/>
          <c:y val="8.8492901636345017E-2"/>
          <c:w val="0.89235317814508675"/>
          <c:h val="0.615817842032313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Before UV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Sheet1!$A$4:$A$33</c:f>
              <c:strCache>
                <c:ptCount val="30"/>
                <c:pt idx="0">
                  <c:v>Botrytis cinerea</c:v>
                </c:pt>
                <c:pt idx="1">
                  <c:v>Fusarium spp.</c:v>
                </c:pt>
                <c:pt idx="2">
                  <c:v>F. oxysporum</c:v>
                </c:pt>
                <c:pt idx="3">
                  <c:v>F. solani</c:v>
                </c:pt>
                <c:pt idx="4">
                  <c:v>Olpidium bornovanus</c:v>
                </c:pt>
                <c:pt idx="5">
                  <c:v>O. brassicae</c:v>
                </c:pt>
                <c:pt idx="6">
                  <c:v>O. virulentus</c:v>
                </c:pt>
                <c:pt idx="7">
                  <c:v>Phytophthora spp.</c:v>
                </c:pt>
                <c:pt idx="8">
                  <c:v>P. cactorum</c:v>
                </c:pt>
                <c:pt idx="9">
                  <c:v>P. capsici</c:v>
                </c:pt>
                <c:pt idx="10">
                  <c:v>P. cinnamomi</c:v>
                </c:pt>
                <c:pt idx="11">
                  <c:v>P. cryptogea</c:v>
                </c:pt>
                <c:pt idx="12">
                  <c:v>P. drechsleri</c:v>
                </c:pt>
                <c:pt idx="13">
                  <c:v>P. fragariae</c:v>
                </c:pt>
                <c:pt idx="14">
                  <c:v>P. infestans</c:v>
                </c:pt>
                <c:pt idx="15">
                  <c:v>P. nicotianae</c:v>
                </c:pt>
                <c:pt idx="16">
                  <c:v>Pythium spp.</c:v>
                </c:pt>
                <c:pt idx="17">
                  <c:v>P. aphanidermatum</c:v>
                </c:pt>
                <c:pt idx="18">
                  <c:v>P. dissotocum</c:v>
                </c:pt>
                <c:pt idx="19">
                  <c:v>P. irregulare</c:v>
                </c:pt>
                <c:pt idx="20">
                  <c:v>P. polymastum</c:v>
                </c:pt>
                <c:pt idx="21">
                  <c:v>P. sylvaticum</c:v>
                </c:pt>
                <c:pt idx="22">
                  <c:v>P. ultimum</c:v>
                </c:pt>
                <c:pt idx="23">
                  <c:v>Rhizoctonia solani</c:v>
                </c:pt>
                <c:pt idx="24">
                  <c:v>Sclerotinia spp.</c:v>
                </c:pt>
                <c:pt idx="25">
                  <c:v>Thielaviopsis basicola</c:v>
                </c:pt>
                <c:pt idx="26">
                  <c:v>Verticillium spp.</c:v>
                </c:pt>
                <c:pt idx="27">
                  <c:v>V. albo-atrum</c:v>
                </c:pt>
                <c:pt idx="28">
                  <c:v>V. dahliae</c:v>
                </c:pt>
                <c:pt idx="29">
                  <c:v>V. dahliae (var longisporum)</c:v>
                </c:pt>
              </c:strCache>
            </c:strRef>
          </c:cat>
          <c:val>
            <c:numRef>
              <c:f>Sheet1!$B$4:$B$33</c:f>
              <c:numCache>
                <c:formatCode>General</c:formatCode>
                <c:ptCount val="30"/>
                <c:pt idx="0">
                  <c:v>0</c:v>
                </c:pt>
                <c:pt idx="1">
                  <c:v>8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3</c:v>
                </c:pt>
                <c:pt idx="17">
                  <c:v>3</c:v>
                </c:pt>
                <c:pt idx="18">
                  <c:v>7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06-42F7-893C-157BCE39B969}"/>
            </c:ext>
          </c:extLst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After UV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Sheet1!$A$4:$A$33</c:f>
              <c:strCache>
                <c:ptCount val="30"/>
                <c:pt idx="0">
                  <c:v>Botrytis cinerea</c:v>
                </c:pt>
                <c:pt idx="1">
                  <c:v>Fusarium spp.</c:v>
                </c:pt>
                <c:pt idx="2">
                  <c:v>F. oxysporum</c:v>
                </c:pt>
                <c:pt idx="3">
                  <c:v>F. solani</c:v>
                </c:pt>
                <c:pt idx="4">
                  <c:v>Olpidium bornovanus</c:v>
                </c:pt>
                <c:pt idx="5">
                  <c:v>O. brassicae</c:v>
                </c:pt>
                <c:pt idx="6">
                  <c:v>O. virulentus</c:v>
                </c:pt>
                <c:pt idx="7">
                  <c:v>Phytophthora spp.</c:v>
                </c:pt>
                <c:pt idx="8">
                  <c:v>P. cactorum</c:v>
                </c:pt>
                <c:pt idx="9">
                  <c:v>P. capsici</c:v>
                </c:pt>
                <c:pt idx="10">
                  <c:v>P. cinnamomi</c:v>
                </c:pt>
                <c:pt idx="11">
                  <c:v>P. cryptogea</c:v>
                </c:pt>
                <c:pt idx="12">
                  <c:v>P. drechsleri</c:v>
                </c:pt>
                <c:pt idx="13">
                  <c:v>P. fragariae</c:v>
                </c:pt>
                <c:pt idx="14">
                  <c:v>P. infestans</c:v>
                </c:pt>
                <c:pt idx="15">
                  <c:v>P. nicotianae</c:v>
                </c:pt>
                <c:pt idx="16">
                  <c:v>Pythium spp.</c:v>
                </c:pt>
                <c:pt idx="17">
                  <c:v>P. aphanidermatum</c:v>
                </c:pt>
                <c:pt idx="18">
                  <c:v>P. dissotocum</c:v>
                </c:pt>
                <c:pt idx="19">
                  <c:v>P. irregulare</c:v>
                </c:pt>
                <c:pt idx="20">
                  <c:v>P. polymastum</c:v>
                </c:pt>
                <c:pt idx="21">
                  <c:v>P. sylvaticum</c:v>
                </c:pt>
                <c:pt idx="22">
                  <c:v>P. ultimum</c:v>
                </c:pt>
                <c:pt idx="23">
                  <c:v>Rhizoctonia solani</c:v>
                </c:pt>
                <c:pt idx="24">
                  <c:v>Sclerotinia spp.</c:v>
                </c:pt>
                <c:pt idx="25">
                  <c:v>Thielaviopsis basicola</c:v>
                </c:pt>
                <c:pt idx="26">
                  <c:v>Verticillium spp.</c:v>
                </c:pt>
                <c:pt idx="27">
                  <c:v>V. albo-atrum</c:v>
                </c:pt>
                <c:pt idx="28">
                  <c:v>V. dahliae</c:v>
                </c:pt>
                <c:pt idx="29">
                  <c:v>V. dahliae (var longisporum)</c:v>
                </c:pt>
              </c:strCache>
            </c:strRef>
          </c:cat>
          <c:val>
            <c:numRef>
              <c:f>Sheet1!$C$4:$C$33</c:f>
              <c:numCache>
                <c:formatCode>General</c:formatCode>
                <c:ptCount val="30"/>
                <c:pt idx="0">
                  <c:v>0</c:v>
                </c:pt>
                <c:pt idx="1">
                  <c:v>5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06-42F7-893C-157BCE39B9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0385384"/>
        <c:axId val="1"/>
      </c:barChart>
      <c:catAx>
        <c:axId val="350385384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2800"/>
                </a:pPr>
                <a:r>
                  <a:rPr lang="en-CA" sz="2800"/>
                  <a:t>Microbe Species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200"/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2800"/>
                </a:pPr>
                <a:r>
                  <a:rPr lang="en-CA" sz="2800"/>
                  <a:t>Relative Detection Level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350385384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72927622683528204"/>
          <c:y val="6.8124367201067459E-2"/>
          <c:w val="0.26872017418277261"/>
          <c:h val="0.16300197475014269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28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876369950520376E-2"/>
          <c:y val="4.6123410191355289E-2"/>
          <c:w val="0.88610635050330466"/>
          <c:h val="0.629127618689107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Before UV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Sheet1!$A$5:$A$34</c:f>
              <c:strCache>
                <c:ptCount val="30"/>
                <c:pt idx="0">
                  <c:v>Botrytis cinerea</c:v>
                </c:pt>
                <c:pt idx="1">
                  <c:v>Fusarium spp.</c:v>
                </c:pt>
                <c:pt idx="2">
                  <c:v>F. oxysporum</c:v>
                </c:pt>
                <c:pt idx="3">
                  <c:v>F. solani</c:v>
                </c:pt>
                <c:pt idx="4">
                  <c:v>Olpidium bornovanus</c:v>
                </c:pt>
                <c:pt idx="5">
                  <c:v>O. brassicae</c:v>
                </c:pt>
                <c:pt idx="6">
                  <c:v>O. virulentus</c:v>
                </c:pt>
                <c:pt idx="7">
                  <c:v>Phytophthora spp.</c:v>
                </c:pt>
                <c:pt idx="8">
                  <c:v>P. cactorum</c:v>
                </c:pt>
                <c:pt idx="9">
                  <c:v>P. capsici</c:v>
                </c:pt>
                <c:pt idx="10">
                  <c:v>P. cinnamomi</c:v>
                </c:pt>
                <c:pt idx="11">
                  <c:v>P. cryptogea</c:v>
                </c:pt>
                <c:pt idx="12">
                  <c:v>P. drechsleri</c:v>
                </c:pt>
                <c:pt idx="13">
                  <c:v>P. fragariae</c:v>
                </c:pt>
                <c:pt idx="14">
                  <c:v>P. infestans</c:v>
                </c:pt>
                <c:pt idx="15">
                  <c:v>P. nicotianae</c:v>
                </c:pt>
                <c:pt idx="16">
                  <c:v>Pythium spp.</c:v>
                </c:pt>
                <c:pt idx="17">
                  <c:v>P. aphanidermatum</c:v>
                </c:pt>
                <c:pt idx="18">
                  <c:v>P. dissotocum</c:v>
                </c:pt>
                <c:pt idx="19">
                  <c:v>P. irregulare</c:v>
                </c:pt>
                <c:pt idx="20">
                  <c:v>P. polymastum</c:v>
                </c:pt>
                <c:pt idx="21">
                  <c:v>P. sylvaticum</c:v>
                </c:pt>
                <c:pt idx="22">
                  <c:v>P. ultimum</c:v>
                </c:pt>
                <c:pt idx="23">
                  <c:v>Rhizoctonia solani</c:v>
                </c:pt>
                <c:pt idx="24">
                  <c:v>Sclerotinia spp.</c:v>
                </c:pt>
                <c:pt idx="25">
                  <c:v>Thielaviopsis basicola</c:v>
                </c:pt>
                <c:pt idx="26">
                  <c:v>Verticillium spp.</c:v>
                </c:pt>
                <c:pt idx="27">
                  <c:v>V. albo-atrum</c:v>
                </c:pt>
                <c:pt idx="28">
                  <c:v>V. dahliae</c:v>
                </c:pt>
                <c:pt idx="29">
                  <c:v>V. dahliae (var longisporum)</c:v>
                </c:pt>
              </c:strCache>
            </c:strRef>
          </c:cat>
          <c:val>
            <c:numRef>
              <c:f>Sheet1!$B$5:$B$34</c:f>
              <c:numCache>
                <c:formatCode>General</c:formatCode>
                <c:ptCount val="30"/>
                <c:pt idx="0">
                  <c:v>0</c:v>
                </c:pt>
                <c:pt idx="1">
                  <c:v>7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4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6</c:v>
                </c:pt>
                <c:pt idx="17">
                  <c:v>0</c:v>
                </c:pt>
                <c:pt idx="18">
                  <c:v>10</c:v>
                </c:pt>
                <c:pt idx="19">
                  <c:v>3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08-47E3-A564-36FAF9AF6351}"/>
            </c:ext>
          </c:extLst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After UV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Sheet1!$A$5:$A$34</c:f>
              <c:strCache>
                <c:ptCount val="30"/>
                <c:pt idx="0">
                  <c:v>Botrytis cinerea</c:v>
                </c:pt>
                <c:pt idx="1">
                  <c:v>Fusarium spp.</c:v>
                </c:pt>
                <c:pt idx="2">
                  <c:v>F. oxysporum</c:v>
                </c:pt>
                <c:pt idx="3">
                  <c:v>F. solani</c:v>
                </c:pt>
                <c:pt idx="4">
                  <c:v>Olpidium bornovanus</c:v>
                </c:pt>
                <c:pt idx="5">
                  <c:v>O. brassicae</c:v>
                </c:pt>
                <c:pt idx="6">
                  <c:v>O. virulentus</c:v>
                </c:pt>
                <c:pt idx="7">
                  <c:v>Phytophthora spp.</c:v>
                </c:pt>
                <c:pt idx="8">
                  <c:v>P. cactorum</c:v>
                </c:pt>
                <c:pt idx="9">
                  <c:v>P. capsici</c:v>
                </c:pt>
                <c:pt idx="10">
                  <c:v>P. cinnamomi</c:v>
                </c:pt>
                <c:pt idx="11">
                  <c:v>P. cryptogea</c:v>
                </c:pt>
                <c:pt idx="12">
                  <c:v>P. drechsleri</c:v>
                </c:pt>
                <c:pt idx="13">
                  <c:v>P. fragariae</c:v>
                </c:pt>
                <c:pt idx="14">
                  <c:v>P. infestans</c:v>
                </c:pt>
                <c:pt idx="15">
                  <c:v>P. nicotianae</c:v>
                </c:pt>
                <c:pt idx="16">
                  <c:v>Pythium spp.</c:v>
                </c:pt>
                <c:pt idx="17">
                  <c:v>P. aphanidermatum</c:v>
                </c:pt>
                <c:pt idx="18">
                  <c:v>P. dissotocum</c:v>
                </c:pt>
                <c:pt idx="19">
                  <c:v>P. irregulare</c:v>
                </c:pt>
                <c:pt idx="20">
                  <c:v>P. polymastum</c:v>
                </c:pt>
                <c:pt idx="21">
                  <c:v>P. sylvaticum</c:v>
                </c:pt>
                <c:pt idx="22">
                  <c:v>P. ultimum</c:v>
                </c:pt>
                <c:pt idx="23">
                  <c:v>Rhizoctonia solani</c:v>
                </c:pt>
                <c:pt idx="24">
                  <c:v>Sclerotinia spp.</c:v>
                </c:pt>
                <c:pt idx="25">
                  <c:v>Thielaviopsis basicola</c:v>
                </c:pt>
                <c:pt idx="26">
                  <c:v>Verticillium spp.</c:v>
                </c:pt>
                <c:pt idx="27">
                  <c:v>V. albo-atrum</c:v>
                </c:pt>
                <c:pt idx="28">
                  <c:v>V. dahliae</c:v>
                </c:pt>
                <c:pt idx="29">
                  <c:v>V. dahliae (var longisporum)</c:v>
                </c:pt>
              </c:strCache>
            </c:strRef>
          </c:cat>
          <c:val>
            <c:numRef>
              <c:f>Sheet1!$C$5:$C$34</c:f>
              <c:numCache>
                <c:formatCode>General</c:formatCode>
                <c:ptCount val="30"/>
                <c:pt idx="0">
                  <c:v>0</c:v>
                </c:pt>
                <c:pt idx="1">
                  <c:v>7</c:v>
                </c:pt>
                <c:pt idx="2">
                  <c:v>4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5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6</c:v>
                </c:pt>
                <c:pt idx="17">
                  <c:v>0</c:v>
                </c:pt>
                <c:pt idx="18">
                  <c:v>10</c:v>
                </c:pt>
                <c:pt idx="19">
                  <c:v>4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08-47E3-A564-36FAF9AF63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3084624"/>
        <c:axId val="1"/>
      </c:barChart>
      <c:catAx>
        <c:axId val="1113084624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2800"/>
                </a:pPr>
                <a:r>
                  <a:rPr lang="en-CA" sz="2800"/>
                  <a:t>Microbe Species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200"/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2800"/>
                </a:pPr>
                <a:r>
                  <a:rPr lang="en-CA" sz="2800"/>
                  <a:t>Relative Detection Level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13084624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80302589761448617"/>
          <c:y val="0.21794361379739491"/>
          <c:w val="0.19344102183494005"/>
          <c:h val="0.17534354809161556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28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6"/>
          <c:order val="0"/>
          <c:tx>
            <c:v>Front Middle</c:v>
          </c:tx>
          <c:invertIfNegative val="0"/>
          <c:cat>
            <c:strRef>
              <c:f>'Front Mid'!$A$18</c:f>
              <c:strCache>
                <c:ptCount val="1"/>
                <c:pt idx="0">
                  <c:v>Total light</c:v>
                </c:pt>
              </c:strCache>
              <c:extLst/>
            </c:strRef>
          </c:cat>
          <c:val>
            <c:numRef>
              <c:f>'Front Mid'!$B$18</c:f>
              <c:numCache>
                <c:formatCode>General</c:formatCode>
                <c:ptCount val="1"/>
                <c:pt idx="0">
                  <c:v>120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EBF8-4265-8BF9-4BF9ADF9C23B}"/>
            </c:ext>
          </c:extLst>
        </c:ser>
        <c:ser>
          <c:idx val="7"/>
          <c:order val="1"/>
          <c:tx>
            <c:v>Front Bottom</c:v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accent1"/>
              </a:solidFill>
              <a:prstDash val="solid"/>
            </a:ln>
          </c:spPr>
          <c:invertIfNegative val="0"/>
          <c:cat>
            <c:strLit>
              <c:ptCount val="1"/>
              <c:pt idx="0">
                <c:v>Total light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'Front Low'!$B$18</c:f>
              <c:numCache>
                <c:formatCode>General</c:formatCode>
                <c:ptCount val="1"/>
                <c:pt idx="0">
                  <c:v>98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EBF8-4265-8BF9-4BF9ADF9C23B}"/>
            </c:ext>
          </c:extLst>
        </c:ser>
        <c:ser>
          <c:idx val="8"/>
          <c:order val="2"/>
          <c:tx>
            <c:v>Middle Middle</c:v>
          </c:tx>
          <c:invertIfNegative val="0"/>
          <c:cat>
            <c:strLit>
              <c:ptCount val="1"/>
              <c:pt idx="0">
                <c:v>Total light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'Mid Mid'!$B$18</c:f>
              <c:numCache>
                <c:formatCode>General</c:formatCode>
                <c:ptCount val="1"/>
                <c:pt idx="0">
                  <c:v>111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EBF8-4265-8BF9-4BF9ADF9C23B}"/>
            </c:ext>
          </c:extLst>
        </c:ser>
        <c:ser>
          <c:idx val="9"/>
          <c:order val="3"/>
          <c:tx>
            <c:v>Middle Bottom</c:v>
          </c:tx>
          <c:spPr>
            <a:pattFill prst="wdDnDiag">
              <a:fgClr>
                <a:schemeClr val="accent3"/>
              </a:fgClr>
              <a:bgClr>
                <a:schemeClr val="bg1"/>
              </a:bgClr>
            </a:pattFill>
          </c:spPr>
          <c:invertIfNegative val="0"/>
          <c:cat>
            <c:strLit>
              <c:ptCount val="1"/>
              <c:pt idx="0">
                <c:v>Total light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'Mid Low'!$B$18</c:f>
              <c:numCache>
                <c:formatCode>General</c:formatCode>
                <c:ptCount val="1"/>
                <c:pt idx="0">
                  <c:v>71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EBF8-4265-8BF9-4BF9ADF9C23B}"/>
            </c:ext>
          </c:extLst>
        </c:ser>
        <c:ser>
          <c:idx val="10"/>
          <c:order val="4"/>
          <c:tx>
            <c:v>Back Middle</c:v>
          </c:tx>
          <c:spPr>
            <a:solidFill>
              <a:schemeClr val="accent6"/>
            </a:solidFill>
          </c:spPr>
          <c:invertIfNegative val="0"/>
          <c:cat>
            <c:strLit>
              <c:ptCount val="1"/>
              <c:pt idx="0">
                <c:v>Total light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'Back Mid'!$B$18</c:f>
              <c:numCache>
                <c:formatCode>General</c:formatCode>
                <c:ptCount val="1"/>
                <c:pt idx="0">
                  <c:v>103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EBF8-4265-8BF9-4BF9ADF9C23B}"/>
            </c:ext>
          </c:extLst>
        </c:ser>
        <c:ser>
          <c:idx val="11"/>
          <c:order val="5"/>
          <c:tx>
            <c:v>Back Bottom</c:v>
          </c:tx>
          <c:spPr>
            <a:pattFill prst="wdDnDiag">
              <a:fgClr>
                <a:schemeClr val="accent6"/>
              </a:fgClr>
              <a:bgClr>
                <a:schemeClr val="bg1"/>
              </a:bgClr>
            </a:pattFill>
          </c:spPr>
          <c:invertIfNegative val="0"/>
          <c:cat>
            <c:strLit>
              <c:ptCount val="1"/>
              <c:pt idx="0">
                <c:v>Total light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'Back Low'!$B$18</c:f>
              <c:numCache>
                <c:formatCode>General</c:formatCode>
                <c:ptCount val="1"/>
                <c:pt idx="0">
                  <c:v>84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EBF8-4265-8BF9-4BF9ADF9C23B}"/>
            </c:ext>
          </c:extLst>
        </c:ser>
        <c:ser>
          <c:idx val="0"/>
          <c:order val="6"/>
          <c:tx>
            <c:v>Front Middle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'Front Mid'!$A$18</c:f>
              <c:strCache>
                <c:ptCount val="1"/>
                <c:pt idx="0">
                  <c:v>Total light</c:v>
                </c:pt>
              </c:strCache>
              <c:extLst/>
            </c:strRef>
          </c:cat>
          <c:val>
            <c:numRef>
              <c:f>'Bigger Front Mid'!$B$18</c:f>
              <c:numCache>
                <c:formatCode>General</c:formatCode>
                <c:ptCount val="1"/>
                <c:pt idx="0">
                  <c:v>145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EBF8-4265-8BF9-4BF9ADF9C23B}"/>
            </c:ext>
          </c:extLst>
        </c:ser>
        <c:ser>
          <c:idx val="1"/>
          <c:order val="7"/>
          <c:tx>
            <c:v>Front Bottom</c:v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accent1"/>
              </a:solidFill>
              <a:prstDash val="solid"/>
            </a:ln>
            <a:effectLst/>
          </c:spPr>
          <c:invertIfNegative val="0"/>
          <c:cat>
            <c:strLit>
              <c:ptCount val="1"/>
              <c:pt idx="0">
                <c:v>Total light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'Bigger Front Low'!$B$18</c:f>
              <c:numCache>
                <c:formatCode>General</c:formatCode>
                <c:ptCount val="1"/>
                <c:pt idx="0">
                  <c:v>111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7-EBF8-4265-8BF9-4BF9ADF9C23B}"/>
            </c:ext>
          </c:extLst>
        </c:ser>
        <c:ser>
          <c:idx val="2"/>
          <c:order val="8"/>
          <c:tx>
            <c:v>Middle Middle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Lit>
              <c:ptCount val="1"/>
              <c:pt idx="0">
                <c:v>Total light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'Bigger Mid Mid'!$B$18</c:f>
              <c:numCache>
                <c:formatCode>General</c:formatCode>
                <c:ptCount val="1"/>
                <c:pt idx="0">
                  <c:v>117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EBF8-4265-8BF9-4BF9ADF9C23B}"/>
            </c:ext>
          </c:extLst>
        </c:ser>
        <c:ser>
          <c:idx val="3"/>
          <c:order val="9"/>
          <c:tx>
            <c:v>Middle Bottom</c:v>
          </c:tx>
          <c:spPr>
            <a:pattFill prst="wdDnDiag">
              <a:fgClr>
                <a:schemeClr val="accent3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Lit>
              <c:ptCount val="1"/>
              <c:pt idx="0">
                <c:v>Total light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'Bigger Mid Low'!$B$18</c:f>
              <c:numCache>
                <c:formatCode>General</c:formatCode>
                <c:ptCount val="1"/>
                <c:pt idx="0">
                  <c:v>110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9-EBF8-4265-8BF9-4BF9ADF9C23B}"/>
            </c:ext>
          </c:extLst>
        </c:ser>
        <c:ser>
          <c:idx val="4"/>
          <c:order val="10"/>
          <c:tx>
            <c:v>Back Middle</c:v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Lit>
              <c:ptCount val="1"/>
              <c:pt idx="0">
                <c:v>Total light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'Bigger Back Mid'!$B$18</c:f>
              <c:numCache>
                <c:formatCode>General</c:formatCode>
                <c:ptCount val="1"/>
                <c:pt idx="0">
                  <c:v>130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A-EBF8-4265-8BF9-4BF9ADF9C23B}"/>
            </c:ext>
          </c:extLst>
        </c:ser>
        <c:ser>
          <c:idx val="5"/>
          <c:order val="11"/>
          <c:tx>
            <c:v>Back Bottom</c:v>
          </c:tx>
          <c:spPr>
            <a:pattFill prst="wdDnDiag">
              <a:fgClr>
                <a:schemeClr val="accent6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Lit>
              <c:ptCount val="1"/>
              <c:pt idx="0">
                <c:v>Total light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'Bigger Back Low'!$B$18</c:f>
              <c:numCache>
                <c:formatCode>General</c:formatCode>
                <c:ptCount val="1"/>
                <c:pt idx="0">
                  <c:v>119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B-EBF8-4265-8BF9-4BF9ADF9C2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95417520"/>
        <c:axId val="1095416536"/>
      </c:barChart>
      <c:catAx>
        <c:axId val="1095417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5416536"/>
        <c:crosses val="autoZero"/>
        <c:auto val="1"/>
        <c:lblAlgn val="ctr"/>
        <c:lblOffset val="100"/>
        <c:noMultiLvlLbl val="0"/>
      </c:catAx>
      <c:valAx>
        <c:axId val="1095416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400" baseline="0" dirty="0"/>
                  <a:t>PPFD (</a:t>
                </a:r>
                <a:r>
                  <a:rPr lang="en-CA" sz="1400" baseline="0" dirty="0" err="1"/>
                  <a:t>umol</a:t>
                </a:r>
                <a:r>
                  <a:rPr lang="en-CA" sz="1400" baseline="0" dirty="0"/>
                  <a:t>/m2/sec)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5417520"/>
        <c:crosses val="autoZero"/>
        <c:crossBetween val="between"/>
      </c:valAx>
    </c:plotArea>
    <c:legend>
      <c:legendPos val="r"/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'Mean and Standard Deviations'!$B$12</c:f>
              <c:strCache>
                <c:ptCount val="1"/>
                <c:pt idx="0">
                  <c:v>100%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'Mean and Standard Deviations'!$B$17:$B$19</c:f>
                <c:numCache>
                  <c:formatCode>General</c:formatCode>
                  <c:ptCount val="3"/>
                  <c:pt idx="0">
                    <c:v>7.4980554440211159E-3</c:v>
                  </c:pt>
                  <c:pt idx="1">
                    <c:v>1.8624202231923393E-2</c:v>
                  </c:pt>
                  <c:pt idx="2">
                    <c:v>0</c:v>
                  </c:pt>
                </c:numCache>
              </c:numRef>
            </c:plus>
            <c:minus>
              <c:numRef>
                <c:f>'Mean and Standard Deviations'!$B$17:$B$19</c:f>
                <c:numCache>
                  <c:formatCode>General</c:formatCode>
                  <c:ptCount val="3"/>
                  <c:pt idx="0">
                    <c:v>7.4980554440211159E-3</c:v>
                  </c:pt>
                  <c:pt idx="1">
                    <c:v>1.8624202231923393E-2</c:v>
                  </c:pt>
                  <c:pt idx="2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'Mean and Standard Deviations'!$A$13:$A$15</c:f>
              <c:strCache>
                <c:ptCount val="3"/>
                <c:pt idx="0">
                  <c:v>Red/Green</c:v>
                </c:pt>
                <c:pt idx="1">
                  <c:v>Red/Blue</c:v>
                </c:pt>
                <c:pt idx="2">
                  <c:v>Green/Blue</c:v>
                </c:pt>
              </c:strCache>
            </c:strRef>
          </c:cat>
          <c:val>
            <c:numRef>
              <c:f>'Mean and Standard Deviations'!$B$13:$B$15</c:f>
              <c:numCache>
                <c:formatCode>General</c:formatCode>
                <c:ptCount val="3"/>
                <c:pt idx="0">
                  <c:v>0.97835497835497831</c:v>
                </c:pt>
                <c:pt idx="1">
                  <c:v>2.4301075268817205</c:v>
                </c:pt>
                <c:pt idx="2">
                  <c:v>2.4838709677419355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EB-41AF-A669-89A1029F9082}"/>
            </c:ext>
          </c:extLst>
        </c:ser>
        <c:ser>
          <c:idx val="1"/>
          <c:order val="1"/>
          <c:tx>
            <c:strRef>
              <c:f>'Mean and Standard Deviations'!$C$12</c:f>
              <c:strCache>
                <c:ptCount val="1"/>
                <c:pt idx="0">
                  <c:v>75%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'Mean and Standard Deviations'!$C$17:$C$19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</c:numCache>
              </c:numRef>
            </c:plus>
            <c:minus>
              <c:numRef>
                <c:f>'Mean and Standard Deviations'!$C$17:$C$19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'Mean and Standard Deviations'!$C$13:$C$15</c:f>
              <c:numCache>
                <c:formatCode>General</c:formatCode>
                <c:ptCount val="3"/>
                <c:pt idx="0">
                  <c:v>1.0161290322580645</c:v>
                </c:pt>
                <c:pt idx="1">
                  <c:v>2.52</c:v>
                </c:pt>
                <c:pt idx="2">
                  <c:v>2.48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EB-41AF-A669-89A1029F9082}"/>
            </c:ext>
          </c:extLst>
        </c:ser>
        <c:ser>
          <c:idx val="2"/>
          <c:order val="2"/>
          <c:tx>
            <c:strRef>
              <c:f>'Mean and Standard Deviations'!$D$12</c:f>
              <c:strCache>
                <c:ptCount val="1"/>
                <c:pt idx="0">
                  <c:v>50%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'Mean and Standard Deviations'!$D$17:$D$19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</c:numCache>
              </c:numRef>
            </c:plus>
            <c:minus>
              <c:numRef>
                <c:f>'Mean and Standard Deviations'!$D$17:$D$19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'Mean and Standard Deviations'!$D$13:$D$15</c:f>
              <c:numCache>
                <c:formatCode>General</c:formatCode>
                <c:ptCount val="3"/>
                <c:pt idx="0">
                  <c:v>1.1612903225806452</c:v>
                </c:pt>
                <c:pt idx="1">
                  <c:v>3</c:v>
                </c:pt>
                <c:pt idx="2">
                  <c:v>2.5833333333333335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EB-41AF-A669-89A1029F9082}"/>
            </c:ext>
          </c:extLst>
        </c:ser>
        <c:ser>
          <c:idx val="3"/>
          <c:order val="3"/>
          <c:tx>
            <c:strRef>
              <c:f>'Mean and Standard Deviations'!$E$12</c:f>
              <c:strCache>
                <c:ptCount val="1"/>
                <c:pt idx="0">
                  <c:v>25%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'Mean and Standard Deviations'!$E$17:$E$19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</c:numCache>
              </c:numRef>
            </c:plus>
            <c:minus>
              <c:numRef>
                <c:f>'Mean and Standard Deviations'!$E$17:$E$19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'Mean and Standard Deviations'!$E$13:$E$15</c:f>
              <c:numCache>
                <c:formatCode>General</c:formatCode>
                <c:ptCount val="3"/>
                <c:pt idx="0">
                  <c:v>2.1666666666666665</c:v>
                </c:pt>
                <c:pt idx="1">
                  <c:v>6.5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2EB-41AF-A669-89A1029F90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7446576"/>
        <c:axId val="517446248"/>
      </c:barChart>
      <c:catAx>
        <c:axId val="517446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7446248"/>
        <c:crosses val="autoZero"/>
        <c:auto val="1"/>
        <c:lblAlgn val="ctr"/>
        <c:lblOffset val="100"/>
        <c:noMultiLvlLbl val="0"/>
      </c:catAx>
      <c:valAx>
        <c:axId val="517446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400" baseline="0"/>
                  <a:t>Ratio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7446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B81DAE-37FE-419C-A373-F233F0EF1C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44C3B7E-7EF9-4227-9690-6B3ABFE251FE}">
      <dgm:prSet/>
      <dgm:spPr/>
      <dgm:t>
        <a:bodyPr/>
        <a:lstStyle/>
        <a:p>
          <a:r>
            <a:rPr lang="en-US" dirty="0"/>
            <a:t>A form of controlled environment agriculture (CEA)</a:t>
          </a:r>
        </a:p>
      </dgm:t>
    </dgm:pt>
    <dgm:pt modelId="{1E8F86EE-8E9A-407F-A8D5-B9C6B2CAC14F}" type="parTrans" cxnId="{C1FCBA84-1547-4BA7-9D2B-BDC3444C462F}">
      <dgm:prSet/>
      <dgm:spPr/>
      <dgm:t>
        <a:bodyPr/>
        <a:lstStyle/>
        <a:p>
          <a:endParaRPr lang="en-US"/>
        </a:p>
      </dgm:t>
    </dgm:pt>
    <dgm:pt modelId="{18AC2AB5-04B5-4B0A-872A-D8357CF26B6A}" type="sibTrans" cxnId="{C1FCBA84-1547-4BA7-9D2B-BDC3444C462F}">
      <dgm:prSet/>
      <dgm:spPr/>
      <dgm:t>
        <a:bodyPr/>
        <a:lstStyle/>
        <a:p>
          <a:endParaRPr lang="en-US"/>
        </a:p>
      </dgm:t>
    </dgm:pt>
    <dgm:pt modelId="{4866ADD1-D289-4801-BBDE-0604A61EC483}">
      <dgm:prSet/>
      <dgm:spPr/>
      <dgm:t>
        <a:bodyPr/>
        <a:lstStyle/>
        <a:p>
          <a:r>
            <a:rPr lang="en-US"/>
            <a:t>Growing food indoors</a:t>
          </a:r>
        </a:p>
      </dgm:t>
    </dgm:pt>
    <dgm:pt modelId="{FA7423E4-0B2E-41F2-BFA3-8FB7645F6778}" type="parTrans" cxnId="{F60FAE7C-5462-49DF-A216-9AB5CA47E170}">
      <dgm:prSet/>
      <dgm:spPr/>
      <dgm:t>
        <a:bodyPr/>
        <a:lstStyle/>
        <a:p>
          <a:endParaRPr lang="en-US"/>
        </a:p>
      </dgm:t>
    </dgm:pt>
    <dgm:pt modelId="{6CAE2000-BC6F-45BD-B451-31A506F0A63A}" type="sibTrans" cxnId="{F60FAE7C-5462-49DF-A216-9AB5CA47E170}">
      <dgm:prSet/>
      <dgm:spPr/>
      <dgm:t>
        <a:bodyPr/>
        <a:lstStyle/>
        <a:p>
          <a:endParaRPr lang="en-US"/>
        </a:p>
      </dgm:t>
    </dgm:pt>
    <dgm:pt modelId="{7CDD9158-B3A2-43F6-90A8-0E24BC78C796}">
      <dgm:prSet/>
      <dgm:spPr/>
      <dgm:t>
        <a:bodyPr/>
        <a:lstStyle/>
        <a:p>
          <a:r>
            <a:rPr lang="en-US"/>
            <a:t>Light, temperature, water, fertilizer, humidity, air, etc. are all controlled</a:t>
          </a:r>
        </a:p>
      </dgm:t>
    </dgm:pt>
    <dgm:pt modelId="{C306E311-DBB3-4BC8-A176-81DB1DA86E04}" type="parTrans" cxnId="{CB45E40A-C00B-4F5B-A41E-0DC71B064721}">
      <dgm:prSet/>
      <dgm:spPr/>
      <dgm:t>
        <a:bodyPr/>
        <a:lstStyle/>
        <a:p>
          <a:endParaRPr lang="en-US"/>
        </a:p>
      </dgm:t>
    </dgm:pt>
    <dgm:pt modelId="{80D15FD7-E10A-418F-BFF2-C86A5F5311C7}" type="sibTrans" cxnId="{CB45E40A-C00B-4F5B-A41E-0DC71B064721}">
      <dgm:prSet/>
      <dgm:spPr/>
      <dgm:t>
        <a:bodyPr/>
        <a:lstStyle/>
        <a:p>
          <a:endParaRPr lang="en-US"/>
        </a:p>
      </dgm:t>
    </dgm:pt>
    <dgm:pt modelId="{8BE57778-36D1-452A-87FE-1B466B74A896}">
      <dgm:prSet/>
      <dgm:spPr/>
      <dgm:t>
        <a:bodyPr/>
        <a:lstStyle/>
        <a:p>
          <a:r>
            <a:rPr lang="en-US"/>
            <a:t>Lighting technologies like light-emitting diodes (LEDs) are making VF sustainable and profitable</a:t>
          </a:r>
        </a:p>
      </dgm:t>
    </dgm:pt>
    <dgm:pt modelId="{06D09C5D-1203-4A94-A835-58ECC3528855}" type="parTrans" cxnId="{9DD6B24A-F7AF-4A38-9DA9-D47E4271F242}">
      <dgm:prSet/>
      <dgm:spPr/>
      <dgm:t>
        <a:bodyPr/>
        <a:lstStyle/>
        <a:p>
          <a:endParaRPr lang="en-US"/>
        </a:p>
      </dgm:t>
    </dgm:pt>
    <dgm:pt modelId="{D95D2400-C8C6-45DE-97BD-D099B1BAA638}" type="sibTrans" cxnId="{9DD6B24A-F7AF-4A38-9DA9-D47E4271F242}">
      <dgm:prSet/>
      <dgm:spPr/>
      <dgm:t>
        <a:bodyPr/>
        <a:lstStyle/>
        <a:p>
          <a:endParaRPr lang="en-US"/>
        </a:p>
      </dgm:t>
    </dgm:pt>
    <dgm:pt modelId="{5BDDD77F-79BF-47C5-9F47-96D466479400}" type="pres">
      <dgm:prSet presAssocID="{17B81DAE-37FE-419C-A373-F233F0EF1C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6E39C6-969B-403C-A88A-3F08659D6A6D}" type="pres">
      <dgm:prSet presAssocID="{244C3B7E-7EF9-4227-9690-6B3ABFE251F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346CD1-7FEA-48BD-97CB-E421A1B34795}" type="pres">
      <dgm:prSet presAssocID="{18AC2AB5-04B5-4B0A-872A-D8357CF26B6A}" presName="spacer" presStyleCnt="0"/>
      <dgm:spPr/>
    </dgm:pt>
    <dgm:pt modelId="{D46C3364-D71D-4F17-9C60-0CEAFA26C1C5}" type="pres">
      <dgm:prSet presAssocID="{4866ADD1-D289-4801-BBDE-0604A61EC48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6A0CB7-B4AC-4C63-A690-004F1B3ED5CB}" type="pres">
      <dgm:prSet presAssocID="{6CAE2000-BC6F-45BD-B451-31A506F0A63A}" presName="spacer" presStyleCnt="0"/>
      <dgm:spPr/>
    </dgm:pt>
    <dgm:pt modelId="{8D5963F4-8831-4AB0-B324-75D7AA47A60A}" type="pres">
      <dgm:prSet presAssocID="{7CDD9158-B3A2-43F6-90A8-0E24BC78C79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7EABA5-9C1A-4DB5-AAF6-33921A0BA164}" type="pres">
      <dgm:prSet presAssocID="{80D15FD7-E10A-418F-BFF2-C86A5F5311C7}" presName="spacer" presStyleCnt="0"/>
      <dgm:spPr/>
    </dgm:pt>
    <dgm:pt modelId="{AC768AA3-B112-4357-9B68-6E0A9A6F9B82}" type="pres">
      <dgm:prSet presAssocID="{8BE57778-36D1-452A-87FE-1B466B74A89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B53A1F-768A-49FB-93D0-04265CCF9EBB}" type="presOf" srcId="{244C3B7E-7EF9-4227-9690-6B3ABFE251FE}" destId="{F56E39C6-969B-403C-A88A-3F08659D6A6D}" srcOrd="0" destOrd="0" presId="urn:microsoft.com/office/officeart/2005/8/layout/vList2"/>
    <dgm:cxn modelId="{3FE746DD-F303-4775-A937-B21905E59375}" type="presOf" srcId="{7CDD9158-B3A2-43F6-90A8-0E24BC78C796}" destId="{8D5963F4-8831-4AB0-B324-75D7AA47A60A}" srcOrd="0" destOrd="0" presId="urn:microsoft.com/office/officeart/2005/8/layout/vList2"/>
    <dgm:cxn modelId="{5BC41DA2-F22D-44D4-9B4A-BCC174301019}" type="presOf" srcId="{17B81DAE-37FE-419C-A373-F233F0EF1CD7}" destId="{5BDDD77F-79BF-47C5-9F47-96D466479400}" srcOrd="0" destOrd="0" presId="urn:microsoft.com/office/officeart/2005/8/layout/vList2"/>
    <dgm:cxn modelId="{DC87D15F-5A3D-4767-8749-0E55F98BA001}" type="presOf" srcId="{8BE57778-36D1-452A-87FE-1B466B74A896}" destId="{AC768AA3-B112-4357-9B68-6E0A9A6F9B82}" srcOrd="0" destOrd="0" presId="urn:microsoft.com/office/officeart/2005/8/layout/vList2"/>
    <dgm:cxn modelId="{CB45E40A-C00B-4F5B-A41E-0DC71B064721}" srcId="{17B81DAE-37FE-419C-A373-F233F0EF1CD7}" destId="{7CDD9158-B3A2-43F6-90A8-0E24BC78C796}" srcOrd="2" destOrd="0" parTransId="{C306E311-DBB3-4BC8-A176-81DB1DA86E04}" sibTransId="{80D15FD7-E10A-418F-BFF2-C86A5F5311C7}"/>
    <dgm:cxn modelId="{F025EE24-16A5-4A66-B99E-C08466A684C3}" type="presOf" srcId="{4866ADD1-D289-4801-BBDE-0604A61EC483}" destId="{D46C3364-D71D-4F17-9C60-0CEAFA26C1C5}" srcOrd="0" destOrd="0" presId="urn:microsoft.com/office/officeart/2005/8/layout/vList2"/>
    <dgm:cxn modelId="{9DD6B24A-F7AF-4A38-9DA9-D47E4271F242}" srcId="{17B81DAE-37FE-419C-A373-F233F0EF1CD7}" destId="{8BE57778-36D1-452A-87FE-1B466B74A896}" srcOrd="3" destOrd="0" parTransId="{06D09C5D-1203-4A94-A835-58ECC3528855}" sibTransId="{D95D2400-C8C6-45DE-97BD-D099B1BAA638}"/>
    <dgm:cxn modelId="{C1FCBA84-1547-4BA7-9D2B-BDC3444C462F}" srcId="{17B81DAE-37FE-419C-A373-F233F0EF1CD7}" destId="{244C3B7E-7EF9-4227-9690-6B3ABFE251FE}" srcOrd="0" destOrd="0" parTransId="{1E8F86EE-8E9A-407F-A8D5-B9C6B2CAC14F}" sibTransId="{18AC2AB5-04B5-4B0A-872A-D8357CF26B6A}"/>
    <dgm:cxn modelId="{F60FAE7C-5462-49DF-A216-9AB5CA47E170}" srcId="{17B81DAE-37FE-419C-A373-F233F0EF1CD7}" destId="{4866ADD1-D289-4801-BBDE-0604A61EC483}" srcOrd="1" destOrd="0" parTransId="{FA7423E4-0B2E-41F2-BFA3-8FB7645F6778}" sibTransId="{6CAE2000-BC6F-45BD-B451-31A506F0A63A}"/>
    <dgm:cxn modelId="{FD6A99B6-A2A9-44B6-ABD1-FA87F720E1E5}" type="presParOf" srcId="{5BDDD77F-79BF-47C5-9F47-96D466479400}" destId="{F56E39C6-969B-403C-A88A-3F08659D6A6D}" srcOrd="0" destOrd="0" presId="urn:microsoft.com/office/officeart/2005/8/layout/vList2"/>
    <dgm:cxn modelId="{2DA3F159-2017-4110-A81B-0BF87A960DE8}" type="presParOf" srcId="{5BDDD77F-79BF-47C5-9F47-96D466479400}" destId="{25346CD1-7FEA-48BD-97CB-E421A1B34795}" srcOrd="1" destOrd="0" presId="urn:microsoft.com/office/officeart/2005/8/layout/vList2"/>
    <dgm:cxn modelId="{86E7A0C2-DABC-4A48-B1CA-490F6B303265}" type="presParOf" srcId="{5BDDD77F-79BF-47C5-9F47-96D466479400}" destId="{D46C3364-D71D-4F17-9C60-0CEAFA26C1C5}" srcOrd="2" destOrd="0" presId="urn:microsoft.com/office/officeart/2005/8/layout/vList2"/>
    <dgm:cxn modelId="{C41FD99E-6A41-4A55-AE44-A9EE171AA6F3}" type="presParOf" srcId="{5BDDD77F-79BF-47C5-9F47-96D466479400}" destId="{306A0CB7-B4AC-4C63-A690-004F1B3ED5CB}" srcOrd="3" destOrd="0" presId="urn:microsoft.com/office/officeart/2005/8/layout/vList2"/>
    <dgm:cxn modelId="{6938F909-AAB9-41D8-B636-12D0064AE021}" type="presParOf" srcId="{5BDDD77F-79BF-47C5-9F47-96D466479400}" destId="{8D5963F4-8831-4AB0-B324-75D7AA47A60A}" srcOrd="4" destOrd="0" presId="urn:microsoft.com/office/officeart/2005/8/layout/vList2"/>
    <dgm:cxn modelId="{92C541CF-C449-4B02-AED0-4EE2954C3D55}" type="presParOf" srcId="{5BDDD77F-79BF-47C5-9F47-96D466479400}" destId="{687EABA5-9C1A-4DB5-AAF6-33921A0BA164}" srcOrd="5" destOrd="0" presId="urn:microsoft.com/office/officeart/2005/8/layout/vList2"/>
    <dgm:cxn modelId="{90C53DEA-9F6D-4E5C-BEFD-45F36F5FE652}" type="presParOf" srcId="{5BDDD77F-79BF-47C5-9F47-96D466479400}" destId="{AC768AA3-B112-4357-9B68-6E0A9A6F9B8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0BC497-7556-4B93-A5CE-9B8A35C3B0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D69C680-CDBB-4A57-B29B-84BE166302CA}">
      <dgm:prSet custT="1"/>
      <dgm:spPr/>
      <dgm:t>
        <a:bodyPr/>
        <a:lstStyle/>
        <a:p>
          <a:r>
            <a:rPr lang="en-US" sz="2400" b="1" dirty="0"/>
            <a:t>Horizontal surfaces: </a:t>
          </a:r>
          <a:r>
            <a:rPr lang="en-US" sz="2400" dirty="0"/>
            <a:t>stacked vertically on shelves to maximize production.  </a:t>
          </a:r>
        </a:p>
      </dgm:t>
    </dgm:pt>
    <dgm:pt modelId="{47BB355B-5E11-4722-82AB-5DF2CE19AD40}" type="parTrans" cxnId="{7E78A667-18C2-4FB8-97FA-7F101096CD6C}">
      <dgm:prSet/>
      <dgm:spPr/>
      <dgm:t>
        <a:bodyPr/>
        <a:lstStyle/>
        <a:p>
          <a:endParaRPr lang="en-US" sz="2400"/>
        </a:p>
      </dgm:t>
    </dgm:pt>
    <dgm:pt modelId="{227081BC-910D-4386-A607-C1090F5021B3}" type="sibTrans" cxnId="{7E78A667-18C2-4FB8-97FA-7F101096CD6C}">
      <dgm:prSet/>
      <dgm:spPr/>
      <dgm:t>
        <a:bodyPr/>
        <a:lstStyle/>
        <a:p>
          <a:endParaRPr lang="en-US" sz="2400"/>
        </a:p>
      </dgm:t>
    </dgm:pt>
    <dgm:pt modelId="{C0414DC5-AF2F-4D9D-B07A-FB31F3960432}">
      <dgm:prSet custT="1"/>
      <dgm:spPr/>
      <dgm:t>
        <a:bodyPr/>
        <a:lstStyle/>
        <a:p>
          <a:r>
            <a:rPr lang="en-US" sz="2400" b="1" dirty="0"/>
            <a:t>Vertical surfaces: </a:t>
          </a:r>
          <a:r>
            <a:rPr lang="en-US" sz="2400" dirty="0"/>
            <a:t>in what is commonly referred to as “grow walls” or “grow towers”. These towers stretch from floor to ceiling with plants growing on the side of them. </a:t>
          </a:r>
        </a:p>
      </dgm:t>
    </dgm:pt>
    <dgm:pt modelId="{82EDA623-5B63-4D53-9174-CB764194FC63}" type="parTrans" cxnId="{4EFDA1B2-B4B7-48BB-9C90-A623ABD47A7A}">
      <dgm:prSet/>
      <dgm:spPr/>
      <dgm:t>
        <a:bodyPr/>
        <a:lstStyle/>
        <a:p>
          <a:endParaRPr lang="en-US" sz="2400"/>
        </a:p>
      </dgm:t>
    </dgm:pt>
    <dgm:pt modelId="{B2AE6753-DA0F-42C3-ACAD-6FC6058CE8CE}" type="sibTrans" cxnId="{4EFDA1B2-B4B7-48BB-9C90-A623ABD47A7A}">
      <dgm:prSet/>
      <dgm:spPr/>
      <dgm:t>
        <a:bodyPr/>
        <a:lstStyle/>
        <a:p>
          <a:endParaRPr lang="en-US" sz="2400"/>
        </a:p>
      </dgm:t>
    </dgm:pt>
    <dgm:pt modelId="{DA4692CB-EDB7-4FA3-800B-BC1B25CEDF1E}">
      <dgm:prSet custT="1"/>
      <dgm:spPr/>
      <dgm:t>
        <a:bodyPr/>
        <a:lstStyle/>
        <a:p>
          <a:r>
            <a:rPr lang="en-US" sz="2400" b="1"/>
            <a:t>Undulating path: </a:t>
          </a:r>
          <a:r>
            <a:rPr lang="en-US" sz="2400"/>
            <a:t>where one row of lights is present at the top of the growing environment and plants are rotated up and down to alternate their exposure to light and shade.</a:t>
          </a:r>
        </a:p>
      </dgm:t>
    </dgm:pt>
    <dgm:pt modelId="{D41E3364-57A9-4C28-9F24-F19F347F047B}" type="parTrans" cxnId="{AE5B8902-830C-49D9-9E30-A77FAD5B8102}">
      <dgm:prSet/>
      <dgm:spPr/>
      <dgm:t>
        <a:bodyPr/>
        <a:lstStyle/>
        <a:p>
          <a:endParaRPr lang="en-US" sz="2400"/>
        </a:p>
      </dgm:t>
    </dgm:pt>
    <dgm:pt modelId="{32FFC3B3-CD5A-4462-96D0-54A00230BAAD}" type="sibTrans" cxnId="{AE5B8902-830C-49D9-9E30-A77FAD5B8102}">
      <dgm:prSet/>
      <dgm:spPr/>
      <dgm:t>
        <a:bodyPr/>
        <a:lstStyle/>
        <a:p>
          <a:endParaRPr lang="en-US" sz="2400"/>
        </a:p>
      </dgm:t>
    </dgm:pt>
    <dgm:pt modelId="{B40761B6-A65F-4A89-847C-AD90EBAB3955}" type="pres">
      <dgm:prSet presAssocID="{5A0BC497-7556-4B93-A5CE-9B8A35C3B06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1AF64DD-8B79-4A56-8559-94A1F35948F6}" type="pres">
      <dgm:prSet presAssocID="{CD69C680-CDBB-4A57-B29B-84BE166302C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3235F4-8AA4-4FCE-A341-C0676AAF9553}" type="pres">
      <dgm:prSet presAssocID="{227081BC-910D-4386-A607-C1090F5021B3}" presName="spacer" presStyleCnt="0"/>
      <dgm:spPr/>
    </dgm:pt>
    <dgm:pt modelId="{295F1ABA-7CB7-4965-9C24-3FB8B9DEE668}" type="pres">
      <dgm:prSet presAssocID="{C0414DC5-AF2F-4D9D-B07A-FB31F396043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286037-7642-462C-A0E1-AAF0CD61A72D}" type="pres">
      <dgm:prSet presAssocID="{B2AE6753-DA0F-42C3-ACAD-6FC6058CE8CE}" presName="spacer" presStyleCnt="0"/>
      <dgm:spPr/>
    </dgm:pt>
    <dgm:pt modelId="{A671665A-0C0C-4D85-A861-688D9AC6E876}" type="pres">
      <dgm:prSet presAssocID="{DA4692CB-EDB7-4FA3-800B-BC1B25CEDF1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D5B877-D929-4CE5-A0A0-3A0F87BCFE1A}" type="presOf" srcId="{5A0BC497-7556-4B93-A5CE-9B8A35C3B066}" destId="{B40761B6-A65F-4A89-847C-AD90EBAB3955}" srcOrd="0" destOrd="0" presId="urn:microsoft.com/office/officeart/2005/8/layout/vList2"/>
    <dgm:cxn modelId="{91AF6ADA-7409-457E-810B-348266B12A9A}" type="presOf" srcId="{C0414DC5-AF2F-4D9D-B07A-FB31F3960432}" destId="{295F1ABA-7CB7-4965-9C24-3FB8B9DEE668}" srcOrd="0" destOrd="0" presId="urn:microsoft.com/office/officeart/2005/8/layout/vList2"/>
    <dgm:cxn modelId="{D23D6953-8A99-454A-ACBA-EFDC526538EA}" type="presOf" srcId="{CD69C680-CDBB-4A57-B29B-84BE166302CA}" destId="{11AF64DD-8B79-4A56-8559-94A1F35948F6}" srcOrd="0" destOrd="0" presId="urn:microsoft.com/office/officeart/2005/8/layout/vList2"/>
    <dgm:cxn modelId="{7E78A667-18C2-4FB8-97FA-7F101096CD6C}" srcId="{5A0BC497-7556-4B93-A5CE-9B8A35C3B066}" destId="{CD69C680-CDBB-4A57-B29B-84BE166302CA}" srcOrd="0" destOrd="0" parTransId="{47BB355B-5E11-4722-82AB-5DF2CE19AD40}" sibTransId="{227081BC-910D-4386-A607-C1090F5021B3}"/>
    <dgm:cxn modelId="{4EFDA1B2-B4B7-48BB-9C90-A623ABD47A7A}" srcId="{5A0BC497-7556-4B93-A5CE-9B8A35C3B066}" destId="{C0414DC5-AF2F-4D9D-B07A-FB31F3960432}" srcOrd="1" destOrd="0" parTransId="{82EDA623-5B63-4D53-9174-CB764194FC63}" sibTransId="{B2AE6753-DA0F-42C3-ACAD-6FC6058CE8CE}"/>
    <dgm:cxn modelId="{C4A5B74F-FBD9-486F-9B95-C6C5BBDC50B7}" type="presOf" srcId="{DA4692CB-EDB7-4FA3-800B-BC1B25CEDF1E}" destId="{A671665A-0C0C-4D85-A861-688D9AC6E876}" srcOrd="0" destOrd="0" presId="urn:microsoft.com/office/officeart/2005/8/layout/vList2"/>
    <dgm:cxn modelId="{AE5B8902-830C-49D9-9E30-A77FAD5B8102}" srcId="{5A0BC497-7556-4B93-A5CE-9B8A35C3B066}" destId="{DA4692CB-EDB7-4FA3-800B-BC1B25CEDF1E}" srcOrd="2" destOrd="0" parTransId="{D41E3364-57A9-4C28-9F24-F19F347F047B}" sibTransId="{32FFC3B3-CD5A-4462-96D0-54A00230BAAD}"/>
    <dgm:cxn modelId="{3035F095-591C-4D84-B9D9-DB57A3BC7017}" type="presParOf" srcId="{B40761B6-A65F-4A89-847C-AD90EBAB3955}" destId="{11AF64DD-8B79-4A56-8559-94A1F35948F6}" srcOrd="0" destOrd="0" presId="urn:microsoft.com/office/officeart/2005/8/layout/vList2"/>
    <dgm:cxn modelId="{CACF748B-BCC5-4851-818C-65A751B57F27}" type="presParOf" srcId="{B40761B6-A65F-4A89-847C-AD90EBAB3955}" destId="{173235F4-8AA4-4FCE-A341-C0676AAF9553}" srcOrd="1" destOrd="0" presId="urn:microsoft.com/office/officeart/2005/8/layout/vList2"/>
    <dgm:cxn modelId="{688A72FA-E1F0-4904-9353-32470831FE9D}" type="presParOf" srcId="{B40761B6-A65F-4A89-847C-AD90EBAB3955}" destId="{295F1ABA-7CB7-4965-9C24-3FB8B9DEE668}" srcOrd="2" destOrd="0" presId="urn:microsoft.com/office/officeart/2005/8/layout/vList2"/>
    <dgm:cxn modelId="{DB2813F8-B0C9-4C8B-9615-4A28604C528E}" type="presParOf" srcId="{B40761B6-A65F-4A89-847C-AD90EBAB3955}" destId="{57286037-7642-462C-A0E1-AAF0CD61A72D}" srcOrd="3" destOrd="0" presId="urn:microsoft.com/office/officeart/2005/8/layout/vList2"/>
    <dgm:cxn modelId="{3AEACF60-DA87-4B7E-944E-19D079AFD182}" type="presParOf" srcId="{B40761B6-A65F-4A89-847C-AD90EBAB3955}" destId="{A671665A-0C0C-4D85-A861-688D9AC6E87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74A7C0-2683-4135-B0F1-7D9F36137E1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343EB0-A809-41F0-8E31-A61E1F2743A2}">
      <dgm:prSet custT="1"/>
      <dgm:spPr/>
      <dgm:t>
        <a:bodyPr/>
        <a:lstStyle/>
        <a:p>
          <a:r>
            <a:rPr lang="en-US" sz="2400" dirty="0"/>
            <a:t>Short production cycles (1-2 months to harvest)</a:t>
          </a:r>
        </a:p>
      </dgm:t>
    </dgm:pt>
    <dgm:pt modelId="{518C2C38-52AD-493F-AE13-F49BBE76788C}" type="parTrans" cxnId="{B567B721-F8D6-4FF4-A1E8-04DF61286E91}">
      <dgm:prSet/>
      <dgm:spPr/>
      <dgm:t>
        <a:bodyPr/>
        <a:lstStyle/>
        <a:p>
          <a:endParaRPr lang="en-US"/>
        </a:p>
      </dgm:t>
    </dgm:pt>
    <dgm:pt modelId="{2C90779A-A10B-4C34-9FE0-D93FD1A859A6}" type="sibTrans" cxnId="{B567B721-F8D6-4FF4-A1E8-04DF61286E91}">
      <dgm:prSet/>
      <dgm:spPr/>
      <dgm:t>
        <a:bodyPr/>
        <a:lstStyle/>
        <a:p>
          <a:endParaRPr lang="en-US"/>
        </a:p>
      </dgm:t>
    </dgm:pt>
    <dgm:pt modelId="{517BF170-CE33-4B7E-A7BC-F04C557DDE54}">
      <dgm:prSet custT="1"/>
      <dgm:spPr/>
      <dgm:t>
        <a:bodyPr/>
        <a:lstStyle/>
        <a:p>
          <a:r>
            <a:rPr lang="en-US" sz="2400" dirty="0"/>
            <a:t>Most common:</a:t>
          </a:r>
        </a:p>
      </dgm:t>
    </dgm:pt>
    <dgm:pt modelId="{2DCA81B4-FAA4-4A54-AFF7-E0927650ACFA}" type="parTrans" cxnId="{DC0E1EF0-5718-4813-B9D1-6243BA7CEC17}">
      <dgm:prSet/>
      <dgm:spPr/>
      <dgm:t>
        <a:bodyPr/>
        <a:lstStyle/>
        <a:p>
          <a:endParaRPr lang="en-US"/>
        </a:p>
      </dgm:t>
    </dgm:pt>
    <dgm:pt modelId="{B77C472D-54BC-4F65-95A1-0A01F5C61BDF}" type="sibTrans" cxnId="{DC0E1EF0-5718-4813-B9D1-6243BA7CEC17}">
      <dgm:prSet/>
      <dgm:spPr/>
      <dgm:t>
        <a:bodyPr/>
        <a:lstStyle/>
        <a:p>
          <a:endParaRPr lang="en-US"/>
        </a:p>
      </dgm:t>
    </dgm:pt>
    <dgm:pt modelId="{8DD0C29E-EB11-457D-BAD0-C1BA4EC5AB31}">
      <dgm:prSet custT="1"/>
      <dgm:spPr/>
      <dgm:t>
        <a:bodyPr/>
        <a:lstStyle/>
        <a:p>
          <a:r>
            <a:rPr lang="en-US" sz="2400" dirty="0"/>
            <a:t>leafy greens (lettuce, arugula, kale, </a:t>
          </a:r>
          <a:r>
            <a:rPr lang="en-US" sz="2400" dirty="0" err="1"/>
            <a:t>bok</a:t>
          </a:r>
          <a:r>
            <a:rPr lang="en-US" sz="2400" dirty="0"/>
            <a:t> choy, mustard greens, </a:t>
          </a:r>
          <a:r>
            <a:rPr lang="en-US" sz="2400" dirty="0" err="1"/>
            <a:t>swiss</a:t>
          </a:r>
          <a:r>
            <a:rPr lang="en-US" sz="2400" dirty="0"/>
            <a:t> chard)</a:t>
          </a:r>
        </a:p>
      </dgm:t>
    </dgm:pt>
    <dgm:pt modelId="{79CB37B9-0936-45C6-BC64-BC1DA8ECD9EC}" type="parTrans" cxnId="{29589C2A-592E-4603-AA9F-6EE3540BD696}">
      <dgm:prSet/>
      <dgm:spPr/>
      <dgm:t>
        <a:bodyPr/>
        <a:lstStyle/>
        <a:p>
          <a:endParaRPr lang="en-US"/>
        </a:p>
      </dgm:t>
    </dgm:pt>
    <dgm:pt modelId="{1A095B92-97DC-42AD-9104-F7D2D87C434F}" type="sibTrans" cxnId="{29589C2A-592E-4603-AA9F-6EE3540BD696}">
      <dgm:prSet/>
      <dgm:spPr/>
      <dgm:t>
        <a:bodyPr/>
        <a:lstStyle/>
        <a:p>
          <a:endParaRPr lang="en-US"/>
        </a:p>
      </dgm:t>
    </dgm:pt>
    <dgm:pt modelId="{68B97432-4CD9-49DF-9AFE-9707DE0A1FEF}">
      <dgm:prSet custT="1"/>
      <dgm:spPr/>
      <dgm:t>
        <a:bodyPr/>
        <a:lstStyle/>
        <a:p>
          <a:r>
            <a:rPr lang="en-US" sz="2400" dirty="0"/>
            <a:t>herbs (oregano, mint, basil, cilantro, fennel, parsley, rosemary)</a:t>
          </a:r>
        </a:p>
      </dgm:t>
    </dgm:pt>
    <dgm:pt modelId="{61D6D4AF-9262-467C-A1E6-30CD0815023B}" type="parTrans" cxnId="{B62A1949-792A-4D2D-A865-3CE79E174FBC}">
      <dgm:prSet/>
      <dgm:spPr/>
      <dgm:t>
        <a:bodyPr/>
        <a:lstStyle/>
        <a:p>
          <a:endParaRPr lang="en-US"/>
        </a:p>
      </dgm:t>
    </dgm:pt>
    <dgm:pt modelId="{2540C35C-8D5E-4D42-B9F6-DA22C4AA97A6}" type="sibTrans" cxnId="{B62A1949-792A-4D2D-A865-3CE79E174FBC}">
      <dgm:prSet/>
      <dgm:spPr/>
      <dgm:t>
        <a:bodyPr/>
        <a:lstStyle/>
        <a:p>
          <a:endParaRPr lang="en-US"/>
        </a:p>
      </dgm:t>
    </dgm:pt>
    <dgm:pt modelId="{5AD17704-1B57-4D82-8745-522DCB4AA0E3}">
      <dgm:prSet custT="1"/>
      <dgm:spPr/>
      <dgm:t>
        <a:bodyPr/>
        <a:lstStyle/>
        <a:p>
          <a:r>
            <a:rPr lang="en-US" sz="2400" dirty="0"/>
            <a:t>microgreens</a:t>
          </a:r>
        </a:p>
      </dgm:t>
    </dgm:pt>
    <dgm:pt modelId="{ACEB894F-74CD-4030-9983-A382C2CAEFDE}" type="parTrans" cxnId="{148FA2DE-E331-480B-8927-099C277AA18E}">
      <dgm:prSet/>
      <dgm:spPr/>
      <dgm:t>
        <a:bodyPr/>
        <a:lstStyle/>
        <a:p>
          <a:endParaRPr lang="en-US"/>
        </a:p>
      </dgm:t>
    </dgm:pt>
    <dgm:pt modelId="{543E7B9F-D0EB-4581-BA1A-9DE71652D4A8}" type="sibTrans" cxnId="{148FA2DE-E331-480B-8927-099C277AA18E}">
      <dgm:prSet/>
      <dgm:spPr/>
      <dgm:t>
        <a:bodyPr/>
        <a:lstStyle/>
        <a:p>
          <a:endParaRPr lang="en-US"/>
        </a:p>
      </dgm:t>
    </dgm:pt>
    <dgm:pt modelId="{7F6A6669-F4D6-401C-B19E-114113E679B6}">
      <dgm:prSet custT="1"/>
      <dgm:spPr/>
      <dgm:t>
        <a:bodyPr/>
        <a:lstStyle/>
        <a:p>
          <a:r>
            <a:rPr lang="en-US" sz="2400" dirty="0"/>
            <a:t>spinach</a:t>
          </a:r>
        </a:p>
      </dgm:t>
    </dgm:pt>
    <dgm:pt modelId="{4566E2BC-357F-4AA2-870E-E468EBFD74CF}" type="parTrans" cxnId="{A9878B21-064B-4B5C-9A2A-100C9186A996}">
      <dgm:prSet/>
      <dgm:spPr/>
      <dgm:t>
        <a:bodyPr/>
        <a:lstStyle/>
        <a:p>
          <a:endParaRPr lang="en-US"/>
        </a:p>
      </dgm:t>
    </dgm:pt>
    <dgm:pt modelId="{C4EE4DD3-F318-4E24-B3E1-F9F8F26BFF47}" type="sibTrans" cxnId="{A9878B21-064B-4B5C-9A2A-100C9186A996}">
      <dgm:prSet/>
      <dgm:spPr/>
      <dgm:t>
        <a:bodyPr/>
        <a:lstStyle/>
        <a:p>
          <a:endParaRPr lang="en-US"/>
        </a:p>
      </dgm:t>
    </dgm:pt>
    <dgm:pt modelId="{828C6F99-56F4-4B60-9279-43C1D4938A63}">
      <dgm:prSet custT="1"/>
      <dgm:spPr/>
      <dgm:t>
        <a:bodyPr/>
        <a:lstStyle/>
        <a:p>
          <a:r>
            <a:rPr lang="en-US" sz="2400" dirty="0"/>
            <a:t>Coming soon:</a:t>
          </a:r>
        </a:p>
      </dgm:t>
    </dgm:pt>
    <dgm:pt modelId="{B05315FE-E329-455E-A319-6B559D732C81}" type="parTrans" cxnId="{3AEC2185-A349-4691-AD4A-D26FC8DD77A6}">
      <dgm:prSet/>
      <dgm:spPr/>
      <dgm:t>
        <a:bodyPr/>
        <a:lstStyle/>
        <a:p>
          <a:endParaRPr lang="en-US"/>
        </a:p>
      </dgm:t>
    </dgm:pt>
    <dgm:pt modelId="{7B46408F-35B3-4054-BE3E-49F179512585}" type="sibTrans" cxnId="{3AEC2185-A349-4691-AD4A-D26FC8DD77A6}">
      <dgm:prSet/>
      <dgm:spPr/>
      <dgm:t>
        <a:bodyPr/>
        <a:lstStyle/>
        <a:p>
          <a:endParaRPr lang="en-US"/>
        </a:p>
      </dgm:t>
    </dgm:pt>
    <dgm:pt modelId="{4F42A7E7-C1B5-4DDF-AF36-1B50BE6FAAE1}">
      <dgm:prSet custT="1"/>
      <dgm:spPr/>
      <dgm:t>
        <a:bodyPr/>
        <a:lstStyle/>
        <a:p>
          <a:r>
            <a:rPr lang="en-US" sz="2400" dirty="0"/>
            <a:t>fruiting crops (strawberries, mini-vegetables)</a:t>
          </a:r>
        </a:p>
      </dgm:t>
    </dgm:pt>
    <dgm:pt modelId="{52B32FDD-8169-4761-827C-E35FF3E51037}" type="parTrans" cxnId="{371B0700-E059-4F51-9EA6-29163DAA808B}">
      <dgm:prSet/>
      <dgm:spPr/>
      <dgm:t>
        <a:bodyPr/>
        <a:lstStyle/>
        <a:p>
          <a:endParaRPr lang="en-US"/>
        </a:p>
      </dgm:t>
    </dgm:pt>
    <dgm:pt modelId="{78F1ECFA-EF47-41A5-9D55-3034EB4FFE27}" type="sibTrans" cxnId="{371B0700-E059-4F51-9EA6-29163DAA808B}">
      <dgm:prSet/>
      <dgm:spPr/>
      <dgm:t>
        <a:bodyPr/>
        <a:lstStyle/>
        <a:p>
          <a:endParaRPr lang="en-US"/>
        </a:p>
      </dgm:t>
    </dgm:pt>
    <dgm:pt modelId="{2B882C43-95A7-4DA7-B090-A5D75523AD51}" type="pres">
      <dgm:prSet presAssocID="{CC74A7C0-2683-4135-B0F1-7D9F36137E1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29CFC9-8DDE-4000-AF5C-E856AC2CA06A}" type="pres">
      <dgm:prSet presAssocID="{80343EB0-A809-41F0-8E31-A61E1F2743A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F25923-278B-4769-9241-D57B1E590F16}" type="pres">
      <dgm:prSet presAssocID="{2C90779A-A10B-4C34-9FE0-D93FD1A859A6}" presName="spacer" presStyleCnt="0"/>
      <dgm:spPr/>
    </dgm:pt>
    <dgm:pt modelId="{25B64D2F-6213-4FBA-B6E9-B3CDE06137D0}" type="pres">
      <dgm:prSet presAssocID="{517BF170-CE33-4B7E-A7BC-F04C557DDE5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B3E4A2-48D7-44F1-BB12-6A0FBF0EB6E4}" type="pres">
      <dgm:prSet presAssocID="{517BF170-CE33-4B7E-A7BC-F04C557DDE54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4A63E9-62ED-43BF-B357-4872EF89E739}" type="pres">
      <dgm:prSet presAssocID="{828C6F99-56F4-4B60-9279-43C1D4938A6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585968-B2A9-4E17-976B-8BEF4D6B8770}" type="pres">
      <dgm:prSet presAssocID="{828C6F99-56F4-4B60-9279-43C1D4938A63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11E80D-2317-4EFB-A58B-BEA451E8E310}" type="presOf" srcId="{68B97432-4CD9-49DF-9AFE-9707DE0A1FEF}" destId="{BAB3E4A2-48D7-44F1-BB12-6A0FBF0EB6E4}" srcOrd="0" destOrd="1" presId="urn:microsoft.com/office/officeart/2005/8/layout/vList2"/>
    <dgm:cxn modelId="{B567B721-F8D6-4FF4-A1E8-04DF61286E91}" srcId="{CC74A7C0-2683-4135-B0F1-7D9F36137E15}" destId="{80343EB0-A809-41F0-8E31-A61E1F2743A2}" srcOrd="0" destOrd="0" parTransId="{518C2C38-52AD-493F-AE13-F49BBE76788C}" sibTransId="{2C90779A-A10B-4C34-9FE0-D93FD1A859A6}"/>
    <dgm:cxn modelId="{148FA2DE-E331-480B-8927-099C277AA18E}" srcId="{517BF170-CE33-4B7E-A7BC-F04C557DDE54}" destId="{5AD17704-1B57-4D82-8745-522DCB4AA0E3}" srcOrd="2" destOrd="0" parTransId="{ACEB894F-74CD-4030-9983-A382C2CAEFDE}" sibTransId="{543E7B9F-D0EB-4581-BA1A-9DE71652D4A8}"/>
    <dgm:cxn modelId="{29589C2A-592E-4603-AA9F-6EE3540BD696}" srcId="{517BF170-CE33-4B7E-A7BC-F04C557DDE54}" destId="{8DD0C29E-EB11-457D-BAD0-C1BA4EC5AB31}" srcOrd="0" destOrd="0" parTransId="{79CB37B9-0936-45C6-BC64-BC1DA8ECD9EC}" sibTransId="{1A095B92-97DC-42AD-9104-F7D2D87C434F}"/>
    <dgm:cxn modelId="{31E2F92D-2D6C-485C-97EE-BC142B991846}" type="presOf" srcId="{4F42A7E7-C1B5-4DDF-AF36-1B50BE6FAAE1}" destId="{8D585968-B2A9-4E17-976B-8BEF4D6B8770}" srcOrd="0" destOrd="0" presId="urn:microsoft.com/office/officeart/2005/8/layout/vList2"/>
    <dgm:cxn modelId="{56F6D4E7-F0A3-4F63-BDE6-AC4AE476E575}" type="presOf" srcId="{517BF170-CE33-4B7E-A7BC-F04C557DDE54}" destId="{25B64D2F-6213-4FBA-B6E9-B3CDE06137D0}" srcOrd="0" destOrd="0" presId="urn:microsoft.com/office/officeart/2005/8/layout/vList2"/>
    <dgm:cxn modelId="{A9878B21-064B-4B5C-9A2A-100C9186A996}" srcId="{517BF170-CE33-4B7E-A7BC-F04C557DDE54}" destId="{7F6A6669-F4D6-401C-B19E-114113E679B6}" srcOrd="3" destOrd="0" parTransId="{4566E2BC-357F-4AA2-870E-E468EBFD74CF}" sibTransId="{C4EE4DD3-F318-4E24-B3E1-F9F8F26BFF47}"/>
    <dgm:cxn modelId="{4238179A-74E4-448A-A5A8-5DC4E1AD871D}" type="presOf" srcId="{5AD17704-1B57-4D82-8745-522DCB4AA0E3}" destId="{BAB3E4A2-48D7-44F1-BB12-6A0FBF0EB6E4}" srcOrd="0" destOrd="2" presId="urn:microsoft.com/office/officeart/2005/8/layout/vList2"/>
    <dgm:cxn modelId="{DC0E1EF0-5718-4813-B9D1-6243BA7CEC17}" srcId="{CC74A7C0-2683-4135-B0F1-7D9F36137E15}" destId="{517BF170-CE33-4B7E-A7BC-F04C557DDE54}" srcOrd="1" destOrd="0" parTransId="{2DCA81B4-FAA4-4A54-AFF7-E0927650ACFA}" sibTransId="{B77C472D-54BC-4F65-95A1-0A01F5C61BDF}"/>
    <dgm:cxn modelId="{B62A1949-792A-4D2D-A865-3CE79E174FBC}" srcId="{517BF170-CE33-4B7E-A7BC-F04C557DDE54}" destId="{68B97432-4CD9-49DF-9AFE-9707DE0A1FEF}" srcOrd="1" destOrd="0" parTransId="{61D6D4AF-9262-467C-A1E6-30CD0815023B}" sibTransId="{2540C35C-8D5E-4D42-B9F6-DA22C4AA97A6}"/>
    <dgm:cxn modelId="{0FD26396-DFD5-4848-BA21-9B14E2A8540B}" type="presOf" srcId="{CC74A7C0-2683-4135-B0F1-7D9F36137E15}" destId="{2B882C43-95A7-4DA7-B090-A5D75523AD51}" srcOrd="0" destOrd="0" presId="urn:microsoft.com/office/officeart/2005/8/layout/vList2"/>
    <dgm:cxn modelId="{D04E165E-6579-4EAD-84B8-C5B98CD664E8}" type="presOf" srcId="{828C6F99-56F4-4B60-9279-43C1D4938A63}" destId="{CF4A63E9-62ED-43BF-B357-4872EF89E739}" srcOrd="0" destOrd="0" presId="urn:microsoft.com/office/officeart/2005/8/layout/vList2"/>
    <dgm:cxn modelId="{3AEC2185-A349-4691-AD4A-D26FC8DD77A6}" srcId="{CC74A7C0-2683-4135-B0F1-7D9F36137E15}" destId="{828C6F99-56F4-4B60-9279-43C1D4938A63}" srcOrd="2" destOrd="0" parTransId="{B05315FE-E329-455E-A319-6B559D732C81}" sibTransId="{7B46408F-35B3-4054-BE3E-49F179512585}"/>
    <dgm:cxn modelId="{7CCBBB9C-287E-4901-99B9-4FC94B96FE8D}" type="presOf" srcId="{8DD0C29E-EB11-457D-BAD0-C1BA4EC5AB31}" destId="{BAB3E4A2-48D7-44F1-BB12-6A0FBF0EB6E4}" srcOrd="0" destOrd="0" presId="urn:microsoft.com/office/officeart/2005/8/layout/vList2"/>
    <dgm:cxn modelId="{79238E20-4150-4ADA-9195-FDE24413A16D}" type="presOf" srcId="{80343EB0-A809-41F0-8E31-A61E1F2743A2}" destId="{BC29CFC9-8DDE-4000-AF5C-E856AC2CA06A}" srcOrd="0" destOrd="0" presId="urn:microsoft.com/office/officeart/2005/8/layout/vList2"/>
    <dgm:cxn modelId="{5F861586-48D2-4D54-ADE8-2F7336FC4D88}" type="presOf" srcId="{7F6A6669-F4D6-401C-B19E-114113E679B6}" destId="{BAB3E4A2-48D7-44F1-BB12-6A0FBF0EB6E4}" srcOrd="0" destOrd="3" presId="urn:microsoft.com/office/officeart/2005/8/layout/vList2"/>
    <dgm:cxn modelId="{371B0700-E059-4F51-9EA6-29163DAA808B}" srcId="{828C6F99-56F4-4B60-9279-43C1D4938A63}" destId="{4F42A7E7-C1B5-4DDF-AF36-1B50BE6FAAE1}" srcOrd="0" destOrd="0" parTransId="{52B32FDD-8169-4761-827C-E35FF3E51037}" sibTransId="{78F1ECFA-EF47-41A5-9D55-3034EB4FFE27}"/>
    <dgm:cxn modelId="{4012FB01-B82E-4B00-AA12-09BCBCB62FBC}" type="presParOf" srcId="{2B882C43-95A7-4DA7-B090-A5D75523AD51}" destId="{BC29CFC9-8DDE-4000-AF5C-E856AC2CA06A}" srcOrd="0" destOrd="0" presId="urn:microsoft.com/office/officeart/2005/8/layout/vList2"/>
    <dgm:cxn modelId="{CAAC4C43-6FEF-49E5-8E59-74B37DF210AB}" type="presParOf" srcId="{2B882C43-95A7-4DA7-B090-A5D75523AD51}" destId="{E4F25923-278B-4769-9241-D57B1E590F16}" srcOrd="1" destOrd="0" presId="urn:microsoft.com/office/officeart/2005/8/layout/vList2"/>
    <dgm:cxn modelId="{49E2B804-F0C2-45C2-AF2D-07B31D626050}" type="presParOf" srcId="{2B882C43-95A7-4DA7-B090-A5D75523AD51}" destId="{25B64D2F-6213-4FBA-B6E9-B3CDE06137D0}" srcOrd="2" destOrd="0" presId="urn:microsoft.com/office/officeart/2005/8/layout/vList2"/>
    <dgm:cxn modelId="{F723B342-F13C-4F76-82C8-36D50660B62D}" type="presParOf" srcId="{2B882C43-95A7-4DA7-B090-A5D75523AD51}" destId="{BAB3E4A2-48D7-44F1-BB12-6A0FBF0EB6E4}" srcOrd="3" destOrd="0" presId="urn:microsoft.com/office/officeart/2005/8/layout/vList2"/>
    <dgm:cxn modelId="{724A808F-5081-4F03-B600-D1CAA20EF680}" type="presParOf" srcId="{2B882C43-95A7-4DA7-B090-A5D75523AD51}" destId="{CF4A63E9-62ED-43BF-B357-4872EF89E739}" srcOrd="4" destOrd="0" presId="urn:microsoft.com/office/officeart/2005/8/layout/vList2"/>
    <dgm:cxn modelId="{B5494942-8373-4912-93B4-C0C1C5C3ED38}" type="presParOf" srcId="{2B882C43-95A7-4DA7-B090-A5D75523AD51}" destId="{8D585968-B2A9-4E17-976B-8BEF4D6B8770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6E39C6-969B-403C-A88A-3F08659D6A6D}">
      <dsp:nvSpPr>
        <dsp:cNvPr id="0" name=""/>
        <dsp:cNvSpPr/>
      </dsp:nvSpPr>
      <dsp:spPr>
        <a:xfrm>
          <a:off x="0" y="78669"/>
          <a:ext cx="6450874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A form of controlled environment agriculture (CEA)</a:t>
          </a:r>
        </a:p>
      </dsp:txBody>
      <dsp:txXfrm>
        <a:off x="48547" y="127216"/>
        <a:ext cx="6353780" cy="897406"/>
      </dsp:txXfrm>
    </dsp:sp>
    <dsp:sp modelId="{D46C3364-D71D-4F17-9C60-0CEAFA26C1C5}">
      <dsp:nvSpPr>
        <dsp:cNvPr id="0" name=""/>
        <dsp:cNvSpPr/>
      </dsp:nvSpPr>
      <dsp:spPr>
        <a:xfrm>
          <a:off x="0" y="1145169"/>
          <a:ext cx="6450874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Growing food indoors</a:t>
          </a:r>
        </a:p>
      </dsp:txBody>
      <dsp:txXfrm>
        <a:off x="48547" y="1193716"/>
        <a:ext cx="6353780" cy="897406"/>
      </dsp:txXfrm>
    </dsp:sp>
    <dsp:sp modelId="{8D5963F4-8831-4AB0-B324-75D7AA47A60A}">
      <dsp:nvSpPr>
        <dsp:cNvPr id="0" name=""/>
        <dsp:cNvSpPr/>
      </dsp:nvSpPr>
      <dsp:spPr>
        <a:xfrm>
          <a:off x="0" y="2211669"/>
          <a:ext cx="6450874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Light, temperature, water, fertilizer, humidity, air, etc. are all controlled</a:t>
          </a:r>
        </a:p>
      </dsp:txBody>
      <dsp:txXfrm>
        <a:off x="48547" y="2260216"/>
        <a:ext cx="6353780" cy="897406"/>
      </dsp:txXfrm>
    </dsp:sp>
    <dsp:sp modelId="{AC768AA3-B112-4357-9B68-6E0A9A6F9B82}">
      <dsp:nvSpPr>
        <dsp:cNvPr id="0" name=""/>
        <dsp:cNvSpPr/>
      </dsp:nvSpPr>
      <dsp:spPr>
        <a:xfrm>
          <a:off x="0" y="3278169"/>
          <a:ext cx="6450874" cy="994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Lighting technologies like light-emitting diodes (LEDs) are making VF sustainable and profitable</a:t>
          </a:r>
        </a:p>
      </dsp:txBody>
      <dsp:txXfrm>
        <a:off x="48547" y="3326716"/>
        <a:ext cx="6353780" cy="8974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F64DD-8B79-4A56-8559-94A1F35948F6}">
      <dsp:nvSpPr>
        <dsp:cNvPr id="0" name=""/>
        <dsp:cNvSpPr/>
      </dsp:nvSpPr>
      <dsp:spPr>
        <a:xfrm>
          <a:off x="0" y="2057"/>
          <a:ext cx="6416040" cy="16738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Horizontal surfaces: </a:t>
          </a:r>
          <a:r>
            <a:rPr lang="en-US" sz="2400" kern="1200" dirty="0"/>
            <a:t>stacked vertically on shelves to maximize production.  </a:t>
          </a:r>
        </a:p>
      </dsp:txBody>
      <dsp:txXfrm>
        <a:off x="81712" y="83769"/>
        <a:ext cx="6252616" cy="1510460"/>
      </dsp:txXfrm>
    </dsp:sp>
    <dsp:sp modelId="{295F1ABA-7CB7-4965-9C24-3FB8B9DEE668}">
      <dsp:nvSpPr>
        <dsp:cNvPr id="0" name=""/>
        <dsp:cNvSpPr/>
      </dsp:nvSpPr>
      <dsp:spPr>
        <a:xfrm>
          <a:off x="0" y="1690047"/>
          <a:ext cx="6416040" cy="16738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Vertical surfaces: </a:t>
          </a:r>
          <a:r>
            <a:rPr lang="en-US" sz="2400" kern="1200" dirty="0"/>
            <a:t>in what is commonly referred to as “grow walls” or “grow towers”. These towers stretch from floor to ceiling with plants growing on the side of them. </a:t>
          </a:r>
        </a:p>
      </dsp:txBody>
      <dsp:txXfrm>
        <a:off x="81712" y="1771759"/>
        <a:ext cx="6252616" cy="1510460"/>
      </dsp:txXfrm>
    </dsp:sp>
    <dsp:sp modelId="{A671665A-0C0C-4D85-A861-688D9AC6E876}">
      <dsp:nvSpPr>
        <dsp:cNvPr id="0" name=""/>
        <dsp:cNvSpPr/>
      </dsp:nvSpPr>
      <dsp:spPr>
        <a:xfrm>
          <a:off x="0" y="3378036"/>
          <a:ext cx="6416040" cy="16738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/>
            <a:t>Undulating path: </a:t>
          </a:r>
          <a:r>
            <a:rPr lang="en-US" sz="2400" kern="1200"/>
            <a:t>where one row of lights is present at the top of the growing environment and plants are rotated up and down to alternate their exposure to light and shade.</a:t>
          </a:r>
        </a:p>
      </dsp:txBody>
      <dsp:txXfrm>
        <a:off x="81712" y="3459748"/>
        <a:ext cx="6252616" cy="15104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29CFC9-8DDE-4000-AF5C-E856AC2CA06A}">
      <dsp:nvSpPr>
        <dsp:cNvPr id="0" name=""/>
        <dsp:cNvSpPr/>
      </dsp:nvSpPr>
      <dsp:spPr>
        <a:xfrm>
          <a:off x="0" y="2247"/>
          <a:ext cx="6703423" cy="5661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Short production cycles (1-2 months to harvest)</a:t>
          </a:r>
        </a:p>
      </dsp:txBody>
      <dsp:txXfrm>
        <a:off x="27638" y="29885"/>
        <a:ext cx="6648147" cy="510889"/>
      </dsp:txXfrm>
    </dsp:sp>
    <dsp:sp modelId="{25B64D2F-6213-4FBA-B6E9-B3CDE06137D0}">
      <dsp:nvSpPr>
        <dsp:cNvPr id="0" name=""/>
        <dsp:cNvSpPr/>
      </dsp:nvSpPr>
      <dsp:spPr>
        <a:xfrm>
          <a:off x="0" y="582349"/>
          <a:ext cx="6703423" cy="5661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Most common:</a:t>
          </a:r>
        </a:p>
      </dsp:txBody>
      <dsp:txXfrm>
        <a:off x="27638" y="609987"/>
        <a:ext cx="6648147" cy="510889"/>
      </dsp:txXfrm>
    </dsp:sp>
    <dsp:sp modelId="{BAB3E4A2-48D7-44F1-BB12-6A0FBF0EB6E4}">
      <dsp:nvSpPr>
        <dsp:cNvPr id="0" name=""/>
        <dsp:cNvSpPr/>
      </dsp:nvSpPr>
      <dsp:spPr>
        <a:xfrm>
          <a:off x="0" y="1148514"/>
          <a:ext cx="6703423" cy="2243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834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/>
            <a:t>leafy greens (lettuce, arugula, kale, </a:t>
          </a:r>
          <a:r>
            <a:rPr lang="en-US" sz="2400" kern="1200" dirty="0" err="1"/>
            <a:t>bok</a:t>
          </a:r>
          <a:r>
            <a:rPr lang="en-US" sz="2400" kern="1200" dirty="0"/>
            <a:t> choy, mustard greens, </a:t>
          </a:r>
          <a:r>
            <a:rPr lang="en-US" sz="2400" kern="1200" dirty="0" err="1"/>
            <a:t>swiss</a:t>
          </a:r>
          <a:r>
            <a:rPr lang="en-US" sz="2400" kern="1200" dirty="0"/>
            <a:t> chard)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/>
            <a:t>herbs (oregano, mint, basil, cilantro, fennel, parsley, rosemary)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/>
            <a:t>microgreens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/>
            <a:t>spinach</a:t>
          </a:r>
        </a:p>
      </dsp:txBody>
      <dsp:txXfrm>
        <a:off x="0" y="1148514"/>
        <a:ext cx="6703423" cy="2243756"/>
      </dsp:txXfrm>
    </dsp:sp>
    <dsp:sp modelId="{CF4A63E9-62ED-43BF-B357-4872EF89E739}">
      <dsp:nvSpPr>
        <dsp:cNvPr id="0" name=""/>
        <dsp:cNvSpPr/>
      </dsp:nvSpPr>
      <dsp:spPr>
        <a:xfrm>
          <a:off x="0" y="3392271"/>
          <a:ext cx="6703423" cy="5661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Coming soon:</a:t>
          </a:r>
        </a:p>
      </dsp:txBody>
      <dsp:txXfrm>
        <a:off x="27638" y="3419909"/>
        <a:ext cx="6648147" cy="510889"/>
      </dsp:txXfrm>
    </dsp:sp>
    <dsp:sp modelId="{8D585968-B2A9-4E17-976B-8BEF4D6B8770}">
      <dsp:nvSpPr>
        <dsp:cNvPr id="0" name=""/>
        <dsp:cNvSpPr/>
      </dsp:nvSpPr>
      <dsp:spPr>
        <a:xfrm>
          <a:off x="0" y="3958436"/>
          <a:ext cx="6703423" cy="390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834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/>
            <a:t>fruiting crops (strawberries, mini-vegetables)</a:t>
          </a:r>
        </a:p>
      </dsp:txBody>
      <dsp:txXfrm>
        <a:off x="0" y="3958436"/>
        <a:ext cx="6703423" cy="390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43E54-F859-4E8D-9B9A-7EA80827861E}" type="datetimeFigureOut">
              <a:rPr lang="en-CA" smtClean="0"/>
              <a:t>2023-01-27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C11A6-AA1C-4763-91E5-47180789EB2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6677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C5F76-9C1F-4D90-8D12-054EB935D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E3EBED-AEA6-401E-8AE8-61C00CF6B4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05A95-8196-43F6-AC70-30A889B4E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3E12-3432-43FA-9DCE-26C8B14A4F44}" type="datetimeFigureOut">
              <a:rPr lang="en-CA" smtClean="0"/>
              <a:t>2023-01-27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B979E-79CD-418B-89BC-4CB201945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BF9D2-CB06-4A2B-BE89-0C9B2F71D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B2B95-4D81-4CD0-A289-EFCEE663AC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6593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EB36B-403F-4F7A-B32B-9581A1DC7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F89A40-ED88-440F-900B-C28904FF2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28506-C869-4A50-BD6B-06B66AE74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3E12-3432-43FA-9DCE-26C8B14A4F44}" type="datetimeFigureOut">
              <a:rPr lang="en-CA" smtClean="0"/>
              <a:t>2023-01-27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03DFB-4494-435D-9BBF-F15F2DF46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272CE-A429-414F-A9E9-DC64BE688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B2B95-4D81-4CD0-A289-EFCEE663AC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8167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A69C9B-CCFB-4215-841C-D75DEE3A56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5D3B5F-120F-436E-9713-D249D50BD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238FC-4EAF-4663-AC47-5C849495E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3E12-3432-43FA-9DCE-26C8B14A4F44}" type="datetimeFigureOut">
              <a:rPr lang="en-CA" smtClean="0"/>
              <a:t>2023-01-27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FF82B-E472-4450-9ECA-62945AFDF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B8BA5-B504-4DD4-BAA0-C696EE1AF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B2B95-4D81-4CD0-A289-EFCEE663AC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4304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EC27D-4B28-499A-A1EF-48BB8B1C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F4522-19F8-44F8-853F-56BC2C4BB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52D09-A181-48FA-9AE1-D93E134B5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3E12-3432-43FA-9DCE-26C8B14A4F44}" type="datetimeFigureOut">
              <a:rPr lang="en-CA" smtClean="0"/>
              <a:t>2023-01-27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14E23-B94F-4B52-9C8E-65D96285B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7CB23-1FF5-4095-B265-6C46FD61B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B2B95-4D81-4CD0-A289-EFCEE663AC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9598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2CF28-C390-4C90-A285-97532FD45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42FF61-B44B-47DE-AD01-21AD2589E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E07C0-FD00-4E2C-AEAA-7E93EC1E5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3E12-3432-43FA-9DCE-26C8B14A4F44}" type="datetimeFigureOut">
              <a:rPr lang="en-CA" smtClean="0"/>
              <a:t>2023-01-27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8560F-EA83-4673-8740-B9099686C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E028E-D91D-46C0-98E5-51EA8C6FE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B2B95-4D81-4CD0-A289-EFCEE663AC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5375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F40FD-27A9-4A98-9D30-8FACEC6ED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4D8AB-B1FC-4376-916E-BEA1734556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A11D8F-4271-4903-A734-27B65C2FA8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362468-BCA7-40E3-8A4A-1892D9CD9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3E12-3432-43FA-9DCE-26C8B14A4F44}" type="datetimeFigureOut">
              <a:rPr lang="en-CA" smtClean="0"/>
              <a:t>2023-01-27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C25962-1FDD-49F8-B5DE-BDEFA9695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D5C6AB-3EDB-429C-84D1-6C26FA8F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B2B95-4D81-4CD0-A289-EFCEE663AC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822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C0911-E12B-4063-B0A4-FCE2A8AF3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082517-AEE8-47FC-BD72-FED243844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02176A-7586-4697-9AE2-05B4C562B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923A6F-16F7-4ABF-83AE-007A6F6EC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029F1-282D-4CE4-BD7B-824C13235B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EBF3AB-A5A0-4849-943B-D4581ABDA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3E12-3432-43FA-9DCE-26C8B14A4F44}" type="datetimeFigureOut">
              <a:rPr lang="en-CA" smtClean="0"/>
              <a:t>2023-01-27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91C582-D5E7-4C88-B3A3-FA156922D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3EBB35-ACD2-4CF7-95CC-ED46146A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B2B95-4D81-4CD0-A289-EFCEE663AC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1953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16874-FBAA-43F0-B8C5-34C8D4DCF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C9FE7-11C0-400A-A255-6591639F5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3E12-3432-43FA-9DCE-26C8B14A4F44}" type="datetimeFigureOut">
              <a:rPr lang="en-CA" smtClean="0"/>
              <a:t>2023-01-27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A5BE0-D93C-490C-A367-B2F91AD73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1E7EC1-043D-4B91-BE2E-D0916FCC4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B2B95-4D81-4CD0-A289-EFCEE663AC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656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4B3C35-9C9B-4A6D-BAE3-AF1233D7A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3E12-3432-43FA-9DCE-26C8B14A4F44}" type="datetimeFigureOut">
              <a:rPr lang="en-CA" smtClean="0"/>
              <a:t>2023-01-27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B68362-329C-4BAF-9513-ACA99050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F8D07-D7D4-49ED-AE65-684F96FCB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B2B95-4D81-4CD0-A289-EFCEE663AC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853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6A415-218E-47F6-8299-5AE059B82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3EBD6-278C-429A-B6FD-0194543C1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8A8D1-CE85-494D-9967-EB8424148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CC22E-61DE-4EB6-8E68-BFC0CBDAF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3E12-3432-43FA-9DCE-26C8B14A4F44}" type="datetimeFigureOut">
              <a:rPr lang="en-CA" smtClean="0"/>
              <a:t>2023-01-27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7FCA0-9B26-4186-BB2B-F367D67AC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9FAC1-E124-44CD-9D50-59A838409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B2B95-4D81-4CD0-A289-EFCEE663AC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8309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2BEFF-05EF-4D6C-BD63-829A3F006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127A5D-F7DD-464E-AE66-BD9F8A10BF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D64CBB-2AA0-4BA7-B00D-02EF6953A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2B5EEE-64F3-438A-9793-0534B9EE4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3E12-3432-43FA-9DCE-26C8B14A4F44}" type="datetimeFigureOut">
              <a:rPr lang="en-CA" smtClean="0"/>
              <a:t>2023-01-27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2236CE-8E94-48A4-B675-1499ED0A4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F7480-EABD-4A84-9A12-A3F8C40F2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B2B95-4D81-4CD0-A289-EFCEE663AC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6681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CF0DD2-0AE0-4B90-8106-4A2ABBA39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85135A-BDDF-46D2-B69A-3A25F7F11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1A55A-B2F5-4167-959F-5DD9974902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23E12-3432-43FA-9DCE-26C8B14A4F44}" type="datetimeFigureOut">
              <a:rPr lang="en-CA" smtClean="0"/>
              <a:t>2023-01-27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1DC3D-2E81-4704-8335-A05F6D22A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BA8A3-F4AD-4904-B07B-DC8B0B8E8E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B2B95-4D81-4CD0-A289-EFCEE663AC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0232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ngreenhousevegetables.ca/" TargetMode="External"/><Relationship Id="rId2" Type="http://schemas.openxmlformats.org/officeDocument/2006/relationships/hyperlink" Target="mailto:Fadi.al-Daoud@Ontario.ca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hyperlink" Target="https://www.linkedin.com/in/fadi-al-daoud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1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hyperlink" Target="https://ongreenhousevegetables.ca/" TargetMode="External"/><Relationship Id="rId7" Type="http://schemas.openxmlformats.org/officeDocument/2006/relationships/image" Target="../media/image33.jpeg"/><Relationship Id="rId2" Type="http://schemas.openxmlformats.org/officeDocument/2006/relationships/hyperlink" Target="http://omafra.gov.on.ca/english/crops/hort/greenhouse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hyperlink" Target="https://www.greenhousecanada.com/" TargetMode="External"/><Relationship Id="rId4" Type="http://schemas.openxmlformats.org/officeDocument/2006/relationships/hyperlink" Target="https://www.canadiangreenhouseconference.com/" TargetMode="External"/><Relationship Id="rId9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ongreenhousevegetables.ca/" TargetMode="External"/><Relationship Id="rId2" Type="http://schemas.openxmlformats.org/officeDocument/2006/relationships/hyperlink" Target="mailto:Fadi.al-Daoud@Ontario.ca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hyperlink" Target="https://www.linkedin.com/in/fadi-al-daoud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9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DBDAAE7-3C7B-4DAA-825E-65FEF6B3D7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006" y="1243013"/>
            <a:ext cx="3979817" cy="43719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tx2"/>
                </a:solidFill>
              </a:rPr>
              <a:t>Vertical Farming </a:t>
            </a:r>
            <a:br>
              <a:rPr lang="en-US" sz="4400" dirty="0">
                <a:solidFill>
                  <a:schemeClr val="tx2"/>
                </a:solidFill>
              </a:rPr>
            </a:br>
            <a:r>
              <a:rPr lang="en-US" sz="4400" dirty="0">
                <a:solidFill>
                  <a:schemeClr val="tx2"/>
                </a:solidFill>
              </a:rPr>
              <a:t/>
            </a:r>
            <a:br>
              <a:rPr lang="en-US" sz="44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Anishinabek Youth Ag Forum</a:t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>January 18, 2023</a:t>
            </a:r>
            <a:endParaRPr lang="en-US" sz="44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AED49B-F5DE-4594-B1B5-EB15CE4683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3724" y="804672"/>
            <a:ext cx="5559700" cy="52303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800" dirty="0">
                <a:solidFill>
                  <a:schemeClr val="tx2"/>
                </a:solidFill>
              </a:rPr>
              <a:t>Fadi Al-Daoud, PhD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Greenhouse Vegetable Specialist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Ontario Ministry of Agriculture, Food and Rural Affairs (OMAFRA)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E-mail: </a:t>
            </a:r>
            <a:r>
              <a:rPr lang="en-US" sz="2800" dirty="0">
                <a:solidFill>
                  <a:schemeClr val="tx2"/>
                </a:solidFill>
                <a:hlinkClick r:id="rId2"/>
              </a:rPr>
              <a:t>fadi.al-daoud@ontario.ca</a:t>
            </a:r>
            <a:endParaRPr lang="en-US" sz="2800" dirty="0">
              <a:solidFill>
                <a:schemeClr val="tx2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Phone: (519) 551-6703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Blog: </a:t>
            </a:r>
            <a:r>
              <a:rPr lang="en-US" sz="2800" dirty="0">
                <a:solidFill>
                  <a:schemeClr val="tx2"/>
                </a:solidFill>
                <a:hlinkClick r:id="rId3"/>
              </a:rPr>
              <a:t>ONGreenhouseVegetables.ca</a:t>
            </a:r>
            <a:endParaRPr lang="en-US" sz="2800" dirty="0">
              <a:solidFill>
                <a:schemeClr val="tx2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LinkedIn: </a:t>
            </a:r>
            <a:r>
              <a:rPr lang="en-US" sz="2800" u="sng" dirty="0">
                <a:solidFill>
                  <a:schemeClr val="tx2"/>
                </a:solidFill>
                <a:hlinkClick r:id="rId4"/>
              </a:rPr>
              <a:t>https://www.linkedin.com/in/fadi-al-daoud/</a:t>
            </a:r>
            <a:endParaRPr lang="en-US" sz="2800" dirty="0">
              <a:solidFill>
                <a:schemeClr val="tx2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10" name="Picture 8" descr="Ontario logo (black version)">
            <a:extLst>
              <a:ext uri="{FF2B5EF4-FFF2-40B4-BE49-F238E27FC236}">
                <a16:creationId xmlns:a16="http://schemas.microsoft.com/office/drawing/2014/main" id="{4C865AB6-A23D-4564-AAAA-E09E226D9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638" y="6134243"/>
            <a:ext cx="166687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913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EEB64-FC8D-4AD5-AAD3-8D482DCE2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Environment Control Systems</a:t>
            </a:r>
            <a:endParaRPr lang="en-C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0E5D5-25F4-454F-A84F-085A9ECF3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3549"/>
            <a:ext cx="4463374" cy="3803414"/>
          </a:xfrm>
        </p:spPr>
        <p:txBody>
          <a:bodyPr/>
          <a:lstStyle/>
          <a:p>
            <a:pPr lvl="0"/>
            <a:r>
              <a:rPr lang="en-US" sz="2800" dirty="0"/>
              <a:t>Sensors</a:t>
            </a:r>
          </a:p>
          <a:p>
            <a:pPr lvl="0"/>
            <a:r>
              <a:rPr lang="en-US" sz="2800" dirty="0"/>
              <a:t>Central computer systems</a:t>
            </a:r>
          </a:p>
          <a:p>
            <a:pPr lvl="0"/>
            <a:r>
              <a:rPr lang="en-US" sz="2800" dirty="0"/>
              <a:t>Autonomous growing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A84689-273C-4836-9F7C-20EB3E808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868" y="2070139"/>
            <a:ext cx="6290083" cy="33015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E147E6-4385-47E6-9F7E-56BD8BF1DE75}"/>
              </a:ext>
            </a:extLst>
          </p:cNvPr>
          <p:cNvSpPr txBox="1"/>
          <p:nvPr/>
        </p:nvSpPr>
        <p:spPr>
          <a:xfrm>
            <a:off x="8582615" y="5371713"/>
            <a:ext cx="1079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Hort</a:t>
            </a:r>
            <a:r>
              <a:rPr lang="en-US" sz="1200" dirty="0"/>
              <a:t> Americas</a:t>
            </a:r>
            <a:endParaRPr lang="en-CA" sz="1200" dirty="0"/>
          </a:p>
        </p:txBody>
      </p:sp>
      <p:pic>
        <p:nvPicPr>
          <p:cNvPr id="6" name="Picture 8" descr="Ontario logo (black version)">
            <a:extLst>
              <a:ext uri="{FF2B5EF4-FFF2-40B4-BE49-F238E27FC236}">
                <a16:creationId xmlns:a16="http://schemas.microsoft.com/office/drawing/2014/main" id="{94210200-98A5-41ED-9894-60A2457F5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638" y="6134243"/>
            <a:ext cx="166687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312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99705-DDE4-4209-8D31-DB317B64F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Crops</a:t>
            </a:r>
            <a:endParaRPr lang="en-CA" b="1" dirty="0"/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5185EBE5-87E1-2AE2-8D27-98AFD26D0A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8964763"/>
              </p:ext>
            </p:extLst>
          </p:nvPr>
        </p:nvGraphicFramePr>
        <p:xfrm>
          <a:off x="838200" y="1825625"/>
          <a:ext cx="670342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3D645A5-2374-4A8C-9A0F-82AD729984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1784" y="761279"/>
            <a:ext cx="3438149" cy="13202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2" descr="ZipGrow - Did you know you can grow incredible strawberries year around in  vertical ZipGrow tech? @ferme.vertite is proving the point with these  beauties coming out Montreal! . . . #Strawberries #Fresh #">
            <a:extLst>
              <a:ext uri="{FF2B5EF4-FFF2-40B4-BE49-F238E27FC236}">
                <a16:creationId xmlns:a16="http://schemas.microsoft.com/office/drawing/2014/main" id="{B243B644-5949-4CDC-9C49-B29A76602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051" y="4335355"/>
            <a:ext cx="2349424" cy="234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58EF02-41F7-41D8-A028-A6395D247097}"/>
              </a:ext>
            </a:extLst>
          </p:cNvPr>
          <p:cNvSpPr txBox="1"/>
          <p:nvPr/>
        </p:nvSpPr>
        <p:spPr>
          <a:xfrm>
            <a:off x="10532037" y="4303342"/>
            <a:ext cx="821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Good Leaf</a:t>
            </a:r>
            <a:endParaRPr lang="en-CA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1EB53F-A144-4AED-9308-16755E83A2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8710" y="2243121"/>
            <a:ext cx="2929365" cy="1953892"/>
          </a:xfrm>
          <a:prstGeom prst="rect">
            <a:avLst/>
          </a:prstGeom>
        </p:spPr>
      </p:pic>
      <p:pic>
        <p:nvPicPr>
          <p:cNvPr id="8" name="Picture 8" descr="Ontario logo (black version)">
            <a:extLst>
              <a:ext uri="{FF2B5EF4-FFF2-40B4-BE49-F238E27FC236}">
                <a16:creationId xmlns:a16="http://schemas.microsoft.com/office/drawing/2014/main" id="{BE37B835-10BB-4C4B-B03E-1BC5D8F0E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638" y="6134243"/>
            <a:ext cx="166687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114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47DE5-EB7F-4FCF-80B9-71AAE2B48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Recycled Nutrient Solution Schematic</a:t>
            </a:r>
            <a:endParaRPr lang="en-CA" b="1" dirty="0"/>
          </a:p>
        </p:txBody>
      </p:sp>
      <p:sp>
        <p:nvSpPr>
          <p:cNvPr id="1627" name="Freeform 2">
            <a:extLst>
              <a:ext uri="{FF2B5EF4-FFF2-40B4-BE49-F238E27FC236}">
                <a16:creationId xmlns:a16="http://schemas.microsoft.com/office/drawing/2014/main" id="{7A801357-7DDA-47A9-91C2-73DE496D1F5A}"/>
              </a:ext>
            </a:extLst>
          </p:cNvPr>
          <p:cNvSpPr>
            <a:spLocks/>
          </p:cNvSpPr>
          <p:nvPr/>
        </p:nvSpPr>
        <p:spPr bwMode="auto">
          <a:xfrm>
            <a:off x="2220119" y="3030537"/>
            <a:ext cx="190500" cy="176213"/>
          </a:xfrm>
          <a:custGeom>
            <a:avLst/>
            <a:gdLst>
              <a:gd name="T0" fmla="*/ 96260610 w 377"/>
              <a:gd name="T1" fmla="*/ 0 h 377"/>
              <a:gd name="T2" fmla="*/ 48002463 w 377"/>
              <a:gd name="T3" fmla="*/ 82363452 h 377"/>
              <a:gd name="T4" fmla="*/ 0 w 377"/>
              <a:gd name="T5" fmla="*/ 0 h 377"/>
              <a:gd name="T6" fmla="*/ 48002463 w 377"/>
              <a:gd name="T7" fmla="*/ 27527088 h 377"/>
              <a:gd name="T8" fmla="*/ 96260610 w 377"/>
              <a:gd name="T9" fmla="*/ 0 h 3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7" h="377">
                <a:moveTo>
                  <a:pt x="377" y="0"/>
                </a:moveTo>
                <a:lnTo>
                  <a:pt x="188" y="377"/>
                </a:lnTo>
                <a:lnTo>
                  <a:pt x="0" y="0"/>
                </a:lnTo>
                <a:lnTo>
                  <a:pt x="188" y="126"/>
                </a:lnTo>
                <a:lnTo>
                  <a:pt x="377" y="0"/>
                </a:lnTo>
                <a:close/>
              </a:path>
            </a:pathLst>
          </a:custGeom>
          <a:solidFill>
            <a:srgbClr val="2020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CA"/>
          </a:p>
        </p:txBody>
      </p:sp>
      <p:grpSp>
        <p:nvGrpSpPr>
          <p:cNvPr id="1628" name="Group 3">
            <a:extLst>
              <a:ext uri="{FF2B5EF4-FFF2-40B4-BE49-F238E27FC236}">
                <a16:creationId xmlns:a16="http://schemas.microsoft.com/office/drawing/2014/main" id="{846F0190-4DE4-4C70-8FAD-25CBA8D6B149}"/>
              </a:ext>
            </a:extLst>
          </p:cNvPr>
          <p:cNvGrpSpPr>
            <a:grpSpLocks/>
          </p:cNvGrpSpPr>
          <p:nvPr/>
        </p:nvGrpSpPr>
        <p:grpSpPr bwMode="auto">
          <a:xfrm>
            <a:off x="2137230" y="1458397"/>
            <a:ext cx="9130968" cy="5628444"/>
            <a:chOff x="101" y="336"/>
            <a:chExt cx="6035" cy="3686"/>
          </a:xfrm>
        </p:grpSpPr>
        <p:grpSp>
          <p:nvGrpSpPr>
            <p:cNvPr id="1629" name="Group 4">
              <a:extLst>
                <a:ext uri="{FF2B5EF4-FFF2-40B4-BE49-F238E27FC236}">
                  <a16:creationId xmlns:a16="http://schemas.microsoft.com/office/drawing/2014/main" id="{0433E8B2-DC2F-427C-A14F-EBC2939927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4" y="1278"/>
              <a:ext cx="3077" cy="1345"/>
              <a:chOff x="1587" y="1661"/>
              <a:chExt cx="1916" cy="910"/>
            </a:xfrm>
          </p:grpSpPr>
          <p:sp>
            <p:nvSpPr>
              <p:cNvPr id="3044" name="Rectangle 5">
                <a:extLst>
                  <a:ext uri="{FF2B5EF4-FFF2-40B4-BE49-F238E27FC236}">
                    <a16:creationId xmlns:a16="http://schemas.microsoft.com/office/drawing/2014/main" id="{61172ADE-EBCC-46F7-837D-4302BA3282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7" y="1661"/>
                <a:ext cx="616" cy="663"/>
              </a:xfrm>
              <a:prstGeom prst="rect">
                <a:avLst/>
              </a:prstGeom>
              <a:solidFill>
                <a:srgbClr val="D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dirty="0"/>
                  <a:t>   </a:t>
                </a:r>
              </a:p>
              <a:p>
                <a:r>
                  <a:rPr lang="en-US" dirty="0"/>
                  <a:t>   </a:t>
                </a:r>
              </a:p>
              <a:p>
                <a:r>
                  <a:rPr lang="en-US" dirty="0"/>
                  <a:t> </a:t>
                </a:r>
                <a:r>
                  <a:rPr lang="en-US" sz="2000" dirty="0"/>
                  <a:t>Disinfection</a:t>
                </a:r>
                <a:r>
                  <a:rPr lang="en-US" sz="1600" dirty="0"/>
                  <a:t>                       </a:t>
                </a:r>
              </a:p>
            </p:txBody>
          </p:sp>
          <p:sp>
            <p:nvSpPr>
              <p:cNvPr id="3045" name="Rectangle 6">
                <a:extLst>
                  <a:ext uri="{FF2B5EF4-FFF2-40B4-BE49-F238E27FC236}">
                    <a16:creationId xmlns:a16="http://schemas.microsoft.com/office/drawing/2014/main" id="{E581209D-B555-42BE-AB7C-F7DFE27353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7" y="1665"/>
                <a:ext cx="612" cy="659"/>
              </a:xfrm>
              <a:prstGeom prst="rect">
                <a:avLst/>
              </a:prstGeom>
              <a:noFill/>
              <a:ln w="14288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46" name="Rectangle 7">
                <a:extLst>
                  <a:ext uri="{FF2B5EF4-FFF2-40B4-BE49-F238E27FC236}">
                    <a16:creationId xmlns:a16="http://schemas.microsoft.com/office/drawing/2014/main" id="{05050D4F-F624-4FD6-955D-0AFC212AB8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3" y="2463"/>
                <a:ext cx="59" cy="37"/>
              </a:xfrm>
              <a:prstGeom prst="rect">
                <a:avLst/>
              </a:prstGeom>
              <a:solidFill>
                <a:srgbClr val="80FF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47" name="Rectangle 8">
                <a:extLst>
                  <a:ext uri="{FF2B5EF4-FFF2-40B4-BE49-F238E27FC236}">
                    <a16:creationId xmlns:a16="http://schemas.microsoft.com/office/drawing/2014/main" id="{367167A9-8C46-4417-9ECE-19ACAE8CC0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2472"/>
                <a:ext cx="40" cy="19"/>
              </a:xfrm>
              <a:prstGeom prst="rect">
                <a:avLst/>
              </a:prstGeom>
              <a:noFill/>
              <a:ln w="30163">
                <a:solidFill>
                  <a:srgbClr val="80FF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48" name="Rectangle 9">
                <a:extLst>
                  <a:ext uri="{FF2B5EF4-FFF2-40B4-BE49-F238E27FC236}">
                    <a16:creationId xmlns:a16="http://schemas.microsoft.com/office/drawing/2014/main" id="{79EB1704-5001-45D3-AB18-5DAE4AC37C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6" y="2500"/>
                <a:ext cx="202" cy="71"/>
              </a:xfrm>
              <a:prstGeom prst="rect">
                <a:avLst/>
              </a:prstGeom>
              <a:solidFill>
                <a:srgbClr val="80FF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49" name="Rectangle 10">
                <a:extLst>
                  <a:ext uri="{FF2B5EF4-FFF2-40B4-BE49-F238E27FC236}">
                    <a16:creationId xmlns:a16="http://schemas.microsoft.com/office/drawing/2014/main" id="{C50A3975-6D0B-4DA0-8C61-D34F9B7C84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0" y="2504"/>
                <a:ext cx="194" cy="63"/>
              </a:xfrm>
              <a:prstGeom prst="rect">
                <a:avLst/>
              </a:prstGeom>
              <a:noFill/>
              <a:ln w="14288">
                <a:solidFill>
                  <a:srgbClr val="80FF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50" name="Freeform 11">
                <a:extLst>
                  <a:ext uri="{FF2B5EF4-FFF2-40B4-BE49-F238E27FC236}">
                    <a16:creationId xmlns:a16="http://schemas.microsoft.com/office/drawing/2014/main" id="{865DD4D3-06DF-450A-AA69-ACC154FC55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5" y="2027"/>
                <a:ext cx="28" cy="27"/>
              </a:xfrm>
              <a:custGeom>
                <a:avLst/>
                <a:gdLst>
                  <a:gd name="T0" fmla="*/ 5 w 141"/>
                  <a:gd name="T1" fmla="*/ 1 h 135"/>
                  <a:gd name="T2" fmla="*/ 5 w 141"/>
                  <a:gd name="T3" fmla="*/ 1 h 135"/>
                  <a:gd name="T4" fmla="*/ 5 w 141"/>
                  <a:gd name="T5" fmla="*/ 2 h 135"/>
                  <a:gd name="T6" fmla="*/ 5 w 141"/>
                  <a:gd name="T7" fmla="*/ 2 h 135"/>
                  <a:gd name="T8" fmla="*/ 5 w 141"/>
                  <a:gd name="T9" fmla="*/ 2 h 135"/>
                  <a:gd name="T10" fmla="*/ 5 w 141"/>
                  <a:gd name="T11" fmla="*/ 3 h 135"/>
                  <a:gd name="T12" fmla="*/ 5 w 141"/>
                  <a:gd name="T13" fmla="*/ 3 h 135"/>
                  <a:gd name="T14" fmla="*/ 4 w 141"/>
                  <a:gd name="T15" fmla="*/ 3 h 135"/>
                  <a:gd name="T16" fmla="*/ 4 w 141"/>
                  <a:gd name="T17" fmla="*/ 4 h 135"/>
                  <a:gd name="T18" fmla="*/ 4 w 141"/>
                  <a:gd name="T19" fmla="*/ 4 h 135"/>
                  <a:gd name="T20" fmla="*/ 3 w 141"/>
                  <a:gd name="T21" fmla="*/ 4 h 135"/>
                  <a:gd name="T22" fmla="*/ 3 w 141"/>
                  <a:gd name="T23" fmla="*/ 4 h 135"/>
                  <a:gd name="T24" fmla="*/ 3 w 141"/>
                  <a:gd name="T25" fmla="*/ 4 h 135"/>
                  <a:gd name="T26" fmla="*/ 2 w 141"/>
                  <a:gd name="T27" fmla="*/ 5 h 135"/>
                  <a:gd name="T28" fmla="*/ 2 w 141"/>
                  <a:gd name="T29" fmla="*/ 5 h 135"/>
                  <a:gd name="T30" fmla="*/ 2 w 141"/>
                  <a:gd name="T31" fmla="*/ 5 h 135"/>
                  <a:gd name="T32" fmla="*/ 0 w 141"/>
                  <a:gd name="T33" fmla="*/ 5 h 135"/>
                  <a:gd name="T34" fmla="*/ 0 w 141"/>
                  <a:gd name="T35" fmla="*/ 5 h 135"/>
                  <a:gd name="T36" fmla="*/ 0 w 141"/>
                  <a:gd name="T37" fmla="*/ 4 h 135"/>
                  <a:gd name="T38" fmla="*/ 1 w 141"/>
                  <a:gd name="T39" fmla="*/ 3 h 135"/>
                  <a:gd name="T40" fmla="*/ 1 w 141"/>
                  <a:gd name="T41" fmla="*/ 3 h 135"/>
                  <a:gd name="T42" fmla="*/ 1 w 141"/>
                  <a:gd name="T43" fmla="*/ 3 h 135"/>
                  <a:gd name="T44" fmla="*/ 1 w 141"/>
                  <a:gd name="T45" fmla="*/ 3 h 135"/>
                  <a:gd name="T46" fmla="*/ 2 w 141"/>
                  <a:gd name="T47" fmla="*/ 2 h 135"/>
                  <a:gd name="T48" fmla="*/ 2 w 141"/>
                  <a:gd name="T49" fmla="*/ 2 h 135"/>
                  <a:gd name="T50" fmla="*/ 1 w 141"/>
                  <a:gd name="T51" fmla="*/ 2 h 135"/>
                  <a:gd name="T52" fmla="*/ 1 w 141"/>
                  <a:gd name="T53" fmla="*/ 2 h 135"/>
                  <a:gd name="T54" fmla="*/ 2 w 141"/>
                  <a:gd name="T55" fmla="*/ 1 h 135"/>
                  <a:gd name="T56" fmla="*/ 2 w 141"/>
                  <a:gd name="T57" fmla="*/ 1 h 135"/>
                  <a:gd name="T58" fmla="*/ 2 w 141"/>
                  <a:gd name="T59" fmla="*/ 1 h 135"/>
                  <a:gd name="T60" fmla="*/ 2 w 141"/>
                  <a:gd name="T61" fmla="*/ 1 h 135"/>
                  <a:gd name="T62" fmla="*/ 3 w 141"/>
                  <a:gd name="T63" fmla="*/ 1 h 135"/>
                  <a:gd name="T64" fmla="*/ 3 w 141"/>
                  <a:gd name="T65" fmla="*/ 0 h 135"/>
                  <a:gd name="T66" fmla="*/ 4 w 141"/>
                  <a:gd name="T67" fmla="*/ 0 h 135"/>
                  <a:gd name="T68" fmla="*/ 3 w 141"/>
                  <a:gd name="T69" fmla="*/ 0 h 135"/>
                  <a:gd name="T70" fmla="*/ 4 w 141"/>
                  <a:gd name="T71" fmla="*/ 0 h 135"/>
                  <a:gd name="T72" fmla="*/ 5 w 141"/>
                  <a:gd name="T73" fmla="*/ 1 h 135"/>
                  <a:gd name="T74" fmla="*/ 5 w 141"/>
                  <a:gd name="T75" fmla="*/ 0 h 135"/>
                  <a:gd name="T76" fmla="*/ 6 w 141"/>
                  <a:gd name="T77" fmla="*/ 0 h 135"/>
                  <a:gd name="T78" fmla="*/ 6 w 141"/>
                  <a:gd name="T79" fmla="*/ 1 h 13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41" h="135">
                    <a:moveTo>
                      <a:pt x="135" y="17"/>
                    </a:moveTo>
                    <a:lnTo>
                      <a:pt x="125" y="25"/>
                    </a:lnTo>
                    <a:lnTo>
                      <a:pt x="128" y="28"/>
                    </a:lnTo>
                    <a:lnTo>
                      <a:pt x="135" y="33"/>
                    </a:lnTo>
                    <a:lnTo>
                      <a:pt x="136" y="40"/>
                    </a:lnTo>
                    <a:lnTo>
                      <a:pt x="134" y="42"/>
                    </a:lnTo>
                    <a:lnTo>
                      <a:pt x="127" y="48"/>
                    </a:lnTo>
                    <a:lnTo>
                      <a:pt x="122" y="47"/>
                    </a:lnTo>
                    <a:lnTo>
                      <a:pt x="120" y="47"/>
                    </a:lnTo>
                    <a:lnTo>
                      <a:pt x="122" y="58"/>
                    </a:lnTo>
                    <a:lnTo>
                      <a:pt x="124" y="62"/>
                    </a:lnTo>
                    <a:lnTo>
                      <a:pt x="120" y="74"/>
                    </a:lnTo>
                    <a:lnTo>
                      <a:pt x="118" y="75"/>
                    </a:lnTo>
                    <a:lnTo>
                      <a:pt x="114" y="76"/>
                    </a:lnTo>
                    <a:lnTo>
                      <a:pt x="105" y="76"/>
                    </a:lnTo>
                    <a:lnTo>
                      <a:pt x="103" y="81"/>
                    </a:lnTo>
                    <a:lnTo>
                      <a:pt x="103" y="88"/>
                    </a:lnTo>
                    <a:lnTo>
                      <a:pt x="101" y="94"/>
                    </a:lnTo>
                    <a:lnTo>
                      <a:pt x="96" y="102"/>
                    </a:lnTo>
                    <a:lnTo>
                      <a:pt x="95" y="104"/>
                    </a:lnTo>
                    <a:lnTo>
                      <a:pt x="90" y="108"/>
                    </a:lnTo>
                    <a:lnTo>
                      <a:pt x="87" y="110"/>
                    </a:lnTo>
                    <a:lnTo>
                      <a:pt x="87" y="100"/>
                    </a:lnTo>
                    <a:lnTo>
                      <a:pt x="86" y="98"/>
                    </a:lnTo>
                    <a:lnTo>
                      <a:pt x="80" y="99"/>
                    </a:lnTo>
                    <a:lnTo>
                      <a:pt x="75" y="107"/>
                    </a:lnTo>
                    <a:lnTo>
                      <a:pt x="68" y="119"/>
                    </a:lnTo>
                    <a:lnTo>
                      <a:pt x="62" y="130"/>
                    </a:lnTo>
                    <a:lnTo>
                      <a:pt x="52" y="135"/>
                    </a:lnTo>
                    <a:lnTo>
                      <a:pt x="48" y="135"/>
                    </a:lnTo>
                    <a:lnTo>
                      <a:pt x="48" y="130"/>
                    </a:lnTo>
                    <a:lnTo>
                      <a:pt x="38" y="130"/>
                    </a:lnTo>
                    <a:lnTo>
                      <a:pt x="28" y="134"/>
                    </a:lnTo>
                    <a:lnTo>
                      <a:pt x="12" y="134"/>
                    </a:lnTo>
                    <a:lnTo>
                      <a:pt x="0" y="128"/>
                    </a:lnTo>
                    <a:lnTo>
                      <a:pt x="4" y="117"/>
                    </a:lnTo>
                    <a:lnTo>
                      <a:pt x="7" y="110"/>
                    </a:lnTo>
                    <a:lnTo>
                      <a:pt x="12" y="97"/>
                    </a:lnTo>
                    <a:lnTo>
                      <a:pt x="19" y="88"/>
                    </a:lnTo>
                    <a:lnTo>
                      <a:pt x="25" y="81"/>
                    </a:lnTo>
                    <a:lnTo>
                      <a:pt x="24" y="81"/>
                    </a:lnTo>
                    <a:lnTo>
                      <a:pt x="24" y="79"/>
                    </a:lnTo>
                    <a:lnTo>
                      <a:pt x="20" y="79"/>
                    </a:lnTo>
                    <a:lnTo>
                      <a:pt x="20" y="73"/>
                    </a:lnTo>
                    <a:lnTo>
                      <a:pt x="26" y="68"/>
                    </a:lnTo>
                    <a:lnTo>
                      <a:pt x="32" y="63"/>
                    </a:lnTo>
                    <a:lnTo>
                      <a:pt x="36" y="58"/>
                    </a:lnTo>
                    <a:lnTo>
                      <a:pt x="41" y="56"/>
                    </a:lnTo>
                    <a:lnTo>
                      <a:pt x="41" y="53"/>
                    </a:lnTo>
                    <a:lnTo>
                      <a:pt x="41" y="50"/>
                    </a:lnTo>
                    <a:lnTo>
                      <a:pt x="35" y="48"/>
                    </a:lnTo>
                    <a:lnTo>
                      <a:pt x="27" y="48"/>
                    </a:lnTo>
                    <a:lnTo>
                      <a:pt x="32" y="42"/>
                    </a:lnTo>
                    <a:lnTo>
                      <a:pt x="37" y="39"/>
                    </a:lnTo>
                    <a:lnTo>
                      <a:pt x="42" y="36"/>
                    </a:lnTo>
                    <a:lnTo>
                      <a:pt x="49" y="37"/>
                    </a:lnTo>
                    <a:lnTo>
                      <a:pt x="53" y="34"/>
                    </a:lnTo>
                    <a:lnTo>
                      <a:pt x="61" y="30"/>
                    </a:lnTo>
                    <a:lnTo>
                      <a:pt x="62" y="25"/>
                    </a:lnTo>
                    <a:lnTo>
                      <a:pt x="53" y="21"/>
                    </a:lnTo>
                    <a:lnTo>
                      <a:pt x="54" y="15"/>
                    </a:lnTo>
                    <a:lnTo>
                      <a:pt x="61" y="13"/>
                    </a:lnTo>
                    <a:lnTo>
                      <a:pt x="69" y="14"/>
                    </a:lnTo>
                    <a:lnTo>
                      <a:pt x="76" y="14"/>
                    </a:lnTo>
                    <a:lnTo>
                      <a:pt x="79" y="13"/>
                    </a:lnTo>
                    <a:lnTo>
                      <a:pt x="88" y="12"/>
                    </a:lnTo>
                    <a:lnTo>
                      <a:pt x="96" y="11"/>
                    </a:lnTo>
                    <a:lnTo>
                      <a:pt x="91" y="8"/>
                    </a:lnTo>
                    <a:lnTo>
                      <a:pt x="87" y="5"/>
                    </a:lnTo>
                    <a:lnTo>
                      <a:pt x="87" y="3"/>
                    </a:lnTo>
                    <a:lnTo>
                      <a:pt x="94" y="0"/>
                    </a:lnTo>
                    <a:lnTo>
                      <a:pt x="103" y="3"/>
                    </a:lnTo>
                    <a:lnTo>
                      <a:pt x="114" y="7"/>
                    </a:lnTo>
                    <a:lnTo>
                      <a:pt x="122" y="19"/>
                    </a:lnTo>
                    <a:lnTo>
                      <a:pt x="127" y="15"/>
                    </a:lnTo>
                    <a:lnTo>
                      <a:pt x="130" y="9"/>
                    </a:lnTo>
                    <a:lnTo>
                      <a:pt x="135" y="7"/>
                    </a:lnTo>
                    <a:lnTo>
                      <a:pt x="139" y="7"/>
                    </a:lnTo>
                    <a:lnTo>
                      <a:pt x="141" y="11"/>
                    </a:lnTo>
                    <a:lnTo>
                      <a:pt x="141" y="13"/>
                    </a:lnTo>
                    <a:lnTo>
                      <a:pt x="135" y="17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51" name="Freeform 12">
                <a:extLst>
                  <a:ext uri="{FF2B5EF4-FFF2-40B4-BE49-F238E27FC236}">
                    <a16:creationId xmlns:a16="http://schemas.microsoft.com/office/drawing/2014/main" id="{EEA72E3D-FFC3-4F7F-AD99-EBE68CE2F7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8" y="2026"/>
                <a:ext cx="23" cy="27"/>
              </a:xfrm>
              <a:custGeom>
                <a:avLst/>
                <a:gdLst>
                  <a:gd name="T0" fmla="*/ 5 w 114"/>
                  <a:gd name="T1" fmla="*/ 0 h 136"/>
                  <a:gd name="T2" fmla="*/ 4 w 114"/>
                  <a:gd name="T3" fmla="*/ 1 h 136"/>
                  <a:gd name="T4" fmla="*/ 3 w 114"/>
                  <a:gd name="T5" fmla="*/ 2 h 136"/>
                  <a:gd name="T6" fmla="*/ 2 w 114"/>
                  <a:gd name="T7" fmla="*/ 3 h 136"/>
                  <a:gd name="T8" fmla="*/ 2 w 114"/>
                  <a:gd name="T9" fmla="*/ 3 h 136"/>
                  <a:gd name="T10" fmla="*/ 1 w 114"/>
                  <a:gd name="T11" fmla="*/ 4 h 136"/>
                  <a:gd name="T12" fmla="*/ 1 w 114"/>
                  <a:gd name="T13" fmla="*/ 4 h 136"/>
                  <a:gd name="T14" fmla="*/ 0 w 114"/>
                  <a:gd name="T15" fmla="*/ 5 h 136"/>
                  <a:gd name="T16" fmla="*/ 0 w 114"/>
                  <a:gd name="T17" fmla="*/ 5 h 136"/>
                  <a:gd name="T18" fmla="*/ 0 w 114"/>
                  <a:gd name="T19" fmla="*/ 5 h 136"/>
                  <a:gd name="T20" fmla="*/ 1 w 114"/>
                  <a:gd name="T21" fmla="*/ 5 h 136"/>
                  <a:gd name="T22" fmla="*/ 1 w 114"/>
                  <a:gd name="T23" fmla="*/ 4 h 136"/>
                  <a:gd name="T24" fmla="*/ 2 w 114"/>
                  <a:gd name="T25" fmla="*/ 3 h 136"/>
                  <a:gd name="T26" fmla="*/ 3 w 114"/>
                  <a:gd name="T27" fmla="*/ 2 h 136"/>
                  <a:gd name="T28" fmla="*/ 3 w 114"/>
                  <a:gd name="T29" fmla="*/ 1 h 136"/>
                  <a:gd name="T30" fmla="*/ 4 w 114"/>
                  <a:gd name="T31" fmla="*/ 1 h 136"/>
                  <a:gd name="T32" fmla="*/ 5 w 114"/>
                  <a:gd name="T33" fmla="*/ 0 h 136"/>
                  <a:gd name="T34" fmla="*/ 5 w 114"/>
                  <a:gd name="T35" fmla="*/ 0 h 136"/>
                  <a:gd name="T36" fmla="*/ 5 w 114"/>
                  <a:gd name="T37" fmla="*/ 0 h 136"/>
                  <a:gd name="T38" fmla="*/ 5 w 114"/>
                  <a:gd name="T39" fmla="*/ 0 h 1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4" h="136">
                    <a:moveTo>
                      <a:pt x="114" y="6"/>
                    </a:moveTo>
                    <a:lnTo>
                      <a:pt x="102" y="19"/>
                    </a:lnTo>
                    <a:lnTo>
                      <a:pt x="82" y="46"/>
                    </a:lnTo>
                    <a:lnTo>
                      <a:pt x="50" y="81"/>
                    </a:lnTo>
                    <a:lnTo>
                      <a:pt x="44" y="88"/>
                    </a:lnTo>
                    <a:lnTo>
                      <a:pt x="36" y="98"/>
                    </a:lnTo>
                    <a:lnTo>
                      <a:pt x="27" y="107"/>
                    </a:lnTo>
                    <a:lnTo>
                      <a:pt x="11" y="125"/>
                    </a:lnTo>
                    <a:lnTo>
                      <a:pt x="4" y="132"/>
                    </a:lnTo>
                    <a:lnTo>
                      <a:pt x="0" y="136"/>
                    </a:lnTo>
                    <a:lnTo>
                      <a:pt x="18" y="115"/>
                    </a:lnTo>
                    <a:lnTo>
                      <a:pt x="32" y="100"/>
                    </a:lnTo>
                    <a:lnTo>
                      <a:pt x="49" y="79"/>
                    </a:lnTo>
                    <a:lnTo>
                      <a:pt x="66" y="57"/>
                    </a:lnTo>
                    <a:lnTo>
                      <a:pt x="86" y="33"/>
                    </a:lnTo>
                    <a:lnTo>
                      <a:pt x="100" y="16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114" y="3"/>
                    </a:lnTo>
                    <a:lnTo>
                      <a:pt x="114" y="6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52" name="Freeform 13">
                <a:extLst>
                  <a:ext uri="{FF2B5EF4-FFF2-40B4-BE49-F238E27FC236}">
                    <a16:creationId xmlns:a16="http://schemas.microsoft.com/office/drawing/2014/main" id="{9F457EE9-A6FF-4B80-A1A4-695AAAA30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7" y="2032"/>
                <a:ext cx="1" cy="7"/>
              </a:xfrm>
              <a:custGeom>
                <a:avLst/>
                <a:gdLst>
                  <a:gd name="T0" fmla="*/ 0 w 4"/>
                  <a:gd name="T1" fmla="*/ 0 h 32"/>
                  <a:gd name="T2" fmla="*/ 0 w 4"/>
                  <a:gd name="T3" fmla="*/ 1 h 32"/>
                  <a:gd name="T4" fmla="*/ 0 w 4"/>
                  <a:gd name="T5" fmla="*/ 1 h 32"/>
                  <a:gd name="T6" fmla="*/ 0 w 4"/>
                  <a:gd name="T7" fmla="*/ 1 h 32"/>
                  <a:gd name="T8" fmla="*/ 0 w 4"/>
                  <a:gd name="T9" fmla="*/ 2 h 32"/>
                  <a:gd name="T10" fmla="*/ 0 w 4"/>
                  <a:gd name="T11" fmla="*/ 1 h 32"/>
                  <a:gd name="T12" fmla="*/ 0 w 4"/>
                  <a:gd name="T13" fmla="*/ 0 h 32"/>
                  <a:gd name="T14" fmla="*/ 0 w 4"/>
                  <a:gd name="T15" fmla="*/ 0 h 32"/>
                  <a:gd name="T16" fmla="*/ 0 w 4"/>
                  <a:gd name="T17" fmla="*/ 0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" h="32">
                    <a:moveTo>
                      <a:pt x="2" y="0"/>
                    </a:moveTo>
                    <a:lnTo>
                      <a:pt x="0" y="12"/>
                    </a:lnTo>
                    <a:lnTo>
                      <a:pt x="1" y="21"/>
                    </a:lnTo>
                    <a:lnTo>
                      <a:pt x="4" y="28"/>
                    </a:lnTo>
                    <a:lnTo>
                      <a:pt x="4" y="32"/>
                    </a:lnTo>
                    <a:lnTo>
                      <a:pt x="0" y="20"/>
                    </a:lnTo>
                    <a:lnTo>
                      <a:pt x="0" y="9"/>
                    </a:lnTo>
                    <a:lnTo>
                      <a:pt x="0" y="1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53" name="Freeform 14">
                <a:extLst>
                  <a:ext uri="{FF2B5EF4-FFF2-40B4-BE49-F238E27FC236}">
                    <a16:creationId xmlns:a16="http://schemas.microsoft.com/office/drawing/2014/main" id="{B50AB2EB-92DA-4002-967B-4CFD92DF0D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3" y="2037"/>
                <a:ext cx="1" cy="7"/>
              </a:xfrm>
              <a:custGeom>
                <a:avLst/>
                <a:gdLst>
                  <a:gd name="T0" fmla="*/ 0 w 4"/>
                  <a:gd name="T1" fmla="*/ 0 h 35"/>
                  <a:gd name="T2" fmla="*/ 0 w 4"/>
                  <a:gd name="T3" fmla="*/ 0 h 35"/>
                  <a:gd name="T4" fmla="*/ 0 w 4"/>
                  <a:gd name="T5" fmla="*/ 1 h 35"/>
                  <a:gd name="T6" fmla="*/ 0 w 4"/>
                  <a:gd name="T7" fmla="*/ 1 h 35"/>
                  <a:gd name="T8" fmla="*/ 0 w 4"/>
                  <a:gd name="T9" fmla="*/ 1 h 35"/>
                  <a:gd name="T10" fmla="*/ 0 w 4"/>
                  <a:gd name="T11" fmla="*/ 1 h 35"/>
                  <a:gd name="T12" fmla="*/ 0 w 4"/>
                  <a:gd name="T13" fmla="*/ 1 h 35"/>
                  <a:gd name="T14" fmla="*/ 0 w 4"/>
                  <a:gd name="T15" fmla="*/ 1 h 35"/>
                  <a:gd name="T16" fmla="*/ 0 w 4"/>
                  <a:gd name="T17" fmla="*/ 0 h 35"/>
                  <a:gd name="T18" fmla="*/ 0 w 4"/>
                  <a:gd name="T19" fmla="*/ 0 h 35"/>
                  <a:gd name="T20" fmla="*/ 0 w 4"/>
                  <a:gd name="T21" fmla="*/ 0 h 35"/>
                  <a:gd name="T22" fmla="*/ 0 w 4"/>
                  <a:gd name="T23" fmla="*/ 0 h 35"/>
                  <a:gd name="T24" fmla="*/ 0 w 4"/>
                  <a:gd name="T25" fmla="*/ 0 h 35"/>
                  <a:gd name="T26" fmla="*/ 0 w 4"/>
                  <a:gd name="T27" fmla="*/ 0 h 3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" h="35">
                    <a:moveTo>
                      <a:pt x="4" y="0"/>
                    </a:moveTo>
                    <a:lnTo>
                      <a:pt x="1" y="8"/>
                    </a:lnTo>
                    <a:lnTo>
                      <a:pt x="0" y="15"/>
                    </a:lnTo>
                    <a:lnTo>
                      <a:pt x="1" y="23"/>
                    </a:lnTo>
                    <a:lnTo>
                      <a:pt x="1" y="33"/>
                    </a:lnTo>
                    <a:lnTo>
                      <a:pt x="1" y="35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54" name="Freeform 15">
                <a:extLst>
                  <a:ext uri="{FF2B5EF4-FFF2-40B4-BE49-F238E27FC236}">
                    <a16:creationId xmlns:a16="http://schemas.microsoft.com/office/drawing/2014/main" id="{C7F39832-2B08-4574-96FC-36616DE21E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6" y="2046"/>
                <a:ext cx="1" cy="4"/>
              </a:xfrm>
              <a:custGeom>
                <a:avLst/>
                <a:gdLst>
                  <a:gd name="T0" fmla="*/ 0 w 5"/>
                  <a:gd name="T1" fmla="*/ 0 h 20"/>
                  <a:gd name="T2" fmla="*/ 0 w 5"/>
                  <a:gd name="T3" fmla="*/ 0 h 20"/>
                  <a:gd name="T4" fmla="*/ 0 w 5"/>
                  <a:gd name="T5" fmla="*/ 0 h 20"/>
                  <a:gd name="T6" fmla="*/ 0 w 5"/>
                  <a:gd name="T7" fmla="*/ 1 h 20"/>
                  <a:gd name="T8" fmla="*/ 0 w 5"/>
                  <a:gd name="T9" fmla="*/ 1 h 20"/>
                  <a:gd name="T10" fmla="*/ 0 w 5"/>
                  <a:gd name="T11" fmla="*/ 1 h 20"/>
                  <a:gd name="T12" fmla="*/ 0 w 5"/>
                  <a:gd name="T13" fmla="*/ 1 h 20"/>
                  <a:gd name="T14" fmla="*/ 0 w 5"/>
                  <a:gd name="T15" fmla="*/ 0 h 20"/>
                  <a:gd name="T16" fmla="*/ 0 w 5"/>
                  <a:gd name="T17" fmla="*/ 0 h 20"/>
                  <a:gd name="T18" fmla="*/ 0 w 5"/>
                  <a:gd name="T19" fmla="*/ 0 h 20"/>
                  <a:gd name="T20" fmla="*/ 0 w 5"/>
                  <a:gd name="T21" fmla="*/ 0 h 20"/>
                  <a:gd name="T22" fmla="*/ 0 w 5"/>
                  <a:gd name="T23" fmla="*/ 0 h 2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" h="20">
                    <a:moveTo>
                      <a:pt x="5" y="0"/>
                    </a:moveTo>
                    <a:lnTo>
                      <a:pt x="3" y="6"/>
                    </a:lnTo>
                    <a:lnTo>
                      <a:pt x="2" y="9"/>
                    </a:lnTo>
                    <a:lnTo>
                      <a:pt x="2" y="16"/>
                    </a:lnTo>
                    <a:lnTo>
                      <a:pt x="2" y="20"/>
                    </a:lnTo>
                    <a:lnTo>
                      <a:pt x="0" y="17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2" y="6"/>
                    </a:lnTo>
                    <a:lnTo>
                      <a:pt x="3" y="4"/>
                    </a:ln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55" name="Freeform 16">
                <a:extLst>
                  <a:ext uri="{FF2B5EF4-FFF2-40B4-BE49-F238E27FC236}">
                    <a16:creationId xmlns:a16="http://schemas.microsoft.com/office/drawing/2014/main" id="{6D65ECAB-6DE0-47B6-8C81-41382B8D4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2" y="2042"/>
                <a:ext cx="7" cy="2"/>
              </a:xfrm>
              <a:custGeom>
                <a:avLst/>
                <a:gdLst>
                  <a:gd name="T0" fmla="*/ 1 w 34"/>
                  <a:gd name="T1" fmla="*/ 0 h 12"/>
                  <a:gd name="T2" fmla="*/ 1 w 34"/>
                  <a:gd name="T3" fmla="*/ 0 h 12"/>
                  <a:gd name="T4" fmla="*/ 1 w 34"/>
                  <a:gd name="T5" fmla="*/ 0 h 12"/>
                  <a:gd name="T6" fmla="*/ 0 w 34"/>
                  <a:gd name="T7" fmla="*/ 0 h 12"/>
                  <a:gd name="T8" fmla="*/ 0 w 34"/>
                  <a:gd name="T9" fmla="*/ 0 h 12"/>
                  <a:gd name="T10" fmla="*/ 0 w 34"/>
                  <a:gd name="T11" fmla="*/ 0 h 12"/>
                  <a:gd name="T12" fmla="*/ 0 w 34"/>
                  <a:gd name="T13" fmla="*/ 0 h 12"/>
                  <a:gd name="T14" fmla="*/ 1 w 34"/>
                  <a:gd name="T15" fmla="*/ 0 h 12"/>
                  <a:gd name="T16" fmla="*/ 1 w 34"/>
                  <a:gd name="T17" fmla="*/ 0 h 12"/>
                  <a:gd name="T18" fmla="*/ 1 w 34"/>
                  <a:gd name="T19" fmla="*/ 0 h 12"/>
                  <a:gd name="T20" fmla="*/ 1 w 34"/>
                  <a:gd name="T21" fmla="*/ 0 h 12"/>
                  <a:gd name="T22" fmla="*/ 1 w 34"/>
                  <a:gd name="T23" fmla="*/ 0 h 12"/>
                  <a:gd name="T24" fmla="*/ 1 w 34"/>
                  <a:gd name="T25" fmla="*/ 0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12">
                    <a:moveTo>
                      <a:pt x="33" y="4"/>
                    </a:moveTo>
                    <a:lnTo>
                      <a:pt x="25" y="4"/>
                    </a:lnTo>
                    <a:lnTo>
                      <a:pt x="20" y="5"/>
                    </a:lnTo>
                    <a:lnTo>
                      <a:pt x="11" y="9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2" y="7"/>
                    </a:lnTo>
                    <a:lnTo>
                      <a:pt x="19" y="3"/>
                    </a:lnTo>
                    <a:lnTo>
                      <a:pt x="28" y="1"/>
                    </a:lnTo>
                    <a:lnTo>
                      <a:pt x="32" y="0"/>
                    </a:lnTo>
                    <a:lnTo>
                      <a:pt x="32" y="1"/>
                    </a:lnTo>
                    <a:lnTo>
                      <a:pt x="34" y="2"/>
                    </a:lnTo>
                    <a:lnTo>
                      <a:pt x="33" y="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56" name="Freeform 17">
                <a:extLst>
                  <a:ext uri="{FF2B5EF4-FFF2-40B4-BE49-F238E27FC236}">
                    <a16:creationId xmlns:a16="http://schemas.microsoft.com/office/drawing/2014/main" id="{29B28EE0-2DBA-4717-AE2D-A2625837B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6" y="2035"/>
                <a:ext cx="9" cy="2"/>
              </a:xfrm>
              <a:custGeom>
                <a:avLst/>
                <a:gdLst>
                  <a:gd name="T0" fmla="*/ 2 w 48"/>
                  <a:gd name="T1" fmla="*/ 0 h 11"/>
                  <a:gd name="T2" fmla="*/ 1 w 48"/>
                  <a:gd name="T3" fmla="*/ 0 h 11"/>
                  <a:gd name="T4" fmla="*/ 1 w 48"/>
                  <a:gd name="T5" fmla="*/ 0 h 11"/>
                  <a:gd name="T6" fmla="*/ 0 w 48"/>
                  <a:gd name="T7" fmla="*/ 0 h 11"/>
                  <a:gd name="T8" fmla="*/ 0 w 48"/>
                  <a:gd name="T9" fmla="*/ 0 h 11"/>
                  <a:gd name="T10" fmla="*/ 0 w 48"/>
                  <a:gd name="T11" fmla="*/ 0 h 11"/>
                  <a:gd name="T12" fmla="*/ 0 w 48"/>
                  <a:gd name="T13" fmla="*/ 0 h 11"/>
                  <a:gd name="T14" fmla="*/ 0 w 48"/>
                  <a:gd name="T15" fmla="*/ 0 h 11"/>
                  <a:gd name="T16" fmla="*/ 0 w 48"/>
                  <a:gd name="T17" fmla="*/ 0 h 11"/>
                  <a:gd name="T18" fmla="*/ 1 w 48"/>
                  <a:gd name="T19" fmla="*/ 0 h 11"/>
                  <a:gd name="T20" fmla="*/ 1 w 48"/>
                  <a:gd name="T21" fmla="*/ 0 h 11"/>
                  <a:gd name="T22" fmla="*/ 1 w 48"/>
                  <a:gd name="T23" fmla="*/ 0 h 11"/>
                  <a:gd name="T24" fmla="*/ 2 w 48"/>
                  <a:gd name="T25" fmla="*/ 0 h 11"/>
                  <a:gd name="T26" fmla="*/ 2 w 48"/>
                  <a:gd name="T27" fmla="*/ 0 h 11"/>
                  <a:gd name="T28" fmla="*/ 2 w 48"/>
                  <a:gd name="T29" fmla="*/ 0 h 11"/>
                  <a:gd name="T30" fmla="*/ 2 w 48"/>
                  <a:gd name="T31" fmla="*/ 0 h 11"/>
                  <a:gd name="T32" fmla="*/ 2 w 48"/>
                  <a:gd name="T33" fmla="*/ 0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11">
                    <a:moveTo>
                      <a:pt x="45" y="3"/>
                    </a:moveTo>
                    <a:lnTo>
                      <a:pt x="37" y="3"/>
                    </a:lnTo>
                    <a:lnTo>
                      <a:pt x="28" y="5"/>
                    </a:lnTo>
                    <a:lnTo>
                      <a:pt x="11" y="10"/>
                    </a:lnTo>
                    <a:lnTo>
                      <a:pt x="4" y="11"/>
                    </a:lnTo>
                    <a:lnTo>
                      <a:pt x="3" y="11"/>
                    </a:lnTo>
                    <a:lnTo>
                      <a:pt x="0" y="10"/>
                    </a:lnTo>
                    <a:lnTo>
                      <a:pt x="6" y="9"/>
                    </a:lnTo>
                    <a:lnTo>
                      <a:pt x="12" y="7"/>
                    </a:lnTo>
                    <a:lnTo>
                      <a:pt x="19" y="5"/>
                    </a:lnTo>
                    <a:lnTo>
                      <a:pt x="26" y="3"/>
                    </a:lnTo>
                    <a:lnTo>
                      <a:pt x="32" y="2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48" y="1"/>
                    </a:lnTo>
                    <a:lnTo>
                      <a:pt x="46" y="2"/>
                    </a:lnTo>
                    <a:lnTo>
                      <a:pt x="45" y="3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57" name="Freeform 18">
                <a:extLst>
                  <a:ext uri="{FF2B5EF4-FFF2-40B4-BE49-F238E27FC236}">
                    <a16:creationId xmlns:a16="http://schemas.microsoft.com/office/drawing/2014/main" id="{61FD1033-3D07-461D-982B-042143A326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4" y="1947"/>
                <a:ext cx="15" cy="59"/>
              </a:xfrm>
              <a:custGeom>
                <a:avLst/>
                <a:gdLst>
                  <a:gd name="T0" fmla="*/ 2 w 77"/>
                  <a:gd name="T1" fmla="*/ 11 h 292"/>
                  <a:gd name="T2" fmla="*/ 2 w 77"/>
                  <a:gd name="T3" fmla="*/ 11 h 292"/>
                  <a:gd name="T4" fmla="*/ 2 w 77"/>
                  <a:gd name="T5" fmla="*/ 11 h 292"/>
                  <a:gd name="T6" fmla="*/ 2 w 77"/>
                  <a:gd name="T7" fmla="*/ 10 h 292"/>
                  <a:gd name="T8" fmla="*/ 2 w 77"/>
                  <a:gd name="T9" fmla="*/ 9 h 292"/>
                  <a:gd name="T10" fmla="*/ 3 w 77"/>
                  <a:gd name="T11" fmla="*/ 9 h 292"/>
                  <a:gd name="T12" fmla="*/ 3 w 77"/>
                  <a:gd name="T13" fmla="*/ 9 h 292"/>
                  <a:gd name="T14" fmla="*/ 3 w 77"/>
                  <a:gd name="T15" fmla="*/ 8 h 292"/>
                  <a:gd name="T16" fmla="*/ 3 w 77"/>
                  <a:gd name="T17" fmla="*/ 7 h 292"/>
                  <a:gd name="T18" fmla="*/ 3 w 77"/>
                  <a:gd name="T19" fmla="*/ 7 h 292"/>
                  <a:gd name="T20" fmla="*/ 3 w 77"/>
                  <a:gd name="T21" fmla="*/ 6 h 292"/>
                  <a:gd name="T22" fmla="*/ 3 w 77"/>
                  <a:gd name="T23" fmla="*/ 6 h 292"/>
                  <a:gd name="T24" fmla="*/ 3 w 77"/>
                  <a:gd name="T25" fmla="*/ 5 h 292"/>
                  <a:gd name="T26" fmla="*/ 3 w 77"/>
                  <a:gd name="T27" fmla="*/ 4 h 292"/>
                  <a:gd name="T28" fmla="*/ 3 w 77"/>
                  <a:gd name="T29" fmla="*/ 3 h 292"/>
                  <a:gd name="T30" fmla="*/ 3 w 77"/>
                  <a:gd name="T31" fmla="*/ 2 h 292"/>
                  <a:gd name="T32" fmla="*/ 2 w 77"/>
                  <a:gd name="T33" fmla="*/ 1 h 292"/>
                  <a:gd name="T34" fmla="*/ 2 w 77"/>
                  <a:gd name="T35" fmla="*/ 1 h 292"/>
                  <a:gd name="T36" fmla="*/ 1 w 77"/>
                  <a:gd name="T37" fmla="*/ 2 h 292"/>
                  <a:gd name="T38" fmla="*/ 1 w 77"/>
                  <a:gd name="T39" fmla="*/ 3 h 292"/>
                  <a:gd name="T40" fmla="*/ 1 w 77"/>
                  <a:gd name="T41" fmla="*/ 3 h 292"/>
                  <a:gd name="T42" fmla="*/ 1 w 77"/>
                  <a:gd name="T43" fmla="*/ 3 h 292"/>
                  <a:gd name="T44" fmla="*/ 1 w 77"/>
                  <a:gd name="T45" fmla="*/ 4 h 292"/>
                  <a:gd name="T46" fmla="*/ 1 w 77"/>
                  <a:gd name="T47" fmla="*/ 4 h 292"/>
                  <a:gd name="T48" fmla="*/ 1 w 77"/>
                  <a:gd name="T49" fmla="*/ 4 h 292"/>
                  <a:gd name="T50" fmla="*/ 0 w 77"/>
                  <a:gd name="T51" fmla="*/ 4 h 292"/>
                  <a:gd name="T52" fmla="*/ 0 w 77"/>
                  <a:gd name="T53" fmla="*/ 5 h 292"/>
                  <a:gd name="T54" fmla="*/ 0 w 77"/>
                  <a:gd name="T55" fmla="*/ 5 h 292"/>
                  <a:gd name="T56" fmla="*/ 1 w 77"/>
                  <a:gd name="T57" fmla="*/ 6 h 292"/>
                  <a:gd name="T58" fmla="*/ 0 w 77"/>
                  <a:gd name="T59" fmla="*/ 6 h 292"/>
                  <a:gd name="T60" fmla="*/ 0 w 77"/>
                  <a:gd name="T61" fmla="*/ 7 h 292"/>
                  <a:gd name="T62" fmla="*/ 0 w 77"/>
                  <a:gd name="T63" fmla="*/ 8 h 292"/>
                  <a:gd name="T64" fmla="*/ 1 w 77"/>
                  <a:gd name="T65" fmla="*/ 8 h 292"/>
                  <a:gd name="T66" fmla="*/ 1 w 77"/>
                  <a:gd name="T67" fmla="*/ 9 h 292"/>
                  <a:gd name="T68" fmla="*/ 0 w 77"/>
                  <a:gd name="T69" fmla="*/ 9 h 292"/>
                  <a:gd name="T70" fmla="*/ 1 w 77"/>
                  <a:gd name="T71" fmla="*/ 10 h 292"/>
                  <a:gd name="T72" fmla="*/ 1 w 77"/>
                  <a:gd name="T73" fmla="*/ 11 h 292"/>
                  <a:gd name="T74" fmla="*/ 1 w 77"/>
                  <a:gd name="T75" fmla="*/ 11 h 292"/>
                  <a:gd name="T76" fmla="*/ 2 w 77"/>
                  <a:gd name="T77" fmla="*/ 12 h 292"/>
                  <a:gd name="T78" fmla="*/ 2 w 77"/>
                  <a:gd name="T79" fmla="*/ 12 h 29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77" h="292">
                    <a:moveTo>
                      <a:pt x="42" y="279"/>
                    </a:moveTo>
                    <a:lnTo>
                      <a:pt x="42" y="258"/>
                    </a:lnTo>
                    <a:lnTo>
                      <a:pt x="46" y="261"/>
                    </a:lnTo>
                    <a:lnTo>
                      <a:pt x="52" y="268"/>
                    </a:lnTo>
                    <a:lnTo>
                      <a:pt x="57" y="267"/>
                    </a:lnTo>
                    <a:lnTo>
                      <a:pt x="58" y="262"/>
                    </a:lnTo>
                    <a:lnTo>
                      <a:pt x="58" y="247"/>
                    </a:lnTo>
                    <a:lnTo>
                      <a:pt x="55" y="242"/>
                    </a:lnTo>
                    <a:lnTo>
                      <a:pt x="53" y="237"/>
                    </a:lnTo>
                    <a:lnTo>
                      <a:pt x="63" y="235"/>
                    </a:lnTo>
                    <a:lnTo>
                      <a:pt x="65" y="235"/>
                    </a:lnTo>
                    <a:lnTo>
                      <a:pt x="72" y="222"/>
                    </a:lnTo>
                    <a:lnTo>
                      <a:pt x="70" y="218"/>
                    </a:lnTo>
                    <a:lnTo>
                      <a:pt x="69" y="211"/>
                    </a:lnTo>
                    <a:lnTo>
                      <a:pt x="65" y="196"/>
                    </a:lnTo>
                    <a:lnTo>
                      <a:pt x="66" y="191"/>
                    </a:lnTo>
                    <a:lnTo>
                      <a:pt x="72" y="186"/>
                    </a:lnTo>
                    <a:lnTo>
                      <a:pt x="74" y="178"/>
                    </a:lnTo>
                    <a:lnTo>
                      <a:pt x="76" y="167"/>
                    </a:lnTo>
                    <a:lnTo>
                      <a:pt x="77" y="163"/>
                    </a:lnTo>
                    <a:lnTo>
                      <a:pt x="77" y="153"/>
                    </a:lnTo>
                    <a:lnTo>
                      <a:pt x="77" y="148"/>
                    </a:lnTo>
                    <a:lnTo>
                      <a:pt x="70" y="154"/>
                    </a:lnTo>
                    <a:lnTo>
                      <a:pt x="69" y="153"/>
                    </a:lnTo>
                    <a:lnTo>
                      <a:pt x="67" y="145"/>
                    </a:lnTo>
                    <a:lnTo>
                      <a:pt x="68" y="131"/>
                    </a:lnTo>
                    <a:lnTo>
                      <a:pt x="74" y="112"/>
                    </a:lnTo>
                    <a:lnTo>
                      <a:pt x="76" y="98"/>
                    </a:lnTo>
                    <a:lnTo>
                      <a:pt x="75" y="78"/>
                    </a:lnTo>
                    <a:lnTo>
                      <a:pt x="73" y="72"/>
                    </a:lnTo>
                    <a:lnTo>
                      <a:pt x="69" y="74"/>
                    </a:lnTo>
                    <a:lnTo>
                      <a:pt x="65" y="60"/>
                    </a:lnTo>
                    <a:lnTo>
                      <a:pt x="63" y="42"/>
                    </a:lnTo>
                    <a:lnTo>
                      <a:pt x="55" y="17"/>
                    </a:lnTo>
                    <a:lnTo>
                      <a:pt x="44" y="0"/>
                    </a:lnTo>
                    <a:lnTo>
                      <a:pt x="40" y="15"/>
                    </a:lnTo>
                    <a:lnTo>
                      <a:pt x="36" y="22"/>
                    </a:lnTo>
                    <a:lnTo>
                      <a:pt x="31" y="40"/>
                    </a:lnTo>
                    <a:lnTo>
                      <a:pt x="29" y="56"/>
                    </a:lnTo>
                    <a:lnTo>
                      <a:pt x="27" y="68"/>
                    </a:lnTo>
                    <a:lnTo>
                      <a:pt x="26" y="67"/>
                    </a:lnTo>
                    <a:lnTo>
                      <a:pt x="25" y="67"/>
                    </a:lnTo>
                    <a:lnTo>
                      <a:pt x="23" y="63"/>
                    </a:lnTo>
                    <a:lnTo>
                      <a:pt x="19" y="67"/>
                    </a:lnTo>
                    <a:lnTo>
                      <a:pt x="19" y="77"/>
                    </a:lnTo>
                    <a:lnTo>
                      <a:pt x="19" y="90"/>
                    </a:lnTo>
                    <a:lnTo>
                      <a:pt x="18" y="100"/>
                    </a:lnTo>
                    <a:lnTo>
                      <a:pt x="19" y="108"/>
                    </a:lnTo>
                    <a:lnTo>
                      <a:pt x="17" y="111"/>
                    </a:lnTo>
                    <a:lnTo>
                      <a:pt x="15" y="111"/>
                    </a:lnTo>
                    <a:lnTo>
                      <a:pt x="12" y="103"/>
                    </a:lnTo>
                    <a:lnTo>
                      <a:pt x="8" y="92"/>
                    </a:lnTo>
                    <a:lnTo>
                      <a:pt x="6" y="102"/>
                    </a:lnTo>
                    <a:lnTo>
                      <a:pt x="6" y="112"/>
                    </a:lnTo>
                    <a:lnTo>
                      <a:pt x="7" y="123"/>
                    </a:lnTo>
                    <a:lnTo>
                      <a:pt x="10" y="133"/>
                    </a:lnTo>
                    <a:lnTo>
                      <a:pt x="12" y="141"/>
                    </a:lnTo>
                    <a:lnTo>
                      <a:pt x="13" y="156"/>
                    </a:lnTo>
                    <a:lnTo>
                      <a:pt x="10" y="161"/>
                    </a:lnTo>
                    <a:lnTo>
                      <a:pt x="4" y="150"/>
                    </a:lnTo>
                    <a:lnTo>
                      <a:pt x="0" y="153"/>
                    </a:lnTo>
                    <a:lnTo>
                      <a:pt x="1" y="166"/>
                    </a:lnTo>
                    <a:lnTo>
                      <a:pt x="7" y="177"/>
                    </a:lnTo>
                    <a:lnTo>
                      <a:pt x="10" y="190"/>
                    </a:lnTo>
                    <a:lnTo>
                      <a:pt x="12" y="195"/>
                    </a:lnTo>
                    <a:lnTo>
                      <a:pt x="16" y="209"/>
                    </a:lnTo>
                    <a:lnTo>
                      <a:pt x="18" y="221"/>
                    </a:lnTo>
                    <a:lnTo>
                      <a:pt x="14" y="214"/>
                    </a:lnTo>
                    <a:lnTo>
                      <a:pt x="10" y="211"/>
                    </a:lnTo>
                    <a:lnTo>
                      <a:pt x="8" y="213"/>
                    </a:lnTo>
                    <a:lnTo>
                      <a:pt x="10" y="226"/>
                    </a:lnTo>
                    <a:lnTo>
                      <a:pt x="17" y="238"/>
                    </a:lnTo>
                    <a:lnTo>
                      <a:pt x="25" y="252"/>
                    </a:lnTo>
                    <a:lnTo>
                      <a:pt x="36" y="258"/>
                    </a:lnTo>
                    <a:lnTo>
                      <a:pt x="36" y="268"/>
                    </a:lnTo>
                    <a:lnTo>
                      <a:pt x="35" y="277"/>
                    </a:lnTo>
                    <a:lnTo>
                      <a:pt x="35" y="285"/>
                    </a:lnTo>
                    <a:lnTo>
                      <a:pt x="39" y="292"/>
                    </a:lnTo>
                    <a:lnTo>
                      <a:pt x="41" y="292"/>
                    </a:lnTo>
                    <a:lnTo>
                      <a:pt x="42" y="289"/>
                    </a:lnTo>
                    <a:lnTo>
                      <a:pt x="42" y="279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58" name="Freeform 19">
                <a:extLst>
                  <a:ext uri="{FF2B5EF4-FFF2-40B4-BE49-F238E27FC236}">
                    <a16:creationId xmlns:a16="http://schemas.microsoft.com/office/drawing/2014/main" id="{3FD7ED4C-53F1-4A92-AFEF-BD727F4B24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0" y="1952"/>
                <a:ext cx="3" cy="53"/>
              </a:xfrm>
              <a:custGeom>
                <a:avLst/>
                <a:gdLst>
                  <a:gd name="T0" fmla="*/ 0 w 14"/>
                  <a:gd name="T1" fmla="*/ 11 h 265"/>
                  <a:gd name="T2" fmla="*/ 0 w 14"/>
                  <a:gd name="T3" fmla="*/ 9 h 265"/>
                  <a:gd name="T4" fmla="*/ 0 w 14"/>
                  <a:gd name="T5" fmla="*/ 7 h 265"/>
                  <a:gd name="T6" fmla="*/ 0 w 14"/>
                  <a:gd name="T7" fmla="*/ 5 h 265"/>
                  <a:gd name="T8" fmla="*/ 0 w 14"/>
                  <a:gd name="T9" fmla="*/ 4 h 265"/>
                  <a:gd name="T10" fmla="*/ 1 w 14"/>
                  <a:gd name="T11" fmla="*/ 3 h 265"/>
                  <a:gd name="T12" fmla="*/ 1 w 14"/>
                  <a:gd name="T13" fmla="*/ 2 h 265"/>
                  <a:gd name="T14" fmla="*/ 1 w 14"/>
                  <a:gd name="T15" fmla="*/ 1 h 265"/>
                  <a:gd name="T16" fmla="*/ 1 w 14"/>
                  <a:gd name="T17" fmla="*/ 0 h 265"/>
                  <a:gd name="T18" fmla="*/ 1 w 14"/>
                  <a:gd name="T19" fmla="*/ 0 h 265"/>
                  <a:gd name="T20" fmla="*/ 1 w 14"/>
                  <a:gd name="T21" fmla="*/ 2 h 265"/>
                  <a:gd name="T22" fmla="*/ 1 w 14"/>
                  <a:gd name="T23" fmla="*/ 3 h 265"/>
                  <a:gd name="T24" fmla="*/ 0 w 14"/>
                  <a:gd name="T25" fmla="*/ 5 h 265"/>
                  <a:gd name="T26" fmla="*/ 0 w 14"/>
                  <a:gd name="T27" fmla="*/ 6 h 265"/>
                  <a:gd name="T28" fmla="*/ 0 w 14"/>
                  <a:gd name="T29" fmla="*/ 8 h 265"/>
                  <a:gd name="T30" fmla="*/ 0 w 14"/>
                  <a:gd name="T31" fmla="*/ 9 h 265"/>
                  <a:gd name="T32" fmla="*/ 0 w 14"/>
                  <a:gd name="T33" fmla="*/ 11 h 265"/>
                  <a:gd name="T34" fmla="*/ 0 w 14"/>
                  <a:gd name="T35" fmla="*/ 11 h 265"/>
                  <a:gd name="T36" fmla="*/ 0 w 14"/>
                  <a:gd name="T37" fmla="*/ 11 h 265"/>
                  <a:gd name="T38" fmla="*/ 0 w 14"/>
                  <a:gd name="T39" fmla="*/ 11 h 26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4" h="265">
                    <a:moveTo>
                      <a:pt x="5" y="265"/>
                    </a:moveTo>
                    <a:lnTo>
                      <a:pt x="5" y="237"/>
                    </a:lnTo>
                    <a:lnTo>
                      <a:pt x="8" y="186"/>
                    </a:lnTo>
                    <a:lnTo>
                      <a:pt x="10" y="115"/>
                    </a:lnTo>
                    <a:lnTo>
                      <a:pt x="10" y="100"/>
                    </a:lnTo>
                    <a:lnTo>
                      <a:pt x="13" y="82"/>
                    </a:lnTo>
                    <a:lnTo>
                      <a:pt x="13" y="62"/>
                    </a:lnTo>
                    <a:lnTo>
                      <a:pt x="14" y="26"/>
                    </a:lnTo>
                    <a:lnTo>
                      <a:pt x="14" y="9"/>
                    </a:lnTo>
                    <a:lnTo>
                      <a:pt x="14" y="0"/>
                    </a:lnTo>
                    <a:lnTo>
                      <a:pt x="13" y="43"/>
                    </a:lnTo>
                    <a:lnTo>
                      <a:pt x="12" y="73"/>
                    </a:lnTo>
                    <a:lnTo>
                      <a:pt x="8" y="115"/>
                    </a:lnTo>
                    <a:lnTo>
                      <a:pt x="6" y="154"/>
                    </a:lnTo>
                    <a:lnTo>
                      <a:pt x="4" y="202"/>
                    </a:lnTo>
                    <a:lnTo>
                      <a:pt x="2" y="235"/>
                    </a:lnTo>
                    <a:lnTo>
                      <a:pt x="0" y="264"/>
                    </a:lnTo>
                    <a:lnTo>
                      <a:pt x="1" y="265"/>
                    </a:lnTo>
                    <a:lnTo>
                      <a:pt x="2" y="265"/>
                    </a:lnTo>
                    <a:lnTo>
                      <a:pt x="5" y="265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59" name="Freeform 20">
                <a:extLst>
                  <a:ext uri="{FF2B5EF4-FFF2-40B4-BE49-F238E27FC236}">
                    <a16:creationId xmlns:a16="http://schemas.microsoft.com/office/drawing/2014/main" id="{B85779C5-DBA1-4D31-B85C-F769E2950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2" y="1992"/>
                <a:ext cx="4" cy="3"/>
              </a:xfrm>
              <a:custGeom>
                <a:avLst/>
                <a:gdLst>
                  <a:gd name="T0" fmla="*/ 0 w 22"/>
                  <a:gd name="T1" fmla="*/ 1 h 15"/>
                  <a:gd name="T2" fmla="*/ 0 w 22"/>
                  <a:gd name="T3" fmla="*/ 0 h 15"/>
                  <a:gd name="T4" fmla="*/ 0 w 22"/>
                  <a:gd name="T5" fmla="*/ 0 h 15"/>
                  <a:gd name="T6" fmla="*/ 1 w 22"/>
                  <a:gd name="T7" fmla="*/ 0 h 15"/>
                  <a:gd name="T8" fmla="*/ 1 w 22"/>
                  <a:gd name="T9" fmla="*/ 0 h 15"/>
                  <a:gd name="T10" fmla="*/ 0 w 22"/>
                  <a:gd name="T11" fmla="*/ 0 h 15"/>
                  <a:gd name="T12" fmla="*/ 0 w 22"/>
                  <a:gd name="T13" fmla="*/ 0 h 15"/>
                  <a:gd name="T14" fmla="*/ 0 w 22"/>
                  <a:gd name="T15" fmla="*/ 1 h 15"/>
                  <a:gd name="T16" fmla="*/ 0 w 22"/>
                  <a:gd name="T17" fmla="*/ 1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15">
                    <a:moveTo>
                      <a:pt x="1" y="15"/>
                    </a:moveTo>
                    <a:lnTo>
                      <a:pt x="7" y="6"/>
                    </a:lnTo>
                    <a:lnTo>
                      <a:pt x="13" y="1"/>
                    </a:lnTo>
                    <a:lnTo>
                      <a:pt x="19" y="3"/>
                    </a:lnTo>
                    <a:lnTo>
                      <a:pt x="22" y="1"/>
                    </a:lnTo>
                    <a:lnTo>
                      <a:pt x="11" y="0"/>
                    </a:lnTo>
                    <a:lnTo>
                      <a:pt x="5" y="7"/>
                    </a:lnTo>
                    <a:lnTo>
                      <a:pt x="0" y="13"/>
                    </a:lnTo>
                    <a:lnTo>
                      <a:pt x="1" y="15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60" name="Freeform 21">
                <a:extLst>
                  <a:ext uri="{FF2B5EF4-FFF2-40B4-BE49-F238E27FC236}">
                    <a16:creationId xmlns:a16="http://schemas.microsoft.com/office/drawing/2014/main" id="{61D591A8-9B30-4F57-BF87-3A02CCF4BC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2" y="1982"/>
                <a:ext cx="5" cy="5"/>
              </a:xfrm>
              <a:custGeom>
                <a:avLst/>
                <a:gdLst>
                  <a:gd name="T0" fmla="*/ 0 w 23"/>
                  <a:gd name="T1" fmla="*/ 1 h 26"/>
                  <a:gd name="T2" fmla="*/ 0 w 23"/>
                  <a:gd name="T3" fmla="*/ 1 h 26"/>
                  <a:gd name="T4" fmla="*/ 0 w 23"/>
                  <a:gd name="T5" fmla="*/ 0 h 26"/>
                  <a:gd name="T6" fmla="*/ 1 w 23"/>
                  <a:gd name="T7" fmla="*/ 0 h 26"/>
                  <a:gd name="T8" fmla="*/ 1 w 23"/>
                  <a:gd name="T9" fmla="*/ 0 h 26"/>
                  <a:gd name="T10" fmla="*/ 1 w 23"/>
                  <a:gd name="T11" fmla="*/ 0 h 26"/>
                  <a:gd name="T12" fmla="*/ 1 w 23"/>
                  <a:gd name="T13" fmla="*/ 0 h 26"/>
                  <a:gd name="T14" fmla="*/ 1 w 23"/>
                  <a:gd name="T15" fmla="*/ 0 h 26"/>
                  <a:gd name="T16" fmla="*/ 0 w 23"/>
                  <a:gd name="T17" fmla="*/ 0 h 26"/>
                  <a:gd name="T18" fmla="*/ 0 w 23"/>
                  <a:gd name="T19" fmla="*/ 1 h 26"/>
                  <a:gd name="T20" fmla="*/ 0 w 23"/>
                  <a:gd name="T21" fmla="*/ 1 h 26"/>
                  <a:gd name="T22" fmla="*/ 0 w 23"/>
                  <a:gd name="T23" fmla="*/ 1 h 26"/>
                  <a:gd name="T24" fmla="*/ 0 w 23"/>
                  <a:gd name="T25" fmla="*/ 1 h 26"/>
                  <a:gd name="T26" fmla="*/ 0 w 23"/>
                  <a:gd name="T27" fmla="*/ 1 h 2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3" h="26">
                    <a:moveTo>
                      <a:pt x="1" y="26"/>
                    </a:moveTo>
                    <a:lnTo>
                      <a:pt x="6" y="17"/>
                    </a:lnTo>
                    <a:lnTo>
                      <a:pt x="9" y="12"/>
                    </a:lnTo>
                    <a:lnTo>
                      <a:pt x="15" y="7"/>
                    </a:lnTo>
                    <a:lnTo>
                      <a:pt x="22" y="2"/>
                    </a:lnTo>
                    <a:lnTo>
                      <a:pt x="23" y="0"/>
                    </a:lnTo>
                    <a:lnTo>
                      <a:pt x="17" y="3"/>
                    </a:lnTo>
                    <a:lnTo>
                      <a:pt x="15" y="4"/>
                    </a:lnTo>
                    <a:lnTo>
                      <a:pt x="7" y="12"/>
                    </a:lnTo>
                    <a:lnTo>
                      <a:pt x="6" y="14"/>
                    </a:lnTo>
                    <a:lnTo>
                      <a:pt x="5" y="15"/>
                    </a:lnTo>
                    <a:lnTo>
                      <a:pt x="1" y="22"/>
                    </a:lnTo>
                    <a:lnTo>
                      <a:pt x="0" y="23"/>
                    </a:lnTo>
                    <a:lnTo>
                      <a:pt x="1" y="26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61" name="Freeform 22">
                <a:extLst>
                  <a:ext uri="{FF2B5EF4-FFF2-40B4-BE49-F238E27FC236}">
                    <a16:creationId xmlns:a16="http://schemas.microsoft.com/office/drawing/2014/main" id="{AD410482-0415-4E55-B030-F0826A6FC0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3" y="1967"/>
                <a:ext cx="2" cy="3"/>
              </a:xfrm>
              <a:custGeom>
                <a:avLst/>
                <a:gdLst>
                  <a:gd name="T0" fmla="*/ 0 w 11"/>
                  <a:gd name="T1" fmla="*/ 1 h 15"/>
                  <a:gd name="T2" fmla="*/ 0 w 11"/>
                  <a:gd name="T3" fmla="*/ 0 h 15"/>
                  <a:gd name="T4" fmla="*/ 0 w 11"/>
                  <a:gd name="T5" fmla="*/ 0 h 15"/>
                  <a:gd name="T6" fmla="*/ 0 w 11"/>
                  <a:gd name="T7" fmla="*/ 0 h 15"/>
                  <a:gd name="T8" fmla="*/ 0 w 11"/>
                  <a:gd name="T9" fmla="*/ 0 h 15"/>
                  <a:gd name="T10" fmla="*/ 0 w 11"/>
                  <a:gd name="T11" fmla="*/ 0 h 15"/>
                  <a:gd name="T12" fmla="*/ 0 w 11"/>
                  <a:gd name="T13" fmla="*/ 0 h 15"/>
                  <a:gd name="T14" fmla="*/ 0 w 11"/>
                  <a:gd name="T15" fmla="*/ 0 h 15"/>
                  <a:gd name="T16" fmla="*/ 0 w 11"/>
                  <a:gd name="T17" fmla="*/ 0 h 15"/>
                  <a:gd name="T18" fmla="*/ 0 w 11"/>
                  <a:gd name="T19" fmla="*/ 0 h 15"/>
                  <a:gd name="T20" fmla="*/ 0 w 11"/>
                  <a:gd name="T21" fmla="*/ 1 h 15"/>
                  <a:gd name="T22" fmla="*/ 0 w 11"/>
                  <a:gd name="T23" fmla="*/ 1 h 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1" h="15">
                    <a:moveTo>
                      <a:pt x="1" y="15"/>
                    </a:moveTo>
                    <a:lnTo>
                      <a:pt x="3" y="9"/>
                    </a:lnTo>
                    <a:lnTo>
                      <a:pt x="5" y="5"/>
                    </a:lnTo>
                    <a:lnTo>
                      <a:pt x="9" y="1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3" y="7"/>
                    </a:lnTo>
                    <a:lnTo>
                      <a:pt x="1" y="11"/>
                    </a:lnTo>
                    <a:lnTo>
                      <a:pt x="0" y="14"/>
                    </a:lnTo>
                    <a:lnTo>
                      <a:pt x="1" y="15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62" name="Freeform 23">
                <a:extLst>
                  <a:ext uri="{FF2B5EF4-FFF2-40B4-BE49-F238E27FC236}">
                    <a16:creationId xmlns:a16="http://schemas.microsoft.com/office/drawing/2014/main" id="{A4886E88-3489-4F18-A07D-4EAAA9DC8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0" y="1964"/>
                <a:ext cx="2" cy="12"/>
              </a:xfrm>
              <a:custGeom>
                <a:avLst/>
                <a:gdLst>
                  <a:gd name="T0" fmla="*/ 0 w 11"/>
                  <a:gd name="T1" fmla="*/ 2 h 59"/>
                  <a:gd name="T2" fmla="*/ 0 w 11"/>
                  <a:gd name="T3" fmla="*/ 2 h 59"/>
                  <a:gd name="T4" fmla="*/ 0 w 11"/>
                  <a:gd name="T5" fmla="*/ 1 h 59"/>
                  <a:gd name="T6" fmla="*/ 0 w 11"/>
                  <a:gd name="T7" fmla="*/ 1 h 59"/>
                  <a:gd name="T8" fmla="*/ 0 w 11"/>
                  <a:gd name="T9" fmla="*/ 0 h 59"/>
                  <a:gd name="T10" fmla="*/ 0 w 11"/>
                  <a:gd name="T11" fmla="*/ 0 h 59"/>
                  <a:gd name="T12" fmla="*/ 0 w 11"/>
                  <a:gd name="T13" fmla="*/ 1 h 59"/>
                  <a:gd name="T14" fmla="*/ 0 w 11"/>
                  <a:gd name="T15" fmla="*/ 1 h 59"/>
                  <a:gd name="T16" fmla="*/ 0 w 11"/>
                  <a:gd name="T17" fmla="*/ 2 h 59"/>
                  <a:gd name="T18" fmla="*/ 0 w 11"/>
                  <a:gd name="T19" fmla="*/ 2 h 59"/>
                  <a:gd name="T20" fmla="*/ 0 w 11"/>
                  <a:gd name="T21" fmla="*/ 2 h 59"/>
                  <a:gd name="T22" fmla="*/ 0 w 11"/>
                  <a:gd name="T23" fmla="*/ 2 h 59"/>
                  <a:gd name="T24" fmla="*/ 0 w 11"/>
                  <a:gd name="T25" fmla="*/ 2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" h="59">
                    <a:moveTo>
                      <a:pt x="11" y="56"/>
                    </a:moveTo>
                    <a:lnTo>
                      <a:pt x="7" y="44"/>
                    </a:lnTo>
                    <a:lnTo>
                      <a:pt x="6" y="34"/>
                    </a:lnTo>
                    <a:lnTo>
                      <a:pt x="3" y="17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" y="22"/>
                    </a:lnTo>
                    <a:lnTo>
                      <a:pt x="3" y="33"/>
                    </a:lnTo>
                    <a:lnTo>
                      <a:pt x="7" y="50"/>
                    </a:lnTo>
                    <a:lnTo>
                      <a:pt x="8" y="57"/>
                    </a:lnTo>
                    <a:lnTo>
                      <a:pt x="9" y="57"/>
                    </a:lnTo>
                    <a:lnTo>
                      <a:pt x="10" y="59"/>
                    </a:lnTo>
                    <a:lnTo>
                      <a:pt x="11" y="56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63" name="Freeform 24">
                <a:extLst>
                  <a:ext uri="{FF2B5EF4-FFF2-40B4-BE49-F238E27FC236}">
                    <a16:creationId xmlns:a16="http://schemas.microsoft.com/office/drawing/2014/main" id="{BD4D5443-4C14-4136-A4CA-DF0BD116EF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8" y="1975"/>
                <a:ext cx="4" cy="16"/>
              </a:xfrm>
              <a:custGeom>
                <a:avLst/>
                <a:gdLst>
                  <a:gd name="T0" fmla="*/ 1 w 18"/>
                  <a:gd name="T1" fmla="*/ 3 h 80"/>
                  <a:gd name="T2" fmla="*/ 1 w 18"/>
                  <a:gd name="T3" fmla="*/ 2 h 80"/>
                  <a:gd name="T4" fmla="*/ 0 w 18"/>
                  <a:gd name="T5" fmla="*/ 2 h 80"/>
                  <a:gd name="T6" fmla="*/ 0 w 18"/>
                  <a:gd name="T7" fmla="*/ 1 h 80"/>
                  <a:gd name="T8" fmla="*/ 0 w 18"/>
                  <a:gd name="T9" fmla="*/ 0 h 80"/>
                  <a:gd name="T10" fmla="*/ 0 w 18"/>
                  <a:gd name="T11" fmla="*/ 0 h 80"/>
                  <a:gd name="T12" fmla="*/ 0 w 18"/>
                  <a:gd name="T13" fmla="*/ 0 h 80"/>
                  <a:gd name="T14" fmla="*/ 0 w 18"/>
                  <a:gd name="T15" fmla="*/ 0 h 80"/>
                  <a:gd name="T16" fmla="*/ 0 w 18"/>
                  <a:gd name="T17" fmla="*/ 1 h 80"/>
                  <a:gd name="T18" fmla="*/ 0 w 18"/>
                  <a:gd name="T19" fmla="*/ 1 h 80"/>
                  <a:gd name="T20" fmla="*/ 0 w 18"/>
                  <a:gd name="T21" fmla="*/ 2 h 80"/>
                  <a:gd name="T22" fmla="*/ 0 w 18"/>
                  <a:gd name="T23" fmla="*/ 2 h 80"/>
                  <a:gd name="T24" fmla="*/ 1 w 18"/>
                  <a:gd name="T25" fmla="*/ 3 h 80"/>
                  <a:gd name="T26" fmla="*/ 1 w 18"/>
                  <a:gd name="T27" fmla="*/ 3 h 80"/>
                  <a:gd name="T28" fmla="*/ 1 w 18"/>
                  <a:gd name="T29" fmla="*/ 3 h 80"/>
                  <a:gd name="T30" fmla="*/ 1 w 18"/>
                  <a:gd name="T31" fmla="*/ 3 h 80"/>
                  <a:gd name="T32" fmla="*/ 1 w 18"/>
                  <a:gd name="T33" fmla="*/ 3 h 8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8" h="80">
                    <a:moveTo>
                      <a:pt x="18" y="72"/>
                    </a:moveTo>
                    <a:lnTo>
                      <a:pt x="14" y="60"/>
                    </a:lnTo>
                    <a:lnTo>
                      <a:pt x="11" y="46"/>
                    </a:lnTo>
                    <a:lnTo>
                      <a:pt x="5" y="16"/>
                    </a:lnTo>
                    <a:lnTo>
                      <a:pt x="2" y="5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2" y="10"/>
                    </a:lnTo>
                    <a:lnTo>
                      <a:pt x="4" y="20"/>
                    </a:lnTo>
                    <a:lnTo>
                      <a:pt x="5" y="31"/>
                    </a:lnTo>
                    <a:lnTo>
                      <a:pt x="9" y="46"/>
                    </a:lnTo>
                    <a:lnTo>
                      <a:pt x="10" y="54"/>
                    </a:lnTo>
                    <a:lnTo>
                      <a:pt x="16" y="74"/>
                    </a:lnTo>
                    <a:lnTo>
                      <a:pt x="17" y="78"/>
                    </a:lnTo>
                    <a:lnTo>
                      <a:pt x="18" y="80"/>
                    </a:lnTo>
                    <a:lnTo>
                      <a:pt x="18" y="75"/>
                    </a:lnTo>
                    <a:lnTo>
                      <a:pt x="18" y="7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64" name="Freeform 25">
                <a:extLst>
                  <a:ext uri="{FF2B5EF4-FFF2-40B4-BE49-F238E27FC236}">
                    <a16:creationId xmlns:a16="http://schemas.microsoft.com/office/drawing/2014/main" id="{B3A8B75C-05D8-4C46-A8E8-B30FDF37D4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6" y="1998"/>
                <a:ext cx="28" cy="26"/>
              </a:xfrm>
              <a:custGeom>
                <a:avLst/>
                <a:gdLst>
                  <a:gd name="T0" fmla="*/ 5 w 139"/>
                  <a:gd name="T1" fmla="*/ 1 h 131"/>
                  <a:gd name="T2" fmla="*/ 5 w 139"/>
                  <a:gd name="T3" fmla="*/ 2 h 131"/>
                  <a:gd name="T4" fmla="*/ 5 w 139"/>
                  <a:gd name="T5" fmla="*/ 2 h 131"/>
                  <a:gd name="T6" fmla="*/ 5 w 139"/>
                  <a:gd name="T7" fmla="*/ 2 h 131"/>
                  <a:gd name="T8" fmla="*/ 5 w 139"/>
                  <a:gd name="T9" fmla="*/ 3 h 131"/>
                  <a:gd name="T10" fmla="*/ 4 w 139"/>
                  <a:gd name="T11" fmla="*/ 3 h 131"/>
                  <a:gd name="T12" fmla="*/ 4 w 139"/>
                  <a:gd name="T13" fmla="*/ 3 h 131"/>
                  <a:gd name="T14" fmla="*/ 4 w 139"/>
                  <a:gd name="T15" fmla="*/ 3 h 131"/>
                  <a:gd name="T16" fmla="*/ 4 w 139"/>
                  <a:gd name="T17" fmla="*/ 4 h 131"/>
                  <a:gd name="T18" fmla="*/ 3 w 139"/>
                  <a:gd name="T19" fmla="*/ 4 h 131"/>
                  <a:gd name="T20" fmla="*/ 3 w 139"/>
                  <a:gd name="T21" fmla="*/ 4 h 131"/>
                  <a:gd name="T22" fmla="*/ 3 w 139"/>
                  <a:gd name="T23" fmla="*/ 4 h 131"/>
                  <a:gd name="T24" fmla="*/ 3 w 139"/>
                  <a:gd name="T25" fmla="*/ 4 h 131"/>
                  <a:gd name="T26" fmla="*/ 2 w 139"/>
                  <a:gd name="T27" fmla="*/ 5 h 131"/>
                  <a:gd name="T28" fmla="*/ 1 w 139"/>
                  <a:gd name="T29" fmla="*/ 5 h 131"/>
                  <a:gd name="T30" fmla="*/ 1 w 139"/>
                  <a:gd name="T31" fmla="*/ 5 h 131"/>
                  <a:gd name="T32" fmla="*/ 0 w 139"/>
                  <a:gd name="T33" fmla="*/ 5 h 131"/>
                  <a:gd name="T34" fmla="*/ 0 w 139"/>
                  <a:gd name="T35" fmla="*/ 4 h 131"/>
                  <a:gd name="T36" fmla="*/ 1 w 139"/>
                  <a:gd name="T37" fmla="*/ 3 h 131"/>
                  <a:gd name="T38" fmla="*/ 1 w 139"/>
                  <a:gd name="T39" fmla="*/ 3 h 131"/>
                  <a:gd name="T40" fmla="*/ 1 w 139"/>
                  <a:gd name="T41" fmla="*/ 3 h 131"/>
                  <a:gd name="T42" fmla="*/ 1 w 139"/>
                  <a:gd name="T43" fmla="*/ 2 h 131"/>
                  <a:gd name="T44" fmla="*/ 2 w 139"/>
                  <a:gd name="T45" fmla="*/ 2 h 131"/>
                  <a:gd name="T46" fmla="*/ 2 w 139"/>
                  <a:gd name="T47" fmla="*/ 2 h 131"/>
                  <a:gd name="T48" fmla="*/ 2 w 139"/>
                  <a:gd name="T49" fmla="*/ 2 h 131"/>
                  <a:gd name="T50" fmla="*/ 2 w 139"/>
                  <a:gd name="T51" fmla="*/ 1 h 131"/>
                  <a:gd name="T52" fmla="*/ 2 w 139"/>
                  <a:gd name="T53" fmla="*/ 1 h 131"/>
                  <a:gd name="T54" fmla="*/ 2 w 139"/>
                  <a:gd name="T55" fmla="*/ 1 h 131"/>
                  <a:gd name="T56" fmla="*/ 3 w 139"/>
                  <a:gd name="T57" fmla="*/ 1 h 131"/>
                  <a:gd name="T58" fmla="*/ 3 w 139"/>
                  <a:gd name="T59" fmla="*/ 1 h 131"/>
                  <a:gd name="T60" fmla="*/ 3 w 139"/>
                  <a:gd name="T61" fmla="*/ 0 h 131"/>
                  <a:gd name="T62" fmla="*/ 4 w 139"/>
                  <a:gd name="T63" fmla="*/ 0 h 131"/>
                  <a:gd name="T64" fmla="*/ 4 w 139"/>
                  <a:gd name="T65" fmla="*/ 0 h 131"/>
                  <a:gd name="T66" fmla="*/ 4 w 139"/>
                  <a:gd name="T67" fmla="*/ 0 h 131"/>
                  <a:gd name="T68" fmla="*/ 4 w 139"/>
                  <a:gd name="T69" fmla="*/ 0 h 131"/>
                  <a:gd name="T70" fmla="*/ 4 w 139"/>
                  <a:gd name="T71" fmla="*/ 0 h 131"/>
                  <a:gd name="T72" fmla="*/ 5 w 139"/>
                  <a:gd name="T73" fmla="*/ 1 h 131"/>
                  <a:gd name="T74" fmla="*/ 5 w 139"/>
                  <a:gd name="T75" fmla="*/ 1 h 131"/>
                  <a:gd name="T76" fmla="*/ 6 w 139"/>
                  <a:gd name="T77" fmla="*/ 1 h 131"/>
                  <a:gd name="T78" fmla="*/ 6 w 139"/>
                  <a:gd name="T79" fmla="*/ 1 h 13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39" h="131">
                    <a:moveTo>
                      <a:pt x="132" y="26"/>
                    </a:moveTo>
                    <a:lnTo>
                      <a:pt x="123" y="33"/>
                    </a:lnTo>
                    <a:lnTo>
                      <a:pt x="125" y="36"/>
                    </a:lnTo>
                    <a:lnTo>
                      <a:pt x="129" y="43"/>
                    </a:lnTo>
                    <a:lnTo>
                      <a:pt x="129" y="50"/>
                    </a:lnTo>
                    <a:lnTo>
                      <a:pt x="127" y="52"/>
                    </a:lnTo>
                    <a:lnTo>
                      <a:pt x="120" y="57"/>
                    </a:lnTo>
                    <a:lnTo>
                      <a:pt x="117" y="54"/>
                    </a:lnTo>
                    <a:lnTo>
                      <a:pt x="114" y="54"/>
                    </a:lnTo>
                    <a:lnTo>
                      <a:pt x="114" y="67"/>
                    </a:lnTo>
                    <a:lnTo>
                      <a:pt x="114" y="70"/>
                    </a:lnTo>
                    <a:lnTo>
                      <a:pt x="109" y="83"/>
                    </a:lnTo>
                    <a:lnTo>
                      <a:pt x="106" y="84"/>
                    </a:lnTo>
                    <a:lnTo>
                      <a:pt x="103" y="84"/>
                    </a:lnTo>
                    <a:lnTo>
                      <a:pt x="95" y="81"/>
                    </a:lnTo>
                    <a:lnTo>
                      <a:pt x="93" y="85"/>
                    </a:lnTo>
                    <a:lnTo>
                      <a:pt x="92" y="93"/>
                    </a:lnTo>
                    <a:lnTo>
                      <a:pt x="88" y="100"/>
                    </a:lnTo>
                    <a:lnTo>
                      <a:pt x="83" y="106"/>
                    </a:lnTo>
                    <a:lnTo>
                      <a:pt x="81" y="108"/>
                    </a:lnTo>
                    <a:lnTo>
                      <a:pt x="76" y="112"/>
                    </a:lnTo>
                    <a:lnTo>
                      <a:pt x="74" y="113"/>
                    </a:lnTo>
                    <a:lnTo>
                      <a:pt x="76" y="103"/>
                    </a:lnTo>
                    <a:lnTo>
                      <a:pt x="76" y="101"/>
                    </a:lnTo>
                    <a:lnTo>
                      <a:pt x="71" y="101"/>
                    </a:lnTo>
                    <a:lnTo>
                      <a:pt x="64" y="106"/>
                    </a:lnTo>
                    <a:lnTo>
                      <a:pt x="57" y="119"/>
                    </a:lnTo>
                    <a:lnTo>
                      <a:pt x="50" y="128"/>
                    </a:lnTo>
                    <a:lnTo>
                      <a:pt x="40" y="131"/>
                    </a:lnTo>
                    <a:lnTo>
                      <a:pt x="37" y="131"/>
                    </a:lnTo>
                    <a:lnTo>
                      <a:pt x="37" y="126"/>
                    </a:lnTo>
                    <a:lnTo>
                      <a:pt x="30" y="123"/>
                    </a:lnTo>
                    <a:lnTo>
                      <a:pt x="21" y="126"/>
                    </a:lnTo>
                    <a:lnTo>
                      <a:pt x="9" y="122"/>
                    </a:lnTo>
                    <a:lnTo>
                      <a:pt x="0" y="114"/>
                    </a:lnTo>
                    <a:lnTo>
                      <a:pt x="7" y="103"/>
                    </a:lnTo>
                    <a:lnTo>
                      <a:pt x="10" y="97"/>
                    </a:lnTo>
                    <a:lnTo>
                      <a:pt x="18" y="84"/>
                    </a:lnTo>
                    <a:lnTo>
                      <a:pt x="26" y="76"/>
                    </a:lnTo>
                    <a:lnTo>
                      <a:pt x="30" y="70"/>
                    </a:lnTo>
                    <a:lnTo>
                      <a:pt x="30" y="69"/>
                    </a:lnTo>
                    <a:lnTo>
                      <a:pt x="30" y="68"/>
                    </a:lnTo>
                    <a:lnTo>
                      <a:pt x="28" y="67"/>
                    </a:lnTo>
                    <a:lnTo>
                      <a:pt x="30" y="61"/>
                    </a:lnTo>
                    <a:lnTo>
                      <a:pt x="35" y="58"/>
                    </a:lnTo>
                    <a:lnTo>
                      <a:pt x="41" y="52"/>
                    </a:lnTo>
                    <a:lnTo>
                      <a:pt x="45" y="49"/>
                    </a:lnTo>
                    <a:lnTo>
                      <a:pt x="50" y="47"/>
                    </a:lnTo>
                    <a:lnTo>
                      <a:pt x="51" y="44"/>
                    </a:lnTo>
                    <a:lnTo>
                      <a:pt x="51" y="41"/>
                    </a:lnTo>
                    <a:lnTo>
                      <a:pt x="46" y="38"/>
                    </a:lnTo>
                    <a:lnTo>
                      <a:pt x="41" y="37"/>
                    </a:lnTo>
                    <a:lnTo>
                      <a:pt x="45" y="32"/>
                    </a:lnTo>
                    <a:lnTo>
                      <a:pt x="51" y="28"/>
                    </a:lnTo>
                    <a:lnTo>
                      <a:pt x="55" y="27"/>
                    </a:lnTo>
                    <a:lnTo>
                      <a:pt x="61" y="28"/>
                    </a:lnTo>
                    <a:lnTo>
                      <a:pt x="64" y="27"/>
                    </a:lnTo>
                    <a:lnTo>
                      <a:pt x="71" y="25"/>
                    </a:lnTo>
                    <a:lnTo>
                      <a:pt x="74" y="19"/>
                    </a:lnTo>
                    <a:lnTo>
                      <a:pt x="68" y="13"/>
                    </a:lnTo>
                    <a:lnTo>
                      <a:pt x="69" y="8"/>
                    </a:lnTo>
                    <a:lnTo>
                      <a:pt x="76" y="7"/>
                    </a:lnTo>
                    <a:lnTo>
                      <a:pt x="81" y="10"/>
                    </a:lnTo>
                    <a:lnTo>
                      <a:pt x="87" y="10"/>
                    </a:lnTo>
                    <a:lnTo>
                      <a:pt x="91" y="10"/>
                    </a:lnTo>
                    <a:lnTo>
                      <a:pt x="97" y="11"/>
                    </a:lnTo>
                    <a:lnTo>
                      <a:pt x="104" y="11"/>
                    </a:lnTo>
                    <a:lnTo>
                      <a:pt x="100" y="9"/>
                    </a:lnTo>
                    <a:lnTo>
                      <a:pt x="98" y="4"/>
                    </a:lnTo>
                    <a:lnTo>
                      <a:pt x="98" y="1"/>
                    </a:lnTo>
                    <a:lnTo>
                      <a:pt x="105" y="0"/>
                    </a:lnTo>
                    <a:lnTo>
                      <a:pt x="111" y="4"/>
                    </a:lnTo>
                    <a:lnTo>
                      <a:pt x="119" y="12"/>
                    </a:lnTo>
                    <a:lnTo>
                      <a:pt x="122" y="25"/>
                    </a:lnTo>
                    <a:lnTo>
                      <a:pt x="127" y="23"/>
                    </a:lnTo>
                    <a:lnTo>
                      <a:pt x="131" y="18"/>
                    </a:lnTo>
                    <a:lnTo>
                      <a:pt x="136" y="16"/>
                    </a:lnTo>
                    <a:lnTo>
                      <a:pt x="138" y="17"/>
                    </a:lnTo>
                    <a:lnTo>
                      <a:pt x="139" y="21"/>
                    </a:lnTo>
                    <a:lnTo>
                      <a:pt x="138" y="24"/>
                    </a:lnTo>
                    <a:lnTo>
                      <a:pt x="132" y="26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65" name="Freeform 26">
                <a:extLst>
                  <a:ext uri="{FF2B5EF4-FFF2-40B4-BE49-F238E27FC236}">
                    <a16:creationId xmlns:a16="http://schemas.microsoft.com/office/drawing/2014/main" id="{5BD8084B-8357-4BD9-91E1-77D3681FB2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8" y="2001"/>
                <a:ext cx="26" cy="18"/>
              </a:xfrm>
              <a:custGeom>
                <a:avLst/>
                <a:gdLst>
                  <a:gd name="T0" fmla="*/ 5 w 127"/>
                  <a:gd name="T1" fmla="*/ 0 h 91"/>
                  <a:gd name="T2" fmla="*/ 5 w 127"/>
                  <a:gd name="T3" fmla="*/ 1 h 91"/>
                  <a:gd name="T4" fmla="*/ 4 w 127"/>
                  <a:gd name="T5" fmla="*/ 1 h 91"/>
                  <a:gd name="T6" fmla="*/ 2 w 127"/>
                  <a:gd name="T7" fmla="*/ 2 h 91"/>
                  <a:gd name="T8" fmla="*/ 2 w 127"/>
                  <a:gd name="T9" fmla="*/ 2 h 91"/>
                  <a:gd name="T10" fmla="*/ 2 w 127"/>
                  <a:gd name="T11" fmla="*/ 3 h 91"/>
                  <a:gd name="T12" fmla="*/ 1 w 127"/>
                  <a:gd name="T13" fmla="*/ 3 h 91"/>
                  <a:gd name="T14" fmla="*/ 1 w 127"/>
                  <a:gd name="T15" fmla="*/ 3 h 91"/>
                  <a:gd name="T16" fmla="*/ 0 w 127"/>
                  <a:gd name="T17" fmla="*/ 3 h 91"/>
                  <a:gd name="T18" fmla="*/ 0 w 127"/>
                  <a:gd name="T19" fmla="*/ 4 h 91"/>
                  <a:gd name="T20" fmla="*/ 1 w 127"/>
                  <a:gd name="T21" fmla="*/ 3 h 91"/>
                  <a:gd name="T22" fmla="*/ 1 w 127"/>
                  <a:gd name="T23" fmla="*/ 3 h 91"/>
                  <a:gd name="T24" fmla="*/ 2 w 127"/>
                  <a:gd name="T25" fmla="*/ 2 h 91"/>
                  <a:gd name="T26" fmla="*/ 3 w 127"/>
                  <a:gd name="T27" fmla="*/ 1 h 91"/>
                  <a:gd name="T28" fmla="*/ 4 w 127"/>
                  <a:gd name="T29" fmla="*/ 1 h 91"/>
                  <a:gd name="T30" fmla="*/ 5 w 127"/>
                  <a:gd name="T31" fmla="*/ 0 h 91"/>
                  <a:gd name="T32" fmla="*/ 5 w 127"/>
                  <a:gd name="T33" fmla="*/ 0 h 91"/>
                  <a:gd name="T34" fmla="*/ 5 w 127"/>
                  <a:gd name="T35" fmla="*/ 0 h 91"/>
                  <a:gd name="T36" fmla="*/ 5 w 127"/>
                  <a:gd name="T37" fmla="*/ 0 h 91"/>
                  <a:gd name="T38" fmla="*/ 5 w 127"/>
                  <a:gd name="T39" fmla="*/ 0 h 9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27" h="91">
                    <a:moveTo>
                      <a:pt x="127" y="6"/>
                    </a:moveTo>
                    <a:lnTo>
                      <a:pt x="114" y="13"/>
                    </a:lnTo>
                    <a:lnTo>
                      <a:pt x="90" y="33"/>
                    </a:lnTo>
                    <a:lnTo>
                      <a:pt x="56" y="55"/>
                    </a:lnTo>
                    <a:lnTo>
                      <a:pt x="48" y="60"/>
                    </a:lnTo>
                    <a:lnTo>
                      <a:pt x="40" y="67"/>
                    </a:lnTo>
                    <a:lnTo>
                      <a:pt x="30" y="72"/>
                    </a:lnTo>
                    <a:lnTo>
                      <a:pt x="13" y="84"/>
                    </a:lnTo>
                    <a:lnTo>
                      <a:pt x="5" y="88"/>
                    </a:lnTo>
                    <a:lnTo>
                      <a:pt x="0" y="91"/>
                    </a:lnTo>
                    <a:lnTo>
                      <a:pt x="21" y="77"/>
                    </a:lnTo>
                    <a:lnTo>
                      <a:pt x="35" y="67"/>
                    </a:lnTo>
                    <a:lnTo>
                      <a:pt x="55" y="52"/>
                    </a:lnTo>
                    <a:lnTo>
                      <a:pt x="74" y="37"/>
                    </a:lnTo>
                    <a:lnTo>
                      <a:pt x="97" y="21"/>
                    </a:lnTo>
                    <a:lnTo>
                      <a:pt x="113" y="10"/>
                    </a:lnTo>
                    <a:lnTo>
                      <a:pt x="127" y="0"/>
                    </a:lnTo>
                    <a:lnTo>
                      <a:pt x="127" y="1"/>
                    </a:lnTo>
                    <a:lnTo>
                      <a:pt x="127" y="2"/>
                    </a:lnTo>
                    <a:lnTo>
                      <a:pt x="127" y="6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66" name="Freeform 27">
                <a:extLst>
                  <a:ext uri="{FF2B5EF4-FFF2-40B4-BE49-F238E27FC236}">
                    <a16:creationId xmlns:a16="http://schemas.microsoft.com/office/drawing/2014/main" id="{BFD25DFE-450C-4A66-9560-000607569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8" y="2007"/>
                <a:ext cx="1" cy="7"/>
              </a:xfrm>
              <a:custGeom>
                <a:avLst/>
                <a:gdLst>
                  <a:gd name="T0" fmla="*/ 0 w 6"/>
                  <a:gd name="T1" fmla="*/ 0 h 34"/>
                  <a:gd name="T2" fmla="*/ 0 w 6"/>
                  <a:gd name="T3" fmla="*/ 0 h 34"/>
                  <a:gd name="T4" fmla="*/ 0 w 6"/>
                  <a:gd name="T5" fmla="*/ 1 h 34"/>
                  <a:gd name="T6" fmla="*/ 0 w 6"/>
                  <a:gd name="T7" fmla="*/ 1 h 34"/>
                  <a:gd name="T8" fmla="*/ 0 w 6"/>
                  <a:gd name="T9" fmla="*/ 1 h 34"/>
                  <a:gd name="T10" fmla="*/ 0 w 6"/>
                  <a:gd name="T11" fmla="*/ 1 h 34"/>
                  <a:gd name="T12" fmla="*/ 0 w 6"/>
                  <a:gd name="T13" fmla="*/ 0 h 34"/>
                  <a:gd name="T14" fmla="*/ 0 w 6"/>
                  <a:gd name="T15" fmla="*/ 0 h 34"/>
                  <a:gd name="T16" fmla="*/ 0 w 6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34">
                    <a:moveTo>
                      <a:pt x="6" y="0"/>
                    </a:moveTo>
                    <a:lnTo>
                      <a:pt x="2" y="12"/>
                    </a:lnTo>
                    <a:lnTo>
                      <a:pt x="0" y="22"/>
                    </a:lnTo>
                    <a:lnTo>
                      <a:pt x="1" y="29"/>
                    </a:lnTo>
                    <a:lnTo>
                      <a:pt x="1" y="34"/>
                    </a:lnTo>
                    <a:lnTo>
                      <a:pt x="0" y="20"/>
                    </a:lnTo>
                    <a:lnTo>
                      <a:pt x="2" y="9"/>
                    </a:lnTo>
                    <a:lnTo>
                      <a:pt x="4" y="1"/>
                    </a:lnTo>
                    <a:lnTo>
                      <a:pt x="6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67" name="Freeform 28">
                <a:extLst>
                  <a:ext uri="{FF2B5EF4-FFF2-40B4-BE49-F238E27FC236}">
                    <a16:creationId xmlns:a16="http://schemas.microsoft.com/office/drawing/2014/main" id="{7F4DD0C0-4329-4DA1-8103-0AF64774D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3" y="2009"/>
                <a:ext cx="2" cy="7"/>
              </a:xfrm>
              <a:custGeom>
                <a:avLst/>
                <a:gdLst>
                  <a:gd name="T0" fmla="*/ 0 w 11"/>
                  <a:gd name="T1" fmla="*/ 0 h 37"/>
                  <a:gd name="T2" fmla="*/ 0 w 11"/>
                  <a:gd name="T3" fmla="*/ 0 h 37"/>
                  <a:gd name="T4" fmla="*/ 0 w 11"/>
                  <a:gd name="T5" fmla="*/ 1 h 37"/>
                  <a:gd name="T6" fmla="*/ 0 w 11"/>
                  <a:gd name="T7" fmla="*/ 1 h 37"/>
                  <a:gd name="T8" fmla="*/ 0 w 11"/>
                  <a:gd name="T9" fmla="*/ 1 h 37"/>
                  <a:gd name="T10" fmla="*/ 0 w 11"/>
                  <a:gd name="T11" fmla="*/ 1 h 37"/>
                  <a:gd name="T12" fmla="*/ 0 w 11"/>
                  <a:gd name="T13" fmla="*/ 1 h 37"/>
                  <a:gd name="T14" fmla="*/ 0 w 11"/>
                  <a:gd name="T15" fmla="*/ 1 h 37"/>
                  <a:gd name="T16" fmla="*/ 0 w 11"/>
                  <a:gd name="T17" fmla="*/ 0 h 37"/>
                  <a:gd name="T18" fmla="*/ 0 w 11"/>
                  <a:gd name="T19" fmla="*/ 0 h 37"/>
                  <a:gd name="T20" fmla="*/ 0 w 11"/>
                  <a:gd name="T21" fmla="*/ 0 h 37"/>
                  <a:gd name="T22" fmla="*/ 0 w 11"/>
                  <a:gd name="T23" fmla="*/ 0 h 37"/>
                  <a:gd name="T24" fmla="*/ 0 w 11"/>
                  <a:gd name="T25" fmla="*/ 0 h 37"/>
                  <a:gd name="T26" fmla="*/ 0 w 11"/>
                  <a:gd name="T27" fmla="*/ 0 h 3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1" h="37">
                    <a:moveTo>
                      <a:pt x="11" y="2"/>
                    </a:moveTo>
                    <a:lnTo>
                      <a:pt x="7" y="9"/>
                    </a:lnTo>
                    <a:lnTo>
                      <a:pt x="5" y="16"/>
                    </a:lnTo>
                    <a:lnTo>
                      <a:pt x="3" y="24"/>
                    </a:lnTo>
                    <a:lnTo>
                      <a:pt x="1" y="36"/>
                    </a:lnTo>
                    <a:lnTo>
                      <a:pt x="0" y="37"/>
                    </a:lnTo>
                    <a:lnTo>
                      <a:pt x="1" y="30"/>
                    </a:lnTo>
                    <a:lnTo>
                      <a:pt x="2" y="25"/>
                    </a:lnTo>
                    <a:lnTo>
                      <a:pt x="5" y="13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9" y="3"/>
                    </a:lnTo>
                    <a:lnTo>
                      <a:pt x="10" y="0"/>
                    </a:lnTo>
                    <a:lnTo>
                      <a:pt x="11" y="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68" name="Freeform 29">
                <a:extLst>
                  <a:ext uri="{FF2B5EF4-FFF2-40B4-BE49-F238E27FC236}">
                    <a16:creationId xmlns:a16="http://schemas.microsoft.com/office/drawing/2014/main" id="{00538267-A821-4EA0-8A5B-F7BD1A22A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6" y="2013"/>
                <a:ext cx="1" cy="4"/>
              </a:xfrm>
              <a:custGeom>
                <a:avLst/>
                <a:gdLst>
                  <a:gd name="T0" fmla="*/ 0 w 6"/>
                  <a:gd name="T1" fmla="*/ 0 h 20"/>
                  <a:gd name="T2" fmla="*/ 0 w 6"/>
                  <a:gd name="T3" fmla="*/ 0 h 20"/>
                  <a:gd name="T4" fmla="*/ 0 w 6"/>
                  <a:gd name="T5" fmla="*/ 0 h 20"/>
                  <a:gd name="T6" fmla="*/ 0 w 6"/>
                  <a:gd name="T7" fmla="*/ 1 h 20"/>
                  <a:gd name="T8" fmla="*/ 0 w 6"/>
                  <a:gd name="T9" fmla="*/ 1 h 20"/>
                  <a:gd name="T10" fmla="*/ 0 w 6"/>
                  <a:gd name="T11" fmla="*/ 1 h 20"/>
                  <a:gd name="T12" fmla="*/ 0 w 6"/>
                  <a:gd name="T13" fmla="*/ 1 h 20"/>
                  <a:gd name="T14" fmla="*/ 0 w 6"/>
                  <a:gd name="T15" fmla="*/ 0 h 20"/>
                  <a:gd name="T16" fmla="*/ 0 w 6"/>
                  <a:gd name="T17" fmla="*/ 0 h 20"/>
                  <a:gd name="T18" fmla="*/ 0 w 6"/>
                  <a:gd name="T19" fmla="*/ 0 h 20"/>
                  <a:gd name="T20" fmla="*/ 0 w 6"/>
                  <a:gd name="T21" fmla="*/ 0 h 20"/>
                  <a:gd name="T22" fmla="*/ 0 w 6"/>
                  <a:gd name="T23" fmla="*/ 0 h 2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" h="20">
                    <a:moveTo>
                      <a:pt x="6" y="1"/>
                    </a:moveTo>
                    <a:lnTo>
                      <a:pt x="3" y="7"/>
                    </a:lnTo>
                    <a:lnTo>
                      <a:pt x="2" y="10"/>
                    </a:lnTo>
                    <a:lnTo>
                      <a:pt x="1" y="16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1" y="14"/>
                    </a:lnTo>
                    <a:lnTo>
                      <a:pt x="2" y="10"/>
                    </a:lnTo>
                    <a:lnTo>
                      <a:pt x="3" y="7"/>
                    </a:lnTo>
                    <a:lnTo>
                      <a:pt x="4" y="3"/>
                    </a:lnTo>
                    <a:lnTo>
                      <a:pt x="5" y="0"/>
                    </a:lnTo>
                    <a:lnTo>
                      <a:pt x="6" y="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69" name="Freeform 30">
                <a:extLst>
                  <a:ext uri="{FF2B5EF4-FFF2-40B4-BE49-F238E27FC236}">
                    <a16:creationId xmlns:a16="http://schemas.microsoft.com/office/drawing/2014/main" id="{727AB749-0F25-4E78-A996-10C0716EC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4" y="2010"/>
                <a:ext cx="6" cy="2"/>
              </a:xfrm>
              <a:custGeom>
                <a:avLst/>
                <a:gdLst>
                  <a:gd name="T0" fmla="*/ 1 w 29"/>
                  <a:gd name="T1" fmla="*/ 1 h 7"/>
                  <a:gd name="T2" fmla="*/ 1 w 29"/>
                  <a:gd name="T3" fmla="*/ 0 h 7"/>
                  <a:gd name="T4" fmla="*/ 1 w 29"/>
                  <a:gd name="T5" fmla="*/ 0 h 7"/>
                  <a:gd name="T6" fmla="*/ 0 w 29"/>
                  <a:gd name="T7" fmla="*/ 1 h 7"/>
                  <a:gd name="T8" fmla="*/ 0 w 29"/>
                  <a:gd name="T9" fmla="*/ 1 h 7"/>
                  <a:gd name="T10" fmla="*/ 0 w 29"/>
                  <a:gd name="T11" fmla="*/ 1 h 7"/>
                  <a:gd name="T12" fmla="*/ 0 w 29"/>
                  <a:gd name="T13" fmla="*/ 0 h 7"/>
                  <a:gd name="T14" fmla="*/ 1 w 29"/>
                  <a:gd name="T15" fmla="*/ 0 h 7"/>
                  <a:gd name="T16" fmla="*/ 1 w 29"/>
                  <a:gd name="T17" fmla="*/ 0 h 7"/>
                  <a:gd name="T18" fmla="*/ 1 w 29"/>
                  <a:gd name="T19" fmla="*/ 0 h 7"/>
                  <a:gd name="T20" fmla="*/ 1 w 29"/>
                  <a:gd name="T21" fmla="*/ 0 h 7"/>
                  <a:gd name="T22" fmla="*/ 1 w 29"/>
                  <a:gd name="T23" fmla="*/ 0 h 7"/>
                  <a:gd name="T24" fmla="*/ 1 w 29"/>
                  <a:gd name="T25" fmla="*/ 1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">
                    <a:moveTo>
                      <a:pt x="27" y="6"/>
                    </a:moveTo>
                    <a:lnTo>
                      <a:pt x="21" y="4"/>
                    </a:lnTo>
                    <a:lnTo>
                      <a:pt x="17" y="4"/>
                    </a:lnTo>
                    <a:lnTo>
                      <a:pt x="9" y="6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10" y="4"/>
                    </a:lnTo>
                    <a:lnTo>
                      <a:pt x="15" y="1"/>
                    </a:lnTo>
                    <a:lnTo>
                      <a:pt x="24" y="0"/>
                    </a:lnTo>
                    <a:lnTo>
                      <a:pt x="28" y="1"/>
                    </a:lnTo>
                    <a:lnTo>
                      <a:pt x="29" y="4"/>
                    </a:lnTo>
                    <a:lnTo>
                      <a:pt x="27" y="6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70" name="Freeform 31">
                <a:extLst>
                  <a:ext uri="{FF2B5EF4-FFF2-40B4-BE49-F238E27FC236}">
                    <a16:creationId xmlns:a16="http://schemas.microsoft.com/office/drawing/2014/main" id="{96EF6E97-5FB3-441D-B533-0B8C0977C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9" y="2006"/>
                <a:ext cx="8" cy="1"/>
              </a:xfrm>
              <a:custGeom>
                <a:avLst/>
                <a:gdLst>
                  <a:gd name="T0" fmla="*/ 1 w 41"/>
                  <a:gd name="T1" fmla="*/ 0 h 4"/>
                  <a:gd name="T2" fmla="*/ 1 w 41"/>
                  <a:gd name="T3" fmla="*/ 0 h 4"/>
                  <a:gd name="T4" fmla="*/ 1 w 41"/>
                  <a:gd name="T5" fmla="*/ 0 h 4"/>
                  <a:gd name="T6" fmla="*/ 0 w 41"/>
                  <a:gd name="T7" fmla="*/ 0 h 4"/>
                  <a:gd name="T8" fmla="*/ 0 w 41"/>
                  <a:gd name="T9" fmla="*/ 0 h 4"/>
                  <a:gd name="T10" fmla="*/ 0 w 41"/>
                  <a:gd name="T11" fmla="*/ 0 h 4"/>
                  <a:gd name="T12" fmla="*/ 0 w 41"/>
                  <a:gd name="T13" fmla="*/ 0 h 4"/>
                  <a:gd name="T14" fmla="*/ 0 w 41"/>
                  <a:gd name="T15" fmla="*/ 0 h 4"/>
                  <a:gd name="T16" fmla="*/ 0 w 41"/>
                  <a:gd name="T17" fmla="*/ 0 h 4"/>
                  <a:gd name="T18" fmla="*/ 1 w 41"/>
                  <a:gd name="T19" fmla="*/ 0 h 4"/>
                  <a:gd name="T20" fmla="*/ 1 w 41"/>
                  <a:gd name="T21" fmla="*/ 0 h 4"/>
                  <a:gd name="T22" fmla="*/ 1 w 41"/>
                  <a:gd name="T23" fmla="*/ 0 h 4"/>
                  <a:gd name="T24" fmla="*/ 1 w 41"/>
                  <a:gd name="T25" fmla="*/ 0 h 4"/>
                  <a:gd name="T26" fmla="*/ 2 w 41"/>
                  <a:gd name="T27" fmla="*/ 0 h 4"/>
                  <a:gd name="T28" fmla="*/ 2 w 41"/>
                  <a:gd name="T29" fmla="*/ 0 h 4"/>
                  <a:gd name="T30" fmla="*/ 2 w 41"/>
                  <a:gd name="T31" fmla="*/ 0 h 4"/>
                  <a:gd name="T32" fmla="*/ 1 w 41"/>
                  <a:gd name="T33" fmla="*/ 0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4">
                    <a:moveTo>
                      <a:pt x="37" y="4"/>
                    </a:moveTo>
                    <a:lnTo>
                      <a:pt x="31" y="3"/>
                    </a:lnTo>
                    <a:lnTo>
                      <a:pt x="24" y="3"/>
                    </a:lnTo>
                    <a:lnTo>
                      <a:pt x="8" y="4"/>
                    </a:lnTo>
                    <a:lnTo>
                      <a:pt x="4" y="4"/>
                    </a:lnTo>
                    <a:lnTo>
                      <a:pt x="3" y="3"/>
                    </a:lnTo>
                    <a:lnTo>
                      <a:pt x="0" y="2"/>
                    </a:lnTo>
                    <a:lnTo>
                      <a:pt x="6" y="2"/>
                    </a:lnTo>
                    <a:lnTo>
                      <a:pt x="11" y="2"/>
                    </a:lnTo>
                    <a:lnTo>
                      <a:pt x="16" y="1"/>
                    </a:lnTo>
                    <a:lnTo>
                      <a:pt x="23" y="0"/>
                    </a:lnTo>
                    <a:lnTo>
                      <a:pt x="28" y="0"/>
                    </a:lnTo>
                    <a:lnTo>
                      <a:pt x="38" y="0"/>
                    </a:lnTo>
                    <a:lnTo>
                      <a:pt x="40" y="1"/>
                    </a:lnTo>
                    <a:lnTo>
                      <a:pt x="41" y="2"/>
                    </a:lnTo>
                    <a:lnTo>
                      <a:pt x="39" y="3"/>
                    </a:lnTo>
                    <a:lnTo>
                      <a:pt x="37" y="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71" name="Freeform 32">
                <a:extLst>
                  <a:ext uri="{FF2B5EF4-FFF2-40B4-BE49-F238E27FC236}">
                    <a16:creationId xmlns:a16="http://schemas.microsoft.com/office/drawing/2014/main" id="{C5EC3466-D3E9-4BF2-A363-047AE2E82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6" y="1956"/>
                <a:ext cx="26" cy="28"/>
              </a:xfrm>
              <a:custGeom>
                <a:avLst/>
                <a:gdLst>
                  <a:gd name="T0" fmla="*/ 5 w 131"/>
                  <a:gd name="T1" fmla="*/ 5 h 139"/>
                  <a:gd name="T2" fmla="*/ 5 w 131"/>
                  <a:gd name="T3" fmla="*/ 4 h 139"/>
                  <a:gd name="T4" fmla="*/ 5 w 131"/>
                  <a:gd name="T5" fmla="*/ 4 h 139"/>
                  <a:gd name="T6" fmla="*/ 4 w 131"/>
                  <a:gd name="T7" fmla="*/ 4 h 139"/>
                  <a:gd name="T8" fmla="*/ 4 w 131"/>
                  <a:gd name="T9" fmla="*/ 3 h 139"/>
                  <a:gd name="T10" fmla="*/ 4 w 131"/>
                  <a:gd name="T11" fmla="*/ 3 h 139"/>
                  <a:gd name="T12" fmla="*/ 4 w 131"/>
                  <a:gd name="T13" fmla="*/ 3 h 139"/>
                  <a:gd name="T14" fmla="*/ 4 w 131"/>
                  <a:gd name="T15" fmla="*/ 2 h 139"/>
                  <a:gd name="T16" fmla="*/ 4 w 131"/>
                  <a:gd name="T17" fmla="*/ 2 h 139"/>
                  <a:gd name="T18" fmla="*/ 3 w 131"/>
                  <a:gd name="T19" fmla="*/ 1 h 139"/>
                  <a:gd name="T20" fmla="*/ 3 w 131"/>
                  <a:gd name="T21" fmla="*/ 1 h 139"/>
                  <a:gd name="T22" fmla="*/ 3 w 131"/>
                  <a:gd name="T23" fmla="*/ 2 h 139"/>
                  <a:gd name="T24" fmla="*/ 3 w 131"/>
                  <a:gd name="T25" fmla="*/ 1 h 139"/>
                  <a:gd name="T26" fmla="*/ 2 w 131"/>
                  <a:gd name="T27" fmla="*/ 0 h 139"/>
                  <a:gd name="T28" fmla="*/ 2 w 131"/>
                  <a:gd name="T29" fmla="*/ 0 h 139"/>
                  <a:gd name="T30" fmla="*/ 1 w 131"/>
                  <a:gd name="T31" fmla="*/ 0 h 139"/>
                  <a:gd name="T32" fmla="*/ 0 w 131"/>
                  <a:gd name="T33" fmla="*/ 0 h 139"/>
                  <a:gd name="T34" fmla="*/ 0 w 131"/>
                  <a:gd name="T35" fmla="*/ 1 h 139"/>
                  <a:gd name="T36" fmla="*/ 1 w 131"/>
                  <a:gd name="T37" fmla="*/ 2 h 139"/>
                  <a:gd name="T38" fmla="*/ 1 w 131"/>
                  <a:gd name="T39" fmla="*/ 2 h 139"/>
                  <a:gd name="T40" fmla="*/ 1 w 131"/>
                  <a:gd name="T41" fmla="*/ 2 h 139"/>
                  <a:gd name="T42" fmla="*/ 1 w 131"/>
                  <a:gd name="T43" fmla="*/ 2 h 139"/>
                  <a:gd name="T44" fmla="*/ 1 w 131"/>
                  <a:gd name="T45" fmla="*/ 3 h 139"/>
                  <a:gd name="T46" fmla="*/ 2 w 131"/>
                  <a:gd name="T47" fmla="*/ 3 h 139"/>
                  <a:gd name="T48" fmla="*/ 2 w 131"/>
                  <a:gd name="T49" fmla="*/ 3 h 139"/>
                  <a:gd name="T50" fmla="*/ 1 w 131"/>
                  <a:gd name="T51" fmla="*/ 4 h 139"/>
                  <a:gd name="T52" fmla="*/ 2 w 131"/>
                  <a:gd name="T53" fmla="*/ 4 h 139"/>
                  <a:gd name="T54" fmla="*/ 2 w 131"/>
                  <a:gd name="T55" fmla="*/ 4 h 139"/>
                  <a:gd name="T56" fmla="*/ 2 w 131"/>
                  <a:gd name="T57" fmla="*/ 4 h 139"/>
                  <a:gd name="T58" fmla="*/ 2 w 131"/>
                  <a:gd name="T59" fmla="*/ 5 h 139"/>
                  <a:gd name="T60" fmla="*/ 3 w 131"/>
                  <a:gd name="T61" fmla="*/ 5 h 139"/>
                  <a:gd name="T62" fmla="*/ 3 w 131"/>
                  <a:gd name="T63" fmla="*/ 5 h 139"/>
                  <a:gd name="T64" fmla="*/ 3 w 131"/>
                  <a:gd name="T65" fmla="*/ 5 h 139"/>
                  <a:gd name="T66" fmla="*/ 4 w 131"/>
                  <a:gd name="T67" fmla="*/ 5 h 139"/>
                  <a:gd name="T68" fmla="*/ 3 w 131"/>
                  <a:gd name="T69" fmla="*/ 5 h 139"/>
                  <a:gd name="T70" fmla="*/ 4 w 131"/>
                  <a:gd name="T71" fmla="*/ 5 h 139"/>
                  <a:gd name="T72" fmla="*/ 5 w 131"/>
                  <a:gd name="T73" fmla="*/ 5 h 139"/>
                  <a:gd name="T74" fmla="*/ 5 w 131"/>
                  <a:gd name="T75" fmla="*/ 5 h 139"/>
                  <a:gd name="T76" fmla="*/ 5 w 131"/>
                  <a:gd name="T77" fmla="*/ 5 h 139"/>
                  <a:gd name="T78" fmla="*/ 5 w 131"/>
                  <a:gd name="T79" fmla="*/ 5 h 13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31" h="139">
                    <a:moveTo>
                      <a:pt x="126" y="123"/>
                    </a:moveTo>
                    <a:lnTo>
                      <a:pt x="116" y="114"/>
                    </a:lnTo>
                    <a:lnTo>
                      <a:pt x="119" y="112"/>
                    </a:lnTo>
                    <a:lnTo>
                      <a:pt x="124" y="107"/>
                    </a:lnTo>
                    <a:lnTo>
                      <a:pt x="124" y="100"/>
                    </a:lnTo>
                    <a:lnTo>
                      <a:pt x="122" y="98"/>
                    </a:lnTo>
                    <a:lnTo>
                      <a:pt x="116" y="92"/>
                    </a:lnTo>
                    <a:lnTo>
                      <a:pt x="112" y="93"/>
                    </a:lnTo>
                    <a:lnTo>
                      <a:pt x="110" y="92"/>
                    </a:lnTo>
                    <a:lnTo>
                      <a:pt x="112" y="81"/>
                    </a:lnTo>
                    <a:lnTo>
                      <a:pt x="112" y="77"/>
                    </a:lnTo>
                    <a:lnTo>
                      <a:pt x="109" y="65"/>
                    </a:lnTo>
                    <a:lnTo>
                      <a:pt x="106" y="64"/>
                    </a:lnTo>
                    <a:lnTo>
                      <a:pt x="103" y="63"/>
                    </a:lnTo>
                    <a:lnTo>
                      <a:pt x="95" y="62"/>
                    </a:lnTo>
                    <a:lnTo>
                      <a:pt x="93" y="58"/>
                    </a:lnTo>
                    <a:lnTo>
                      <a:pt x="92" y="50"/>
                    </a:lnTo>
                    <a:lnTo>
                      <a:pt x="89" y="43"/>
                    </a:lnTo>
                    <a:lnTo>
                      <a:pt x="85" y="36"/>
                    </a:lnTo>
                    <a:lnTo>
                      <a:pt x="84" y="34"/>
                    </a:lnTo>
                    <a:lnTo>
                      <a:pt x="79" y="29"/>
                    </a:lnTo>
                    <a:lnTo>
                      <a:pt x="76" y="28"/>
                    </a:lnTo>
                    <a:lnTo>
                      <a:pt x="77" y="37"/>
                    </a:lnTo>
                    <a:lnTo>
                      <a:pt x="77" y="39"/>
                    </a:lnTo>
                    <a:lnTo>
                      <a:pt x="72" y="38"/>
                    </a:lnTo>
                    <a:lnTo>
                      <a:pt x="65" y="30"/>
                    </a:lnTo>
                    <a:lnTo>
                      <a:pt x="59" y="16"/>
                    </a:lnTo>
                    <a:lnTo>
                      <a:pt x="53" y="7"/>
                    </a:lnTo>
                    <a:lnTo>
                      <a:pt x="44" y="0"/>
                    </a:lnTo>
                    <a:lnTo>
                      <a:pt x="40" y="0"/>
                    </a:lnTo>
                    <a:lnTo>
                      <a:pt x="40" y="5"/>
                    </a:lnTo>
                    <a:lnTo>
                      <a:pt x="33" y="5"/>
                    </a:lnTo>
                    <a:lnTo>
                      <a:pt x="25" y="0"/>
                    </a:lnTo>
                    <a:lnTo>
                      <a:pt x="10" y="0"/>
                    </a:lnTo>
                    <a:lnTo>
                      <a:pt x="0" y="5"/>
                    </a:lnTo>
                    <a:lnTo>
                      <a:pt x="5" y="16"/>
                    </a:lnTo>
                    <a:lnTo>
                      <a:pt x="8" y="23"/>
                    </a:lnTo>
                    <a:lnTo>
                      <a:pt x="14" y="38"/>
                    </a:lnTo>
                    <a:lnTo>
                      <a:pt x="21" y="47"/>
                    </a:lnTo>
                    <a:lnTo>
                      <a:pt x="26" y="54"/>
                    </a:lnTo>
                    <a:lnTo>
                      <a:pt x="25" y="54"/>
                    </a:lnTo>
                    <a:lnTo>
                      <a:pt x="25" y="56"/>
                    </a:lnTo>
                    <a:lnTo>
                      <a:pt x="22" y="56"/>
                    </a:lnTo>
                    <a:lnTo>
                      <a:pt x="23" y="62"/>
                    </a:lnTo>
                    <a:lnTo>
                      <a:pt x="28" y="66"/>
                    </a:lnTo>
                    <a:lnTo>
                      <a:pt x="34" y="72"/>
                    </a:lnTo>
                    <a:lnTo>
                      <a:pt x="38" y="77"/>
                    </a:lnTo>
                    <a:lnTo>
                      <a:pt x="42" y="80"/>
                    </a:lnTo>
                    <a:lnTo>
                      <a:pt x="43" y="83"/>
                    </a:lnTo>
                    <a:lnTo>
                      <a:pt x="43" y="85"/>
                    </a:lnTo>
                    <a:lnTo>
                      <a:pt x="37" y="87"/>
                    </a:lnTo>
                    <a:lnTo>
                      <a:pt x="31" y="87"/>
                    </a:lnTo>
                    <a:lnTo>
                      <a:pt x="36" y="93"/>
                    </a:lnTo>
                    <a:lnTo>
                      <a:pt x="40" y="97"/>
                    </a:lnTo>
                    <a:lnTo>
                      <a:pt x="45" y="100"/>
                    </a:lnTo>
                    <a:lnTo>
                      <a:pt x="51" y="100"/>
                    </a:lnTo>
                    <a:lnTo>
                      <a:pt x="55" y="102"/>
                    </a:lnTo>
                    <a:lnTo>
                      <a:pt x="62" y="107"/>
                    </a:lnTo>
                    <a:lnTo>
                      <a:pt x="63" y="112"/>
                    </a:lnTo>
                    <a:lnTo>
                      <a:pt x="56" y="116"/>
                    </a:lnTo>
                    <a:lnTo>
                      <a:pt x="58" y="121"/>
                    </a:lnTo>
                    <a:lnTo>
                      <a:pt x="63" y="124"/>
                    </a:lnTo>
                    <a:lnTo>
                      <a:pt x="70" y="123"/>
                    </a:lnTo>
                    <a:lnTo>
                      <a:pt x="77" y="124"/>
                    </a:lnTo>
                    <a:lnTo>
                      <a:pt x="79" y="125"/>
                    </a:lnTo>
                    <a:lnTo>
                      <a:pt x="87" y="126"/>
                    </a:lnTo>
                    <a:lnTo>
                      <a:pt x="94" y="127"/>
                    </a:lnTo>
                    <a:lnTo>
                      <a:pt x="89" y="130"/>
                    </a:lnTo>
                    <a:lnTo>
                      <a:pt x="87" y="133"/>
                    </a:lnTo>
                    <a:lnTo>
                      <a:pt x="87" y="135"/>
                    </a:lnTo>
                    <a:lnTo>
                      <a:pt x="93" y="139"/>
                    </a:lnTo>
                    <a:lnTo>
                      <a:pt x="101" y="136"/>
                    </a:lnTo>
                    <a:lnTo>
                      <a:pt x="110" y="132"/>
                    </a:lnTo>
                    <a:lnTo>
                      <a:pt x="115" y="121"/>
                    </a:lnTo>
                    <a:lnTo>
                      <a:pt x="119" y="125"/>
                    </a:lnTo>
                    <a:lnTo>
                      <a:pt x="123" y="130"/>
                    </a:lnTo>
                    <a:lnTo>
                      <a:pt x="127" y="133"/>
                    </a:lnTo>
                    <a:lnTo>
                      <a:pt x="130" y="133"/>
                    </a:lnTo>
                    <a:lnTo>
                      <a:pt x="131" y="130"/>
                    </a:lnTo>
                    <a:lnTo>
                      <a:pt x="131" y="127"/>
                    </a:lnTo>
                    <a:lnTo>
                      <a:pt x="126" y="123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72" name="Freeform 33">
                <a:extLst>
                  <a:ext uri="{FF2B5EF4-FFF2-40B4-BE49-F238E27FC236}">
                    <a16:creationId xmlns:a16="http://schemas.microsoft.com/office/drawing/2014/main" id="{53C847A7-CF48-42EF-A255-0EEDB1269D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8" y="1958"/>
                <a:ext cx="23" cy="26"/>
              </a:xfrm>
              <a:custGeom>
                <a:avLst/>
                <a:gdLst>
                  <a:gd name="T0" fmla="*/ 5 w 115"/>
                  <a:gd name="T1" fmla="*/ 5 h 132"/>
                  <a:gd name="T2" fmla="*/ 4 w 115"/>
                  <a:gd name="T3" fmla="*/ 5 h 132"/>
                  <a:gd name="T4" fmla="*/ 3 w 115"/>
                  <a:gd name="T5" fmla="*/ 3 h 132"/>
                  <a:gd name="T6" fmla="*/ 2 w 115"/>
                  <a:gd name="T7" fmla="*/ 2 h 132"/>
                  <a:gd name="T8" fmla="*/ 2 w 115"/>
                  <a:gd name="T9" fmla="*/ 2 h 132"/>
                  <a:gd name="T10" fmla="*/ 1 w 115"/>
                  <a:gd name="T11" fmla="*/ 1 h 132"/>
                  <a:gd name="T12" fmla="*/ 1 w 115"/>
                  <a:gd name="T13" fmla="*/ 1 h 132"/>
                  <a:gd name="T14" fmla="*/ 0 w 115"/>
                  <a:gd name="T15" fmla="*/ 0 h 132"/>
                  <a:gd name="T16" fmla="*/ 0 w 115"/>
                  <a:gd name="T17" fmla="*/ 0 h 132"/>
                  <a:gd name="T18" fmla="*/ 0 w 115"/>
                  <a:gd name="T19" fmla="*/ 0 h 132"/>
                  <a:gd name="T20" fmla="*/ 1 w 115"/>
                  <a:gd name="T21" fmla="*/ 1 h 132"/>
                  <a:gd name="T22" fmla="*/ 1 w 115"/>
                  <a:gd name="T23" fmla="*/ 1 h 132"/>
                  <a:gd name="T24" fmla="*/ 2 w 115"/>
                  <a:gd name="T25" fmla="*/ 2 h 132"/>
                  <a:gd name="T26" fmla="*/ 3 w 115"/>
                  <a:gd name="T27" fmla="*/ 3 h 132"/>
                  <a:gd name="T28" fmla="*/ 3 w 115"/>
                  <a:gd name="T29" fmla="*/ 4 h 132"/>
                  <a:gd name="T30" fmla="*/ 4 w 115"/>
                  <a:gd name="T31" fmla="*/ 5 h 132"/>
                  <a:gd name="T32" fmla="*/ 5 w 115"/>
                  <a:gd name="T33" fmla="*/ 5 h 132"/>
                  <a:gd name="T34" fmla="*/ 5 w 115"/>
                  <a:gd name="T35" fmla="*/ 5 h 132"/>
                  <a:gd name="T36" fmla="*/ 5 w 115"/>
                  <a:gd name="T37" fmla="*/ 5 h 132"/>
                  <a:gd name="T38" fmla="*/ 5 w 115"/>
                  <a:gd name="T39" fmla="*/ 5 h 13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5" h="132">
                    <a:moveTo>
                      <a:pt x="115" y="127"/>
                    </a:moveTo>
                    <a:lnTo>
                      <a:pt x="102" y="115"/>
                    </a:lnTo>
                    <a:lnTo>
                      <a:pt x="81" y="88"/>
                    </a:lnTo>
                    <a:lnTo>
                      <a:pt x="50" y="54"/>
                    </a:lnTo>
                    <a:lnTo>
                      <a:pt x="44" y="47"/>
                    </a:lnTo>
                    <a:lnTo>
                      <a:pt x="36" y="38"/>
                    </a:lnTo>
                    <a:lnTo>
                      <a:pt x="28" y="29"/>
                    </a:lnTo>
                    <a:lnTo>
                      <a:pt x="12" y="12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19" y="21"/>
                    </a:lnTo>
                    <a:lnTo>
                      <a:pt x="32" y="36"/>
                    </a:lnTo>
                    <a:lnTo>
                      <a:pt x="49" y="56"/>
                    </a:lnTo>
                    <a:lnTo>
                      <a:pt x="66" y="78"/>
                    </a:lnTo>
                    <a:lnTo>
                      <a:pt x="87" y="100"/>
                    </a:lnTo>
                    <a:lnTo>
                      <a:pt x="100" y="117"/>
                    </a:lnTo>
                    <a:lnTo>
                      <a:pt x="114" y="132"/>
                    </a:lnTo>
                    <a:lnTo>
                      <a:pt x="115" y="130"/>
                    </a:lnTo>
                    <a:lnTo>
                      <a:pt x="115" y="127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73" name="Freeform 34">
                <a:extLst>
                  <a:ext uri="{FF2B5EF4-FFF2-40B4-BE49-F238E27FC236}">
                    <a16:creationId xmlns:a16="http://schemas.microsoft.com/office/drawing/2014/main" id="{1F6C7026-2B56-4F08-8099-CAC825164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6" y="1972"/>
                <a:ext cx="1" cy="7"/>
              </a:xfrm>
              <a:custGeom>
                <a:avLst/>
                <a:gdLst>
                  <a:gd name="T0" fmla="*/ 0 w 3"/>
                  <a:gd name="T1" fmla="*/ 2 h 32"/>
                  <a:gd name="T2" fmla="*/ 0 w 3"/>
                  <a:gd name="T3" fmla="*/ 1 h 32"/>
                  <a:gd name="T4" fmla="*/ 0 w 3"/>
                  <a:gd name="T5" fmla="*/ 0 h 32"/>
                  <a:gd name="T6" fmla="*/ 0 w 3"/>
                  <a:gd name="T7" fmla="*/ 0 h 32"/>
                  <a:gd name="T8" fmla="*/ 0 w 3"/>
                  <a:gd name="T9" fmla="*/ 0 h 32"/>
                  <a:gd name="T10" fmla="*/ 0 w 3"/>
                  <a:gd name="T11" fmla="*/ 1 h 32"/>
                  <a:gd name="T12" fmla="*/ 0 w 3"/>
                  <a:gd name="T13" fmla="*/ 1 h 32"/>
                  <a:gd name="T14" fmla="*/ 0 w 3"/>
                  <a:gd name="T15" fmla="*/ 2 h 32"/>
                  <a:gd name="T16" fmla="*/ 0 w 3"/>
                  <a:gd name="T17" fmla="*/ 2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" h="32">
                    <a:moveTo>
                      <a:pt x="3" y="32"/>
                    </a:moveTo>
                    <a:lnTo>
                      <a:pt x="1" y="20"/>
                    </a:lnTo>
                    <a:lnTo>
                      <a:pt x="1" y="11"/>
                    </a:lnTo>
                    <a:lnTo>
                      <a:pt x="3" y="4"/>
                    </a:lnTo>
                    <a:lnTo>
                      <a:pt x="3" y="0"/>
                    </a:lnTo>
                    <a:lnTo>
                      <a:pt x="0" y="12"/>
                    </a:lnTo>
                    <a:lnTo>
                      <a:pt x="1" y="23"/>
                    </a:lnTo>
                    <a:lnTo>
                      <a:pt x="2" y="31"/>
                    </a:lnTo>
                    <a:lnTo>
                      <a:pt x="3" y="3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74" name="Freeform 35">
                <a:extLst>
                  <a:ext uri="{FF2B5EF4-FFF2-40B4-BE49-F238E27FC236}">
                    <a16:creationId xmlns:a16="http://schemas.microsoft.com/office/drawing/2014/main" id="{2AEA27F1-AA41-4D65-AF44-A7A0969DF0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2" y="1967"/>
                <a:ext cx="2" cy="7"/>
              </a:xfrm>
              <a:custGeom>
                <a:avLst/>
                <a:gdLst>
                  <a:gd name="T0" fmla="*/ 1 w 6"/>
                  <a:gd name="T1" fmla="*/ 1 h 35"/>
                  <a:gd name="T2" fmla="*/ 0 w 6"/>
                  <a:gd name="T3" fmla="*/ 1 h 35"/>
                  <a:gd name="T4" fmla="*/ 0 w 6"/>
                  <a:gd name="T5" fmla="*/ 1 h 35"/>
                  <a:gd name="T6" fmla="*/ 0 w 6"/>
                  <a:gd name="T7" fmla="*/ 0 h 35"/>
                  <a:gd name="T8" fmla="*/ 0 w 6"/>
                  <a:gd name="T9" fmla="*/ 0 h 35"/>
                  <a:gd name="T10" fmla="*/ 0 w 6"/>
                  <a:gd name="T11" fmla="*/ 0 h 35"/>
                  <a:gd name="T12" fmla="*/ 0 w 6"/>
                  <a:gd name="T13" fmla="*/ 0 h 35"/>
                  <a:gd name="T14" fmla="*/ 0 w 6"/>
                  <a:gd name="T15" fmla="*/ 0 h 35"/>
                  <a:gd name="T16" fmla="*/ 0 w 6"/>
                  <a:gd name="T17" fmla="*/ 1 h 35"/>
                  <a:gd name="T18" fmla="*/ 0 w 6"/>
                  <a:gd name="T19" fmla="*/ 1 h 35"/>
                  <a:gd name="T20" fmla="*/ 0 w 6"/>
                  <a:gd name="T21" fmla="*/ 1 h 35"/>
                  <a:gd name="T22" fmla="*/ 0 w 6"/>
                  <a:gd name="T23" fmla="*/ 1 h 35"/>
                  <a:gd name="T24" fmla="*/ 1 w 6"/>
                  <a:gd name="T25" fmla="*/ 1 h 35"/>
                  <a:gd name="T26" fmla="*/ 1 w 6"/>
                  <a:gd name="T27" fmla="*/ 1 h 3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" h="35">
                    <a:moveTo>
                      <a:pt x="6" y="35"/>
                    </a:moveTo>
                    <a:lnTo>
                      <a:pt x="3" y="27"/>
                    </a:lnTo>
                    <a:lnTo>
                      <a:pt x="2" y="20"/>
                    </a:lnTo>
                    <a:lnTo>
                      <a:pt x="2" y="12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1" y="23"/>
                    </a:lnTo>
                    <a:lnTo>
                      <a:pt x="2" y="26"/>
                    </a:lnTo>
                    <a:lnTo>
                      <a:pt x="2" y="27"/>
                    </a:lnTo>
                    <a:lnTo>
                      <a:pt x="4" y="34"/>
                    </a:lnTo>
                    <a:lnTo>
                      <a:pt x="5" y="35"/>
                    </a:lnTo>
                    <a:lnTo>
                      <a:pt x="6" y="35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75" name="Freeform 36">
                <a:extLst>
                  <a:ext uri="{FF2B5EF4-FFF2-40B4-BE49-F238E27FC236}">
                    <a16:creationId xmlns:a16="http://schemas.microsoft.com/office/drawing/2014/main" id="{3A49E57A-8AE3-431B-AD4B-144314D9D2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5" y="1962"/>
                <a:ext cx="1" cy="4"/>
              </a:xfrm>
              <a:custGeom>
                <a:avLst/>
                <a:gdLst>
                  <a:gd name="T0" fmla="*/ 0 w 5"/>
                  <a:gd name="T1" fmla="*/ 1 h 19"/>
                  <a:gd name="T2" fmla="*/ 0 w 5"/>
                  <a:gd name="T3" fmla="*/ 1 h 19"/>
                  <a:gd name="T4" fmla="*/ 0 w 5"/>
                  <a:gd name="T5" fmla="*/ 0 h 19"/>
                  <a:gd name="T6" fmla="*/ 0 w 5"/>
                  <a:gd name="T7" fmla="*/ 0 h 19"/>
                  <a:gd name="T8" fmla="*/ 0 w 5"/>
                  <a:gd name="T9" fmla="*/ 0 h 19"/>
                  <a:gd name="T10" fmla="*/ 0 w 5"/>
                  <a:gd name="T11" fmla="*/ 0 h 19"/>
                  <a:gd name="T12" fmla="*/ 0 w 5"/>
                  <a:gd name="T13" fmla="*/ 0 h 19"/>
                  <a:gd name="T14" fmla="*/ 0 w 5"/>
                  <a:gd name="T15" fmla="*/ 0 h 19"/>
                  <a:gd name="T16" fmla="*/ 0 w 5"/>
                  <a:gd name="T17" fmla="*/ 1 h 19"/>
                  <a:gd name="T18" fmla="*/ 0 w 5"/>
                  <a:gd name="T19" fmla="*/ 1 h 19"/>
                  <a:gd name="T20" fmla="*/ 0 w 5"/>
                  <a:gd name="T21" fmla="*/ 1 h 19"/>
                  <a:gd name="T22" fmla="*/ 0 w 5"/>
                  <a:gd name="T23" fmla="*/ 1 h 1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" h="19">
                    <a:moveTo>
                      <a:pt x="5" y="19"/>
                    </a:moveTo>
                    <a:lnTo>
                      <a:pt x="3" y="13"/>
                    </a:lnTo>
                    <a:lnTo>
                      <a:pt x="2" y="10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3" y="17"/>
                    </a:lnTo>
                    <a:lnTo>
                      <a:pt x="4" y="19"/>
                    </a:lnTo>
                    <a:lnTo>
                      <a:pt x="5" y="19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76" name="Freeform 37">
                <a:extLst>
                  <a:ext uri="{FF2B5EF4-FFF2-40B4-BE49-F238E27FC236}">
                    <a16:creationId xmlns:a16="http://schemas.microsoft.com/office/drawing/2014/main" id="{AA3BB96C-7375-4EF0-8373-01D9AFEA4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" y="1966"/>
                <a:ext cx="5" cy="3"/>
              </a:xfrm>
              <a:custGeom>
                <a:avLst/>
                <a:gdLst>
                  <a:gd name="T0" fmla="*/ 1 w 29"/>
                  <a:gd name="T1" fmla="*/ 0 h 14"/>
                  <a:gd name="T2" fmla="*/ 1 w 29"/>
                  <a:gd name="T3" fmla="*/ 0 h 14"/>
                  <a:gd name="T4" fmla="*/ 1 w 29"/>
                  <a:gd name="T5" fmla="*/ 0 h 14"/>
                  <a:gd name="T6" fmla="*/ 0 w 29"/>
                  <a:gd name="T7" fmla="*/ 0 h 14"/>
                  <a:gd name="T8" fmla="*/ 0 w 29"/>
                  <a:gd name="T9" fmla="*/ 0 h 14"/>
                  <a:gd name="T10" fmla="*/ 0 w 29"/>
                  <a:gd name="T11" fmla="*/ 0 h 14"/>
                  <a:gd name="T12" fmla="*/ 0 w 29"/>
                  <a:gd name="T13" fmla="*/ 0 h 14"/>
                  <a:gd name="T14" fmla="*/ 1 w 29"/>
                  <a:gd name="T15" fmla="*/ 0 h 14"/>
                  <a:gd name="T16" fmla="*/ 1 w 29"/>
                  <a:gd name="T17" fmla="*/ 1 h 14"/>
                  <a:gd name="T18" fmla="*/ 1 w 29"/>
                  <a:gd name="T19" fmla="*/ 1 h 14"/>
                  <a:gd name="T20" fmla="*/ 1 w 29"/>
                  <a:gd name="T21" fmla="*/ 1 h 14"/>
                  <a:gd name="T22" fmla="*/ 1 w 29"/>
                  <a:gd name="T23" fmla="*/ 1 h 14"/>
                  <a:gd name="T24" fmla="*/ 1 w 29"/>
                  <a:gd name="T25" fmla="*/ 0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14">
                    <a:moveTo>
                      <a:pt x="28" y="11"/>
                    </a:moveTo>
                    <a:lnTo>
                      <a:pt x="21" y="11"/>
                    </a:lnTo>
                    <a:lnTo>
                      <a:pt x="17" y="8"/>
                    </a:lnTo>
                    <a:lnTo>
                      <a:pt x="9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" y="7"/>
                    </a:lnTo>
                    <a:lnTo>
                      <a:pt x="16" y="11"/>
                    </a:lnTo>
                    <a:lnTo>
                      <a:pt x="24" y="14"/>
                    </a:lnTo>
                    <a:lnTo>
                      <a:pt x="28" y="14"/>
                    </a:lnTo>
                    <a:lnTo>
                      <a:pt x="29" y="13"/>
                    </a:lnTo>
                    <a:lnTo>
                      <a:pt x="28" y="1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77" name="Freeform 38">
                <a:extLst>
                  <a:ext uri="{FF2B5EF4-FFF2-40B4-BE49-F238E27FC236}">
                    <a16:creationId xmlns:a16="http://schemas.microsoft.com/office/drawing/2014/main" id="{D9B4CB7D-324C-4027-9C18-504BA530D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6" y="1974"/>
                <a:ext cx="9" cy="3"/>
              </a:xfrm>
              <a:custGeom>
                <a:avLst/>
                <a:gdLst>
                  <a:gd name="T0" fmla="*/ 2 w 41"/>
                  <a:gd name="T1" fmla="*/ 0 h 13"/>
                  <a:gd name="T2" fmla="*/ 2 w 41"/>
                  <a:gd name="T3" fmla="*/ 0 h 13"/>
                  <a:gd name="T4" fmla="*/ 1 w 41"/>
                  <a:gd name="T5" fmla="*/ 0 h 13"/>
                  <a:gd name="T6" fmla="*/ 0 w 41"/>
                  <a:gd name="T7" fmla="*/ 0 h 13"/>
                  <a:gd name="T8" fmla="*/ 0 w 41"/>
                  <a:gd name="T9" fmla="*/ 0 h 13"/>
                  <a:gd name="T10" fmla="*/ 0 w 41"/>
                  <a:gd name="T11" fmla="*/ 0 h 13"/>
                  <a:gd name="T12" fmla="*/ 0 w 41"/>
                  <a:gd name="T13" fmla="*/ 0 h 13"/>
                  <a:gd name="T14" fmla="*/ 0 w 41"/>
                  <a:gd name="T15" fmla="*/ 0 h 13"/>
                  <a:gd name="T16" fmla="*/ 0 w 41"/>
                  <a:gd name="T17" fmla="*/ 0 h 13"/>
                  <a:gd name="T18" fmla="*/ 1 w 41"/>
                  <a:gd name="T19" fmla="*/ 0 h 13"/>
                  <a:gd name="T20" fmla="*/ 1 w 41"/>
                  <a:gd name="T21" fmla="*/ 0 h 13"/>
                  <a:gd name="T22" fmla="*/ 1 w 41"/>
                  <a:gd name="T23" fmla="*/ 1 h 13"/>
                  <a:gd name="T24" fmla="*/ 2 w 41"/>
                  <a:gd name="T25" fmla="*/ 1 h 13"/>
                  <a:gd name="T26" fmla="*/ 2 w 41"/>
                  <a:gd name="T27" fmla="*/ 1 h 13"/>
                  <a:gd name="T28" fmla="*/ 2 w 41"/>
                  <a:gd name="T29" fmla="*/ 1 h 13"/>
                  <a:gd name="T30" fmla="*/ 2 w 41"/>
                  <a:gd name="T31" fmla="*/ 1 h 13"/>
                  <a:gd name="T32" fmla="*/ 2 w 41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13">
                    <a:moveTo>
                      <a:pt x="38" y="10"/>
                    </a:moveTo>
                    <a:lnTo>
                      <a:pt x="32" y="9"/>
                    </a:lnTo>
                    <a:lnTo>
                      <a:pt x="24" y="7"/>
                    </a:lnTo>
                    <a:lnTo>
                      <a:pt x="8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5" y="2"/>
                    </a:lnTo>
                    <a:lnTo>
                      <a:pt x="10" y="3"/>
                    </a:lnTo>
                    <a:lnTo>
                      <a:pt x="15" y="7"/>
                    </a:lnTo>
                    <a:lnTo>
                      <a:pt x="23" y="9"/>
                    </a:lnTo>
                    <a:lnTo>
                      <a:pt x="27" y="11"/>
                    </a:lnTo>
                    <a:lnTo>
                      <a:pt x="38" y="13"/>
                    </a:lnTo>
                    <a:lnTo>
                      <a:pt x="40" y="13"/>
                    </a:lnTo>
                    <a:lnTo>
                      <a:pt x="41" y="12"/>
                    </a:lnTo>
                    <a:lnTo>
                      <a:pt x="39" y="11"/>
                    </a:lnTo>
                    <a:lnTo>
                      <a:pt x="38" y="1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78" name="Freeform 39">
                <a:extLst>
                  <a:ext uri="{FF2B5EF4-FFF2-40B4-BE49-F238E27FC236}">
                    <a16:creationId xmlns:a16="http://schemas.microsoft.com/office/drawing/2014/main" id="{1A12748F-3C43-4638-95F5-0C8404CFA5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6" y="1970"/>
                <a:ext cx="28" cy="55"/>
              </a:xfrm>
              <a:custGeom>
                <a:avLst/>
                <a:gdLst>
                  <a:gd name="T0" fmla="*/ 1 w 140"/>
                  <a:gd name="T1" fmla="*/ 10 h 272"/>
                  <a:gd name="T2" fmla="*/ 1 w 140"/>
                  <a:gd name="T3" fmla="*/ 10 h 272"/>
                  <a:gd name="T4" fmla="*/ 1 w 140"/>
                  <a:gd name="T5" fmla="*/ 10 h 272"/>
                  <a:gd name="T6" fmla="*/ 2 w 140"/>
                  <a:gd name="T7" fmla="*/ 10 h 272"/>
                  <a:gd name="T8" fmla="*/ 2 w 140"/>
                  <a:gd name="T9" fmla="*/ 9 h 272"/>
                  <a:gd name="T10" fmla="*/ 3 w 140"/>
                  <a:gd name="T11" fmla="*/ 9 h 272"/>
                  <a:gd name="T12" fmla="*/ 3 w 140"/>
                  <a:gd name="T13" fmla="*/ 8 h 272"/>
                  <a:gd name="T14" fmla="*/ 3 w 140"/>
                  <a:gd name="T15" fmla="*/ 8 h 272"/>
                  <a:gd name="T16" fmla="*/ 3 w 140"/>
                  <a:gd name="T17" fmla="*/ 7 h 272"/>
                  <a:gd name="T18" fmla="*/ 4 w 140"/>
                  <a:gd name="T19" fmla="*/ 7 h 272"/>
                  <a:gd name="T20" fmla="*/ 4 w 140"/>
                  <a:gd name="T21" fmla="*/ 6 h 272"/>
                  <a:gd name="T22" fmla="*/ 4 w 140"/>
                  <a:gd name="T23" fmla="*/ 6 h 272"/>
                  <a:gd name="T24" fmla="*/ 4 w 140"/>
                  <a:gd name="T25" fmla="*/ 5 h 272"/>
                  <a:gd name="T26" fmla="*/ 5 w 140"/>
                  <a:gd name="T27" fmla="*/ 4 h 272"/>
                  <a:gd name="T28" fmla="*/ 5 w 140"/>
                  <a:gd name="T29" fmla="*/ 3 h 272"/>
                  <a:gd name="T30" fmla="*/ 5 w 140"/>
                  <a:gd name="T31" fmla="*/ 3 h 272"/>
                  <a:gd name="T32" fmla="*/ 6 w 140"/>
                  <a:gd name="T33" fmla="*/ 1 h 272"/>
                  <a:gd name="T34" fmla="*/ 5 w 140"/>
                  <a:gd name="T35" fmla="*/ 0 h 272"/>
                  <a:gd name="T36" fmla="*/ 4 w 140"/>
                  <a:gd name="T37" fmla="*/ 1 h 272"/>
                  <a:gd name="T38" fmla="*/ 4 w 140"/>
                  <a:gd name="T39" fmla="*/ 2 h 272"/>
                  <a:gd name="T40" fmla="*/ 4 w 140"/>
                  <a:gd name="T41" fmla="*/ 2 h 272"/>
                  <a:gd name="T42" fmla="*/ 3 w 140"/>
                  <a:gd name="T43" fmla="*/ 2 h 272"/>
                  <a:gd name="T44" fmla="*/ 3 w 140"/>
                  <a:gd name="T45" fmla="*/ 3 h 272"/>
                  <a:gd name="T46" fmla="*/ 3 w 140"/>
                  <a:gd name="T47" fmla="*/ 4 h 272"/>
                  <a:gd name="T48" fmla="*/ 2 w 140"/>
                  <a:gd name="T49" fmla="*/ 4 h 272"/>
                  <a:gd name="T50" fmla="*/ 2 w 140"/>
                  <a:gd name="T51" fmla="*/ 3 h 272"/>
                  <a:gd name="T52" fmla="*/ 2 w 140"/>
                  <a:gd name="T53" fmla="*/ 4 h 272"/>
                  <a:gd name="T54" fmla="*/ 2 w 140"/>
                  <a:gd name="T55" fmla="*/ 5 h 272"/>
                  <a:gd name="T56" fmla="*/ 1 w 140"/>
                  <a:gd name="T57" fmla="*/ 5 h 272"/>
                  <a:gd name="T58" fmla="*/ 1 w 140"/>
                  <a:gd name="T59" fmla="*/ 5 h 272"/>
                  <a:gd name="T60" fmla="*/ 1 w 140"/>
                  <a:gd name="T61" fmla="*/ 6 h 272"/>
                  <a:gd name="T62" fmla="*/ 1 w 140"/>
                  <a:gd name="T63" fmla="*/ 7 h 272"/>
                  <a:gd name="T64" fmla="*/ 1 w 140"/>
                  <a:gd name="T65" fmla="*/ 8 h 272"/>
                  <a:gd name="T66" fmla="*/ 0 w 140"/>
                  <a:gd name="T67" fmla="*/ 8 h 272"/>
                  <a:gd name="T68" fmla="*/ 0 w 140"/>
                  <a:gd name="T69" fmla="*/ 8 h 272"/>
                  <a:gd name="T70" fmla="*/ 0 w 140"/>
                  <a:gd name="T71" fmla="*/ 9 h 272"/>
                  <a:gd name="T72" fmla="*/ 1 w 140"/>
                  <a:gd name="T73" fmla="*/ 10 h 272"/>
                  <a:gd name="T74" fmla="*/ 0 w 140"/>
                  <a:gd name="T75" fmla="*/ 11 h 272"/>
                  <a:gd name="T76" fmla="*/ 0 w 140"/>
                  <a:gd name="T77" fmla="*/ 11 h 272"/>
                  <a:gd name="T78" fmla="*/ 0 w 140"/>
                  <a:gd name="T79" fmla="*/ 11 h 27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40" h="272">
                    <a:moveTo>
                      <a:pt x="10" y="260"/>
                    </a:moveTo>
                    <a:lnTo>
                      <a:pt x="19" y="241"/>
                    </a:lnTo>
                    <a:lnTo>
                      <a:pt x="21" y="245"/>
                    </a:lnTo>
                    <a:lnTo>
                      <a:pt x="25" y="254"/>
                    </a:lnTo>
                    <a:lnTo>
                      <a:pt x="30" y="254"/>
                    </a:lnTo>
                    <a:lnTo>
                      <a:pt x="32" y="250"/>
                    </a:lnTo>
                    <a:lnTo>
                      <a:pt x="39" y="237"/>
                    </a:lnTo>
                    <a:lnTo>
                      <a:pt x="38" y="230"/>
                    </a:lnTo>
                    <a:lnTo>
                      <a:pt x="39" y="224"/>
                    </a:lnTo>
                    <a:lnTo>
                      <a:pt x="49" y="226"/>
                    </a:lnTo>
                    <a:lnTo>
                      <a:pt x="53" y="226"/>
                    </a:lnTo>
                    <a:lnTo>
                      <a:pt x="64" y="217"/>
                    </a:lnTo>
                    <a:lnTo>
                      <a:pt x="66" y="213"/>
                    </a:lnTo>
                    <a:lnTo>
                      <a:pt x="68" y="206"/>
                    </a:lnTo>
                    <a:lnTo>
                      <a:pt x="70" y="190"/>
                    </a:lnTo>
                    <a:lnTo>
                      <a:pt x="73" y="186"/>
                    </a:lnTo>
                    <a:lnTo>
                      <a:pt x="81" y="183"/>
                    </a:lnTo>
                    <a:lnTo>
                      <a:pt x="87" y="178"/>
                    </a:lnTo>
                    <a:lnTo>
                      <a:pt x="95" y="167"/>
                    </a:lnTo>
                    <a:lnTo>
                      <a:pt x="97" y="164"/>
                    </a:lnTo>
                    <a:lnTo>
                      <a:pt x="102" y="155"/>
                    </a:lnTo>
                    <a:lnTo>
                      <a:pt x="104" y="149"/>
                    </a:lnTo>
                    <a:lnTo>
                      <a:pt x="95" y="153"/>
                    </a:lnTo>
                    <a:lnTo>
                      <a:pt x="94" y="153"/>
                    </a:lnTo>
                    <a:lnTo>
                      <a:pt x="95" y="144"/>
                    </a:lnTo>
                    <a:lnTo>
                      <a:pt x="103" y="130"/>
                    </a:lnTo>
                    <a:lnTo>
                      <a:pt x="116" y="115"/>
                    </a:lnTo>
                    <a:lnTo>
                      <a:pt x="127" y="102"/>
                    </a:lnTo>
                    <a:lnTo>
                      <a:pt x="133" y="84"/>
                    </a:lnTo>
                    <a:lnTo>
                      <a:pt x="134" y="77"/>
                    </a:lnTo>
                    <a:lnTo>
                      <a:pt x="130" y="77"/>
                    </a:lnTo>
                    <a:lnTo>
                      <a:pt x="131" y="63"/>
                    </a:lnTo>
                    <a:lnTo>
                      <a:pt x="137" y="46"/>
                    </a:lnTo>
                    <a:lnTo>
                      <a:pt x="140" y="19"/>
                    </a:lnTo>
                    <a:lnTo>
                      <a:pt x="138" y="0"/>
                    </a:lnTo>
                    <a:lnTo>
                      <a:pt x="127" y="11"/>
                    </a:lnTo>
                    <a:lnTo>
                      <a:pt x="120" y="17"/>
                    </a:lnTo>
                    <a:lnTo>
                      <a:pt x="106" y="31"/>
                    </a:lnTo>
                    <a:lnTo>
                      <a:pt x="97" y="46"/>
                    </a:lnTo>
                    <a:lnTo>
                      <a:pt x="89" y="56"/>
                    </a:lnTo>
                    <a:lnTo>
                      <a:pt x="89" y="55"/>
                    </a:lnTo>
                    <a:lnTo>
                      <a:pt x="88" y="55"/>
                    </a:lnTo>
                    <a:lnTo>
                      <a:pt x="88" y="50"/>
                    </a:lnTo>
                    <a:lnTo>
                      <a:pt x="83" y="53"/>
                    </a:lnTo>
                    <a:lnTo>
                      <a:pt x="78" y="63"/>
                    </a:lnTo>
                    <a:lnTo>
                      <a:pt x="72" y="75"/>
                    </a:lnTo>
                    <a:lnTo>
                      <a:pt x="66" y="84"/>
                    </a:lnTo>
                    <a:lnTo>
                      <a:pt x="64" y="90"/>
                    </a:lnTo>
                    <a:lnTo>
                      <a:pt x="61" y="94"/>
                    </a:lnTo>
                    <a:lnTo>
                      <a:pt x="59" y="94"/>
                    </a:lnTo>
                    <a:lnTo>
                      <a:pt x="59" y="84"/>
                    </a:lnTo>
                    <a:lnTo>
                      <a:pt x="60" y="72"/>
                    </a:lnTo>
                    <a:lnTo>
                      <a:pt x="53" y="81"/>
                    </a:lnTo>
                    <a:lnTo>
                      <a:pt x="48" y="92"/>
                    </a:lnTo>
                    <a:lnTo>
                      <a:pt x="45" y="101"/>
                    </a:lnTo>
                    <a:lnTo>
                      <a:pt x="44" y="112"/>
                    </a:lnTo>
                    <a:lnTo>
                      <a:pt x="42" y="120"/>
                    </a:lnTo>
                    <a:lnTo>
                      <a:pt x="36" y="133"/>
                    </a:lnTo>
                    <a:lnTo>
                      <a:pt x="31" y="138"/>
                    </a:lnTo>
                    <a:lnTo>
                      <a:pt x="29" y="124"/>
                    </a:lnTo>
                    <a:lnTo>
                      <a:pt x="23" y="127"/>
                    </a:lnTo>
                    <a:lnTo>
                      <a:pt x="20" y="139"/>
                    </a:lnTo>
                    <a:lnTo>
                      <a:pt x="20" y="152"/>
                    </a:lnTo>
                    <a:lnTo>
                      <a:pt x="18" y="164"/>
                    </a:lnTo>
                    <a:lnTo>
                      <a:pt x="17" y="171"/>
                    </a:lnTo>
                    <a:lnTo>
                      <a:pt x="14" y="186"/>
                    </a:lnTo>
                    <a:lnTo>
                      <a:pt x="11" y="198"/>
                    </a:lnTo>
                    <a:lnTo>
                      <a:pt x="11" y="189"/>
                    </a:lnTo>
                    <a:lnTo>
                      <a:pt x="9" y="186"/>
                    </a:lnTo>
                    <a:lnTo>
                      <a:pt x="5" y="186"/>
                    </a:lnTo>
                    <a:lnTo>
                      <a:pt x="2" y="199"/>
                    </a:lnTo>
                    <a:lnTo>
                      <a:pt x="2" y="213"/>
                    </a:lnTo>
                    <a:lnTo>
                      <a:pt x="4" y="230"/>
                    </a:lnTo>
                    <a:lnTo>
                      <a:pt x="13" y="239"/>
                    </a:lnTo>
                    <a:lnTo>
                      <a:pt x="9" y="248"/>
                    </a:lnTo>
                    <a:lnTo>
                      <a:pt x="4" y="256"/>
                    </a:lnTo>
                    <a:lnTo>
                      <a:pt x="0" y="264"/>
                    </a:lnTo>
                    <a:lnTo>
                      <a:pt x="0" y="271"/>
                    </a:lnTo>
                    <a:lnTo>
                      <a:pt x="3" y="272"/>
                    </a:lnTo>
                    <a:lnTo>
                      <a:pt x="5" y="270"/>
                    </a:lnTo>
                    <a:lnTo>
                      <a:pt x="10" y="26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79" name="Freeform 40">
                <a:extLst>
                  <a:ext uri="{FF2B5EF4-FFF2-40B4-BE49-F238E27FC236}">
                    <a16:creationId xmlns:a16="http://schemas.microsoft.com/office/drawing/2014/main" id="{1210522B-117C-402A-88C6-034AC0E37B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8" y="1974"/>
                <a:ext cx="22" cy="52"/>
              </a:xfrm>
              <a:custGeom>
                <a:avLst/>
                <a:gdLst>
                  <a:gd name="T0" fmla="*/ 0 w 111"/>
                  <a:gd name="T1" fmla="*/ 10 h 260"/>
                  <a:gd name="T2" fmla="*/ 1 w 111"/>
                  <a:gd name="T3" fmla="*/ 9 h 260"/>
                  <a:gd name="T4" fmla="*/ 1 w 111"/>
                  <a:gd name="T5" fmla="*/ 7 h 260"/>
                  <a:gd name="T6" fmla="*/ 3 w 111"/>
                  <a:gd name="T7" fmla="*/ 4 h 260"/>
                  <a:gd name="T8" fmla="*/ 3 w 111"/>
                  <a:gd name="T9" fmla="*/ 4 h 260"/>
                  <a:gd name="T10" fmla="*/ 3 w 111"/>
                  <a:gd name="T11" fmla="*/ 3 h 260"/>
                  <a:gd name="T12" fmla="*/ 3 w 111"/>
                  <a:gd name="T13" fmla="*/ 2 h 260"/>
                  <a:gd name="T14" fmla="*/ 4 w 111"/>
                  <a:gd name="T15" fmla="*/ 1 h 260"/>
                  <a:gd name="T16" fmla="*/ 4 w 111"/>
                  <a:gd name="T17" fmla="*/ 0 h 260"/>
                  <a:gd name="T18" fmla="*/ 4 w 111"/>
                  <a:gd name="T19" fmla="*/ 0 h 260"/>
                  <a:gd name="T20" fmla="*/ 4 w 111"/>
                  <a:gd name="T21" fmla="*/ 2 h 260"/>
                  <a:gd name="T22" fmla="*/ 3 w 111"/>
                  <a:gd name="T23" fmla="*/ 3 h 260"/>
                  <a:gd name="T24" fmla="*/ 2 w 111"/>
                  <a:gd name="T25" fmla="*/ 4 h 260"/>
                  <a:gd name="T26" fmla="*/ 2 w 111"/>
                  <a:gd name="T27" fmla="*/ 6 h 260"/>
                  <a:gd name="T28" fmla="*/ 1 w 111"/>
                  <a:gd name="T29" fmla="*/ 8 h 260"/>
                  <a:gd name="T30" fmla="*/ 0 w 111"/>
                  <a:gd name="T31" fmla="*/ 9 h 260"/>
                  <a:gd name="T32" fmla="*/ 0 w 111"/>
                  <a:gd name="T33" fmla="*/ 10 h 260"/>
                  <a:gd name="T34" fmla="*/ 0 w 111"/>
                  <a:gd name="T35" fmla="*/ 10 h 260"/>
                  <a:gd name="T36" fmla="*/ 0 w 111"/>
                  <a:gd name="T37" fmla="*/ 10 h 260"/>
                  <a:gd name="T38" fmla="*/ 0 w 111"/>
                  <a:gd name="T39" fmla="*/ 10 h 26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1" h="260">
                    <a:moveTo>
                      <a:pt x="3" y="260"/>
                    </a:moveTo>
                    <a:lnTo>
                      <a:pt x="14" y="231"/>
                    </a:lnTo>
                    <a:lnTo>
                      <a:pt x="37" y="183"/>
                    </a:lnTo>
                    <a:lnTo>
                      <a:pt x="65" y="112"/>
                    </a:lnTo>
                    <a:lnTo>
                      <a:pt x="71" y="99"/>
                    </a:lnTo>
                    <a:lnTo>
                      <a:pt x="79" y="81"/>
                    </a:lnTo>
                    <a:lnTo>
                      <a:pt x="87" y="61"/>
                    </a:lnTo>
                    <a:lnTo>
                      <a:pt x="102" y="26"/>
                    </a:lnTo>
                    <a:lnTo>
                      <a:pt x="107" y="9"/>
                    </a:lnTo>
                    <a:lnTo>
                      <a:pt x="111" y="0"/>
                    </a:lnTo>
                    <a:lnTo>
                      <a:pt x="94" y="42"/>
                    </a:lnTo>
                    <a:lnTo>
                      <a:pt x="81" y="72"/>
                    </a:lnTo>
                    <a:lnTo>
                      <a:pt x="63" y="111"/>
                    </a:lnTo>
                    <a:lnTo>
                      <a:pt x="46" y="151"/>
                    </a:lnTo>
                    <a:lnTo>
                      <a:pt x="26" y="197"/>
                    </a:lnTo>
                    <a:lnTo>
                      <a:pt x="12" y="228"/>
                    </a:lnTo>
                    <a:lnTo>
                      <a:pt x="0" y="257"/>
                    </a:lnTo>
                    <a:lnTo>
                      <a:pt x="0" y="259"/>
                    </a:lnTo>
                    <a:lnTo>
                      <a:pt x="2" y="260"/>
                    </a:lnTo>
                    <a:lnTo>
                      <a:pt x="3" y="26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80" name="Freeform 41">
                <a:extLst>
                  <a:ext uri="{FF2B5EF4-FFF2-40B4-BE49-F238E27FC236}">
                    <a16:creationId xmlns:a16="http://schemas.microsoft.com/office/drawing/2014/main" id="{97BB83CE-D6CA-4C69-8285-C585C95912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015"/>
                <a:ext cx="5" cy="2"/>
              </a:xfrm>
              <a:custGeom>
                <a:avLst/>
                <a:gdLst>
                  <a:gd name="T0" fmla="*/ 0 w 27"/>
                  <a:gd name="T1" fmla="*/ 0 h 10"/>
                  <a:gd name="T2" fmla="*/ 0 w 27"/>
                  <a:gd name="T3" fmla="*/ 0 h 10"/>
                  <a:gd name="T4" fmla="*/ 1 w 27"/>
                  <a:gd name="T5" fmla="*/ 0 h 10"/>
                  <a:gd name="T6" fmla="*/ 1 w 27"/>
                  <a:gd name="T7" fmla="*/ 0 h 10"/>
                  <a:gd name="T8" fmla="*/ 1 w 27"/>
                  <a:gd name="T9" fmla="*/ 0 h 10"/>
                  <a:gd name="T10" fmla="*/ 1 w 27"/>
                  <a:gd name="T11" fmla="*/ 0 h 10"/>
                  <a:gd name="T12" fmla="*/ 0 w 27"/>
                  <a:gd name="T13" fmla="*/ 0 h 10"/>
                  <a:gd name="T14" fmla="*/ 0 w 27"/>
                  <a:gd name="T15" fmla="*/ 0 h 10"/>
                  <a:gd name="T16" fmla="*/ 0 w 27"/>
                  <a:gd name="T17" fmla="*/ 0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" h="10">
                    <a:moveTo>
                      <a:pt x="0" y="10"/>
                    </a:moveTo>
                    <a:lnTo>
                      <a:pt x="10" y="3"/>
                    </a:lnTo>
                    <a:lnTo>
                      <a:pt x="18" y="1"/>
                    </a:lnTo>
                    <a:lnTo>
                      <a:pt x="24" y="4"/>
                    </a:lnTo>
                    <a:lnTo>
                      <a:pt x="27" y="3"/>
                    </a:lnTo>
                    <a:lnTo>
                      <a:pt x="17" y="0"/>
                    </a:lnTo>
                    <a:lnTo>
                      <a:pt x="8" y="3"/>
                    </a:lnTo>
                    <a:lnTo>
                      <a:pt x="1" y="7"/>
                    </a:lnTo>
                    <a:lnTo>
                      <a:pt x="0" y="1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81" name="Freeform 42">
                <a:extLst>
                  <a:ext uri="{FF2B5EF4-FFF2-40B4-BE49-F238E27FC236}">
                    <a16:creationId xmlns:a16="http://schemas.microsoft.com/office/drawing/2014/main" id="{DD3828D4-5D99-4387-A2D2-4725C5C61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7" y="2005"/>
                <a:ext cx="6" cy="4"/>
              </a:xfrm>
              <a:custGeom>
                <a:avLst/>
                <a:gdLst>
                  <a:gd name="T0" fmla="*/ 0 w 33"/>
                  <a:gd name="T1" fmla="*/ 1 h 17"/>
                  <a:gd name="T2" fmla="*/ 0 w 33"/>
                  <a:gd name="T3" fmla="*/ 0 h 17"/>
                  <a:gd name="T4" fmla="*/ 1 w 33"/>
                  <a:gd name="T5" fmla="*/ 0 h 17"/>
                  <a:gd name="T6" fmla="*/ 1 w 33"/>
                  <a:gd name="T7" fmla="*/ 0 h 17"/>
                  <a:gd name="T8" fmla="*/ 1 w 33"/>
                  <a:gd name="T9" fmla="*/ 0 h 17"/>
                  <a:gd name="T10" fmla="*/ 1 w 33"/>
                  <a:gd name="T11" fmla="*/ 0 h 17"/>
                  <a:gd name="T12" fmla="*/ 1 w 33"/>
                  <a:gd name="T13" fmla="*/ 0 h 17"/>
                  <a:gd name="T14" fmla="*/ 1 w 33"/>
                  <a:gd name="T15" fmla="*/ 0 h 17"/>
                  <a:gd name="T16" fmla="*/ 0 w 33"/>
                  <a:gd name="T17" fmla="*/ 0 h 17"/>
                  <a:gd name="T18" fmla="*/ 0 w 33"/>
                  <a:gd name="T19" fmla="*/ 0 h 17"/>
                  <a:gd name="T20" fmla="*/ 0 w 33"/>
                  <a:gd name="T21" fmla="*/ 0 h 17"/>
                  <a:gd name="T22" fmla="*/ 0 w 33"/>
                  <a:gd name="T23" fmla="*/ 1 h 17"/>
                  <a:gd name="T24" fmla="*/ 0 w 33"/>
                  <a:gd name="T25" fmla="*/ 1 h 17"/>
                  <a:gd name="T26" fmla="*/ 0 w 33"/>
                  <a:gd name="T27" fmla="*/ 1 h 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3" h="17">
                    <a:moveTo>
                      <a:pt x="0" y="17"/>
                    </a:moveTo>
                    <a:lnTo>
                      <a:pt x="8" y="10"/>
                    </a:lnTo>
                    <a:lnTo>
                      <a:pt x="14" y="6"/>
                    </a:lnTo>
                    <a:lnTo>
                      <a:pt x="21" y="5"/>
                    </a:lnTo>
                    <a:lnTo>
                      <a:pt x="30" y="1"/>
                    </a:lnTo>
                    <a:lnTo>
                      <a:pt x="33" y="0"/>
                    </a:lnTo>
                    <a:lnTo>
                      <a:pt x="27" y="0"/>
                    </a:lnTo>
                    <a:lnTo>
                      <a:pt x="24" y="1"/>
                    </a:lnTo>
                    <a:lnTo>
                      <a:pt x="12" y="5"/>
                    </a:lnTo>
                    <a:lnTo>
                      <a:pt x="9" y="7"/>
                    </a:lnTo>
                    <a:lnTo>
                      <a:pt x="8" y="8"/>
                    </a:lnTo>
                    <a:lnTo>
                      <a:pt x="2" y="13"/>
                    </a:lnTo>
                    <a:lnTo>
                      <a:pt x="0" y="14"/>
                    </a:lnTo>
                    <a:lnTo>
                      <a:pt x="0" y="17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82" name="Freeform 43">
                <a:extLst>
                  <a:ext uri="{FF2B5EF4-FFF2-40B4-BE49-F238E27FC236}">
                    <a16:creationId xmlns:a16="http://schemas.microsoft.com/office/drawing/2014/main" id="{561F5755-4671-4874-B1A4-EDBD6D98AA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3" y="1989"/>
                <a:ext cx="4" cy="2"/>
              </a:xfrm>
              <a:custGeom>
                <a:avLst/>
                <a:gdLst>
                  <a:gd name="T0" fmla="*/ 0 w 19"/>
                  <a:gd name="T1" fmla="*/ 0 h 12"/>
                  <a:gd name="T2" fmla="*/ 0 w 19"/>
                  <a:gd name="T3" fmla="*/ 0 h 12"/>
                  <a:gd name="T4" fmla="*/ 0 w 19"/>
                  <a:gd name="T5" fmla="*/ 0 h 12"/>
                  <a:gd name="T6" fmla="*/ 1 w 19"/>
                  <a:gd name="T7" fmla="*/ 0 h 12"/>
                  <a:gd name="T8" fmla="*/ 1 w 19"/>
                  <a:gd name="T9" fmla="*/ 0 h 12"/>
                  <a:gd name="T10" fmla="*/ 1 w 19"/>
                  <a:gd name="T11" fmla="*/ 0 h 12"/>
                  <a:gd name="T12" fmla="*/ 1 w 19"/>
                  <a:gd name="T13" fmla="*/ 0 h 12"/>
                  <a:gd name="T14" fmla="*/ 0 w 19"/>
                  <a:gd name="T15" fmla="*/ 0 h 12"/>
                  <a:gd name="T16" fmla="*/ 0 w 19"/>
                  <a:gd name="T17" fmla="*/ 0 h 12"/>
                  <a:gd name="T18" fmla="*/ 0 w 19"/>
                  <a:gd name="T19" fmla="*/ 0 h 12"/>
                  <a:gd name="T20" fmla="*/ 0 w 19"/>
                  <a:gd name="T21" fmla="*/ 0 h 12"/>
                  <a:gd name="T22" fmla="*/ 0 w 19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" h="12">
                    <a:moveTo>
                      <a:pt x="0" y="12"/>
                    </a:moveTo>
                    <a:lnTo>
                      <a:pt x="6" y="8"/>
                    </a:lnTo>
                    <a:lnTo>
                      <a:pt x="11" y="4"/>
                    </a:lnTo>
                    <a:lnTo>
                      <a:pt x="15" y="2"/>
                    </a:lnTo>
                    <a:lnTo>
                      <a:pt x="19" y="2"/>
                    </a:lnTo>
                    <a:lnTo>
                      <a:pt x="17" y="0"/>
                    </a:lnTo>
                    <a:lnTo>
                      <a:pt x="13" y="1"/>
                    </a:lnTo>
                    <a:lnTo>
                      <a:pt x="10" y="3"/>
                    </a:lnTo>
                    <a:lnTo>
                      <a:pt x="7" y="5"/>
                    </a:lnTo>
                    <a:lnTo>
                      <a:pt x="4" y="9"/>
                    </a:lnTo>
                    <a:lnTo>
                      <a:pt x="0" y="10"/>
                    </a:lnTo>
                    <a:lnTo>
                      <a:pt x="0" y="1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83" name="Freeform 44">
                <a:extLst>
                  <a:ext uri="{FF2B5EF4-FFF2-40B4-BE49-F238E27FC236}">
                    <a16:creationId xmlns:a16="http://schemas.microsoft.com/office/drawing/2014/main" id="{952CD240-3368-4128-8EE6-6F81ABC624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0" y="1984"/>
                <a:ext cx="3" cy="12"/>
              </a:xfrm>
              <a:custGeom>
                <a:avLst/>
                <a:gdLst>
                  <a:gd name="T0" fmla="*/ 0 w 19"/>
                  <a:gd name="T1" fmla="*/ 2 h 60"/>
                  <a:gd name="T2" fmla="*/ 0 w 19"/>
                  <a:gd name="T3" fmla="*/ 2 h 60"/>
                  <a:gd name="T4" fmla="*/ 0 w 19"/>
                  <a:gd name="T5" fmla="*/ 1 h 60"/>
                  <a:gd name="T6" fmla="*/ 0 w 19"/>
                  <a:gd name="T7" fmla="*/ 1 h 60"/>
                  <a:gd name="T8" fmla="*/ 0 w 19"/>
                  <a:gd name="T9" fmla="*/ 0 h 60"/>
                  <a:gd name="T10" fmla="*/ 0 w 19"/>
                  <a:gd name="T11" fmla="*/ 0 h 60"/>
                  <a:gd name="T12" fmla="*/ 0 w 19"/>
                  <a:gd name="T13" fmla="*/ 1 h 60"/>
                  <a:gd name="T14" fmla="*/ 0 w 19"/>
                  <a:gd name="T15" fmla="*/ 1 h 60"/>
                  <a:gd name="T16" fmla="*/ 0 w 19"/>
                  <a:gd name="T17" fmla="*/ 2 h 60"/>
                  <a:gd name="T18" fmla="*/ 0 w 19"/>
                  <a:gd name="T19" fmla="*/ 2 h 60"/>
                  <a:gd name="T20" fmla="*/ 0 w 19"/>
                  <a:gd name="T21" fmla="*/ 2 h 60"/>
                  <a:gd name="T22" fmla="*/ 0 w 19"/>
                  <a:gd name="T23" fmla="*/ 2 h 60"/>
                  <a:gd name="T24" fmla="*/ 0 w 19"/>
                  <a:gd name="T25" fmla="*/ 2 h 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" h="60">
                    <a:moveTo>
                      <a:pt x="5" y="57"/>
                    </a:moveTo>
                    <a:lnTo>
                      <a:pt x="5" y="45"/>
                    </a:lnTo>
                    <a:lnTo>
                      <a:pt x="8" y="34"/>
                    </a:lnTo>
                    <a:lnTo>
                      <a:pt x="13" y="18"/>
                    </a:lnTo>
                    <a:lnTo>
                      <a:pt x="17" y="5"/>
                    </a:lnTo>
                    <a:lnTo>
                      <a:pt x="19" y="0"/>
                    </a:lnTo>
                    <a:lnTo>
                      <a:pt x="11" y="22"/>
                    </a:lnTo>
                    <a:lnTo>
                      <a:pt x="6" y="33"/>
                    </a:lnTo>
                    <a:lnTo>
                      <a:pt x="3" y="50"/>
                    </a:lnTo>
                    <a:lnTo>
                      <a:pt x="0" y="58"/>
                    </a:lnTo>
                    <a:lnTo>
                      <a:pt x="2" y="57"/>
                    </a:lnTo>
                    <a:lnTo>
                      <a:pt x="3" y="60"/>
                    </a:lnTo>
                    <a:lnTo>
                      <a:pt x="5" y="57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84" name="Freeform 45">
                <a:extLst>
                  <a:ext uri="{FF2B5EF4-FFF2-40B4-BE49-F238E27FC236}">
                    <a16:creationId xmlns:a16="http://schemas.microsoft.com/office/drawing/2014/main" id="{5DC2A276-AA2D-4F6E-854A-BF253681FA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1995"/>
                <a:ext cx="4" cy="16"/>
              </a:xfrm>
              <a:custGeom>
                <a:avLst/>
                <a:gdLst>
                  <a:gd name="T0" fmla="*/ 0 w 18"/>
                  <a:gd name="T1" fmla="*/ 3 h 82"/>
                  <a:gd name="T2" fmla="*/ 0 w 18"/>
                  <a:gd name="T3" fmla="*/ 2 h 82"/>
                  <a:gd name="T4" fmla="*/ 0 w 18"/>
                  <a:gd name="T5" fmla="*/ 2 h 82"/>
                  <a:gd name="T6" fmla="*/ 1 w 18"/>
                  <a:gd name="T7" fmla="*/ 1 h 82"/>
                  <a:gd name="T8" fmla="*/ 1 w 18"/>
                  <a:gd name="T9" fmla="*/ 0 h 82"/>
                  <a:gd name="T10" fmla="*/ 1 w 18"/>
                  <a:gd name="T11" fmla="*/ 0 h 82"/>
                  <a:gd name="T12" fmla="*/ 1 w 18"/>
                  <a:gd name="T13" fmla="*/ 0 h 82"/>
                  <a:gd name="T14" fmla="*/ 1 w 18"/>
                  <a:gd name="T15" fmla="*/ 0 h 82"/>
                  <a:gd name="T16" fmla="*/ 1 w 18"/>
                  <a:gd name="T17" fmla="*/ 1 h 82"/>
                  <a:gd name="T18" fmla="*/ 0 w 18"/>
                  <a:gd name="T19" fmla="*/ 1 h 82"/>
                  <a:gd name="T20" fmla="*/ 0 w 18"/>
                  <a:gd name="T21" fmla="*/ 2 h 82"/>
                  <a:gd name="T22" fmla="*/ 0 w 18"/>
                  <a:gd name="T23" fmla="*/ 2 h 82"/>
                  <a:gd name="T24" fmla="*/ 0 w 18"/>
                  <a:gd name="T25" fmla="*/ 3 h 82"/>
                  <a:gd name="T26" fmla="*/ 0 w 18"/>
                  <a:gd name="T27" fmla="*/ 3 h 82"/>
                  <a:gd name="T28" fmla="*/ 0 w 18"/>
                  <a:gd name="T29" fmla="*/ 3 h 82"/>
                  <a:gd name="T30" fmla="*/ 0 w 18"/>
                  <a:gd name="T31" fmla="*/ 3 h 82"/>
                  <a:gd name="T32" fmla="*/ 0 w 18"/>
                  <a:gd name="T33" fmla="*/ 3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8" h="82">
                    <a:moveTo>
                      <a:pt x="4" y="74"/>
                    </a:moveTo>
                    <a:lnTo>
                      <a:pt x="5" y="63"/>
                    </a:lnTo>
                    <a:lnTo>
                      <a:pt x="8" y="47"/>
                    </a:lnTo>
                    <a:lnTo>
                      <a:pt x="16" y="17"/>
                    </a:lnTo>
                    <a:lnTo>
                      <a:pt x="18" y="6"/>
                    </a:lnTo>
                    <a:lnTo>
                      <a:pt x="18" y="4"/>
                    </a:lnTo>
                    <a:lnTo>
                      <a:pt x="18" y="0"/>
                    </a:lnTo>
                    <a:lnTo>
                      <a:pt x="16" y="10"/>
                    </a:lnTo>
                    <a:lnTo>
                      <a:pt x="14" y="21"/>
                    </a:lnTo>
                    <a:lnTo>
                      <a:pt x="10" y="31"/>
                    </a:lnTo>
                    <a:lnTo>
                      <a:pt x="7" y="46"/>
                    </a:lnTo>
                    <a:lnTo>
                      <a:pt x="5" y="55"/>
                    </a:lnTo>
                    <a:lnTo>
                      <a:pt x="0" y="76"/>
                    </a:lnTo>
                    <a:lnTo>
                      <a:pt x="0" y="81"/>
                    </a:lnTo>
                    <a:lnTo>
                      <a:pt x="0" y="82"/>
                    </a:lnTo>
                    <a:lnTo>
                      <a:pt x="3" y="77"/>
                    </a:lnTo>
                    <a:lnTo>
                      <a:pt x="4" y="7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85" name="Freeform 46">
                <a:extLst>
                  <a:ext uri="{FF2B5EF4-FFF2-40B4-BE49-F238E27FC236}">
                    <a16:creationId xmlns:a16="http://schemas.microsoft.com/office/drawing/2014/main" id="{84256528-C4F6-41F5-B768-FA1B1C80A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0" y="1989"/>
                <a:ext cx="63" cy="67"/>
              </a:xfrm>
              <a:custGeom>
                <a:avLst/>
                <a:gdLst>
                  <a:gd name="T0" fmla="*/ 0 w 317"/>
                  <a:gd name="T1" fmla="*/ 0 h 334"/>
                  <a:gd name="T2" fmla="*/ 3 w 317"/>
                  <a:gd name="T3" fmla="*/ 4 h 334"/>
                  <a:gd name="T4" fmla="*/ 5 w 317"/>
                  <a:gd name="T5" fmla="*/ 6 h 334"/>
                  <a:gd name="T6" fmla="*/ 7 w 317"/>
                  <a:gd name="T7" fmla="*/ 8 h 334"/>
                  <a:gd name="T8" fmla="*/ 10 w 317"/>
                  <a:gd name="T9" fmla="*/ 11 h 334"/>
                  <a:gd name="T10" fmla="*/ 11 w 317"/>
                  <a:gd name="T11" fmla="*/ 12 h 334"/>
                  <a:gd name="T12" fmla="*/ 11 w 317"/>
                  <a:gd name="T13" fmla="*/ 13 h 334"/>
                  <a:gd name="T14" fmla="*/ 11 w 317"/>
                  <a:gd name="T15" fmla="*/ 13 h 334"/>
                  <a:gd name="T16" fmla="*/ 12 w 317"/>
                  <a:gd name="T17" fmla="*/ 13 h 334"/>
                  <a:gd name="T18" fmla="*/ 12 w 317"/>
                  <a:gd name="T19" fmla="*/ 13 h 334"/>
                  <a:gd name="T20" fmla="*/ 12 w 317"/>
                  <a:gd name="T21" fmla="*/ 13 h 334"/>
                  <a:gd name="T22" fmla="*/ 12 w 317"/>
                  <a:gd name="T23" fmla="*/ 13 h 334"/>
                  <a:gd name="T24" fmla="*/ 13 w 317"/>
                  <a:gd name="T25" fmla="*/ 13 h 334"/>
                  <a:gd name="T26" fmla="*/ 12 w 317"/>
                  <a:gd name="T27" fmla="*/ 12 h 334"/>
                  <a:gd name="T28" fmla="*/ 12 w 317"/>
                  <a:gd name="T29" fmla="*/ 11 h 334"/>
                  <a:gd name="T30" fmla="*/ 10 w 317"/>
                  <a:gd name="T31" fmla="*/ 10 h 334"/>
                  <a:gd name="T32" fmla="*/ 9 w 317"/>
                  <a:gd name="T33" fmla="*/ 9 h 334"/>
                  <a:gd name="T34" fmla="*/ 7 w 317"/>
                  <a:gd name="T35" fmla="*/ 6 h 334"/>
                  <a:gd name="T36" fmla="*/ 5 w 317"/>
                  <a:gd name="T37" fmla="*/ 5 h 334"/>
                  <a:gd name="T38" fmla="*/ 4 w 317"/>
                  <a:gd name="T39" fmla="*/ 3 h 334"/>
                  <a:gd name="T40" fmla="*/ 1 w 317"/>
                  <a:gd name="T41" fmla="*/ 1 h 334"/>
                  <a:gd name="T42" fmla="*/ 0 w 317"/>
                  <a:gd name="T43" fmla="*/ 0 h 334"/>
                  <a:gd name="T44" fmla="*/ 0 w 317"/>
                  <a:gd name="T45" fmla="*/ 0 h 334"/>
                  <a:gd name="T46" fmla="*/ 0 w 317"/>
                  <a:gd name="T47" fmla="*/ 0 h 334"/>
                  <a:gd name="T48" fmla="*/ 0 w 317"/>
                  <a:gd name="T49" fmla="*/ 0 h 334"/>
                  <a:gd name="T50" fmla="*/ 0 w 317"/>
                  <a:gd name="T51" fmla="*/ 0 h 334"/>
                  <a:gd name="T52" fmla="*/ 0 w 317"/>
                  <a:gd name="T53" fmla="*/ 0 h 33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17" h="334">
                    <a:moveTo>
                      <a:pt x="7" y="6"/>
                    </a:moveTo>
                    <a:lnTo>
                      <a:pt x="87" y="90"/>
                    </a:lnTo>
                    <a:lnTo>
                      <a:pt x="135" y="141"/>
                    </a:lnTo>
                    <a:lnTo>
                      <a:pt x="181" y="195"/>
                    </a:lnTo>
                    <a:lnTo>
                      <a:pt x="260" y="284"/>
                    </a:lnTo>
                    <a:lnTo>
                      <a:pt x="272" y="303"/>
                    </a:lnTo>
                    <a:lnTo>
                      <a:pt x="280" y="319"/>
                    </a:lnTo>
                    <a:lnTo>
                      <a:pt x="288" y="330"/>
                    </a:lnTo>
                    <a:lnTo>
                      <a:pt x="300" y="334"/>
                    </a:lnTo>
                    <a:lnTo>
                      <a:pt x="303" y="332"/>
                    </a:lnTo>
                    <a:lnTo>
                      <a:pt x="306" y="326"/>
                    </a:lnTo>
                    <a:lnTo>
                      <a:pt x="312" y="322"/>
                    </a:lnTo>
                    <a:lnTo>
                      <a:pt x="317" y="319"/>
                    </a:lnTo>
                    <a:lnTo>
                      <a:pt x="306" y="305"/>
                    </a:lnTo>
                    <a:lnTo>
                      <a:pt x="290" y="283"/>
                    </a:lnTo>
                    <a:lnTo>
                      <a:pt x="264" y="254"/>
                    </a:lnTo>
                    <a:lnTo>
                      <a:pt x="239" y="228"/>
                    </a:lnTo>
                    <a:lnTo>
                      <a:pt x="173" y="161"/>
                    </a:lnTo>
                    <a:lnTo>
                      <a:pt x="134" y="120"/>
                    </a:lnTo>
                    <a:lnTo>
                      <a:pt x="94" y="82"/>
                    </a:lnTo>
                    <a:lnTo>
                      <a:pt x="26" y="21"/>
                    </a:lnTo>
                    <a:lnTo>
                      <a:pt x="8" y="5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7" y="6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86" name="Freeform 47">
                <a:extLst>
                  <a:ext uri="{FF2B5EF4-FFF2-40B4-BE49-F238E27FC236}">
                    <a16:creationId xmlns:a16="http://schemas.microsoft.com/office/drawing/2014/main" id="{9DE12DC9-F5E8-4C2A-8449-7CF11FA07C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0" y="2043"/>
                <a:ext cx="16" cy="50"/>
              </a:xfrm>
              <a:custGeom>
                <a:avLst/>
                <a:gdLst>
                  <a:gd name="T0" fmla="*/ 3 w 80"/>
                  <a:gd name="T1" fmla="*/ 1 h 252"/>
                  <a:gd name="T2" fmla="*/ 3 w 80"/>
                  <a:gd name="T3" fmla="*/ 1 h 252"/>
                  <a:gd name="T4" fmla="*/ 3 w 80"/>
                  <a:gd name="T5" fmla="*/ 2 h 252"/>
                  <a:gd name="T6" fmla="*/ 3 w 80"/>
                  <a:gd name="T7" fmla="*/ 2 h 252"/>
                  <a:gd name="T8" fmla="*/ 3 w 80"/>
                  <a:gd name="T9" fmla="*/ 3 h 252"/>
                  <a:gd name="T10" fmla="*/ 3 w 80"/>
                  <a:gd name="T11" fmla="*/ 4 h 252"/>
                  <a:gd name="T12" fmla="*/ 3 w 80"/>
                  <a:gd name="T13" fmla="*/ 4 h 252"/>
                  <a:gd name="T14" fmla="*/ 3 w 80"/>
                  <a:gd name="T15" fmla="*/ 5 h 252"/>
                  <a:gd name="T16" fmla="*/ 3 w 80"/>
                  <a:gd name="T17" fmla="*/ 5 h 252"/>
                  <a:gd name="T18" fmla="*/ 2 w 80"/>
                  <a:gd name="T19" fmla="*/ 6 h 252"/>
                  <a:gd name="T20" fmla="*/ 2 w 80"/>
                  <a:gd name="T21" fmla="*/ 7 h 252"/>
                  <a:gd name="T22" fmla="*/ 2 w 80"/>
                  <a:gd name="T23" fmla="*/ 6 h 252"/>
                  <a:gd name="T24" fmla="*/ 2 w 80"/>
                  <a:gd name="T25" fmla="*/ 7 h 252"/>
                  <a:gd name="T26" fmla="*/ 2 w 80"/>
                  <a:gd name="T27" fmla="*/ 8 h 252"/>
                  <a:gd name="T28" fmla="*/ 1 w 80"/>
                  <a:gd name="T29" fmla="*/ 9 h 252"/>
                  <a:gd name="T30" fmla="*/ 1 w 80"/>
                  <a:gd name="T31" fmla="*/ 9 h 252"/>
                  <a:gd name="T32" fmla="*/ 0 w 80"/>
                  <a:gd name="T33" fmla="*/ 10 h 252"/>
                  <a:gd name="T34" fmla="*/ 0 w 80"/>
                  <a:gd name="T35" fmla="*/ 9 h 252"/>
                  <a:gd name="T36" fmla="*/ 0 w 80"/>
                  <a:gd name="T37" fmla="*/ 8 h 252"/>
                  <a:gd name="T38" fmla="*/ 0 w 80"/>
                  <a:gd name="T39" fmla="*/ 7 h 252"/>
                  <a:gd name="T40" fmla="*/ 0 w 80"/>
                  <a:gd name="T41" fmla="*/ 7 h 252"/>
                  <a:gd name="T42" fmla="*/ 0 w 80"/>
                  <a:gd name="T43" fmla="*/ 7 h 252"/>
                  <a:gd name="T44" fmla="*/ 0 w 80"/>
                  <a:gd name="T45" fmla="*/ 6 h 252"/>
                  <a:gd name="T46" fmla="*/ 1 w 80"/>
                  <a:gd name="T47" fmla="*/ 5 h 252"/>
                  <a:gd name="T48" fmla="*/ 1 w 80"/>
                  <a:gd name="T49" fmla="*/ 5 h 252"/>
                  <a:gd name="T50" fmla="*/ 0 w 80"/>
                  <a:gd name="T51" fmla="*/ 5 h 252"/>
                  <a:gd name="T52" fmla="*/ 0 w 80"/>
                  <a:gd name="T53" fmla="*/ 5 h 252"/>
                  <a:gd name="T54" fmla="*/ 1 w 80"/>
                  <a:gd name="T55" fmla="*/ 4 h 252"/>
                  <a:gd name="T56" fmla="*/ 1 w 80"/>
                  <a:gd name="T57" fmla="*/ 3 h 252"/>
                  <a:gd name="T58" fmla="*/ 1 w 80"/>
                  <a:gd name="T59" fmla="*/ 3 h 252"/>
                  <a:gd name="T60" fmla="*/ 1 w 80"/>
                  <a:gd name="T61" fmla="*/ 3 h 252"/>
                  <a:gd name="T62" fmla="*/ 1 w 80"/>
                  <a:gd name="T63" fmla="*/ 2 h 252"/>
                  <a:gd name="T64" fmla="*/ 2 w 80"/>
                  <a:gd name="T65" fmla="*/ 2 h 252"/>
                  <a:gd name="T66" fmla="*/ 2 w 80"/>
                  <a:gd name="T67" fmla="*/ 2 h 252"/>
                  <a:gd name="T68" fmla="*/ 2 w 80"/>
                  <a:gd name="T69" fmla="*/ 1 h 252"/>
                  <a:gd name="T70" fmla="*/ 2 w 80"/>
                  <a:gd name="T71" fmla="*/ 1 h 252"/>
                  <a:gd name="T72" fmla="*/ 3 w 80"/>
                  <a:gd name="T73" fmla="*/ 1 h 252"/>
                  <a:gd name="T74" fmla="*/ 3 w 80"/>
                  <a:gd name="T75" fmla="*/ 0 h 252"/>
                  <a:gd name="T76" fmla="*/ 3 w 80"/>
                  <a:gd name="T77" fmla="*/ 0 h 252"/>
                  <a:gd name="T78" fmla="*/ 3 w 80"/>
                  <a:gd name="T79" fmla="*/ 0 h 25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80" h="252">
                    <a:moveTo>
                      <a:pt x="76" y="15"/>
                    </a:moveTo>
                    <a:lnTo>
                      <a:pt x="70" y="33"/>
                    </a:lnTo>
                    <a:lnTo>
                      <a:pt x="72" y="34"/>
                    </a:lnTo>
                    <a:lnTo>
                      <a:pt x="78" y="36"/>
                    </a:lnTo>
                    <a:lnTo>
                      <a:pt x="80" y="42"/>
                    </a:lnTo>
                    <a:lnTo>
                      <a:pt x="79" y="46"/>
                    </a:lnTo>
                    <a:lnTo>
                      <a:pt x="75" y="58"/>
                    </a:lnTo>
                    <a:lnTo>
                      <a:pt x="71" y="59"/>
                    </a:lnTo>
                    <a:lnTo>
                      <a:pt x="70" y="63"/>
                    </a:lnTo>
                    <a:lnTo>
                      <a:pt x="74" y="74"/>
                    </a:lnTo>
                    <a:lnTo>
                      <a:pt x="75" y="78"/>
                    </a:lnTo>
                    <a:lnTo>
                      <a:pt x="75" y="95"/>
                    </a:lnTo>
                    <a:lnTo>
                      <a:pt x="72" y="98"/>
                    </a:lnTo>
                    <a:lnTo>
                      <a:pt x="70" y="101"/>
                    </a:lnTo>
                    <a:lnTo>
                      <a:pt x="64" y="109"/>
                    </a:lnTo>
                    <a:lnTo>
                      <a:pt x="63" y="116"/>
                    </a:lnTo>
                    <a:lnTo>
                      <a:pt x="64" y="125"/>
                    </a:lnTo>
                    <a:lnTo>
                      <a:pt x="63" y="134"/>
                    </a:lnTo>
                    <a:lnTo>
                      <a:pt x="62" y="147"/>
                    </a:lnTo>
                    <a:lnTo>
                      <a:pt x="61" y="150"/>
                    </a:lnTo>
                    <a:lnTo>
                      <a:pt x="59" y="159"/>
                    </a:lnTo>
                    <a:lnTo>
                      <a:pt x="57" y="164"/>
                    </a:lnTo>
                    <a:lnTo>
                      <a:pt x="55" y="151"/>
                    </a:lnTo>
                    <a:lnTo>
                      <a:pt x="54" y="150"/>
                    </a:lnTo>
                    <a:lnTo>
                      <a:pt x="51" y="155"/>
                    </a:lnTo>
                    <a:lnTo>
                      <a:pt x="47" y="168"/>
                    </a:lnTo>
                    <a:lnTo>
                      <a:pt x="45" y="190"/>
                    </a:lnTo>
                    <a:lnTo>
                      <a:pt x="43" y="206"/>
                    </a:lnTo>
                    <a:lnTo>
                      <a:pt x="36" y="220"/>
                    </a:lnTo>
                    <a:lnTo>
                      <a:pt x="34" y="223"/>
                    </a:lnTo>
                    <a:lnTo>
                      <a:pt x="33" y="218"/>
                    </a:lnTo>
                    <a:lnTo>
                      <a:pt x="27" y="224"/>
                    </a:lnTo>
                    <a:lnTo>
                      <a:pt x="20" y="236"/>
                    </a:lnTo>
                    <a:lnTo>
                      <a:pt x="9" y="249"/>
                    </a:lnTo>
                    <a:lnTo>
                      <a:pt x="0" y="252"/>
                    </a:lnTo>
                    <a:lnTo>
                      <a:pt x="1" y="235"/>
                    </a:lnTo>
                    <a:lnTo>
                      <a:pt x="2" y="226"/>
                    </a:lnTo>
                    <a:lnTo>
                      <a:pt x="4" y="205"/>
                    </a:lnTo>
                    <a:lnTo>
                      <a:pt x="8" y="189"/>
                    </a:lnTo>
                    <a:lnTo>
                      <a:pt x="10" y="176"/>
                    </a:lnTo>
                    <a:lnTo>
                      <a:pt x="9" y="177"/>
                    </a:lnTo>
                    <a:lnTo>
                      <a:pt x="9" y="175"/>
                    </a:lnTo>
                    <a:lnTo>
                      <a:pt x="7" y="177"/>
                    </a:lnTo>
                    <a:lnTo>
                      <a:pt x="7" y="169"/>
                    </a:lnTo>
                    <a:lnTo>
                      <a:pt x="9" y="160"/>
                    </a:lnTo>
                    <a:lnTo>
                      <a:pt x="12" y="149"/>
                    </a:lnTo>
                    <a:lnTo>
                      <a:pt x="15" y="140"/>
                    </a:lnTo>
                    <a:lnTo>
                      <a:pt x="17" y="134"/>
                    </a:lnTo>
                    <a:lnTo>
                      <a:pt x="17" y="130"/>
                    </a:lnTo>
                    <a:lnTo>
                      <a:pt x="17" y="126"/>
                    </a:lnTo>
                    <a:lnTo>
                      <a:pt x="12" y="130"/>
                    </a:lnTo>
                    <a:lnTo>
                      <a:pt x="8" y="135"/>
                    </a:lnTo>
                    <a:lnTo>
                      <a:pt x="9" y="125"/>
                    </a:lnTo>
                    <a:lnTo>
                      <a:pt x="12" y="116"/>
                    </a:lnTo>
                    <a:lnTo>
                      <a:pt x="16" y="109"/>
                    </a:lnTo>
                    <a:lnTo>
                      <a:pt x="20" y="104"/>
                    </a:lnTo>
                    <a:lnTo>
                      <a:pt x="22" y="98"/>
                    </a:lnTo>
                    <a:lnTo>
                      <a:pt x="27" y="88"/>
                    </a:lnTo>
                    <a:lnTo>
                      <a:pt x="28" y="80"/>
                    </a:lnTo>
                    <a:lnTo>
                      <a:pt x="21" y="82"/>
                    </a:lnTo>
                    <a:lnTo>
                      <a:pt x="20" y="75"/>
                    </a:lnTo>
                    <a:lnTo>
                      <a:pt x="25" y="67"/>
                    </a:lnTo>
                    <a:lnTo>
                      <a:pt x="30" y="63"/>
                    </a:lnTo>
                    <a:lnTo>
                      <a:pt x="35" y="56"/>
                    </a:lnTo>
                    <a:lnTo>
                      <a:pt x="37" y="53"/>
                    </a:lnTo>
                    <a:lnTo>
                      <a:pt x="44" y="45"/>
                    </a:lnTo>
                    <a:lnTo>
                      <a:pt x="49" y="38"/>
                    </a:lnTo>
                    <a:lnTo>
                      <a:pt x="44" y="40"/>
                    </a:lnTo>
                    <a:lnTo>
                      <a:pt x="42" y="38"/>
                    </a:lnTo>
                    <a:lnTo>
                      <a:pt x="41" y="34"/>
                    </a:lnTo>
                    <a:lnTo>
                      <a:pt x="46" y="27"/>
                    </a:lnTo>
                    <a:lnTo>
                      <a:pt x="52" y="22"/>
                    </a:lnTo>
                    <a:lnTo>
                      <a:pt x="60" y="20"/>
                    </a:lnTo>
                    <a:lnTo>
                      <a:pt x="68" y="27"/>
                    </a:lnTo>
                    <a:lnTo>
                      <a:pt x="70" y="19"/>
                    </a:lnTo>
                    <a:lnTo>
                      <a:pt x="72" y="10"/>
                    </a:lnTo>
                    <a:lnTo>
                      <a:pt x="75" y="3"/>
                    </a:lnTo>
                    <a:lnTo>
                      <a:pt x="77" y="0"/>
                    </a:lnTo>
                    <a:lnTo>
                      <a:pt x="79" y="4"/>
                    </a:lnTo>
                    <a:lnTo>
                      <a:pt x="79" y="7"/>
                    </a:lnTo>
                    <a:lnTo>
                      <a:pt x="76" y="15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87" name="Freeform 48">
                <a:extLst>
                  <a:ext uri="{FF2B5EF4-FFF2-40B4-BE49-F238E27FC236}">
                    <a16:creationId xmlns:a16="http://schemas.microsoft.com/office/drawing/2014/main" id="{5E8AD0EC-DC3F-4A71-9371-2C243B6E7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9" y="2047"/>
                <a:ext cx="19" cy="38"/>
              </a:xfrm>
              <a:custGeom>
                <a:avLst/>
                <a:gdLst>
                  <a:gd name="T0" fmla="*/ 4 w 97"/>
                  <a:gd name="T1" fmla="*/ 0 h 192"/>
                  <a:gd name="T2" fmla="*/ 3 w 97"/>
                  <a:gd name="T3" fmla="*/ 1 h 192"/>
                  <a:gd name="T4" fmla="*/ 3 w 97"/>
                  <a:gd name="T5" fmla="*/ 2 h 192"/>
                  <a:gd name="T6" fmla="*/ 2 w 97"/>
                  <a:gd name="T7" fmla="*/ 4 h 192"/>
                  <a:gd name="T8" fmla="*/ 1 w 97"/>
                  <a:gd name="T9" fmla="*/ 5 h 192"/>
                  <a:gd name="T10" fmla="*/ 1 w 97"/>
                  <a:gd name="T11" fmla="*/ 5 h 192"/>
                  <a:gd name="T12" fmla="*/ 1 w 97"/>
                  <a:gd name="T13" fmla="*/ 6 h 192"/>
                  <a:gd name="T14" fmla="*/ 0 w 97"/>
                  <a:gd name="T15" fmla="*/ 7 h 192"/>
                  <a:gd name="T16" fmla="*/ 0 w 97"/>
                  <a:gd name="T17" fmla="*/ 7 h 192"/>
                  <a:gd name="T18" fmla="*/ 0 w 97"/>
                  <a:gd name="T19" fmla="*/ 8 h 192"/>
                  <a:gd name="T20" fmla="*/ 1 w 97"/>
                  <a:gd name="T21" fmla="*/ 6 h 192"/>
                  <a:gd name="T22" fmla="*/ 1 w 97"/>
                  <a:gd name="T23" fmla="*/ 6 h 192"/>
                  <a:gd name="T24" fmla="*/ 2 w 97"/>
                  <a:gd name="T25" fmla="*/ 4 h 192"/>
                  <a:gd name="T26" fmla="*/ 2 w 97"/>
                  <a:gd name="T27" fmla="*/ 3 h 192"/>
                  <a:gd name="T28" fmla="*/ 3 w 97"/>
                  <a:gd name="T29" fmla="*/ 2 h 192"/>
                  <a:gd name="T30" fmla="*/ 3 w 97"/>
                  <a:gd name="T31" fmla="*/ 1 h 192"/>
                  <a:gd name="T32" fmla="*/ 4 w 97"/>
                  <a:gd name="T33" fmla="*/ 0 h 192"/>
                  <a:gd name="T34" fmla="*/ 4 w 97"/>
                  <a:gd name="T35" fmla="*/ 0 h 192"/>
                  <a:gd name="T36" fmla="*/ 4 w 97"/>
                  <a:gd name="T37" fmla="*/ 0 h 192"/>
                  <a:gd name="T38" fmla="*/ 4 w 97"/>
                  <a:gd name="T39" fmla="*/ 0 h 19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97" h="192">
                    <a:moveTo>
                      <a:pt x="97" y="4"/>
                    </a:moveTo>
                    <a:lnTo>
                      <a:pt x="86" y="23"/>
                    </a:lnTo>
                    <a:lnTo>
                      <a:pt x="68" y="62"/>
                    </a:lnTo>
                    <a:lnTo>
                      <a:pt x="42" y="112"/>
                    </a:lnTo>
                    <a:lnTo>
                      <a:pt x="38" y="122"/>
                    </a:lnTo>
                    <a:lnTo>
                      <a:pt x="31" y="136"/>
                    </a:lnTo>
                    <a:lnTo>
                      <a:pt x="24" y="149"/>
                    </a:lnTo>
                    <a:lnTo>
                      <a:pt x="10" y="175"/>
                    </a:lnTo>
                    <a:lnTo>
                      <a:pt x="4" y="186"/>
                    </a:lnTo>
                    <a:lnTo>
                      <a:pt x="0" y="192"/>
                    </a:lnTo>
                    <a:lnTo>
                      <a:pt x="16" y="162"/>
                    </a:lnTo>
                    <a:lnTo>
                      <a:pt x="27" y="140"/>
                    </a:lnTo>
                    <a:lnTo>
                      <a:pt x="41" y="110"/>
                    </a:lnTo>
                    <a:lnTo>
                      <a:pt x="56" y="80"/>
                    </a:lnTo>
                    <a:lnTo>
                      <a:pt x="73" y="46"/>
                    </a:lnTo>
                    <a:lnTo>
                      <a:pt x="84" y="22"/>
                    </a:lnTo>
                    <a:lnTo>
                      <a:pt x="94" y="0"/>
                    </a:lnTo>
                    <a:lnTo>
                      <a:pt x="96" y="1"/>
                    </a:lnTo>
                    <a:lnTo>
                      <a:pt x="97" y="2"/>
                    </a:lnTo>
                    <a:lnTo>
                      <a:pt x="97" y="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88" name="Freeform 49">
                <a:extLst>
                  <a:ext uri="{FF2B5EF4-FFF2-40B4-BE49-F238E27FC236}">
                    <a16:creationId xmlns:a16="http://schemas.microsoft.com/office/drawing/2014/main" id="{DD977BCE-CF6E-484E-A5EC-5A9609B51C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053"/>
                <a:ext cx="2" cy="8"/>
              </a:xfrm>
              <a:custGeom>
                <a:avLst/>
                <a:gdLst>
                  <a:gd name="T0" fmla="*/ 0 w 8"/>
                  <a:gd name="T1" fmla="*/ 0 h 36"/>
                  <a:gd name="T2" fmla="*/ 0 w 8"/>
                  <a:gd name="T3" fmla="*/ 1 h 36"/>
                  <a:gd name="T4" fmla="*/ 0 w 8"/>
                  <a:gd name="T5" fmla="*/ 1 h 36"/>
                  <a:gd name="T6" fmla="*/ 1 w 8"/>
                  <a:gd name="T7" fmla="*/ 2 h 36"/>
                  <a:gd name="T8" fmla="*/ 1 w 8"/>
                  <a:gd name="T9" fmla="*/ 2 h 36"/>
                  <a:gd name="T10" fmla="*/ 0 w 8"/>
                  <a:gd name="T11" fmla="*/ 1 h 36"/>
                  <a:gd name="T12" fmla="*/ 0 w 8"/>
                  <a:gd name="T13" fmla="*/ 1 h 36"/>
                  <a:gd name="T14" fmla="*/ 0 w 8"/>
                  <a:gd name="T15" fmla="*/ 0 h 36"/>
                  <a:gd name="T16" fmla="*/ 0 w 8"/>
                  <a:gd name="T17" fmla="*/ 0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36">
                    <a:moveTo>
                      <a:pt x="1" y="0"/>
                    </a:moveTo>
                    <a:lnTo>
                      <a:pt x="1" y="14"/>
                    </a:lnTo>
                    <a:lnTo>
                      <a:pt x="4" y="26"/>
                    </a:lnTo>
                    <a:lnTo>
                      <a:pt x="7" y="30"/>
                    </a:lnTo>
                    <a:lnTo>
                      <a:pt x="8" y="36"/>
                    </a:lnTo>
                    <a:lnTo>
                      <a:pt x="2" y="25"/>
                    </a:lnTo>
                    <a:lnTo>
                      <a:pt x="1" y="12"/>
                    </a:lnTo>
                    <a:lnTo>
                      <a:pt x="0" y="3"/>
                    </a:lnTo>
                    <a:lnTo>
                      <a:pt x="1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89" name="Freeform 50">
                <a:extLst>
                  <a:ext uri="{FF2B5EF4-FFF2-40B4-BE49-F238E27FC236}">
                    <a16:creationId xmlns:a16="http://schemas.microsoft.com/office/drawing/2014/main" id="{FADCFB5A-3BEB-4C5E-94F6-B64498ABC8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1" y="2060"/>
                <a:ext cx="1" cy="9"/>
              </a:xfrm>
              <a:custGeom>
                <a:avLst/>
                <a:gdLst>
                  <a:gd name="T0" fmla="*/ 0 w 5"/>
                  <a:gd name="T1" fmla="*/ 0 h 45"/>
                  <a:gd name="T2" fmla="*/ 0 w 5"/>
                  <a:gd name="T3" fmla="*/ 0 h 45"/>
                  <a:gd name="T4" fmla="*/ 0 w 5"/>
                  <a:gd name="T5" fmla="*/ 1 h 45"/>
                  <a:gd name="T6" fmla="*/ 0 w 5"/>
                  <a:gd name="T7" fmla="*/ 1 h 45"/>
                  <a:gd name="T8" fmla="*/ 0 w 5"/>
                  <a:gd name="T9" fmla="*/ 2 h 45"/>
                  <a:gd name="T10" fmla="*/ 0 w 5"/>
                  <a:gd name="T11" fmla="*/ 2 h 45"/>
                  <a:gd name="T12" fmla="*/ 0 w 5"/>
                  <a:gd name="T13" fmla="*/ 2 h 45"/>
                  <a:gd name="T14" fmla="*/ 0 w 5"/>
                  <a:gd name="T15" fmla="*/ 1 h 45"/>
                  <a:gd name="T16" fmla="*/ 0 w 5"/>
                  <a:gd name="T17" fmla="*/ 1 h 45"/>
                  <a:gd name="T18" fmla="*/ 0 w 5"/>
                  <a:gd name="T19" fmla="*/ 1 h 45"/>
                  <a:gd name="T20" fmla="*/ 0 w 5"/>
                  <a:gd name="T21" fmla="*/ 0 h 45"/>
                  <a:gd name="T22" fmla="*/ 0 w 5"/>
                  <a:gd name="T23" fmla="*/ 0 h 45"/>
                  <a:gd name="T24" fmla="*/ 0 w 5"/>
                  <a:gd name="T25" fmla="*/ 0 h 45"/>
                  <a:gd name="T26" fmla="*/ 0 w 5"/>
                  <a:gd name="T27" fmla="*/ 0 h 4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" h="45">
                    <a:moveTo>
                      <a:pt x="2" y="0"/>
                    </a:moveTo>
                    <a:lnTo>
                      <a:pt x="1" y="12"/>
                    </a:lnTo>
                    <a:lnTo>
                      <a:pt x="2" y="21"/>
                    </a:lnTo>
                    <a:lnTo>
                      <a:pt x="3" y="30"/>
                    </a:lnTo>
                    <a:lnTo>
                      <a:pt x="5" y="41"/>
                    </a:lnTo>
                    <a:lnTo>
                      <a:pt x="5" y="45"/>
                    </a:lnTo>
                    <a:lnTo>
                      <a:pt x="3" y="38"/>
                    </a:lnTo>
                    <a:lnTo>
                      <a:pt x="2" y="33"/>
                    </a:lnTo>
                    <a:lnTo>
                      <a:pt x="1" y="19"/>
                    </a:lnTo>
                    <a:lnTo>
                      <a:pt x="1" y="14"/>
                    </a:lnTo>
                    <a:lnTo>
                      <a:pt x="0" y="12"/>
                    </a:lnTo>
                    <a:lnTo>
                      <a:pt x="1" y="4"/>
                    </a:lnTo>
                    <a:lnTo>
                      <a:pt x="1" y="2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90" name="Freeform 51">
                <a:extLst>
                  <a:ext uri="{FF2B5EF4-FFF2-40B4-BE49-F238E27FC236}">
                    <a16:creationId xmlns:a16="http://schemas.microsoft.com/office/drawing/2014/main" id="{96207B70-936B-47D5-BC83-784AADFC74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6" y="2074"/>
                <a:ext cx="1" cy="4"/>
              </a:xfrm>
              <a:custGeom>
                <a:avLst/>
                <a:gdLst>
                  <a:gd name="T0" fmla="*/ 1 w 2"/>
                  <a:gd name="T1" fmla="*/ 0 h 24"/>
                  <a:gd name="T2" fmla="*/ 0 w 2"/>
                  <a:gd name="T3" fmla="*/ 0 h 24"/>
                  <a:gd name="T4" fmla="*/ 0 w 2"/>
                  <a:gd name="T5" fmla="*/ 0 h 24"/>
                  <a:gd name="T6" fmla="*/ 1 w 2"/>
                  <a:gd name="T7" fmla="*/ 1 h 24"/>
                  <a:gd name="T8" fmla="*/ 1 w 2"/>
                  <a:gd name="T9" fmla="*/ 1 h 24"/>
                  <a:gd name="T10" fmla="*/ 1 w 2"/>
                  <a:gd name="T11" fmla="*/ 1 h 24"/>
                  <a:gd name="T12" fmla="*/ 0 w 2"/>
                  <a:gd name="T13" fmla="*/ 1 h 24"/>
                  <a:gd name="T14" fmla="*/ 0 w 2"/>
                  <a:gd name="T15" fmla="*/ 0 h 24"/>
                  <a:gd name="T16" fmla="*/ 0 w 2"/>
                  <a:gd name="T17" fmla="*/ 0 h 24"/>
                  <a:gd name="T18" fmla="*/ 0 w 2"/>
                  <a:gd name="T19" fmla="*/ 0 h 24"/>
                  <a:gd name="T20" fmla="*/ 0 w 2"/>
                  <a:gd name="T21" fmla="*/ 0 h 24"/>
                  <a:gd name="T22" fmla="*/ 1 w 2"/>
                  <a:gd name="T23" fmla="*/ 0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" h="24">
                    <a:moveTo>
                      <a:pt x="1" y="0"/>
                    </a:moveTo>
                    <a:lnTo>
                      <a:pt x="0" y="9"/>
                    </a:lnTo>
                    <a:lnTo>
                      <a:pt x="0" y="13"/>
                    </a:lnTo>
                    <a:lnTo>
                      <a:pt x="1" y="21"/>
                    </a:lnTo>
                    <a:lnTo>
                      <a:pt x="2" y="24"/>
                    </a:lnTo>
                    <a:lnTo>
                      <a:pt x="1" y="23"/>
                    </a:lnTo>
                    <a:lnTo>
                      <a:pt x="0" y="19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91" name="Freeform 52">
                <a:extLst>
                  <a:ext uri="{FF2B5EF4-FFF2-40B4-BE49-F238E27FC236}">
                    <a16:creationId xmlns:a16="http://schemas.microsoft.com/office/drawing/2014/main" id="{671182AE-A52F-4A56-B7CB-BD37BF4001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3" y="2068"/>
                <a:ext cx="4" cy="8"/>
              </a:xfrm>
              <a:custGeom>
                <a:avLst/>
                <a:gdLst>
                  <a:gd name="T0" fmla="*/ 1 w 21"/>
                  <a:gd name="T1" fmla="*/ 0 h 40"/>
                  <a:gd name="T2" fmla="*/ 1 w 21"/>
                  <a:gd name="T3" fmla="*/ 0 h 40"/>
                  <a:gd name="T4" fmla="*/ 0 w 21"/>
                  <a:gd name="T5" fmla="*/ 1 h 40"/>
                  <a:gd name="T6" fmla="*/ 0 w 21"/>
                  <a:gd name="T7" fmla="*/ 1 h 40"/>
                  <a:gd name="T8" fmla="*/ 0 w 21"/>
                  <a:gd name="T9" fmla="*/ 2 h 40"/>
                  <a:gd name="T10" fmla="*/ 0 w 21"/>
                  <a:gd name="T11" fmla="*/ 2 h 40"/>
                  <a:gd name="T12" fmla="*/ 0 w 21"/>
                  <a:gd name="T13" fmla="*/ 1 h 40"/>
                  <a:gd name="T14" fmla="*/ 0 w 21"/>
                  <a:gd name="T15" fmla="*/ 1 h 40"/>
                  <a:gd name="T16" fmla="*/ 1 w 21"/>
                  <a:gd name="T17" fmla="*/ 0 h 40"/>
                  <a:gd name="T18" fmla="*/ 1 w 21"/>
                  <a:gd name="T19" fmla="*/ 0 h 40"/>
                  <a:gd name="T20" fmla="*/ 1 w 21"/>
                  <a:gd name="T21" fmla="*/ 0 h 40"/>
                  <a:gd name="T22" fmla="*/ 1 w 21"/>
                  <a:gd name="T23" fmla="*/ 0 h 40"/>
                  <a:gd name="T24" fmla="*/ 1 w 21"/>
                  <a:gd name="T25" fmla="*/ 0 h 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1" h="40">
                    <a:moveTo>
                      <a:pt x="21" y="5"/>
                    </a:moveTo>
                    <a:lnTo>
                      <a:pt x="15" y="10"/>
                    </a:lnTo>
                    <a:lnTo>
                      <a:pt x="12" y="16"/>
                    </a:lnTo>
                    <a:lnTo>
                      <a:pt x="6" y="28"/>
                    </a:lnTo>
                    <a:lnTo>
                      <a:pt x="1" y="38"/>
                    </a:lnTo>
                    <a:lnTo>
                      <a:pt x="0" y="40"/>
                    </a:lnTo>
                    <a:lnTo>
                      <a:pt x="6" y="24"/>
                    </a:lnTo>
                    <a:lnTo>
                      <a:pt x="11" y="15"/>
                    </a:lnTo>
                    <a:lnTo>
                      <a:pt x="17" y="5"/>
                    </a:lnTo>
                    <a:lnTo>
                      <a:pt x="20" y="0"/>
                    </a:lnTo>
                    <a:lnTo>
                      <a:pt x="20" y="2"/>
                    </a:lnTo>
                    <a:lnTo>
                      <a:pt x="21" y="2"/>
                    </a:lnTo>
                    <a:lnTo>
                      <a:pt x="21" y="5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92" name="Freeform 53">
                <a:extLst>
                  <a:ext uri="{FF2B5EF4-FFF2-40B4-BE49-F238E27FC236}">
                    <a16:creationId xmlns:a16="http://schemas.microsoft.com/office/drawing/2014/main" id="{D814A07A-148C-4C99-91F1-11411C251B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5" y="2056"/>
                <a:ext cx="7" cy="10"/>
              </a:xfrm>
              <a:custGeom>
                <a:avLst/>
                <a:gdLst>
                  <a:gd name="T0" fmla="*/ 2 w 32"/>
                  <a:gd name="T1" fmla="*/ 0 h 48"/>
                  <a:gd name="T2" fmla="*/ 1 w 32"/>
                  <a:gd name="T3" fmla="*/ 1 h 48"/>
                  <a:gd name="T4" fmla="*/ 1 w 32"/>
                  <a:gd name="T5" fmla="*/ 1 h 48"/>
                  <a:gd name="T6" fmla="*/ 0 w 32"/>
                  <a:gd name="T7" fmla="*/ 2 h 48"/>
                  <a:gd name="T8" fmla="*/ 0 w 32"/>
                  <a:gd name="T9" fmla="*/ 2 h 48"/>
                  <a:gd name="T10" fmla="*/ 0 w 32"/>
                  <a:gd name="T11" fmla="*/ 2 h 48"/>
                  <a:gd name="T12" fmla="*/ 0 w 32"/>
                  <a:gd name="T13" fmla="*/ 2 h 48"/>
                  <a:gd name="T14" fmla="*/ 0 w 32"/>
                  <a:gd name="T15" fmla="*/ 2 h 48"/>
                  <a:gd name="T16" fmla="*/ 0 w 32"/>
                  <a:gd name="T17" fmla="*/ 2 h 48"/>
                  <a:gd name="T18" fmla="*/ 0 w 32"/>
                  <a:gd name="T19" fmla="*/ 1 h 48"/>
                  <a:gd name="T20" fmla="*/ 1 w 32"/>
                  <a:gd name="T21" fmla="*/ 1 h 48"/>
                  <a:gd name="T22" fmla="*/ 1 w 32"/>
                  <a:gd name="T23" fmla="*/ 1 h 48"/>
                  <a:gd name="T24" fmla="*/ 1 w 32"/>
                  <a:gd name="T25" fmla="*/ 0 h 48"/>
                  <a:gd name="T26" fmla="*/ 2 w 32"/>
                  <a:gd name="T27" fmla="*/ 0 h 48"/>
                  <a:gd name="T28" fmla="*/ 2 w 32"/>
                  <a:gd name="T29" fmla="*/ 0 h 48"/>
                  <a:gd name="T30" fmla="*/ 2 w 32"/>
                  <a:gd name="T31" fmla="*/ 0 h 48"/>
                  <a:gd name="T32" fmla="*/ 2 w 32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48">
                    <a:moveTo>
                      <a:pt x="30" y="6"/>
                    </a:moveTo>
                    <a:lnTo>
                      <a:pt x="24" y="13"/>
                    </a:lnTo>
                    <a:lnTo>
                      <a:pt x="18" y="21"/>
                    </a:lnTo>
                    <a:lnTo>
                      <a:pt x="7" y="40"/>
                    </a:lnTo>
                    <a:lnTo>
                      <a:pt x="3" y="47"/>
                    </a:lnTo>
                    <a:lnTo>
                      <a:pt x="2" y="48"/>
                    </a:lnTo>
                    <a:lnTo>
                      <a:pt x="0" y="48"/>
                    </a:lnTo>
                    <a:lnTo>
                      <a:pt x="5" y="42"/>
                    </a:lnTo>
                    <a:lnTo>
                      <a:pt x="8" y="37"/>
                    </a:lnTo>
                    <a:lnTo>
                      <a:pt x="11" y="29"/>
                    </a:lnTo>
                    <a:lnTo>
                      <a:pt x="17" y="20"/>
                    </a:lnTo>
                    <a:lnTo>
                      <a:pt x="20" y="14"/>
                    </a:lnTo>
                    <a:lnTo>
                      <a:pt x="28" y="1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1" y="4"/>
                    </a:lnTo>
                    <a:lnTo>
                      <a:pt x="30" y="6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93" name="Freeform 54">
                <a:extLst>
                  <a:ext uri="{FF2B5EF4-FFF2-40B4-BE49-F238E27FC236}">
                    <a16:creationId xmlns:a16="http://schemas.microsoft.com/office/drawing/2014/main" id="{62DF52EA-9D14-4F9C-89D0-241DF7105E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1" y="1740"/>
                <a:ext cx="18" cy="753"/>
              </a:xfrm>
              <a:custGeom>
                <a:avLst/>
                <a:gdLst>
                  <a:gd name="T0" fmla="*/ 0 w 89"/>
                  <a:gd name="T1" fmla="*/ 144 h 3764"/>
                  <a:gd name="T2" fmla="*/ 0 w 89"/>
                  <a:gd name="T3" fmla="*/ 81 h 3764"/>
                  <a:gd name="T4" fmla="*/ 1 w 89"/>
                  <a:gd name="T5" fmla="*/ 57 h 3764"/>
                  <a:gd name="T6" fmla="*/ 2 w 89"/>
                  <a:gd name="T7" fmla="*/ 35 h 3764"/>
                  <a:gd name="T8" fmla="*/ 3 w 89"/>
                  <a:gd name="T9" fmla="*/ 8 h 3764"/>
                  <a:gd name="T10" fmla="*/ 3 w 89"/>
                  <a:gd name="T11" fmla="*/ 0 h 3764"/>
                  <a:gd name="T12" fmla="*/ 3 w 89"/>
                  <a:gd name="T13" fmla="*/ 0 h 3764"/>
                  <a:gd name="T14" fmla="*/ 3 w 89"/>
                  <a:gd name="T15" fmla="*/ 16 h 3764"/>
                  <a:gd name="T16" fmla="*/ 4 w 89"/>
                  <a:gd name="T17" fmla="*/ 35 h 3764"/>
                  <a:gd name="T18" fmla="*/ 3 w 89"/>
                  <a:gd name="T19" fmla="*/ 61 h 3764"/>
                  <a:gd name="T20" fmla="*/ 3 w 89"/>
                  <a:gd name="T21" fmla="*/ 79 h 3764"/>
                  <a:gd name="T22" fmla="*/ 3 w 89"/>
                  <a:gd name="T23" fmla="*/ 98 h 3764"/>
                  <a:gd name="T24" fmla="*/ 3 w 89"/>
                  <a:gd name="T25" fmla="*/ 126 h 3764"/>
                  <a:gd name="T26" fmla="*/ 3 w 89"/>
                  <a:gd name="T27" fmla="*/ 151 h 3764"/>
                  <a:gd name="T28" fmla="*/ 3 w 89"/>
                  <a:gd name="T29" fmla="*/ 151 h 376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89" h="3764">
                    <a:moveTo>
                      <a:pt x="0" y="3601"/>
                    </a:moveTo>
                    <a:lnTo>
                      <a:pt x="0" y="2020"/>
                    </a:lnTo>
                    <a:lnTo>
                      <a:pt x="21" y="1428"/>
                    </a:lnTo>
                    <a:lnTo>
                      <a:pt x="42" y="877"/>
                    </a:lnTo>
                    <a:lnTo>
                      <a:pt x="63" y="194"/>
                    </a:lnTo>
                    <a:lnTo>
                      <a:pt x="63" y="0"/>
                    </a:lnTo>
                    <a:lnTo>
                      <a:pt x="74" y="408"/>
                    </a:lnTo>
                    <a:lnTo>
                      <a:pt x="89" y="877"/>
                    </a:lnTo>
                    <a:lnTo>
                      <a:pt x="74" y="1530"/>
                    </a:lnTo>
                    <a:lnTo>
                      <a:pt x="63" y="1979"/>
                    </a:lnTo>
                    <a:lnTo>
                      <a:pt x="74" y="2448"/>
                    </a:lnTo>
                    <a:lnTo>
                      <a:pt x="74" y="3142"/>
                    </a:lnTo>
                    <a:lnTo>
                      <a:pt x="79" y="376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94" name="Freeform 55">
                <a:extLst>
                  <a:ext uri="{FF2B5EF4-FFF2-40B4-BE49-F238E27FC236}">
                    <a16:creationId xmlns:a16="http://schemas.microsoft.com/office/drawing/2014/main" id="{1842A687-8BAC-4572-A45F-99DA1FF182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8" y="1870"/>
                <a:ext cx="10" cy="24"/>
              </a:xfrm>
              <a:custGeom>
                <a:avLst/>
                <a:gdLst>
                  <a:gd name="T0" fmla="*/ 1 w 49"/>
                  <a:gd name="T1" fmla="*/ 4 h 118"/>
                  <a:gd name="T2" fmla="*/ 1 w 49"/>
                  <a:gd name="T3" fmla="*/ 4 h 118"/>
                  <a:gd name="T4" fmla="*/ 1 w 49"/>
                  <a:gd name="T5" fmla="*/ 4 h 118"/>
                  <a:gd name="T6" fmla="*/ 1 w 49"/>
                  <a:gd name="T7" fmla="*/ 4 h 118"/>
                  <a:gd name="T8" fmla="*/ 1 w 49"/>
                  <a:gd name="T9" fmla="*/ 4 h 118"/>
                  <a:gd name="T10" fmla="*/ 0 w 49"/>
                  <a:gd name="T11" fmla="*/ 4 h 118"/>
                  <a:gd name="T12" fmla="*/ 0 w 49"/>
                  <a:gd name="T13" fmla="*/ 4 h 118"/>
                  <a:gd name="T14" fmla="*/ 0 w 49"/>
                  <a:gd name="T15" fmla="*/ 3 h 118"/>
                  <a:gd name="T16" fmla="*/ 0 w 49"/>
                  <a:gd name="T17" fmla="*/ 3 h 118"/>
                  <a:gd name="T18" fmla="*/ 0 w 49"/>
                  <a:gd name="T19" fmla="*/ 3 h 118"/>
                  <a:gd name="T20" fmla="*/ 0 w 49"/>
                  <a:gd name="T21" fmla="*/ 3 h 118"/>
                  <a:gd name="T22" fmla="*/ 0 w 49"/>
                  <a:gd name="T23" fmla="*/ 3 h 118"/>
                  <a:gd name="T24" fmla="*/ 0 w 49"/>
                  <a:gd name="T25" fmla="*/ 2 h 118"/>
                  <a:gd name="T26" fmla="*/ 0 w 49"/>
                  <a:gd name="T27" fmla="*/ 2 h 118"/>
                  <a:gd name="T28" fmla="*/ 0 w 49"/>
                  <a:gd name="T29" fmla="*/ 1 h 118"/>
                  <a:gd name="T30" fmla="*/ 0 w 49"/>
                  <a:gd name="T31" fmla="*/ 1 h 118"/>
                  <a:gd name="T32" fmla="*/ 0 w 49"/>
                  <a:gd name="T33" fmla="*/ 0 h 118"/>
                  <a:gd name="T34" fmla="*/ 1 w 49"/>
                  <a:gd name="T35" fmla="*/ 0 h 118"/>
                  <a:gd name="T36" fmla="*/ 1 w 49"/>
                  <a:gd name="T37" fmla="*/ 1 h 118"/>
                  <a:gd name="T38" fmla="*/ 1 w 49"/>
                  <a:gd name="T39" fmla="*/ 1 h 118"/>
                  <a:gd name="T40" fmla="*/ 1 w 49"/>
                  <a:gd name="T41" fmla="*/ 1 h 118"/>
                  <a:gd name="T42" fmla="*/ 1 w 49"/>
                  <a:gd name="T43" fmla="*/ 1 h 118"/>
                  <a:gd name="T44" fmla="*/ 1 w 49"/>
                  <a:gd name="T45" fmla="*/ 1 h 118"/>
                  <a:gd name="T46" fmla="*/ 1 w 49"/>
                  <a:gd name="T47" fmla="*/ 2 h 118"/>
                  <a:gd name="T48" fmla="*/ 2 w 49"/>
                  <a:gd name="T49" fmla="*/ 2 h 118"/>
                  <a:gd name="T50" fmla="*/ 2 w 49"/>
                  <a:gd name="T51" fmla="*/ 1 h 118"/>
                  <a:gd name="T52" fmla="*/ 2 w 49"/>
                  <a:gd name="T53" fmla="*/ 2 h 118"/>
                  <a:gd name="T54" fmla="*/ 2 w 49"/>
                  <a:gd name="T55" fmla="*/ 2 h 118"/>
                  <a:gd name="T56" fmla="*/ 2 w 49"/>
                  <a:gd name="T57" fmla="*/ 2 h 118"/>
                  <a:gd name="T58" fmla="*/ 2 w 49"/>
                  <a:gd name="T59" fmla="*/ 2 h 118"/>
                  <a:gd name="T60" fmla="*/ 2 w 49"/>
                  <a:gd name="T61" fmla="*/ 2 h 118"/>
                  <a:gd name="T62" fmla="*/ 2 w 49"/>
                  <a:gd name="T63" fmla="*/ 3 h 118"/>
                  <a:gd name="T64" fmla="*/ 2 w 49"/>
                  <a:gd name="T65" fmla="*/ 3 h 118"/>
                  <a:gd name="T66" fmla="*/ 2 w 49"/>
                  <a:gd name="T67" fmla="*/ 3 h 118"/>
                  <a:gd name="T68" fmla="*/ 2 w 49"/>
                  <a:gd name="T69" fmla="*/ 3 h 118"/>
                  <a:gd name="T70" fmla="*/ 2 w 49"/>
                  <a:gd name="T71" fmla="*/ 4 h 118"/>
                  <a:gd name="T72" fmla="*/ 1 w 49"/>
                  <a:gd name="T73" fmla="*/ 4 h 118"/>
                  <a:gd name="T74" fmla="*/ 1 w 49"/>
                  <a:gd name="T75" fmla="*/ 5 h 118"/>
                  <a:gd name="T76" fmla="*/ 1 w 49"/>
                  <a:gd name="T77" fmla="*/ 5 h 118"/>
                  <a:gd name="T78" fmla="*/ 1 w 49"/>
                  <a:gd name="T79" fmla="*/ 5 h 11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9" h="118">
                    <a:moveTo>
                      <a:pt x="29" y="112"/>
                    </a:moveTo>
                    <a:lnTo>
                      <a:pt x="27" y="104"/>
                    </a:lnTo>
                    <a:lnTo>
                      <a:pt x="26" y="105"/>
                    </a:lnTo>
                    <a:lnTo>
                      <a:pt x="23" y="108"/>
                    </a:lnTo>
                    <a:lnTo>
                      <a:pt x="20" y="108"/>
                    </a:lnTo>
                    <a:lnTo>
                      <a:pt x="18" y="107"/>
                    </a:lnTo>
                    <a:lnTo>
                      <a:pt x="18" y="102"/>
                    </a:lnTo>
                    <a:lnTo>
                      <a:pt x="20" y="98"/>
                    </a:lnTo>
                    <a:lnTo>
                      <a:pt x="21" y="96"/>
                    </a:lnTo>
                    <a:lnTo>
                      <a:pt x="15" y="96"/>
                    </a:lnTo>
                    <a:lnTo>
                      <a:pt x="13" y="97"/>
                    </a:lnTo>
                    <a:lnTo>
                      <a:pt x="9" y="93"/>
                    </a:lnTo>
                    <a:lnTo>
                      <a:pt x="9" y="90"/>
                    </a:lnTo>
                    <a:lnTo>
                      <a:pt x="9" y="88"/>
                    </a:lnTo>
                    <a:lnTo>
                      <a:pt x="12" y="81"/>
                    </a:lnTo>
                    <a:lnTo>
                      <a:pt x="10" y="79"/>
                    </a:lnTo>
                    <a:lnTo>
                      <a:pt x="7" y="78"/>
                    </a:lnTo>
                    <a:lnTo>
                      <a:pt x="6" y="74"/>
                    </a:lnTo>
                    <a:lnTo>
                      <a:pt x="4" y="71"/>
                    </a:lnTo>
                    <a:lnTo>
                      <a:pt x="3" y="69"/>
                    </a:lnTo>
                    <a:lnTo>
                      <a:pt x="3" y="65"/>
                    </a:lnTo>
                    <a:lnTo>
                      <a:pt x="3" y="63"/>
                    </a:lnTo>
                    <a:lnTo>
                      <a:pt x="6" y="64"/>
                    </a:lnTo>
                    <a:lnTo>
                      <a:pt x="7" y="64"/>
                    </a:lnTo>
                    <a:lnTo>
                      <a:pt x="8" y="61"/>
                    </a:lnTo>
                    <a:lnTo>
                      <a:pt x="7" y="55"/>
                    </a:lnTo>
                    <a:lnTo>
                      <a:pt x="3" y="48"/>
                    </a:lnTo>
                    <a:lnTo>
                      <a:pt x="0" y="43"/>
                    </a:lnTo>
                    <a:lnTo>
                      <a:pt x="0" y="35"/>
                    </a:lnTo>
                    <a:lnTo>
                      <a:pt x="1" y="31"/>
                    </a:lnTo>
                    <a:lnTo>
                      <a:pt x="4" y="31"/>
                    </a:lnTo>
                    <a:lnTo>
                      <a:pt x="6" y="26"/>
                    </a:lnTo>
                    <a:lnTo>
                      <a:pt x="6" y="19"/>
                    </a:lnTo>
                    <a:lnTo>
                      <a:pt x="10" y="8"/>
                    </a:lnTo>
                    <a:lnTo>
                      <a:pt x="15" y="0"/>
                    </a:lnTo>
                    <a:lnTo>
                      <a:pt x="20" y="4"/>
                    </a:lnTo>
                    <a:lnTo>
                      <a:pt x="21" y="8"/>
                    </a:lnTo>
                    <a:lnTo>
                      <a:pt x="25" y="13"/>
                    </a:lnTo>
                    <a:lnTo>
                      <a:pt x="27" y="20"/>
                    </a:lnTo>
                    <a:lnTo>
                      <a:pt x="29" y="25"/>
                    </a:lnTo>
                    <a:lnTo>
                      <a:pt x="30" y="25"/>
                    </a:lnTo>
                    <a:lnTo>
                      <a:pt x="31" y="22"/>
                    </a:lnTo>
                    <a:lnTo>
                      <a:pt x="33" y="23"/>
                    </a:lnTo>
                    <a:lnTo>
                      <a:pt x="33" y="28"/>
                    </a:lnTo>
                    <a:lnTo>
                      <a:pt x="34" y="32"/>
                    </a:lnTo>
                    <a:lnTo>
                      <a:pt x="35" y="37"/>
                    </a:lnTo>
                    <a:lnTo>
                      <a:pt x="35" y="39"/>
                    </a:lnTo>
                    <a:lnTo>
                      <a:pt x="37" y="42"/>
                    </a:lnTo>
                    <a:lnTo>
                      <a:pt x="38" y="42"/>
                    </a:lnTo>
                    <a:lnTo>
                      <a:pt x="40" y="37"/>
                    </a:lnTo>
                    <a:lnTo>
                      <a:pt x="41" y="32"/>
                    </a:lnTo>
                    <a:lnTo>
                      <a:pt x="43" y="36"/>
                    </a:lnTo>
                    <a:lnTo>
                      <a:pt x="43" y="40"/>
                    </a:lnTo>
                    <a:lnTo>
                      <a:pt x="43" y="45"/>
                    </a:lnTo>
                    <a:lnTo>
                      <a:pt x="41" y="50"/>
                    </a:lnTo>
                    <a:lnTo>
                      <a:pt x="41" y="53"/>
                    </a:lnTo>
                    <a:lnTo>
                      <a:pt x="41" y="59"/>
                    </a:lnTo>
                    <a:lnTo>
                      <a:pt x="42" y="61"/>
                    </a:lnTo>
                    <a:lnTo>
                      <a:pt x="47" y="55"/>
                    </a:lnTo>
                    <a:lnTo>
                      <a:pt x="49" y="56"/>
                    </a:lnTo>
                    <a:lnTo>
                      <a:pt x="48" y="61"/>
                    </a:lnTo>
                    <a:lnTo>
                      <a:pt x="46" y="67"/>
                    </a:lnTo>
                    <a:lnTo>
                      <a:pt x="44" y="72"/>
                    </a:lnTo>
                    <a:lnTo>
                      <a:pt x="43" y="74"/>
                    </a:lnTo>
                    <a:lnTo>
                      <a:pt x="42" y="81"/>
                    </a:lnTo>
                    <a:lnTo>
                      <a:pt x="41" y="86"/>
                    </a:lnTo>
                    <a:lnTo>
                      <a:pt x="43" y="82"/>
                    </a:lnTo>
                    <a:lnTo>
                      <a:pt x="44" y="81"/>
                    </a:lnTo>
                    <a:lnTo>
                      <a:pt x="47" y="81"/>
                    </a:lnTo>
                    <a:lnTo>
                      <a:pt x="46" y="87"/>
                    </a:lnTo>
                    <a:lnTo>
                      <a:pt x="42" y="93"/>
                    </a:lnTo>
                    <a:lnTo>
                      <a:pt x="38" y="99"/>
                    </a:lnTo>
                    <a:lnTo>
                      <a:pt x="31" y="103"/>
                    </a:lnTo>
                    <a:lnTo>
                      <a:pt x="32" y="107"/>
                    </a:lnTo>
                    <a:lnTo>
                      <a:pt x="33" y="111"/>
                    </a:lnTo>
                    <a:lnTo>
                      <a:pt x="33" y="114"/>
                    </a:lnTo>
                    <a:lnTo>
                      <a:pt x="32" y="116"/>
                    </a:lnTo>
                    <a:lnTo>
                      <a:pt x="30" y="118"/>
                    </a:lnTo>
                    <a:lnTo>
                      <a:pt x="30" y="116"/>
                    </a:lnTo>
                    <a:lnTo>
                      <a:pt x="29" y="11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95" name="Freeform 56">
                <a:extLst>
                  <a:ext uri="{FF2B5EF4-FFF2-40B4-BE49-F238E27FC236}">
                    <a16:creationId xmlns:a16="http://schemas.microsoft.com/office/drawing/2014/main" id="{680C5AE2-C145-4C94-B710-E16BF92BB3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1871"/>
                <a:ext cx="2" cy="23"/>
              </a:xfrm>
              <a:custGeom>
                <a:avLst/>
                <a:gdLst>
                  <a:gd name="T0" fmla="*/ 0 w 12"/>
                  <a:gd name="T1" fmla="*/ 5 h 114"/>
                  <a:gd name="T2" fmla="*/ 0 w 12"/>
                  <a:gd name="T3" fmla="*/ 4 h 114"/>
                  <a:gd name="T4" fmla="*/ 0 w 12"/>
                  <a:gd name="T5" fmla="*/ 3 h 114"/>
                  <a:gd name="T6" fmla="*/ 0 w 12"/>
                  <a:gd name="T7" fmla="*/ 2 h 114"/>
                  <a:gd name="T8" fmla="*/ 0 w 12"/>
                  <a:gd name="T9" fmla="*/ 2 h 114"/>
                  <a:gd name="T10" fmla="*/ 0 w 12"/>
                  <a:gd name="T11" fmla="*/ 1 h 114"/>
                  <a:gd name="T12" fmla="*/ 0 w 12"/>
                  <a:gd name="T13" fmla="*/ 1 h 114"/>
                  <a:gd name="T14" fmla="*/ 0 w 12"/>
                  <a:gd name="T15" fmla="*/ 0 h 114"/>
                  <a:gd name="T16" fmla="*/ 0 w 12"/>
                  <a:gd name="T17" fmla="*/ 0 h 114"/>
                  <a:gd name="T18" fmla="*/ 0 w 12"/>
                  <a:gd name="T19" fmla="*/ 0 h 114"/>
                  <a:gd name="T20" fmla="*/ 0 w 12"/>
                  <a:gd name="T21" fmla="*/ 1 h 114"/>
                  <a:gd name="T22" fmla="*/ 0 w 12"/>
                  <a:gd name="T23" fmla="*/ 1 h 114"/>
                  <a:gd name="T24" fmla="*/ 0 w 12"/>
                  <a:gd name="T25" fmla="*/ 2 h 114"/>
                  <a:gd name="T26" fmla="*/ 0 w 12"/>
                  <a:gd name="T27" fmla="*/ 3 h 114"/>
                  <a:gd name="T28" fmla="*/ 0 w 12"/>
                  <a:gd name="T29" fmla="*/ 3 h 114"/>
                  <a:gd name="T30" fmla="*/ 0 w 12"/>
                  <a:gd name="T31" fmla="*/ 4 h 114"/>
                  <a:gd name="T32" fmla="*/ 0 w 12"/>
                  <a:gd name="T33" fmla="*/ 5 h 114"/>
                  <a:gd name="T34" fmla="*/ 0 w 12"/>
                  <a:gd name="T35" fmla="*/ 5 h 114"/>
                  <a:gd name="T36" fmla="*/ 0 w 12"/>
                  <a:gd name="T37" fmla="*/ 5 h 114"/>
                  <a:gd name="T38" fmla="*/ 0 w 12"/>
                  <a:gd name="T39" fmla="*/ 5 h 1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2" h="114">
                    <a:moveTo>
                      <a:pt x="0" y="114"/>
                    </a:moveTo>
                    <a:lnTo>
                      <a:pt x="3" y="101"/>
                    </a:lnTo>
                    <a:lnTo>
                      <a:pt x="3" y="80"/>
                    </a:lnTo>
                    <a:lnTo>
                      <a:pt x="6" y="49"/>
                    </a:lnTo>
                    <a:lnTo>
                      <a:pt x="7" y="43"/>
                    </a:lnTo>
                    <a:lnTo>
                      <a:pt x="7" y="35"/>
                    </a:lnTo>
                    <a:lnTo>
                      <a:pt x="8" y="27"/>
                    </a:lnTo>
                    <a:lnTo>
                      <a:pt x="9" y="12"/>
                    </a:lnTo>
                    <a:lnTo>
                      <a:pt x="10" y="4"/>
                    </a:lnTo>
                    <a:lnTo>
                      <a:pt x="12" y="0"/>
                    </a:lnTo>
                    <a:lnTo>
                      <a:pt x="9" y="18"/>
                    </a:lnTo>
                    <a:lnTo>
                      <a:pt x="8" y="32"/>
                    </a:lnTo>
                    <a:lnTo>
                      <a:pt x="7" y="49"/>
                    </a:lnTo>
                    <a:lnTo>
                      <a:pt x="6" y="66"/>
                    </a:lnTo>
                    <a:lnTo>
                      <a:pt x="5" y="86"/>
                    </a:lnTo>
                    <a:lnTo>
                      <a:pt x="4" y="100"/>
                    </a:lnTo>
                    <a:lnTo>
                      <a:pt x="3" y="114"/>
                    </a:lnTo>
                    <a:lnTo>
                      <a:pt x="1" y="114"/>
                    </a:lnTo>
                    <a:lnTo>
                      <a:pt x="0" y="11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96" name="Freeform 57">
                <a:extLst>
                  <a:ext uri="{FF2B5EF4-FFF2-40B4-BE49-F238E27FC236}">
                    <a16:creationId xmlns:a16="http://schemas.microsoft.com/office/drawing/2014/main" id="{ABB9D5EF-C10A-4237-9F5C-913F555B6D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0" y="1888"/>
                <a:ext cx="3" cy="1"/>
              </a:xfrm>
              <a:custGeom>
                <a:avLst/>
                <a:gdLst>
                  <a:gd name="T0" fmla="*/ 1 w 14"/>
                  <a:gd name="T1" fmla="*/ 0 h 6"/>
                  <a:gd name="T2" fmla="*/ 0 w 14"/>
                  <a:gd name="T3" fmla="*/ 0 h 6"/>
                  <a:gd name="T4" fmla="*/ 0 w 14"/>
                  <a:gd name="T5" fmla="*/ 0 h 6"/>
                  <a:gd name="T6" fmla="*/ 0 w 14"/>
                  <a:gd name="T7" fmla="*/ 0 h 6"/>
                  <a:gd name="T8" fmla="*/ 0 w 14"/>
                  <a:gd name="T9" fmla="*/ 0 h 6"/>
                  <a:gd name="T10" fmla="*/ 0 w 14"/>
                  <a:gd name="T11" fmla="*/ 0 h 6"/>
                  <a:gd name="T12" fmla="*/ 0 w 14"/>
                  <a:gd name="T13" fmla="*/ 0 h 6"/>
                  <a:gd name="T14" fmla="*/ 1 w 14"/>
                  <a:gd name="T15" fmla="*/ 0 h 6"/>
                  <a:gd name="T16" fmla="*/ 1 w 14"/>
                  <a:gd name="T17" fmla="*/ 0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6">
                    <a:moveTo>
                      <a:pt x="14" y="6"/>
                    </a:moveTo>
                    <a:lnTo>
                      <a:pt x="9" y="3"/>
                    </a:lnTo>
                    <a:lnTo>
                      <a:pt x="6" y="1"/>
                    </a:lnTo>
                    <a:lnTo>
                      <a:pt x="2" y="3"/>
                    </a:lnTo>
                    <a:lnTo>
                      <a:pt x="0" y="1"/>
                    </a:lnTo>
                    <a:lnTo>
                      <a:pt x="7" y="0"/>
                    </a:lnTo>
                    <a:lnTo>
                      <a:pt x="10" y="3"/>
                    </a:lnTo>
                    <a:lnTo>
                      <a:pt x="14" y="4"/>
                    </a:lnTo>
                    <a:lnTo>
                      <a:pt x="14" y="6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97" name="Freeform 58">
                <a:extLst>
                  <a:ext uri="{FF2B5EF4-FFF2-40B4-BE49-F238E27FC236}">
                    <a16:creationId xmlns:a16="http://schemas.microsoft.com/office/drawing/2014/main" id="{D06CF48A-3F2D-4813-B1C5-E427E5CBC6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0" y="1885"/>
                <a:ext cx="3" cy="1"/>
              </a:xfrm>
              <a:custGeom>
                <a:avLst/>
                <a:gdLst>
                  <a:gd name="T0" fmla="*/ 1 w 14"/>
                  <a:gd name="T1" fmla="*/ 0 h 8"/>
                  <a:gd name="T2" fmla="*/ 0 w 14"/>
                  <a:gd name="T3" fmla="*/ 0 h 8"/>
                  <a:gd name="T4" fmla="*/ 0 w 14"/>
                  <a:gd name="T5" fmla="*/ 0 h 8"/>
                  <a:gd name="T6" fmla="*/ 0 w 14"/>
                  <a:gd name="T7" fmla="*/ 0 h 8"/>
                  <a:gd name="T8" fmla="*/ 0 w 14"/>
                  <a:gd name="T9" fmla="*/ 0 h 8"/>
                  <a:gd name="T10" fmla="*/ 0 w 14"/>
                  <a:gd name="T11" fmla="*/ 0 h 8"/>
                  <a:gd name="T12" fmla="*/ 0 w 14"/>
                  <a:gd name="T13" fmla="*/ 0 h 8"/>
                  <a:gd name="T14" fmla="*/ 0 w 14"/>
                  <a:gd name="T15" fmla="*/ 0 h 8"/>
                  <a:gd name="T16" fmla="*/ 0 w 14"/>
                  <a:gd name="T17" fmla="*/ 0 h 8"/>
                  <a:gd name="T18" fmla="*/ 0 w 14"/>
                  <a:gd name="T19" fmla="*/ 0 h 8"/>
                  <a:gd name="T20" fmla="*/ 1 w 14"/>
                  <a:gd name="T21" fmla="*/ 0 h 8"/>
                  <a:gd name="T22" fmla="*/ 1 w 14"/>
                  <a:gd name="T23" fmla="*/ 0 h 8"/>
                  <a:gd name="T24" fmla="*/ 1 w 14"/>
                  <a:gd name="T25" fmla="*/ 0 h 8"/>
                  <a:gd name="T26" fmla="*/ 1 w 14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4" h="8">
                    <a:moveTo>
                      <a:pt x="14" y="8"/>
                    </a:moveTo>
                    <a:lnTo>
                      <a:pt x="11" y="5"/>
                    </a:lnTo>
                    <a:lnTo>
                      <a:pt x="8" y="2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9" y="2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4" y="6"/>
                    </a:lnTo>
                    <a:lnTo>
                      <a:pt x="14" y="7"/>
                    </a:lnTo>
                    <a:lnTo>
                      <a:pt x="14" y="8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98" name="Freeform 59">
                <a:extLst>
                  <a:ext uri="{FF2B5EF4-FFF2-40B4-BE49-F238E27FC236}">
                    <a16:creationId xmlns:a16="http://schemas.microsoft.com/office/drawing/2014/main" id="{E0371122-011B-419D-B75A-4A8831AC92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1" y="1878"/>
                <a:ext cx="2" cy="1"/>
              </a:xfrm>
              <a:custGeom>
                <a:avLst/>
                <a:gdLst>
                  <a:gd name="T0" fmla="*/ 1 w 7"/>
                  <a:gd name="T1" fmla="*/ 0 h 6"/>
                  <a:gd name="T2" fmla="*/ 0 w 7"/>
                  <a:gd name="T3" fmla="*/ 0 h 6"/>
                  <a:gd name="T4" fmla="*/ 0 w 7"/>
                  <a:gd name="T5" fmla="*/ 0 h 6"/>
                  <a:gd name="T6" fmla="*/ 0 w 7"/>
                  <a:gd name="T7" fmla="*/ 0 h 6"/>
                  <a:gd name="T8" fmla="*/ 0 w 7"/>
                  <a:gd name="T9" fmla="*/ 0 h 6"/>
                  <a:gd name="T10" fmla="*/ 0 w 7"/>
                  <a:gd name="T11" fmla="*/ 0 h 6"/>
                  <a:gd name="T12" fmla="*/ 0 w 7"/>
                  <a:gd name="T13" fmla="*/ 0 h 6"/>
                  <a:gd name="T14" fmla="*/ 0 w 7"/>
                  <a:gd name="T15" fmla="*/ 0 h 6"/>
                  <a:gd name="T16" fmla="*/ 0 w 7"/>
                  <a:gd name="T17" fmla="*/ 0 h 6"/>
                  <a:gd name="T18" fmla="*/ 1 w 7"/>
                  <a:gd name="T19" fmla="*/ 0 h 6"/>
                  <a:gd name="T20" fmla="*/ 1 w 7"/>
                  <a:gd name="T21" fmla="*/ 0 h 6"/>
                  <a:gd name="T22" fmla="*/ 1 w 7"/>
                  <a:gd name="T23" fmla="*/ 0 h 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" h="6">
                    <a:moveTo>
                      <a:pt x="7" y="6"/>
                    </a:moveTo>
                    <a:lnTo>
                      <a:pt x="5" y="3"/>
                    </a:lnTo>
                    <a:lnTo>
                      <a:pt x="3" y="2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5" y="3"/>
                    </a:lnTo>
                    <a:lnTo>
                      <a:pt x="6" y="5"/>
                    </a:lnTo>
                    <a:lnTo>
                      <a:pt x="7" y="6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99" name="Freeform 60">
                <a:extLst>
                  <a:ext uri="{FF2B5EF4-FFF2-40B4-BE49-F238E27FC236}">
                    <a16:creationId xmlns:a16="http://schemas.microsoft.com/office/drawing/2014/main" id="{61659B02-DA79-4B2C-9099-E67BB4FE24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3" y="1876"/>
                <a:ext cx="1" cy="5"/>
              </a:xfrm>
              <a:custGeom>
                <a:avLst/>
                <a:gdLst>
                  <a:gd name="T0" fmla="*/ 0 w 5"/>
                  <a:gd name="T1" fmla="*/ 1 h 25"/>
                  <a:gd name="T2" fmla="*/ 0 w 5"/>
                  <a:gd name="T3" fmla="*/ 1 h 25"/>
                  <a:gd name="T4" fmla="*/ 0 w 5"/>
                  <a:gd name="T5" fmla="*/ 1 h 25"/>
                  <a:gd name="T6" fmla="*/ 0 w 5"/>
                  <a:gd name="T7" fmla="*/ 0 h 25"/>
                  <a:gd name="T8" fmla="*/ 0 w 5"/>
                  <a:gd name="T9" fmla="*/ 0 h 25"/>
                  <a:gd name="T10" fmla="*/ 0 w 5"/>
                  <a:gd name="T11" fmla="*/ 0 h 25"/>
                  <a:gd name="T12" fmla="*/ 0 w 5"/>
                  <a:gd name="T13" fmla="*/ 0 h 25"/>
                  <a:gd name="T14" fmla="*/ 0 w 5"/>
                  <a:gd name="T15" fmla="*/ 1 h 25"/>
                  <a:gd name="T16" fmla="*/ 0 w 5"/>
                  <a:gd name="T17" fmla="*/ 1 h 25"/>
                  <a:gd name="T18" fmla="*/ 0 w 5"/>
                  <a:gd name="T19" fmla="*/ 1 h 25"/>
                  <a:gd name="T20" fmla="*/ 0 w 5"/>
                  <a:gd name="T21" fmla="*/ 1 h 25"/>
                  <a:gd name="T22" fmla="*/ 0 w 5"/>
                  <a:gd name="T23" fmla="*/ 1 h 25"/>
                  <a:gd name="T24" fmla="*/ 0 w 5"/>
                  <a:gd name="T25" fmla="*/ 1 h 2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" h="25">
                    <a:moveTo>
                      <a:pt x="0" y="24"/>
                    </a:moveTo>
                    <a:lnTo>
                      <a:pt x="2" y="20"/>
                    </a:lnTo>
                    <a:lnTo>
                      <a:pt x="2" y="14"/>
                    </a:lnTo>
                    <a:lnTo>
                      <a:pt x="4" y="7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9"/>
                    </a:lnTo>
                    <a:lnTo>
                      <a:pt x="4" y="14"/>
                    </a:lnTo>
                    <a:lnTo>
                      <a:pt x="2" y="21"/>
                    </a:lnTo>
                    <a:lnTo>
                      <a:pt x="2" y="24"/>
                    </a:lnTo>
                    <a:lnTo>
                      <a:pt x="1" y="24"/>
                    </a:lnTo>
                    <a:lnTo>
                      <a:pt x="1" y="25"/>
                    </a:lnTo>
                    <a:lnTo>
                      <a:pt x="0" y="2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00" name="Freeform 61">
                <a:extLst>
                  <a:ext uri="{FF2B5EF4-FFF2-40B4-BE49-F238E27FC236}">
                    <a16:creationId xmlns:a16="http://schemas.microsoft.com/office/drawing/2014/main" id="{2FC16B16-147E-4CFA-8118-8B6CFBFF2A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3" y="1881"/>
                <a:ext cx="2" cy="7"/>
              </a:xfrm>
              <a:custGeom>
                <a:avLst/>
                <a:gdLst>
                  <a:gd name="T0" fmla="*/ 0 w 7"/>
                  <a:gd name="T1" fmla="*/ 1 h 34"/>
                  <a:gd name="T2" fmla="*/ 0 w 7"/>
                  <a:gd name="T3" fmla="*/ 1 h 34"/>
                  <a:gd name="T4" fmla="*/ 0 w 7"/>
                  <a:gd name="T5" fmla="*/ 1 h 34"/>
                  <a:gd name="T6" fmla="*/ 0 w 7"/>
                  <a:gd name="T7" fmla="*/ 0 h 34"/>
                  <a:gd name="T8" fmla="*/ 1 w 7"/>
                  <a:gd name="T9" fmla="*/ 0 h 34"/>
                  <a:gd name="T10" fmla="*/ 1 w 7"/>
                  <a:gd name="T11" fmla="*/ 0 h 34"/>
                  <a:gd name="T12" fmla="*/ 1 w 7"/>
                  <a:gd name="T13" fmla="*/ 0 h 34"/>
                  <a:gd name="T14" fmla="*/ 1 w 7"/>
                  <a:gd name="T15" fmla="*/ 0 h 34"/>
                  <a:gd name="T16" fmla="*/ 1 w 7"/>
                  <a:gd name="T17" fmla="*/ 0 h 34"/>
                  <a:gd name="T18" fmla="*/ 0 w 7"/>
                  <a:gd name="T19" fmla="*/ 1 h 34"/>
                  <a:gd name="T20" fmla="*/ 0 w 7"/>
                  <a:gd name="T21" fmla="*/ 1 h 34"/>
                  <a:gd name="T22" fmla="*/ 0 w 7"/>
                  <a:gd name="T23" fmla="*/ 1 h 34"/>
                  <a:gd name="T24" fmla="*/ 0 w 7"/>
                  <a:gd name="T25" fmla="*/ 1 h 34"/>
                  <a:gd name="T26" fmla="*/ 0 w 7"/>
                  <a:gd name="T27" fmla="*/ 1 h 34"/>
                  <a:gd name="T28" fmla="*/ 0 w 7"/>
                  <a:gd name="T29" fmla="*/ 1 h 34"/>
                  <a:gd name="T30" fmla="*/ 0 w 7"/>
                  <a:gd name="T31" fmla="*/ 1 h 34"/>
                  <a:gd name="T32" fmla="*/ 0 w 7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" h="34">
                    <a:moveTo>
                      <a:pt x="0" y="31"/>
                    </a:moveTo>
                    <a:lnTo>
                      <a:pt x="1" y="26"/>
                    </a:lnTo>
                    <a:lnTo>
                      <a:pt x="2" y="19"/>
                    </a:lnTo>
                    <a:lnTo>
                      <a:pt x="5" y="7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6" y="5"/>
                    </a:lnTo>
                    <a:lnTo>
                      <a:pt x="6" y="8"/>
                    </a:lnTo>
                    <a:lnTo>
                      <a:pt x="5" y="13"/>
                    </a:lnTo>
                    <a:lnTo>
                      <a:pt x="4" y="19"/>
                    </a:lnTo>
                    <a:lnTo>
                      <a:pt x="4" y="23"/>
                    </a:lnTo>
                    <a:lnTo>
                      <a:pt x="1" y="32"/>
                    </a:lnTo>
                    <a:lnTo>
                      <a:pt x="0" y="34"/>
                    </a:lnTo>
                    <a:lnTo>
                      <a:pt x="0" y="33"/>
                    </a:lnTo>
                    <a:lnTo>
                      <a:pt x="0" y="3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01" name="Freeform 62">
                <a:extLst>
                  <a:ext uri="{FF2B5EF4-FFF2-40B4-BE49-F238E27FC236}">
                    <a16:creationId xmlns:a16="http://schemas.microsoft.com/office/drawing/2014/main" id="{8A4CC46A-513E-49A9-BCE1-87A9CFAD1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3" y="1892"/>
                <a:ext cx="19" cy="15"/>
              </a:xfrm>
              <a:custGeom>
                <a:avLst/>
                <a:gdLst>
                  <a:gd name="T0" fmla="*/ 0 w 98"/>
                  <a:gd name="T1" fmla="*/ 1 h 75"/>
                  <a:gd name="T2" fmla="*/ 0 w 98"/>
                  <a:gd name="T3" fmla="*/ 1 h 75"/>
                  <a:gd name="T4" fmla="*/ 0 w 98"/>
                  <a:gd name="T5" fmla="*/ 1 h 75"/>
                  <a:gd name="T6" fmla="*/ 1 w 98"/>
                  <a:gd name="T7" fmla="*/ 1 h 75"/>
                  <a:gd name="T8" fmla="*/ 1 w 98"/>
                  <a:gd name="T9" fmla="*/ 1 h 75"/>
                  <a:gd name="T10" fmla="*/ 1 w 98"/>
                  <a:gd name="T11" fmla="*/ 2 h 75"/>
                  <a:gd name="T12" fmla="*/ 1 w 98"/>
                  <a:gd name="T13" fmla="*/ 2 h 75"/>
                  <a:gd name="T14" fmla="*/ 1 w 98"/>
                  <a:gd name="T15" fmla="*/ 2 h 75"/>
                  <a:gd name="T16" fmla="*/ 1 w 98"/>
                  <a:gd name="T17" fmla="*/ 2 h 75"/>
                  <a:gd name="T18" fmla="*/ 1 w 98"/>
                  <a:gd name="T19" fmla="*/ 2 h 75"/>
                  <a:gd name="T20" fmla="*/ 2 w 98"/>
                  <a:gd name="T21" fmla="*/ 3 h 75"/>
                  <a:gd name="T22" fmla="*/ 2 w 98"/>
                  <a:gd name="T23" fmla="*/ 2 h 75"/>
                  <a:gd name="T24" fmla="*/ 2 w 98"/>
                  <a:gd name="T25" fmla="*/ 2 h 75"/>
                  <a:gd name="T26" fmla="*/ 2 w 98"/>
                  <a:gd name="T27" fmla="*/ 3 h 75"/>
                  <a:gd name="T28" fmla="*/ 3 w 98"/>
                  <a:gd name="T29" fmla="*/ 3 h 75"/>
                  <a:gd name="T30" fmla="*/ 3 w 98"/>
                  <a:gd name="T31" fmla="*/ 3 h 75"/>
                  <a:gd name="T32" fmla="*/ 3 w 98"/>
                  <a:gd name="T33" fmla="*/ 3 h 75"/>
                  <a:gd name="T34" fmla="*/ 3 w 98"/>
                  <a:gd name="T35" fmla="*/ 2 h 75"/>
                  <a:gd name="T36" fmla="*/ 3 w 98"/>
                  <a:gd name="T37" fmla="*/ 2 h 75"/>
                  <a:gd name="T38" fmla="*/ 3 w 98"/>
                  <a:gd name="T39" fmla="*/ 2 h 75"/>
                  <a:gd name="T40" fmla="*/ 3 w 98"/>
                  <a:gd name="T41" fmla="*/ 2 h 75"/>
                  <a:gd name="T42" fmla="*/ 3 w 98"/>
                  <a:gd name="T43" fmla="*/ 1 h 75"/>
                  <a:gd name="T44" fmla="*/ 3 w 98"/>
                  <a:gd name="T45" fmla="*/ 1 h 75"/>
                  <a:gd name="T46" fmla="*/ 3 w 98"/>
                  <a:gd name="T47" fmla="*/ 1 h 75"/>
                  <a:gd name="T48" fmla="*/ 3 w 98"/>
                  <a:gd name="T49" fmla="*/ 1 h 75"/>
                  <a:gd name="T50" fmla="*/ 3 w 98"/>
                  <a:gd name="T51" fmla="*/ 1 h 75"/>
                  <a:gd name="T52" fmla="*/ 3 w 98"/>
                  <a:gd name="T53" fmla="*/ 1 h 75"/>
                  <a:gd name="T54" fmla="*/ 2 w 98"/>
                  <a:gd name="T55" fmla="*/ 1 h 75"/>
                  <a:gd name="T56" fmla="*/ 2 w 98"/>
                  <a:gd name="T57" fmla="*/ 1 h 75"/>
                  <a:gd name="T58" fmla="*/ 2 w 98"/>
                  <a:gd name="T59" fmla="*/ 0 h 75"/>
                  <a:gd name="T60" fmla="*/ 2 w 98"/>
                  <a:gd name="T61" fmla="*/ 0 h 75"/>
                  <a:gd name="T62" fmla="*/ 2 w 98"/>
                  <a:gd name="T63" fmla="*/ 0 h 75"/>
                  <a:gd name="T64" fmla="*/ 1 w 98"/>
                  <a:gd name="T65" fmla="*/ 0 h 75"/>
                  <a:gd name="T66" fmla="*/ 1 w 98"/>
                  <a:gd name="T67" fmla="*/ 0 h 75"/>
                  <a:gd name="T68" fmla="*/ 1 w 98"/>
                  <a:gd name="T69" fmla="*/ 0 h 75"/>
                  <a:gd name="T70" fmla="*/ 1 w 98"/>
                  <a:gd name="T71" fmla="*/ 0 h 75"/>
                  <a:gd name="T72" fmla="*/ 1 w 98"/>
                  <a:gd name="T73" fmla="*/ 1 h 75"/>
                  <a:gd name="T74" fmla="*/ 0 w 98"/>
                  <a:gd name="T75" fmla="*/ 0 h 75"/>
                  <a:gd name="T76" fmla="*/ 0 w 98"/>
                  <a:gd name="T77" fmla="*/ 0 h 75"/>
                  <a:gd name="T78" fmla="*/ 0 w 98"/>
                  <a:gd name="T79" fmla="*/ 0 h 7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98" h="75">
                    <a:moveTo>
                      <a:pt x="4" y="13"/>
                    </a:moveTo>
                    <a:lnTo>
                      <a:pt x="11" y="17"/>
                    </a:lnTo>
                    <a:lnTo>
                      <a:pt x="10" y="18"/>
                    </a:lnTo>
                    <a:lnTo>
                      <a:pt x="5" y="22"/>
                    </a:lnTo>
                    <a:lnTo>
                      <a:pt x="4" y="26"/>
                    </a:lnTo>
                    <a:lnTo>
                      <a:pt x="5" y="28"/>
                    </a:lnTo>
                    <a:lnTo>
                      <a:pt x="11" y="30"/>
                    </a:lnTo>
                    <a:lnTo>
                      <a:pt x="13" y="29"/>
                    </a:lnTo>
                    <a:lnTo>
                      <a:pt x="15" y="29"/>
                    </a:lnTo>
                    <a:lnTo>
                      <a:pt x="13" y="35"/>
                    </a:lnTo>
                    <a:lnTo>
                      <a:pt x="13" y="38"/>
                    </a:lnTo>
                    <a:lnTo>
                      <a:pt x="15" y="45"/>
                    </a:lnTo>
                    <a:lnTo>
                      <a:pt x="17" y="46"/>
                    </a:lnTo>
                    <a:lnTo>
                      <a:pt x="20" y="46"/>
                    </a:lnTo>
                    <a:lnTo>
                      <a:pt x="26" y="45"/>
                    </a:lnTo>
                    <a:lnTo>
                      <a:pt x="28" y="47"/>
                    </a:lnTo>
                    <a:lnTo>
                      <a:pt x="28" y="51"/>
                    </a:lnTo>
                    <a:lnTo>
                      <a:pt x="29" y="55"/>
                    </a:lnTo>
                    <a:lnTo>
                      <a:pt x="32" y="59"/>
                    </a:lnTo>
                    <a:lnTo>
                      <a:pt x="34" y="60"/>
                    </a:lnTo>
                    <a:lnTo>
                      <a:pt x="37" y="63"/>
                    </a:lnTo>
                    <a:lnTo>
                      <a:pt x="39" y="63"/>
                    </a:lnTo>
                    <a:lnTo>
                      <a:pt x="38" y="57"/>
                    </a:lnTo>
                    <a:lnTo>
                      <a:pt x="39" y="56"/>
                    </a:lnTo>
                    <a:lnTo>
                      <a:pt x="43" y="56"/>
                    </a:lnTo>
                    <a:lnTo>
                      <a:pt x="47" y="60"/>
                    </a:lnTo>
                    <a:lnTo>
                      <a:pt x="52" y="67"/>
                    </a:lnTo>
                    <a:lnTo>
                      <a:pt x="56" y="72"/>
                    </a:lnTo>
                    <a:lnTo>
                      <a:pt x="63" y="75"/>
                    </a:lnTo>
                    <a:lnTo>
                      <a:pt x="65" y="75"/>
                    </a:lnTo>
                    <a:lnTo>
                      <a:pt x="66" y="72"/>
                    </a:lnTo>
                    <a:lnTo>
                      <a:pt x="72" y="71"/>
                    </a:lnTo>
                    <a:lnTo>
                      <a:pt x="79" y="73"/>
                    </a:lnTo>
                    <a:lnTo>
                      <a:pt x="90" y="71"/>
                    </a:lnTo>
                    <a:lnTo>
                      <a:pt x="98" y="67"/>
                    </a:lnTo>
                    <a:lnTo>
                      <a:pt x="95" y="60"/>
                    </a:lnTo>
                    <a:lnTo>
                      <a:pt x="94" y="57"/>
                    </a:lnTo>
                    <a:lnTo>
                      <a:pt x="89" y="49"/>
                    </a:lnTo>
                    <a:lnTo>
                      <a:pt x="83" y="45"/>
                    </a:lnTo>
                    <a:lnTo>
                      <a:pt x="80" y="41"/>
                    </a:lnTo>
                    <a:lnTo>
                      <a:pt x="81" y="41"/>
                    </a:lnTo>
                    <a:lnTo>
                      <a:pt x="81" y="40"/>
                    </a:lnTo>
                    <a:lnTo>
                      <a:pt x="83" y="40"/>
                    </a:lnTo>
                    <a:lnTo>
                      <a:pt x="82" y="37"/>
                    </a:lnTo>
                    <a:lnTo>
                      <a:pt x="79" y="34"/>
                    </a:lnTo>
                    <a:lnTo>
                      <a:pt x="76" y="31"/>
                    </a:lnTo>
                    <a:lnTo>
                      <a:pt x="72" y="29"/>
                    </a:lnTo>
                    <a:lnTo>
                      <a:pt x="69" y="29"/>
                    </a:lnTo>
                    <a:lnTo>
                      <a:pt x="69" y="26"/>
                    </a:lnTo>
                    <a:lnTo>
                      <a:pt x="69" y="24"/>
                    </a:lnTo>
                    <a:lnTo>
                      <a:pt x="72" y="23"/>
                    </a:lnTo>
                    <a:lnTo>
                      <a:pt x="77" y="23"/>
                    </a:lnTo>
                    <a:lnTo>
                      <a:pt x="74" y="20"/>
                    </a:lnTo>
                    <a:lnTo>
                      <a:pt x="71" y="18"/>
                    </a:lnTo>
                    <a:lnTo>
                      <a:pt x="66" y="16"/>
                    </a:lnTo>
                    <a:lnTo>
                      <a:pt x="63" y="17"/>
                    </a:lnTo>
                    <a:lnTo>
                      <a:pt x="60" y="16"/>
                    </a:lnTo>
                    <a:lnTo>
                      <a:pt x="54" y="15"/>
                    </a:lnTo>
                    <a:lnTo>
                      <a:pt x="53" y="12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54" y="5"/>
                    </a:lnTo>
                    <a:lnTo>
                      <a:pt x="48" y="6"/>
                    </a:lnTo>
                    <a:lnTo>
                      <a:pt x="44" y="6"/>
                    </a:lnTo>
                    <a:lnTo>
                      <a:pt x="41" y="6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34" y="5"/>
                    </a:lnTo>
                    <a:lnTo>
                      <a:pt x="36" y="3"/>
                    </a:lnTo>
                    <a:lnTo>
                      <a:pt x="36" y="0"/>
                    </a:lnTo>
                    <a:lnTo>
                      <a:pt x="31" y="0"/>
                    </a:lnTo>
                    <a:lnTo>
                      <a:pt x="26" y="1"/>
                    </a:lnTo>
                    <a:lnTo>
                      <a:pt x="18" y="6"/>
                    </a:lnTo>
                    <a:lnTo>
                      <a:pt x="13" y="13"/>
                    </a:lnTo>
                    <a:lnTo>
                      <a:pt x="10" y="11"/>
                    </a:lnTo>
                    <a:lnTo>
                      <a:pt x="6" y="8"/>
                    </a:lnTo>
                    <a:lnTo>
                      <a:pt x="4" y="7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" y="11"/>
                    </a:lnTo>
                    <a:lnTo>
                      <a:pt x="4" y="13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02" name="Freeform 63">
                <a:extLst>
                  <a:ext uri="{FF2B5EF4-FFF2-40B4-BE49-F238E27FC236}">
                    <a16:creationId xmlns:a16="http://schemas.microsoft.com/office/drawing/2014/main" id="{6EEC7245-D486-4072-A9D1-D9F3E2B92F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3" y="1893"/>
                <a:ext cx="18" cy="11"/>
              </a:xfrm>
              <a:custGeom>
                <a:avLst/>
                <a:gdLst>
                  <a:gd name="T0" fmla="*/ 0 w 89"/>
                  <a:gd name="T1" fmla="*/ 0 h 55"/>
                  <a:gd name="T2" fmla="*/ 0 w 89"/>
                  <a:gd name="T3" fmla="*/ 0 h 55"/>
                  <a:gd name="T4" fmla="*/ 1 w 89"/>
                  <a:gd name="T5" fmla="*/ 1 h 55"/>
                  <a:gd name="T6" fmla="*/ 2 w 89"/>
                  <a:gd name="T7" fmla="*/ 1 h 55"/>
                  <a:gd name="T8" fmla="*/ 2 w 89"/>
                  <a:gd name="T9" fmla="*/ 1 h 55"/>
                  <a:gd name="T10" fmla="*/ 2 w 89"/>
                  <a:gd name="T11" fmla="*/ 2 h 55"/>
                  <a:gd name="T12" fmla="*/ 3 w 89"/>
                  <a:gd name="T13" fmla="*/ 2 h 55"/>
                  <a:gd name="T14" fmla="*/ 3 w 89"/>
                  <a:gd name="T15" fmla="*/ 2 h 55"/>
                  <a:gd name="T16" fmla="*/ 3 w 89"/>
                  <a:gd name="T17" fmla="*/ 2 h 55"/>
                  <a:gd name="T18" fmla="*/ 4 w 89"/>
                  <a:gd name="T19" fmla="*/ 2 h 55"/>
                  <a:gd name="T20" fmla="*/ 3 w 89"/>
                  <a:gd name="T21" fmla="*/ 2 h 55"/>
                  <a:gd name="T22" fmla="*/ 3 w 89"/>
                  <a:gd name="T23" fmla="*/ 2 h 55"/>
                  <a:gd name="T24" fmla="*/ 2 w 89"/>
                  <a:gd name="T25" fmla="*/ 1 h 55"/>
                  <a:gd name="T26" fmla="*/ 2 w 89"/>
                  <a:gd name="T27" fmla="*/ 1 h 55"/>
                  <a:gd name="T28" fmla="*/ 1 w 89"/>
                  <a:gd name="T29" fmla="*/ 1 h 55"/>
                  <a:gd name="T30" fmla="*/ 0 w 89"/>
                  <a:gd name="T31" fmla="*/ 0 h 55"/>
                  <a:gd name="T32" fmla="*/ 0 w 89"/>
                  <a:gd name="T33" fmla="*/ 0 h 55"/>
                  <a:gd name="T34" fmla="*/ 0 w 89"/>
                  <a:gd name="T35" fmla="*/ 0 h 55"/>
                  <a:gd name="T36" fmla="*/ 0 w 89"/>
                  <a:gd name="T37" fmla="*/ 0 h 55"/>
                  <a:gd name="T38" fmla="*/ 0 w 89"/>
                  <a:gd name="T39" fmla="*/ 0 h 5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9" h="55">
                    <a:moveTo>
                      <a:pt x="0" y="2"/>
                    </a:moveTo>
                    <a:lnTo>
                      <a:pt x="10" y="8"/>
                    </a:lnTo>
                    <a:lnTo>
                      <a:pt x="27" y="19"/>
                    </a:lnTo>
                    <a:lnTo>
                      <a:pt x="51" y="33"/>
                    </a:lnTo>
                    <a:lnTo>
                      <a:pt x="55" y="35"/>
                    </a:lnTo>
                    <a:lnTo>
                      <a:pt x="61" y="40"/>
                    </a:lnTo>
                    <a:lnTo>
                      <a:pt x="68" y="44"/>
                    </a:lnTo>
                    <a:lnTo>
                      <a:pt x="80" y="51"/>
                    </a:lnTo>
                    <a:lnTo>
                      <a:pt x="86" y="53"/>
                    </a:lnTo>
                    <a:lnTo>
                      <a:pt x="89" y="55"/>
                    </a:lnTo>
                    <a:lnTo>
                      <a:pt x="75" y="47"/>
                    </a:lnTo>
                    <a:lnTo>
                      <a:pt x="64" y="41"/>
                    </a:lnTo>
                    <a:lnTo>
                      <a:pt x="51" y="32"/>
                    </a:lnTo>
                    <a:lnTo>
                      <a:pt x="38" y="23"/>
                    </a:lnTo>
                    <a:lnTo>
                      <a:pt x="22" y="13"/>
                    </a:lnTo>
                    <a:lnTo>
                      <a:pt x="11" y="6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03" name="Freeform 64">
                <a:extLst>
                  <a:ext uri="{FF2B5EF4-FFF2-40B4-BE49-F238E27FC236}">
                    <a16:creationId xmlns:a16="http://schemas.microsoft.com/office/drawing/2014/main" id="{6D8E0414-6ECD-4B76-81ED-07DDCB22C3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1895"/>
                <a:ext cx="1" cy="3"/>
              </a:xfrm>
              <a:custGeom>
                <a:avLst/>
                <a:gdLst>
                  <a:gd name="T0" fmla="*/ 0 w 2"/>
                  <a:gd name="T1" fmla="*/ 0 h 18"/>
                  <a:gd name="T2" fmla="*/ 1 w 2"/>
                  <a:gd name="T3" fmla="*/ 0 h 18"/>
                  <a:gd name="T4" fmla="*/ 1 w 2"/>
                  <a:gd name="T5" fmla="*/ 0 h 18"/>
                  <a:gd name="T6" fmla="*/ 0 w 2"/>
                  <a:gd name="T7" fmla="*/ 1 h 18"/>
                  <a:gd name="T8" fmla="*/ 0 w 2"/>
                  <a:gd name="T9" fmla="*/ 1 h 18"/>
                  <a:gd name="T10" fmla="*/ 1 w 2"/>
                  <a:gd name="T11" fmla="*/ 0 h 18"/>
                  <a:gd name="T12" fmla="*/ 1 w 2"/>
                  <a:gd name="T13" fmla="*/ 0 h 18"/>
                  <a:gd name="T14" fmla="*/ 1 w 2"/>
                  <a:gd name="T15" fmla="*/ 0 h 18"/>
                  <a:gd name="T16" fmla="*/ 0 w 2"/>
                  <a:gd name="T17" fmla="*/ 0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" h="18">
                    <a:moveTo>
                      <a:pt x="0" y="0"/>
                    </a:moveTo>
                    <a:lnTo>
                      <a:pt x="2" y="6"/>
                    </a:lnTo>
                    <a:lnTo>
                      <a:pt x="2" y="12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2" y="10"/>
                    </a:lnTo>
                    <a:lnTo>
                      <a:pt x="2" y="5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04" name="Freeform 65">
                <a:extLst>
                  <a:ext uri="{FF2B5EF4-FFF2-40B4-BE49-F238E27FC236}">
                    <a16:creationId xmlns:a16="http://schemas.microsoft.com/office/drawing/2014/main" id="{6ECF5840-56DE-4ADC-A1B4-389C5DFAF8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9" y="1897"/>
                <a:ext cx="1" cy="4"/>
              </a:xfrm>
              <a:custGeom>
                <a:avLst/>
                <a:gdLst>
                  <a:gd name="T0" fmla="*/ 0 w 4"/>
                  <a:gd name="T1" fmla="*/ 0 h 21"/>
                  <a:gd name="T2" fmla="*/ 0 w 4"/>
                  <a:gd name="T3" fmla="*/ 0 h 21"/>
                  <a:gd name="T4" fmla="*/ 0 w 4"/>
                  <a:gd name="T5" fmla="*/ 0 h 21"/>
                  <a:gd name="T6" fmla="*/ 0 w 4"/>
                  <a:gd name="T7" fmla="*/ 1 h 21"/>
                  <a:gd name="T8" fmla="*/ 0 w 4"/>
                  <a:gd name="T9" fmla="*/ 1 h 21"/>
                  <a:gd name="T10" fmla="*/ 0 w 4"/>
                  <a:gd name="T11" fmla="*/ 1 h 21"/>
                  <a:gd name="T12" fmla="*/ 0 w 4"/>
                  <a:gd name="T13" fmla="*/ 1 h 21"/>
                  <a:gd name="T14" fmla="*/ 0 w 4"/>
                  <a:gd name="T15" fmla="*/ 1 h 21"/>
                  <a:gd name="T16" fmla="*/ 0 w 4"/>
                  <a:gd name="T17" fmla="*/ 0 h 21"/>
                  <a:gd name="T18" fmla="*/ 0 w 4"/>
                  <a:gd name="T19" fmla="*/ 0 h 21"/>
                  <a:gd name="T20" fmla="*/ 0 w 4"/>
                  <a:gd name="T21" fmla="*/ 0 h 21"/>
                  <a:gd name="T22" fmla="*/ 0 w 4"/>
                  <a:gd name="T23" fmla="*/ 0 h 21"/>
                  <a:gd name="T24" fmla="*/ 0 w 4"/>
                  <a:gd name="T25" fmla="*/ 0 h 21"/>
                  <a:gd name="T26" fmla="*/ 0 w 4"/>
                  <a:gd name="T27" fmla="*/ 0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" h="21">
                    <a:moveTo>
                      <a:pt x="0" y="0"/>
                    </a:moveTo>
                    <a:lnTo>
                      <a:pt x="1" y="5"/>
                    </a:lnTo>
                    <a:lnTo>
                      <a:pt x="3" y="9"/>
                    </a:lnTo>
                    <a:lnTo>
                      <a:pt x="3" y="14"/>
                    </a:lnTo>
                    <a:lnTo>
                      <a:pt x="3" y="20"/>
                    </a:lnTo>
                    <a:lnTo>
                      <a:pt x="3" y="21"/>
                    </a:lnTo>
                    <a:lnTo>
                      <a:pt x="4" y="17"/>
                    </a:lnTo>
                    <a:lnTo>
                      <a:pt x="4" y="15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05" name="Freeform 66">
                <a:extLst>
                  <a:ext uri="{FF2B5EF4-FFF2-40B4-BE49-F238E27FC236}">
                    <a16:creationId xmlns:a16="http://schemas.microsoft.com/office/drawing/2014/main" id="{7557E867-5F4D-4B2B-BC63-BA6C71C397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4" y="1901"/>
                <a:ext cx="1" cy="2"/>
              </a:xfrm>
              <a:custGeom>
                <a:avLst/>
                <a:gdLst>
                  <a:gd name="T0" fmla="*/ 0 w 4"/>
                  <a:gd name="T1" fmla="*/ 0 h 11"/>
                  <a:gd name="T2" fmla="*/ 0 w 4"/>
                  <a:gd name="T3" fmla="*/ 0 h 11"/>
                  <a:gd name="T4" fmla="*/ 0 w 4"/>
                  <a:gd name="T5" fmla="*/ 0 h 11"/>
                  <a:gd name="T6" fmla="*/ 0 w 4"/>
                  <a:gd name="T7" fmla="*/ 0 h 11"/>
                  <a:gd name="T8" fmla="*/ 0 w 4"/>
                  <a:gd name="T9" fmla="*/ 0 h 11"/>
                  <a:gd name="T10" fmla="*/ 0 w 4"/>
                  <a:gd name="T11" fmla="*/ 0 h 11"/>
                  <a:gd name="T12" fmla="*/ 0 w 4"/>
                  <a:gd name="T13" fmla="*/ 0 h 11"/>
                  <a:gd name="T14" fmla="*/ 0 w 4"/>
                  <a:gd name="T15" fmla="*/ 0 h 11"/>
                  <a:gd name="T16" fmla="*/ 0 w 4"/>
                  <a:gd name="T17" fmla="*/ 0 h 11"/>
                  <a:gd name="T18" fmla="*/ 0 w 4"/>
                  <a:gd name="T19" fmla="*/ 0 h 11"/>
                  <a:gd name="T20" fmla="*/ 0 w 4"/>
                  <a:gd name="T21" fmla="*/ 0 h 11"/>
                  <a:gd name="T22" fmla="*/ 0 w 4"/>
                  <a:gd name="T23" fmla="*/ 0 h 1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" h="11">
                    <a:moveTo>
                      <a:pt x="0" y="0"/>
                    </a:moveTo>
                    <a:lnTo>
                      <a:pt x="2" y="3"/>
                    </a:lnTo>
                    <a:lnTo>
                      <a:pt x="3" y="6"/>
                    </a:lnTo>
                    <a:lnTo>
                      <a:pt x="3" y="9"/>
                    </a:lnTo>
                    <a:lnTo>
                      <a:pt x="3" y="11"/>
                    </a:lnTo>
                    <a:lnTo>
                      <a:pt x="4" y="10"/>
                    </a:lnTo>
                    <a:lnTo>
                      <a:pt x="4" y="8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06" name="Freeform 67">
                <a:extLst>
                  <a:ext uri="{FF2B5EF4-FFF2-40B4-BE49-F238E27FC236}">
                    <a16:creationId xmlns:a16="http://schemas.microsoft.com/office/drawing/2014/main" id="{6BC306C8-4DC4-41DA-9824-E839B356D3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2" y="1899"/>
                <a:ext cx="5" cy="1"/>
              </a:xfrm>
              <a:custGeom>
                <a:avLst/>
                <a:gdLst>
                  <a:gd name="T0" fmla="*/ 0 w 23"/>
                  <a:gd name="T1" fmla="*/ 0 h 4"/>
                  <a:gd name="T2" fmla="*/ 0 w 23"/>
                  <a:gd name="T3" fmla="*/ 0 h 4"/>
                  <a:gd name="T4" fmla="*/ 0 w 23"/>
                  <a:gd name="T5" fmla="*/ 0 h 4"/>
                  <a:gd name="T6" fmla="*/ 1 w 23"/>
                  <a:gd name="T7" fmla="*/ 0 h 4"/>
                  <a:gd name="T8" fmla="*/ 1 w 23"/>
                  <a:gd name="T9" fmla="*/ 0 h 4"/>
                  <a:gd name="T10" fmla="*/ 1 w 23"/>
                  <a:gd name="T11" fmla="*/ 0 h 4"/>
                  <a:gd name="T12" fmla="*/ 1 w 23"/>
                  <a:gd name="T13" fmla="*/ 0 h 4"/>
                  <a:gd name="T14" fmla="*/ 1 w 23"/>
                  <a:gd name="T15" fmla="*/ 0 h 4"/>
                  <a:gd name="T16" fmla="*/ 0 w 23"/>
                  <a:gd name="T17" fmla="*/ 0 h 4"/>
                  <a:gd name="T18" fmla="*/ 0 w 23"/>
                  <a:gd name="T19" fmla="*/ 0 h 4"/>
                  <a:gd name="T20" fmla="*/ 0 w 23"/>
                  <a:gd name="T21" fmla="*/ 0 h 4"/>
                  <a:gd name="T22" fmla="*/ 0 w 23"/>
                  <a:gd name="T23" fmla="*/ 0 h 4"/>
                  <a:gd name="T24" fmla="*/ 0 w 23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" h="4">
                    <a:moveTo>
                      <a:pt x="2" y="2"/>
                    </a:moveTo>
                    <a:lnTo>
                      <a:pt x="6" y="2"/>
                    </a:lnTo>
                    <a:lnTo>
                      <a:pt x="11" y="2"/>
                    </a:lnTo>
                    <a:lnTo>
                      <a:pt x="16" y="3"/>
                    </a:lnTo>
                    <a:lnTo>
                      <a:pt x="22" y="4"/>
                    </a:lnTo>
                    <a:lnTo>
                      <a:pt x="23" y="4"/>
                    </a:lnTo>
                    <a:lnTo>
                      <a:pt x="15" y="2"/>
                    </a:lnTo>
                    <a:lnTo>
                      <a:pt x="12" y="1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07" name="Freeform 68">
                <a:extLst>
                  <a:ext uri="{FF2B5EF4-FFF2-40B4-BE49-F238E27FC236}">
                    <a16:creationId xmlns:a16="http://schemas.microsoft.com/office/drawing/2014/main" id="{6695DB65-E27F-4B10-8118-1995E0FE29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8" y="1896"/>
                <a:ext cx="7" cy="1"/>
              </a:xfrm>
              <a:custGeom>
                <a:avLst/>
                <a:gdLst>
                  <a:gd name="T0" fmla="*/ 0 w 32"/>
                  <a:gd name="T1" fmla="*/ 0 h 4"/>
                  <a:gd name="T2" fmla="*/ 0 w 32"/>
                  <a:gd name="T3" fmla="*/ 0 h 4"/>
                  <a:gd name="T4" fmla="*/ 1 w 32"/>
                  <a:gd name="T5" fmla="*/ 0 h 4"/>
                  <a:gd name="T6" fmla="*/ 1 w 32"/>
                  <a:gd name="T7" fmla="*/ 0 h 4"/>
                  <a:gd name="T8" fmla="*/ 1 w 32"/>
                  <a:gd name="T9" fmla="*/ 0 h 4"/>
                  <a:gd name="T10" fmla="*/ 2 w 32"/>
                  <a:gd name="T11" fmla="*/ 0 h 4"/>
                  <a:gd name="T12" fmla="*/ 2 w 32"/>
                  <a:gd name="T13" fmla="*/ 0 h 4"/>
                  <a:gd name="T14" fmla="*/ 1 w 32"/>
                  <a:gd name="T15" fmla="*/ 0 h 4"/>
                  <a:gd name="T16" fmla="*/ 1 w 32"/>
                  <a:gd name="T17" fmla="*/ 0 h 4"/>
                  <a:gd name="T18" fmla="*/ 1 w 32"/>
                  <a:gd name="T19" fmla="*/ 0 h 4"/>
                  <a:gd name="T20" fmla="*/ 1 w 32"/>
                  <a:gd name="T21" fmla="*/ 0 h 4"/>
                  <a:gd name="T22" fmla="*/ 0 w 32"/>
                  <a:gd name="T23" fmla="*/ 0 h 4"/>
                  <a:gd name="T24" fmla="*/ 0 w 32"/>
                  <a:gd name="T25" fmla="*/ 0 h 4"/>
                  <a:gd name="T26" fmla="*/ 0 w 32"/>
                  <a:gd name="T27" fmla="*/ 0 h 4"/>
                  <a:gd name="T28" fmla="*/ 0 w 32"/>
                  <a:gd name="T29" fmla="*/ 0 h 4"/>
                  <a:gd name="T30" fmla="*/ 0 w 32"/>
                  <a:gd name="T31" fmla="*/ 0 h 4"/>
                  <a:gd name="T32" fmla="*/ 0 w 32"/>
                  <a:gd name="T33" fmla="*/ 0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4">
                    <a:moveTo>
                      <a:pt x="2" y="2"/>
                    </a:moveTo>
                    <a:lnTo>
                      <a:pt x="7" y="2"/>
                    </a:lnTo>
                    <a:lnTo>
                      <a:pt x="13" y="2"/>
                    </a:lnTo>
                    <a:lnTo>
                      <a:pt x="25" y="4"/>
                    </a:lnTo>
                    <a:lnTo>
                      <a:pt x="29" y="4"/>
                    </a:lnTo>
                    <a:lnTo>
                      <a:pt x="31" y="3"/>
                    </a:lnTo>
                    <a:lnTo>
                      <a:pt x="32" y="3"/>
                    </a:lnTo>
                    <a:lnTo>
                      <a:pt x="28" y="3"/>
                    </a:lnTo>
                    <a:lnTo>
                      <a:pt x="24" y="2"/>
                    </a:lnTo>
                    <a:lnTo>
                      <a:pt x="20" y="1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2" y="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08" name="Freeform 69">
                <a:extLst>
                  <a:ext uri="{FF2B5EF4-FFF2-40B4-BE49-F238E27FC236}">
                    <a16:creationId xmlns:a16="http://schemas.microsoft.com/office/drawing/2014/main" id="{60C182DE-3DA0-4F68-BA1A-B13CBCAF9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1864"/>
                <a:ext cx="9" cy="23"/>
              </a:xfrm>
              <a:custGeom>
                <a:avLst/>
                <a:gdLst>
                  <a:gd name="T0" fmla="*/ 0 w 45"/>
                  <a:gd name="T1" fmla="*/ 4 h 118"/>
                  <a:gd name="T2" fmla="*/ 0 w 45"/>
                  <a:gd name="T3" fmla="*/ 4 h 118"/>
                  <a:gd name="T4" fmla="*/ 0 w 45"/>
                  <a:gd name="T5" fmla="*/ 4 h 118"/>
                  <a:gd name="T6" fmla="*/ 0 w 45"/>
                  <a:gd name="T7" fmla="*/ 4 h 118"/>
                  <a:gd name="T8" fmla="*/ 0 w 45"/>
                  <a:gd name="T9" fmla="*/ 3 h 118"/>
                  <a:gd name="T10" fmla="*/ 0 w 45"/>
                  <a:gd name="T11" fmla="*/ 3 h 118"/>
                  <a:gd name="T12" fmla="*/ 0 w 45"/>
                  <a:gd name="T13" fmla="*/ 3 h 118"/>
                  <a:gd name="T14" fmla="*/ 0 w 45"/>
                  <a:gd name="T15" fmla="*/ 3 h 118"/>
                  <a:gd name="T16" fmla="*/ 0 w 45"/>
                  <a:gd name="T17" fmla="*/ 2 h 118"/>
                  <a:gd name="T18" fmla="*/ 0 w 45"/>
                  <a:gd name="T19" fmla="*/ 2 h 118"/>
                  <a:gd name="T20" fmla="*/ 0 w 45"/>
                  <a:gd name="T21" fmla="*/ 2 h 118"/>
                  <a:gd name="T22" fmla="*/ 0 w 45"/>
                  <a:gd name="T23" fmla="*/ 2 h 118"/>
                  <a:gd name="T24" fmla="*/ 1 w 45"/>
                  <a:gd name="T25" fmla="*/ 2 h 118"/>
                  <a:gd name="T26" fmla="*/ 1 w 45"/>
                  <a:gd name="T27" fmla="*/ 1 h 118"/>
                  <a:gd name="T28" fmla="*/ 1 w 45"/>
                  <a:gd name="T29" fmla="*/ 1 h 118"/>
                  <a:gd name="T30" fmla="*/ 1 w 45"/>
                  <a:gd name="T31" fmla="*/ 1 h 118"/>
                  <a:gd name="T32" fmla="*/ 1 w 45"/>
                  <a:gd name="T33" fmla="*/ 0 h 118"/>
                  <a:gd name="T34" fmla="*/ 2 w 45"/>
                  <a:gd name="T35" fmla="*/ 0 h 118"/>
                  <a:gd name="T36" fmla="*/ 2 w 45"/>
                  <a:gd name="T37" fmla="*/ 1 h 118"/>
                  <a:gd name="T38" fmla="*/ 2 w 45"/>
                  <a:gd name="T39" fmla="*/ 1 h 118"/>
                  <a:gd name="T40" fmla="*/ 2 w 45"/>
                  <a:gd name="T41" fmla="*/ 1 h 118"/>
                  <a:gd name="T42" fmla="*/ 2 w 45"/>
                  <a:gd name="T43" fmla="*/ 1 h 118"/>
                  <a:gd name="T44" fmla="*/ 2 w 45"/>
                  <a:gd name="T45" fmla="*/ 2 h 118"/>
                  <a:gd name="T46" fmla="*/ 2 w 45"/>
                  <a:gd name="T47" fmla="*/ 2 h 118"/>
                  <a:gd name="T48" fmla="*/ 2 w 45"/>
                  <a:gd name="T49" fmla="*/ 2 h 118"/>
                  <a:gd name="T50" fmla="*/ 2 w 45"/>
                  <a:gd name="T51" fmla="*/ 2 h 118"/>
                  <a:gd name="T52" fmla="*/ 2 w 45"/>
                  <a:gd name="T53" fmla="*/ 2 h 118"/>
                  <a:gd name="T54" fmla="*/ 2 w 45"/>
                  <a:gd name="T55" fmla="*/ 2 h 118"/>
                  <a:gd name="T56" fmla="*/ 1 w 45"/>
                  <a:gd name="T57" fmla="*/ 3 h 118"/>
                  <a:gd name="T58" fmla="*/ 2 w 45"/>
                  <a:gd name="T59" fmla="*/ 3 h 118"/>
                  <a:gd name="T60" fmla="*/ 2 w 45"/>
                  <a:gd name="T61" fmla="*/ 3 h 118"/>
                  <a:gd name="T62" fmla="*/ 1 w 45"/>
                  <a:gd name="T63" fmla="*/ 3 h 118"/>
                  <a:gd name="T64" fmla="*/ 1 w 45"/>
                  <a:gd name="T65" fmla="*/ 3 h 118"/>
                  <a:gd name="T66" fmla="*/ 1 w 45"/>
                  <a:gd name="T67" fmla="*/ 4 h 118"/>
                  <a:gd name="T68" fmla="*/ 1 w 45"/>
                  <a:gd name="T69" fmla="*/ 4 h 118"/>
                  <a:gd name="T70" fmla="*/ 1 w 45"/>
                  <a:gd name="T71" fmla="*/ 4 h 118"/>
                  <a:gd name="T72" fmla="*/ 0 w 45"/>
                  <a:gd name="T73" fmla="*/ 4 h 118"/>
                  <a:gd name="T74" fmla="*/ 0 w 45"/>
                  <a:gd name="T75" fmla="*/ 4 h 118"/>
                  <a:gd name="T76" fmla="*/ 0 w 45"/>
                  <a:gd name="T77" fmla="*/ 4 h 118"/>
                  <a:gd name="T78" fmla="*/ 0 w 45"/>
                  <a:gd name="T79" fmla="*/ 4 h 11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5" h="118">
                    <a:moveTo>
                      <a:pt x="6" y="111"/>
                    </a:moveTo>
                    <a:lnTo>
                      <a:pt x="9" y="103"/>
                    </a:lnTo>
                    <a:lnTo>
                      <a:pt x="7" y="103"/>
                    </a:lnTo>
                    <a:lnTo>
                      <a:pt x="3" y="105"/>
                    </a:lnTo>
                    <a:lnTo>
                      <a:pt x="2" y="103"/>
                    </a:lnTo>
                    <a:lnTo>
                      <a:pt x="2" y="101"/>
                    </a:lnTo>
                    <a:lnTo>
                      <a:pt x="4" y="95"/>
                    </a:lnTo>
                    <a:lnTo>
                      <a:pt x="5" y="94"/>
                    </a:lnTo>
                    <a:lnTo>
                      <a:pt x="6" y="92"/>
                    </a:lnTo>
                    <a:lnTo>
                      <a:pt x="3" y="89"/>
                    </a:lnTo>
                    <a:lnTo>
                      <a:pt x="2" y="88"/>
                    </a:lnTo>
                    <a:lnTo>
                      <a:pt x="0" y="81"/>
                    </a:lnTo>
                    <a:lnTo>
                      <a:pt x="0" y="80"/>
                    </a:lnTo>
                    <a:lnTo>
                      <a:pt x="3" y="78"/>
                    </a:lnTo>
                    <a:lnTo>
                      <a:pt x="6" y="72"/>
                    </a:lnTo>
                    <a:lnTo>
                      <a:pt x="6" y="70"/>
                    </a:lnTo>
                    <a:lnTo>
                      <a:pt x="5" y="68"/>
                    </a:lnTo>
                    <a:lnTo>
                      <a:pt x="4" y="63"/>
                    </a:lnTo>
                    <a:lnTo>
                      <a:pt x="5" y="59"/>
                    </a:lnTo>
                    <a:lnTo>
                      <a:pt x="5" y="56"/>
                    </a:lnTo>
                    <a:lnTo>
                      <a:pt x="6" y="53"/>
                    </a:lnTo>
                    <a:lnTo>
                      <a:pt x="6" y="51"/>
                    </a:lnTo>
                    <a:lnTo>
                      <a:pt x="8" y="54"/>
                    </a:lnTo>
                    <a:lnTo>
                      <a:pt x="9" y="55"/>
                    </a:lnTo>
                    <a:lnTo>
                      <a:pt x="12" y="52"/>
                    </a:lnTo>
                    <a:lnTo>
                      <a:pt x="13" y="46"/>
                    </a:lnTo>
                    <a:lnTo>
                      <a:pt x="12" y="37"/>
                    </a:lnTo>
                    <a:lnTo>
                      <a:pt x="13" y="30"/>
                    </a:lnTo>
                    <a:lnTo>
                      <a:pt x="16" y="24"/>
                    </a:lnTo>
                    <a:lnTo>
                      <a:pt x="17" y="21"/>
                    </a:lnTo>
                    <a:lnTo>
                      <a:pt x="19" y="22"/>
                    </a:lnTo>
                    <a:lnTo>
                      <a:pt x="22" y="19"/>
                    </a:lnTo>
                    <a:lnTo>
                      <a:pt x="25" y="12"/>
                    </a:lnTo>
                    <a:lnTo>
                      <a:pt x="32" y="3"/>
                    </a:lnTo>
                    <a:lnTo>
                      <a:pt x="39" y="0"/>
                    </a:lnTo>
                    <a:lnTo>
                      <a:pt x="40" y="7"/>
                    </a:lnTo>
                    <a:lnTo>
                      <a:pt x="40" y="10"/>
                    </a:lnTo>
                    <a:lnTo>
                      <a:pt x="40" y="18"/>
                    </a:lnTo>
                    <a:lnTo>
                      <a:pt x="40" y="26"/>
                    </a:lnTo>
                    <a:lnTo>
                      <a:pt x="39" y="30"/>
                    </a:lnTo>
                    <a:lnTo>
                      <a:pt x="40" y="30"/>
                    </a:lnTo>
                    <a:lnTo>
                      <a:pt x="41" y="29"/>
                    </a:lnTo>
                    <a:lnTo>
                      <a:pt x="42" y="31"/>
                    </a:lnTo>
                    <a:lnTo>
                      <a:pt x="41" y="36"/>
                    </a:lnTo>
                    <a:lnTo>
                      <a:pt x="40" y="42"/>
                    </a:lnTo>
                    <a:lnTo>
                      <a:pt x="39" y="45"/>
                    </a:lnTo>
                    <a:lnTo>
                      <a:pt x="38" y="48"/>
                    </a:lnTo>
                    <a:lnTo>
                      <a:pt x="38" y="50"/>
                    </a:lnTo>
                    <a:lnTo>
                      <a:pt x="39" y="51"/>
                    </a:lnTo>
                    <a:lnTo>
                      <a:pt x="41" y="48"/>
                    </a:lnTo>
                    <a:lnTo>
                      <a:pt x="45" y="45"/>
                    </a:lnTo>
                    <a:lnTo>
                      <a:pt x="45" y="50"/>
                    </a:lnTo>
                    <a:lnTo>
                      <a:pt x="42" y="53"/>
                    </a:lnTo>
                    <a:lnTo>
                      <a:pt x="41" y="58"/>
                    </a:lnTo>
                    <a:lnTo>
                      <a:pt x="39" y="61"/>
                    </a:lnTo>
                    <a:lnTo>
                      <a:pt x="37" y="63"/>
                    </a:lnTo>
                    <a:lnTo>
                      <a:pt x="34" y="69"/>
                    </a:lnTo>
                    <a:lnTo>
                      <a:pt x="36" y="71"/>
                    </a:lnTo>
                    <a:lnTo>
                      <a:pt x="40" y="69"/>
                    </a:lnTo>
                    <a:lnTo>
                      <a:pt x="41" y="71"/>
                    </a:lnTo>
                    <a:lnTo>
                      <a:pt x="39" y="76"/>
                    </a:lnTo>
                    <a:lnTo>
                      <a:pt x="36" y="79"/>
                    </a:lnTo>
                    <a:lnTo>
                      <a:pt x="32" y="83"/>
                    </a:lnTo>
                    <a:lnTo>
                      <a:pt x="31" y="85"/>
                    </a:lnTo>
                    <a:lnTo>
                      <a:pt x="28" y="89"/>
                    </a:lnTo>
                    <a:lnTo>
                      <a:pt x="24" y="94"/>
                    </a:lnTo>
                    <a:lnTo>
                      <a:pt x="28" y="92"/>
                    </a:lnTo>
                    <a:lnTo>
                      <a:pt x="29" y="92"/>
                    </a:lnTo>
                    <a:lnTo>
                      <a:pt x="30" y="93"/>
                    </a:lnTo>
                    <a:lnTo>
                      <a:pt x="28" y="97"/>
                    </a:lnTo>
                    <a:lnTo>
                      <a:pt x="23" y="101"/>
                    </a:lnTo>
                    <a:lnTo>
                      <a:pt x="17" y="105"/>
                    </a:lnTo>
                    <a:lnTo>
                      <a:pt x="12" y="104"/>
                    </a:lnTo>
                    <a:lnTo>
                      <a:pt x="11" y="109"/>
                    </a:lnTo>
                    <a:lnTo>
                      <a:pt x="9" y="112"/>
                    </a:lnTo>
                    <a:lnTo>
                      <a:pt x="8" y="115"/>
                    </a:lnTo>
                    <a:lnTo>
                      <a:pt x="7" y="118"/>
                    </a:lnTo>
                    <a:lnTo>
                      <a:pt x="5" y="117"/>
                    </a:lnTo>
                    <a:lnTo>
                      <a:pt x="5" y="115"/>
                    </a:lnTo>
                    <a:lnTo>
                      <a:pt x="6" y="11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09" name="Freeform 70">
                <a:extLst>
                  <a:ext uri="{FF2B5EF4-FFF2-40B4-BE49-F238E27FC236}">
                    <a16:creationId xmlns:a16="http://schemas.microsoft.com/office/drawing/2014/main" id="{2DC7FF6D-CF1E-4A6C-8F48-CCD1F540D9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5" y="1866"/>
                <a:ext cx="10" cy="21"/>
              </a:xfrm>
              <a:custGeom>
                <a:avLst/>
                <a:gdLst>
                  <a:gd name="T0" fmla="*/ 0 w 47"/>
                  <a:gd name="T1" fmla="*/ 4 h 102"/>
                  <a:gd name="T2" fmla="*/ 0 w 47"/>
                  <a:gd name="T3" fmla="*/ 4 h 102"/>
                  <a:gd name="T4" fmla="*/ 1 w 47"/>
                  <a:gd name="T5" fmla="*/ 3 h 102"/>
                  <a:gd name="T6" fmla="*/ 1 w 47"/>
                  <a:gd name="T7" fmla="*/ 2 h 102"/>
                  <a:gd name="T8" fmla="*/ 1 w 47"/>
                  <a:gd name="T9" fmla="*/ 2 h 102"/>
                  <a:gd name="T10" fmla="*/ 1 w 47"/>
                  <a:gd name="T11" fmla="*/ 1 h 102"/>
                  <a:gd name="T12" fmla="*/ 1 w 47"/>
                  <a:gd name="T13" fmla="*/ 1 h 102"/>
                  <a:gd name="T14" fmla="*/ 2 w 47"/>
                  <a:gd name="T15" fmla="*/ 0 h 102"/>
                  <a:gd name="T16" fmla="*/ 2 w 47"/>
                  <a:gd name="T17" fmla="*/ 0 h 102"/>
                  <a:gd name="T18" fmla="*/ 2 w 47"/>
                  <a:gd name="T19" fmla="*/ 0 h 102"/>
                  <a:gd name="T20" fmla="*/ 2 w 47"/>
                  <a:gd name="T21" fmla="*/ 1 h 102"/>
                  <a:gd name="T22" fmla="*/ 1 w 47"/>
                  <a:gd name="T23" fmla="*/ 1 h 102"/>
                  <a:gd name="T24" fmla="*/ 1 w 47"/>
                  <a:gd name="T25" fmla="*/ 2 h 102"/>
                  <a:gd name="T26" fmla="*/ 1 w 47"/>
                  <a:gd name="T27" fmla="*/ 2 h 102"/>
                  <a:gd name="T28" fmla="*/ 1 w 47"/>
                  <a:gd name="T29" fmla="*/ 3 h 102"/>
                  <a:gd name="T30" fmla="*/ 0 w 47"/>
                  <a:gd name="T31" fmla="*/ 4 h 102"/>
                  <a:gd name="T32" fmla="*/ 0 w 47"/>
                  <a:gd name="T33" fmla="*/ 4 h 102"/>
                  <a:gd name="T34" fmla="*/ 0 w 47"/>
                  <a:gd name="T35" fmla="*/ 4 h 102"/>
                  <a:gd name="T36" fmla="*/ 0 w 47"/>
                  <a:gd name="T37" fmla="*/ 4 h 102"/>
                  <a:gd name="T38" fmla="*/ 0 w 47"/>
                  <a:gd name="T39" fmla="*/ 4 h 10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7" h="102">
                    <a:moveTo>
                      <a:pt x="0" y="101"/>
                    </a:moveTo>
                    <a:lnTo>
                      <a:pt x="6" y="91"/>
                    </a:lnTo>
                    <a:lnTo>
                      <a:pt x="14" y="71"/>
                    </a:lnTo>
                    <a:lnTo>
                      <a:pt x="26" y="43"/>
                    </a:lnTo>
                    <a:lnTo>
                      <a:pt x="28" y="38"/>
                    </a:lnTo>
                    <a:lnTo>
                      <a:pt x="32" y="31"/>
                    </a:lnTo>
                    <a:lnTo>
                      <a:pt x="34" y="23"/>
                    </a:lnTo>
                    <a:lnTo>
                      <a:pt x="41" y="9"/>
                    </a:lnTo>
                    <a:lnTo>
                      <a:pt x="44" y="4"/>
                    </a:lnTo>
                    <a:lnTo>
                      <a:pt x="47" y="0"/>
                    </a:lnTo>
                    <a:lnTo>
                      <a:pt x="39" y="16"/>
                    </a:lnTo>
                    <a:lnTo>
                      <a:pt x="33" y="28"/>
                    </a:lnTo>
                    <a:lnTo>
                      <a:pt x="27" y="43"/>
                    </a:lnTo>
                    <a:lnTo>
                      <a:pt x="21" y="60"/>
                    </a:lnTo>
                    <a:lnTo>
                      <a:pt x="13" y="79"/>
                    </a:lnTo>
                    <a:lnTo>
                      <a:pt x="7" y="91"/>
                    </a:lnTo>
                    <a:lnTo>
                      <a:pt x="2" y="102"/>
                    </a:lnTo>
                    <a:lnTo>
                      <a:pt x="1" y="102"/>
                    </a:lnTo>
                    <a:lnTo>
                      <a:pt x="0" y="10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10" name="Freeform 71">
                <a:extLst>
                  <a:ext uri="{FF2B5EF4-FFF2-40B4-BE49-F238E27FC236}">
                    <a16:creationId xmlns:a16="http://schemas.microsoft.com/office/drawing/2014/main" id="{034AA2C4-60E8-4903-A0BB-E3D7B63CED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1881"/>
                <a:ext cx="2" cy="2"/>
              </a:xfrm>
              <a:custGeom>
                <a:avLst/>
                <a:gdLst>
                  <a:gd name="T0" fmla="*/ 0 w 9"/>
                  <a:gd name="T1" fmla="*/ 0 h 11"/>
                  <a:gd name="T2" fmla="*/ 0 w 9"/>
                  <a:gd name="T3" fmla="*/ 0 h 11"/>
                  <a:gd name="T4" fmla="*/ 0 w 9"/>
                  <a:gd name="T5" fmla="*/ 0 h 11"/>
                  <a:gd name="T6" fmla="*/ 0 w 9"/>
                  <a:gd name="T7" fmla="*/ 0 h 11"/>
                  <a:gd name="T8" fmla="*/ 0 w 9"/>
                  <a:gd name="T9" fmla="*/ 0 h 11"/>
                  <a:gd name="T10" fmla="*/ 0 w 9"/>
                  <a:gd name="T11" fmla="*/ 0 h 11"/>
                  <a:gd name="T12" fmla="*/ 0 w 9"/>
                  <a:gd name="T13" fmla="*/ 0 h 11"/>
                  <a:gd name="T14" fmla="*/ 0 w 9"/>
                  <a:gd name="T15" fmla="*/ 0 h 11"/>
                  <a:gd name="T16" fmla="*/ 0 w 9"/>
                  <a:gd name="T17" fmla="*/ 0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11">
                    <a:moveTo>
                      <a:pt x="9" y="11"/>
                    </a:moveTo>
                    <a:lnTo>
                      <a:pt x="6" y="5"/>
                    </a:lnTo>
                    <a:lnTo>
                      <a:pt x="4" y="2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5" y="2"/>
                    </a:lnTo>
                    <a:lnTo>
                      <a:pt x="7" y="7"/>
                    </a:lnTo>
                    <a:lnTo>
                      <a:pt x="9" y="10"/>
                    </a:lnTo>
                    <a:lnTo>
                      <a:pt x="9" y="1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11" name="Freeform 72">
                <a:extLst>
                  <a:ext uri="{FF2B5EF4-FFF2-40B4-BE49-F238E27FC236}">
                    <a16:creationId xmlns:a16="http://schemas.microsoft.com/office/drawing/2014/main" id="{7642D3BD-5954-4D59-89D1-9E7243C91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7" y="1877"/>
                <a:ext cx="2" cy="3"/>
              </a:xfrm>
              <a:custGeom>
                <a:avLst/>
                <a:gdLst>
                  <a:gd name="T0" fmla="*/ 1 w 7"/>
                  <a:gd name="T1" fmla="*/ 1 h 16"/>
                  <a:gd name="T2" fmla="*/ 1 w 7"/>
                  <a:gd name="T3" fmla="*/ 0 h 16"/>
                  <a:gd name="T4" fmla="*/ 0 w 7"/>
                  <a:gd name="T5" fmla="*/ 0 h 16"/>
                  <a:gd name="T6" fmla="*/ 0 w 7"/>
                  <a:gd name="T7" fmla="*/ 0 h 16"/>
                  <a:gd name="T8" fmla="*/ 0 w 7"/>
                  <a:gd name="T9" fmla="*/ 0 h 16"/>
                  <a:gd name="T10" fmla="*/ 0 w 7"/>
                  <a:gd name="T11" fmla="*/ 0 h 16"/>
                  <a:gd name="T12" fmla="*/ 0 w 7"/>
                  <a:gd name="T13" fmla="*/ 0 h 16"/>
                  <a:gd name="T14" fmla="*/ 0 w 7"/>
                  <a:gd name="T15" fmla="*/ 0 h 16"/>
                  <a:gd name="T16" fmla="*/ 1 w 7"/>
                  <a:gd name="T17" fmla="*/ 0 h 16"/>
                  <a:gd name="T18" fmla="*/ 1 w 7"/>
                  <a:gd name="T19" fmla="*/ 0 h 16"/>
                  <a:gd name="T20" fmla="*/ 1 w 7"/>
                  <a:gd name="T21" fmla="*/ 0 h 16"/>
                  <a:gd name="T22" fmla="*/ 1 w 7"/>
                  <a:gd name="T23" fmla="*/ 1 h 16"/>
                  <a:gd name="T24" fmla="*/ 1 w 7"/>
                  <a:gd name="T25" fmla="*/ 1 h 16"/>
                  <a:gd name="T26" fmla="*/ 1 w 7"/>
                  <a:gd name="T27" fmla="*/ 1 h 1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" h="16">
                    <a:moveTo>
                      <a:pt x="7" y="16"/>
                    </a:moveTo>
                    <a:lnTo>
                      <a:pt x="6" y="12"/>
                    </a:lnTo>
                    <a:lnTo>
                      <a:pt x="5" y="8"/>
                    </a:lnTo>
                    <a:lnTo>
                      <a:pt x="3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4" y="4"/>
                    </a:lnTo>
                    <a:lnTo>
                      <a:pt x="6" y="8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14"/>
                    </a:lnTo>
                    <a:lnTo>
                      <a:pt x="7" y="15"/>
                    </a:lnTo>
                    <a:lnTo>
                      <a:pt x="7" y="16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12" name="Freeform 73">
                <a:extLst>
                  <a:ext uri="{FF2B5EF4-FFF2-40B4-BE49-F238E27FC236}">
                    <a16:creationId xmlns:a16="http://schemas.microsoft.com/office/drawing/2014/main" id="{32A6B963-1899-4BD8-86E5-883CB21385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0" y="1871"/>
                <a:ext cx="1" cy="2"/>
              </a:xfrm>
              <a:custGeom>
                <a:avLst/>
                <a:gdLst>
                  <a:gd name="T0" fmla="*/ 0 w 4"/>
                  <a:gd name="T1" fmla="*/ 0 h 9"/>
                  <a:gd name="T2" fmla="*/ 0 w 4"/>
                  <a:gd name="T3" fmla="*/ 0 h 9"/>
                  <a:gd name="T4" fmla="*/ 0 w 4"/>
                  <a:gd name="T5" fmla="*/ 0 h 9"/>
                  <a:gd name="T6" fmla="*/ 0 w 4"/>
                  <a:gd name="T7" fmla="*/ 0 h 9"/>
                  <a:gd name="T8" fmla="*/ 0 w 4"/>
                  <a:gd name="T9" fmla="*/ 0 h 9"/>
                  <a:gd name="T10" fmla="*/ 0 w 4"/>
                  <a:gd name="T11" fmla="*/ 0 h 9"/>
                  <a:gd name="T12" fmla="*/ 0 w 4"/>
                  <a:gd name="T13" fmla="*/ 0 h 9"/>
                  <a:gd name="T14" fmla="*/ 0 w 4"/>
                  <a:gd name="T15" fmla="*/ 0 h 9"/>
                  <a:gd name="T16" fmla="*/ 0 w 4"/>
                  <a:gd name="T17" fmla="*/ 0 h 9"/>
                  <a:gd name="T18" fmla="*/ 0 w 4"/>
                  <a:gd name="T19" fmla="*/ 0 h 9"/>
                  <a:gd name="T20" fmla="*/ 0 w 4"/>
                  <a:gd name="T21" fmla="*/ 0 h 9"/>
                  <a:gd name="T22" fmla="*/ 0 w 4"/>
                  <a:gd name="T23" fmla="*/ 0 h 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" h="9">
                    <a:moveTo>
                      <a:pt x="3" y="9"/>
                    </a:moveTo>
                    <a:lnTo>
                      <a:pt x="3" y="6"/>
                    </a:lnTo>
                    <a:lnTo>
                      <a:pt x="2" y="4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3" y="7"/>
                    </a:lnTo>
                    <a:lnTo>
                      <a:pt x="4" y="8"/>
                    </a:lnTo>
                    <a:lnTo>
                      <a:pt x="3" y="9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13" name="Freeform 74">
                <a:extLst>
                  <a:ext uri="{FF2B5EF4-FFF2-40B4-BE49-F238E27FC236}">
                    <a16:creationId xmlns:a16="http://schemas.microsoft.com/office/drawing/2014/main" id="{2DC52629-F36F-4C74-BC2B-C6C11F7E80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0" y="1871"/>
                <a:ext cx="2" cy="4"/>
              </a:xfrm>
              <a:custGeom>
                <a:avLst/>
                <a:gdLst>
                  <a:gd name="T0" fmla="*/ 0 w 11"/>
                  <a:gd name="T1" fmla="*/ 1 h 21"/>
                  <a:gd name="T2" fmla="*/ 0 w 11"/>
                  <a:gd name="T3" fmla="*/ 1 h 21"/>
                  <a:gd name="T4" fmla="*/ 0 w 11"/>
                  <a:gd name="T5" fmla="*/ 0 h 21"/>
                  <a:gd name="T6" fmla="*/ 0 w 11"/>
                  <a:gd name="T7" fmla="*/ 0 h 21"/>
                  <a:gd name="T8" fmla="*/ 0 w 11"/>
                  <a:gd name="T9" fmla="*/ 0 h 21"/>
                  <a:gd name="T10" fmla="*/ 0 w 11"/>
                  <a:gd name="T11" fmla="*/ 0 h 21"/>
                  <a:gd name="T12" fmla="*/ 0 w 11"/>
                  <a:gd name="T13" fmla="*/ 0 h 21"/>
                  <a:gd name="T14" fmla="*/ 0 w 11"/>
                  <a:gd name="T15" fmla="*/ 0 h 21"/>
                  <a:gd name="T16" fmla="*/ 0 w 11"/>
                  <a:gd name="T17" fmla="*/ 1 h 21"/>
                  <a:gd name="T18" fmla="*/ 0 w 11"/>
                  <a:gd name="T19" fmla="*/ 1 h 21"/>
                  <a:gd name="T20" fmla="*/ 0 w 11"/>
                  <a:gd name="T21" fmla="*/ 1 h 21"/>
                  <a:gd name="T22" fmla="*/ 0 w 11"/>
                  <a:gd name="T23" fmla="*/ 1 h 21"/>
                  <a:gd name="T24" fmla="*/ 0 w 11"/>
                  <a:gd name="T25" fmla="*/ 1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" h="21">
                    <a:moveTo>
                      <a:pt x="0" y="19"/>
                    </a:moveTo>
                    <a:lnTo>
                      <a:pt x="3" y="16"/>
                    </a:lnTo>
                    <a:lnTo>
                      <a:pt x="6" y="13"/>
                    </a:lnTo>
                    <a:lnTo>
                      <a:pt x="8" y="6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8" y="8"/>
                    </a:lnTo>
                    <a:lnTo>
                      <a:pt x="7" y="13"/>
                    </a:lnTo>
                    <a:lnTo>
                      <a:pt x="2" y="18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19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14" name="Freeform 75">
                <a:extLst>
                  <a:ext uri="{FF2B5EF4-FFF2-40B4-BE49-F238E27FC236}">
                    <a16:creationId xmlns:a16="http://schemas.microsoft.com/office/drawing/2014/main" id="{4592203F-1354-4EC5-859C-30606987A0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9" y="1876"/>
                <a:ext cx="3" cy="5"/>
              </a:xfrm>
              <a:custGeom>
                <a:avLst/>
                <a:gdLst>
                  <a:gd name="T0" fmla="*/ 0 w 18"/>
                  <a:gd name="T1" fmla="*/ 1 h 27"/>
                  <a:gd name="T2" fmla="*/ 0 w 18"/>
                  <a:gd name="T3" fmla="*/ 1 h 27"/>
                  <a:gd name="T4" fmla="*/ 0 w 18"/>
                  <a:gd name="T5" fmla="*/ 1 h 27"/>
                  <a:gd name="T6" fmla="*/ 0 w 18"/>
                  <a:gd name="T7" fmla="*/ 0 h 27"/>
                  <a:gd name="T8" fmla="*/ 1 w 18"/>
                  <a:gd name="T9" fmla="*/ 0 h 27"/>
                  <a:gd name="T10" fmla="*/ 1 w 18"/>
                  <a:gd name="T11" fmla="*/ 0 h 27"/>
                  <a:gd name="T12" fmla="*/ 1 w 18"/>
                  <a:gd name="T13" fmla="*/ 0 h 27"/>
                  <a:gd name="T14" fmla="*/ 1 w 18"/>
                  <a:gd name="T15" fmla="*/ 0 h 27"/>
                  <a:gd name="T16" fmla="*/ 0 w 18"/>
                  <a:gd name="T17" fmla="*/ 0 h 27"/>
                  <a:gd name="T18" fmla="*/ 0 w 18"/>
                  <a:gd name="T19" fmla="*/ 0 h 27"/>
                  <a:gd name="T20" fmla="*/ 0 w 18"/>
                  <a:gd name="T21" fmla="*/ 1 h 27"/>
                  <a:gd name="T22" fmla="*/ 0 w 18"/>
                  <a:gd name="T23" fmla="*/ 1 h 27"/>
                  <a:gd name="T24" fmla="*/ 0 w 18"/>
                  <a:gd name="T25" fmla="*/ 1 h 27"/>
                  <a:gd name="T26" fmla="*/ 0 w 18"/>
                  <a:gd name="T27" fmla="*/ 1 h 27"/>
                  <a:gd name="T28" fmla="*/ 0 w 18"/>
                  <a:gd name="T29" fmla="*/ 1 h 27"/>
                  <a:gd name="T30" fmla="*/ 0 w 18"/>
                  <a:gd name="T31" fmla="*/ 1 h 27"/>
                  <a:gd name="T32" fmla="*/ 0 w 18"/>
                  <a:gd name="T33" fmla="*/ 1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8" h="27">
                    <a:moveTo>
                      <a:pt x="1" y="25"/>
                    </a:moveTo>
                    <a:lnTo>
                      <a:pt x="5" y="20"/>
                    </a:lnTo>
                    <a:lnTo>
                      <a:pt x="8" y="16"/>
                    </a:lnTo>
                    <a:lnTo>
                      <a:pt x="14" y="4"/>
                    </a:lnTo>
                    <a:lnTo>
                      <a:pt x="16" y="1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6" y="3"/>
                    </a:lnTo>
                    <a:lnTo>
                      <a:pt x="14" y="7"/>
                    </a:lnTo>
                    <a:lnTo>
                      <a:pt x="11" y="10"/>
                    </a:lnTo>
                    <a:lnTo>
                      <a:pt x="9" y="16"/>
                    </a:lnTo>
                    <a:lnTo>
                      <a:pt x="7" y="19"/>
                    </a:lnTo>
                    <a:lnTo>
                      <a:pt x="2" y="26"/>
                    </a:lnTo>
                    <a:lnTo>
                      <a:pt x="1" y="27"/>
                    </a:lnTo>
                    <a:lnTo>
                      <a:pt x="0" y="27"/>
                    </a:lnTo>
                    <a:lnTo>
                      <a:pt x="1" y="26"/>
                    </a:lnTo>
                    <a:lnTo>
                      <a:pt x="1" y="25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15" name="Freeform 76">
                <a:extLst>
                  <a:ext uri="{FF2B5EF4-FFF2-40B4-BE49-F238E27FC236}">
                    <a16:creationId xmlns:a16="http://schemas.microsoft.com/office/drawing/2014/main" id="{E663B93B-2104-412E-8831-AE2306192D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7" y="1872"/>
                <a:ext cx="22" cy="9"/>
              </a:xfrm>
              <a:custGeom>
                <a:avLst/>
                <a:gdLst>
                  <a:gd name="T0" fmla="*/ 1 w 106"/>
                  <a:gd name="T1" fmla="*/ 1 h 46"/>
                  <a:gd name="T2" fmla="*/ 0 w 106"/>
                  <a:gd name="T3" fmla="*/ 2 h 46"/>
                  <a:gd name="T4" fmla="*/ 1 w 106"/>
                  <a:gd name="T5" fmla="*/ 2 h 46"/>
                  <a:gd name="T6" fmla="*/ 1 w 106"/>
                  <a:gd name="T7" fmla="*/ 2 h 46"/>
                  <a:gd name="T8" fmla="*/ 1 w 106"/>
                  <a:gd name="T9" fmla="*/ 2 h 46"/>
                  <a:gd name="T10" fmla="*/ 1 w 106"/>
                  <a:gd name="T11" fmla="*/ 2 h 46"/>
                  <a:gd name="T12" fmla="*/ 2 w 106"/>
                  <a:gd name="T13" fmla="*/ 2 h 46"/>
                  <a:gd name="T14" fmla="*/ 2 w 106"/>
                  <a:gd name="T15" fmla="*/ 2 h 46"/>
                  <a:gd name="T16" fmla="*/ 2 w 106"/>
                  <a:gd name="T17" fmla="*/ 2 h 46"/>
                  <a:gd name="T18" fmla="*/ 2 w 106"/>
                  <a:gd name="T19" fmla="*/ 2 h 46"/>
                  <a:gd name="T20" fmla="*/ 3 w 106"/>
                  <a:gd name="T21" fmla="*/ 2 h 46"/>
                  <a:gd name="T22" fmla="*/ 2 w 106"/>
                  <a:gd name="T23" fmla="*/ 1 h 46"/>
                  <a:gd name="T24" fmla="*/ 3 w 106"/>
                  <a:gd name="T25" fmla="*/ 1 h 46"/>
                  <a:gd name="T26" fmla="*/ 3 w 106"/>
                  <a:gd name="T27" fmla="*/ 1 h 46"/>
                  <a:gd name="T28" fmla="*/ 4 w 106"/>
                  <a:gd name="T29" fmla="*/ 1 h 46"/>
                  <a:gd name="T30" fmla="*/ 4 w 106"/>
                  <a:gd name="T31" fmla="*/ 1 h 46"/>
                  <a:gd name="T32" fmla="*/ 4 w 106"/>
                  <a:gd name="T33" fmla="*/ 1 h 46"/>
                  <a:gd name="T34" fmla="*/ 4 w 106"/>
                  <a:gd name="T35" fmla="*/ 0 h 46"/>
                  <a:gd name="T36" fmla="*/ 4 w 106"/>
                  <a:gd name="T37" fmla="*/ 0 h 46"/>
                  <a:gd name="T38" fmla="*/ 3 w 106"/>
                  <a:gd name="T39" fmla="*/ 0 h 46"/>
                  <a:gd name="T40" fmla="*/ 3 w 106"/>
                  <a:gd name="T41" fmla="*/ 0 h 46"/>
                  <a:gd name="T42" fmla="*/ 3 w 106"/>
                  <a:gd name="T43" fmla="*/ 0 h 46"/>
                  <a:gd name="T44" fmla="*/ 3 w 106"/>
                  <a:gd name="T45" fmla="*/ 0 h 46"/>
                  <a:gd name="T46" fmla="*/ 3 w 106"/>
                  <a:gd name="T47" fmla="*/ 0 h 46"/>
                  <a:gd name="T48" fmla="*/ 2 w 106"/>
                  <a:gd name="T49" fmla="*/ 0 h 46"/>
                  <a:gd name="T50" fmla="*/ 3 w 106"/>
                  <a:gd name="T51" fmla="*/ 0 h 46"/>
                  <a:gd name="T52" fmla="*/ 2 w 106"/>
                  <a:gd name="T53" fmla="*/ 0 h 46"/>
                  <a:gd name="T54" fmla="*/ 2 w 106"/>
                  <a:gd name="T55" fmla="*/ 0 h 46"/>
                  <a:gd name="T56" fmla="*/ 2 w 106"/>
                  <a:gd name="T57" fmla="*/ 0 h 46"/>
                  <a:gd name="T58" fmla="*/ 2 w 106"/>
                  <a:gd name="T59" fmla="*/ 0 h 46"/>
                  <a:gd name="T60" fmla="*/ 2 w 106"/>
                  <a:gd name="T61" fmla="*/ 0 h 46"/>
                  <a:gd name="T62" fmla="*/ 1 w 106"/>
                  <a:gd name="T63" fmla="*/ 0 h 46"/>
                  <a:gd name="T64" fmla="*/ 1 w 106"/>
                  <a:gd name="T65" fmla="*/ 1 h 46"/>
                  <a:gd name="T66" fmla="*/ 1 w 106"/>
                  <a:gd name="T67" fmla="*/ 1 h 46"/>
                  <a:gd name="T68" fmla="*/ 1 w 106"/>
                  <a:gd name="T69" fmla="*/ 1 h 46"/>
                  <a:gd name="T70" fmla="*/ 1 w 106"/>
                  <a:gd name="T71" fmla="*/ 1 h 46"/>
                  <a:gd name="T72" fmla="*/ 0 w 106"/>
                  <a:gd name="T73" fmla="*/ 1 h 46"/>
                  <a:gd name="T74" fmla="*/ 0 w 106"/>
                  <a:gd name="T75" fmla="*/ 1 h 46"/>
                  <a:gd name="T76" fmla="*/ 0 w 106"/>
                  <a:gd name="T77" fmla="*/ 1 h 46"/>
                  <a:gd name="T78" fmla="*/ 0 w 106"/>
                  <a:gd name="T79" fmla="*/ 1 h 4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06" h="46">
                    <a:moveTo>
                      <a:pt x="6" y="37"/>
                    </a:moveTo>
                    <a:lnTo>
                      <a:pt x="14" y="35"/>
                    </a:lnTo>
                    <a:lnTo>
                      <a:pt x="13" y="37"/>
                    </a:lnTo>
                    <a:lnTo>
                      <a:pt x="12" y="41"/>
                    </a:lnTo>
                    <a:lnTo>
                      <a:pt x="14" y="43"/>
                    </a:lnTo>
                    <a:lnTo>
                      <a:pt x="16" y="43"/>
                    </a:lnTo>
                    <a:lnTo>
                      <a:pt x="21" y="42"/>
                    </a:lnTo>
                    <a:lnTo>
                      <a:pt x="22" y="40"/>
                    </a:lnTo>
                    <a:lnTo>
                      <a:pt x="24" y="38"/>
                    </a:lnTo>
                    <a:lnTo>
                      <a:pt x="26" y="43"/>
                    </a:lnTo>
                    <a:lnTo>
                      <a:pt x="28" y="44"/>
                    </a:lnTo>
                    <a:lnTo>
                      <a:pt x="33" y="46"/>
                    </a:lnTo>
                    <a:lnTo>
                      <a:pt x="34" y="45"/>
                    </a:lnTo>
                    <a:lnTo>
                      <a:pt x="37" y="44"/>
                    </a:lnTo>
                    <a:lnTo>
                      <a:pt x="41" y="40"/>
                    </a:lnTo>
                    <a:lnTo>
                      <a:pt x="43" y="41"/>
                    </a:lnTo>
                    <a:lnTo>
                      <a:pt x="46" y="42"/>
                    </a:lnTo>
                    <a:lnTo>
                      <a:pt x="49" y="43"/>
                    </a:lnTo>
                    <a:lnTo>
                      <a:pt x="54" y="43"/>
                    </a:lnTo>
                    <a:lnTo>
                      <a:pt x="56" y="43"/>
                    </a:lnTo>
                    <a:lnTo>
                      <a:pt x="59" y="42"/>
                    </a:lnTo>
                    <a:lnTo>
                      <a:pt x="62" y="41"/>
                    </a:lnTo>
                    <a:lnTo>
                      <a:pt x="57" y="38"/>
                    </a:lnTo>
                    <a:lnTo>
                      <a:pt x="57" y="37"/>
                    </a:lnTo>
                    <a:lnTo>
                      <a:pt x="59" y="36"/>
                    </a:lnTo>
                    <a:lnTo>
                      <a:pt x="65" y="35"/>
                    </a:lnTo>
                    <a:lnTo>
                      <a:pt x="73" y="36"/>
                    </a:lnTo>
                    <a:lnTo>
                      <a:pt x="79" y="36"/>
                    </a:lnTo>
                    <a:lnTo>
                      <a:pt x="85" y="33"/>
                    </a:lnTo>
                    <a:lnTo>
                      <a:pt x="87" y="32"/>
                    </a:lnTo>
                    <a:lnTo>
                      <a:pt x="85" y="29"/>
                    </a:lnTo>
                    <a:lnTo>
                      <a:pt x="89" y="26"/>
                    </a:lnTo>
                    <a:lnTo>
                      <a:pt x="94" y="22"/>
                    </a:lnTo>
                    <a:lnTo>
                      <a:pt x="102" y="16"/>
                    </a:lnTo>
                    <a:lnTo>
                      <a:pt x="106" y="9"/>
                    </a:lnTo>
                    <a:lnTo>
                      <a:pt x="99" y="8"/>
                    </a:lnTo>
                    <a:lnTo>
                      <a:pt x="96" y="8"/>
                    </a:lnTo>
                    <a:lnTo>
                      <a:pt x="88" y="7"/>
                    </a:lnTo>
                    <a:lnTo>
                      <a:pt x="82" y="7"/>
                    </a:lnTo>
                    <a:lnTo>
                      <a:pt x="77" y="8"/>
                    </a:lnTo>
                    <a:lnTo>
                      <a:pt x="77" y="7"/>
                    </a:lnTo>
                    <a:lnTo>
                      <a:pt x="76" y="7"/>
                    </a:lnTo>
                    <a:lnTo>
                      <a:pt x="79" y="4"/>
                    </a:lnTo>
                    <a:lnTo>
                      <a:pt x="75" y="3"/>
                    </a:lnTo>
                    <a:lnTo>
                      <a:pt x="72" y="4"/>
                    </a:lnTo>
                    <a:lnTo>
                      <a:pt x="67" y="5"/>
                    </a:lnTo>
                    <a:lnTo>
                      <a:pt x="64" y="7"/>
                    </a:lnTo>
                    <a:lnTo>
                      <a:pt x="62" y="8"/>
                    </a:lnTo>
                    <a:lnTo>
                      <a:pt x="59" y="7"/>
                    </a:lnTo>
                    <a:lnTo>
                      <a:pt x="58" y="5"/>
                    </a:lnTo>
                    <a:lnTo>
                      <a:pt x="60" y="3"/>
                    </a:lnTo>
                    <a:lnTo>
                      <a:pt x="64" y="0"/>
                    </a:lnTo>
                    <a:lnTo>
                      <a:pt x="59" y="0"/>
                    </a:lnTo>
                    <a:lnTo>
                      <a:pt x="56" y="1"/>
                    </a:lnTo>
                    <a:lnTo>
                      <a:pt x="53" y="3"/>
                    </a:lnTo>
                    <a:lnTo>
                      <a:pt x="50" y="5"/>
                    </a:lnTo>
                    <a:lnTo>
                      <a:pt x="47" y="8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42" y="3"/>
                    </a:lnTo>
                    <a:lnTo>
                      <a:pt x="40" y="2"/>
                    </a:lnTo>
                    <a:lnTo>
                      <a:pt x="37" y="4"/>
                    </a:lnTo>
                    <a:lnTo>
                      <a:pt x="33" y="8"/>
                    </a:lnTo>
                    <a:lnTo>
                      <a:pt x="30" y="11"/>
                    </a:lnTo>
                    <a:lnTo>
                      <a:pt x="29" y="12"/>
                    </a:lnTo>
                    <a:lnTo>
                      <a:pt x="24" y="16"/>
                    </a:lnTo>
                    <a:lnTo>
                      <a:pt x="21" y="19"/>
                    </a:lnTo>
                    <a:lnTo>
                      <a:pt x="22" y="16"/>
                    </a:lnTo>
                    <a:lnTo>
                      <a:pt x="22" y="13"/>
                    </a:lnTo>
                    <a:lnTo>
                      <a:pt x="21" y="13"/>
                    </a:lnTo>
                    <a:lnTo>
                      <a:pt x="17" y="16"/>
                    </a:lnTo>
                    <a:lnTo>
                      <a:pt x="14" y="20"/>
                    </a:lnTo>
                    <a:lnTo>
                      <a:pt x="12" y="26"/>
                    </a:lnTo>
                    <a:lnTo>
                      <a:pt x="12" y="32"/>
                    </a:lnTo>
                    <a:lnTo>
                      <a:pt x="8" y="33"/>
                    </a:lnTo>
                    <a:lnTo>
                      <a:pt x="5" y="34"/>
                    </a:lnTo>
                    <a:lnTo>
                      <a:pt x="3" y="34"/>
                    </a:lnTo>
                    <a:lnTo>
                      <a:pt x="0" y="36"/>
                    </a:lnTo>
                    <a:lnTo>
                      <a:pt x="2" y="38"/>
                    </a:lnTo>
                    <a:lnTo>
                      <a:pt x="3" y="38"/>
                    </a:lnTo>
                    <a:lnTo>
                      <a:pt x="6" y="37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16" name="Freeform 77">
                <a:extLst>
                  <a:ext uri="{FF2B5EF4-FFF2-40B4-BE49-F238E27FC236}">
                    <a16:creationId xmlns:a16="http://schemas.microsoft.com/office/drawing/2014/main" id="{1522E50B-12F0-4002-BE69-04B7197853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8" y="1873"/>
                <a:ext cx="18" cy="9"/>
              </a:xfrm>
              <a:custGeom>
                <a:avLst/>
                <a:gdLst>
                  <a:gd name="T0" fmla="*/ 0 w 88"/>
                  <a:gd name="T1" fmla="*/ 2 h 49"/>
                  <a:gd name="T2" fmla="*/ 0 w 88"/>
                  <a:gd name="T3" fmla="*/ 1 h 49"/>
                  <a:gd name="T4" fmla="*/ 1 w 88"/>
                  <a:gd name="T5" fmla="*/ 1 h 49"/>
                  <a:gd name="T6" fmla="*/ 2 w 88"/>
                  <a:gd name="T7" fmla="*/ 1 h 49"/>
                  <a:gd name="T8" fmla="*/ 2 w 88"/>
                  <a:gd name="T9" fmla="*/ 1 h 49"/>
                  <a:gd name="T10" fmla="*/ 3 w 88"/>
                  <a:gd name="T11" fmla="*/ 1 h 49"/>
                  <a:gd name="T12" fmla="*/ 3 w 88"/>
                  <a:gd name="T13" fmla="*/ 0 h 49"/>
                  <a:gd name="T14" fmla="*/ 3 w 88"/>
                  <a:gd name="T15" fmla="*/ 0 h 49"/>
                  <a:gd name="T16" fmla="*/ 3 w 88"/>
                  <a:gd name="T17" fmla="*/ 0 h 49"/>
                  <a:gd name="T18" fmla="*/ 4 w 88"/>
                  <a:gd name="T19" fmla="*/ 0 h 49"/>
                  <a:gd name="T20" fmla="*/ 3 w 88"/>
                  <a:gd name="T21" fmla="*/ 0 h 49"/>
                  <a:gd name="T22" fmla="*/ 3 w 88"/>
                  <a:gd name="T23" fmla="*/ 1 h 49"/>
                  <a:gd name="T24" fmla="*/ 2 w 88"/>
                  <a:gd name="T25" fmla="*/ 1 h 49"/>
                  <a:gd name="T26" fmla="*/ 2 w 88"/>
                  <a:gd name="T27" fmla="*/ 1 h 49"/>
                  <a:gd name="T28" fmla="*/ 1 w 88"/>
                  <a:gd name="T29" fmla="*/ 1 h 49"/>
                  <a:gd name="T30" fmla="*/ 0 w 88"/>
                  <a:gd name="T31" fmla="*/ 1 h 49"/>
                  <a:gd name="T32" fmla="*/ 0 w 88"/>
                  <a:gd name="T33" fmla="*/ 2 h 49"/>
                  <a:gd name="T34" fmla="*/ 0 w 88"/>
                  <a:gd name="T35" fmla="*/ 2 h 49"/>
                  <a:gd name="T36" fmla="*/ 0 w 88"/>
                  <a:gd name="T37" fmla="*/ 2 h 49"/>
                  <a:gd name="T38" fmla="*/ 0 w 88"/>
                  <a:gd name="T39" fmla="*/ 2 h 4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8" h="49">
                    <a:moveTo>
                      <a:pt x="1" y="49"/>
                    </a:moveTo>
                    <a:lnTo>
                      <a:pt x="10" y="44"/>
                    </a:lnTo>
                    <a:lnTo>
                      <a:pt x="27" y="35"/>
                    </a:lnTo>
                    <a:lnTo>
                      <a:pt x="51" y="22"/>
                    </a:lnTo>
                    <a:lnTo>
                      <a:pt x="55" y="19"/>
                    </a:lnTo>
                    <a:lnTo>
                      <a:pt x="62" y="16"/>
                    </a:lnTo>
                    <a:lnTo>
                      <a:pt x="68" y="13"/>
                    </a:lnTo>
                    <a:lnTo>
                      <a:pt x="80" y="6"/>
                    </a:lnTo>
                    <a:lnTo>
                      <a:pt x="85" y="2"/>
                    </a:lnTo>
                    <a:lnTo>
                      <a:pt x="88" y="0"/>
                    </a:lnTo>
                    <a:lnTo>
                      <a:pt x="75" y="8"/>
                    </a:lnTo>
                    <a:lnTo>
                      <a:pt x="64" y="14"/>
                    </a:lnTo>
                    <a:lnTo>
                      <a:pt x="51" y="20"/>
                    </a:lnTo>
                    <a:lnTo>
                      <a:pt x="37" y="27"/>
                    </a:lnTo>
                    <a:lnTo>
                      <a:pt x="21" y="36"/>
                    </a:lnTo>
                    <a:lnTo>
                      <a:pt x="10" y="42"/>
                    </a:lnTo>
                    <a:lnTo>
                      <a:pt x="0" y="48"/>
                    </a:lnTo>
                    <a:lnTo>
                      <a:pt x="0" y="49"/>
                    </a:lnTo>
                    <a:lnTo>
                      <a:pt x="1" y="49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17" name="Freeform 78">
                <a:extLst>
                  <a:ext uri="{FF2B5EF4-FFF2-40B4-BE49-F238E27FC236}">
                    <a16:creationId xmlns:a16="http://schemas.microsoft.com/office/drawing/2014/main" id="{5E01667A-E2D8-4354-91F5-0EA77D7C20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2" y="1881"/>
                <a:ext cx="2" cy="1"/>
              </a:xfrm>
              <a:custGeom>
                <a:avLst/>
                <a:gdLst>
                  <a:gd name="T0" fmla="*/ 0 w 11"/>
                  <a:gd name="T1" fmla="*/ 0 h 9"/>
                  <a:gd name="T2" fmla="*/ 0 w 11"/>
                  <a:gd name="T3" fmla="*/ 0 h 9"/>
                  <a:gd name="T4" fmla="*/ 0 w 11"/>
                  <a:gd name="T5" fmla="*/ 0 h 9"/>
                  <a:gd name="T6" fmla="*/ 0 w 11"/>
                  <a:gd name="T7" fmla="*/ 0 h 9"/>
                  <a:gd name="T8" fmla="*/ 0 w 11"/>
                  <a:gd name="T9" fmla="*/ 0 h 9"/>
                  <a:gd name="T10" fmla="*/ 0 w 11"/>
                  <a:gd name="T11" fmla="*/ 0 h 9"/>
                  <a:gd name="T12" fmla="*/ 0 w 11"/>
                  <a:gd name="T13" fmla="*/ 0 h 9"/>
                  <a:gd name="T14" fmla="*/ 0 w 11"/>
                  <a:gd name="T15" fmla="*/ 0 h 9"/>
                  <a:gd name="T16" fmla="*/ 0 w 11"/>
                  <a:gd name="T17" fmla="*/ 0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9">
                    <a:moveTo>
                      <a:pt x="0" y="0"/>
                    </a:moveTo>
                    <a:lnTo>
                      <a:pt x="6" y="2"/>
                    </a:lnTo>
                    <a:lnTo>
                      <a:pt x="8" y="4"/>
                    </a:lnTo>
                    <a:lnTo>
                      <a:pt x="9" y="8"/>
                    </a:lnTo>
                    <a:lnTo>
                      <a:pt x="11" y="9"/>
                    </a:lnTo>
                    <a:lnTo>
                      <a:pt x="8" y="3"/>
                    </a:lnTo>
                    <a:lnTo>
                      <a:pt x="4" y="1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18" name="Freeform 79">
                <a:extLst>
                  <a:ext uri="{FF2B5EF4-FFF2-40B4-BE49-F238E27FC236}">
                    <a16:creationId xmlns:a16="http://schemas.microsoft.com/office/drawing/2014/main" id="{346712F9-053A-4558-914B-6B5DCD5691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5" y="1879"/>
                <a:ext cx="2" cy="2"/>
              </a:xfrm>
              <a:custGeom>
                <a:avLst/>
                <a:gdLst>
                  <a:gd name="T0" fmla="*/ 0 w 13"/>
                  <a:gd name="T1" fmla="*/ 0 h 9"/>
                  <a:gd name="T2" fmla="*/ 0 w 13"/>
                  <a:gd name="T3" fmla="*/ 0 h 9"/>
                  <a:gd name="T4" fmla="*/ 0 w 13"/>
                  <a:gd name="T5" fmla="*/ 0 h 9"/>
                  <a:gd name="T6" fmla="*/ 0 w 13"/>
                  <a:gd name="T7" fmla="*/ 0 h 9"/>
                  <a:gd name="T8" fmla="*/ 0 w 13"/>
                  <a:gd name="T9" fmla="*/ 0 h 9"/>
                  <a:gd name="T10" fmla="*/ 0 w 13"/>
                  <a:gd name="T11" fmla="*/ 0 h 9"/>
                  <a:gd name="T12" fmla="*/ 0 w 13"/>
                  <a:gd name="T13" fmla="*/ 0 h 9"/>
                  <a:gd name="T14" fmla="*/ 0 w 13"/>
                  <a:gd name="T15" fmla="*/ 0 h 9"/>
                  <a:gd name="T16" fmla="*/ 0 w 13"/>
                  <a:gd name="T17" fmla="*/ 0 h 9"/>
                  <a:gd name="T18" fmla="*/ 0 w 13"/>
                  <a:gd name="T19" fmla="*/ 0 h 9"/>
                  <a:gd name="T20" fmla="*/ 0 w 13"/>
                  <a:gd name="T21" fmla="*/ 0 h 9"/>
                  <a:gd name="T22" fmla="*/ 0 w 13"/>
                  <a:gd name="T23" fmla="*/ 0 h 9"/>
                  <a:gd name="T24" fmla="*/ 0 w 13"/>
                  <a:gd name="T25" fmla="*/ 0 h 9"/>
                  <a:gd name="T26" fmla="*/ 0 w 13"/>
                  <a:gd name="T27" fmla="*/ 0 h 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3" h="9">
                    <a:moveTo>
                      <a:pt x="0" y="1"/>
                    </a:moveTo>
                    <a:lnTo>
                      <a:pt x="3" y="2"/>
                    </a:lnTo>
                    <a:lnTo>
                      <a:pt x="6" y="3"/>
                    </a:lnTo>
                    <a:lnTo>
                      <a:pt x="9" y="6"/>
                    </a:lnTo>
                    <a:lnTo>
                      <a:pt x="13" y="8"/>
                    </a:lnTo>
                    <a:lnTo>
                      <a:pt x="13" y="9"/>
                    </a:lnTo>
                    <a:lnTo>
                      <a:pt x="12" y="7"/>
                    </a:lnTo>
                    <a:lnTo>
                      <a:pt x="10" y="6"/>
                    </a:lnTo>
                    <a:lnTo>
                      <a:pt x="5" y="2"/>
                    </a:lnTo>
                    <a:lnTo>
                      <a:pt x="4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19" name="Freeform 80">
                <a:extLst>
                  <a:ext uri="{FF2B5EF4-FFF2-40B4-BE49-F238E27FC236}">
                    <a16:creationId xmlns:a16="http://schemas.microsoft.com/office/drawing/2014/main" id="{29260047-012A-456F-A71F-DD60066A11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0" y="1876"/>
                <a:ext cx="2" cy="1"/>
              </a:xfrm>
              <a:custGeom>
                <a:avLst/>
                <a:gdLst>
                  <a:gd name="T0" fmla="*/ 0 w 8"/>
                  <a:gd name="T1" fmla="*/ 0 h 5"/>
                  <a:gd name="T2" fmla="*/ 0 w 8"/>
                  <a:gd name="T3" fmla="*/ 0 h 5"/>
                  <a:gd name="T4" fmla="*/ 0 w 8"/>
                  <a:gd name="T5" fmla="*/ 0 h 5"/>
                  <a:gd name="T6" fmla="*/ 1 w 8"/>
                  <a:gd name="T7" fmla="*/ 0 h 5"/>
                  <a:gd name="T8" fmla="*/ 1 w 8"/>
                  <a:gd name="T9" fmla="*/ 0 h 5"/>
                  <a:gd name="T10" fmla="*/ 1 w 8"/>
                  <a:gd name="T11" fmla="*/ 0 h 5"/>
                  <a:gd name="T12" fmla="*/ 1 w 8"/>
                  <a:gd name="T13" fmla="*/ 0 h 5"/>
                  <a:gd name="T14" fmla="*/ 0 w 8"/>
                  <a:gd name="T15" fmla="*/ 0 h 5"/>
                  <a:gd name="T16" fmla="*/ 0 w 8"/>
                  <a:gd name="T17" fmla="*/ 0 h 5"/>
                  <a:gd name="T18" fmla="*/ 0 w 8"/>
                  <a:gd name="T19" fmla="*/ 0 h 5"/>
                  <a:gd name="T20" fmla="*/ 0 w 8"/>
                  <a:gd name="T21" fmla="*/ 0 h 5"/>
                  <a:gd name="T22" fmla="*/ 0 w 8"/>
                  <a:gd name="T23" fmla="*/ 0 h 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" h="5">
                    <a:moveTo>
                      <a:pt x="0" y="1"/>
                    </a:moveTo>
                    <a:lnTo>
                      <a:pt x="3" y="1"/>
                    </a:lnTo>
                    <a:lnTo>
                      <a:pt x="5" y="2"/>
                    </a:lnTo>
                    <a:lnTo>
                      <a:pt x="8" y="3"/>
                    </a:lnTo>
                    <a:lnTo>
                      <a:pt x="8" y="5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20" name="Freeform 81">
                <a:extLst>
                  <a:ext uri="{FF2B5EF4-FFF2-40B4-BE49-F238E27FC236}">
                    <a16:creationId xmlns:a16="http://schemas.microsoft.com/office/drawing/2014/main" id="{DBDAD0A5-8E48-47C8-81A8-F731C3CDD7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8" y="1874"/>
                <a:ext cx="4" cy="2"/>
              </a:xfrm>
              <a:custGeom>
                <a:avLst/>
                <a:gdLst>
                  <a:gd name="T0" fmla="*/ 0 w 18"/>
                  <a:gd name="T1" fmla="*/ 0 h 11"/>
                  <a:gd name="T2" fmla="*/ 0 w 18"/>
                  <a:gd name="T3" fmla="*/ 0 h 11"/>
                  <a:gd name="T4" fmla="*/ 0 w 18"/>
                  <a:gd name="T5" fmla="*/ 0 h 11"/>
                  <a:gd name="T6" fmla="*/ 1 w 18"/>
                  <a:gd name="T7" fmla="*/ 0 h 11"/>
                  <a:gd name="T8" fmla="*/ 1 w 18"/>
                  <a:gd name="T9" fmla="*/ 0 h 11"/>
                  <a:gd name="T10" fmla="*/ 1 w 18"/>
                  <a:gd name="T11" fmla="*/ 0 h 11"/>
                  <a:gd name="T12" fmla="*/ 0 w 18"/>
                  <a:gd name="T13" fmla="*/ 0 h 11"/>
                  <a:gd name="T14" fmla="*/ 0 w 18"/>
                  <a:gd name="T15" fmla="*/ 0 h 11"/>
                  <a:gd name="T16" fmla="*/ 0 w 18"/>
                  <a:gd name="T17" fmla="*/ 0 h 11"/>
                  <a:gd name="T18" fmla="*/ 0 w 18"/>
                  <a:gd name="T19" fmla="*/ 0 h 11"/>
                  <a:gd name="T20" fmla="*/ 0 w 18"/>
                  <a:gd name="T21" fmla="*/ 0 h 11"/>
                  <a:gd name="T22" fmla="*/ 0 w 18"/>
                  <a:gd name="T23" fmla="*/ 0 h 11"/>
                  <a:gd name="T24" fmla="*/ 0 w 18"/>
                  <a:gd name="T25" fmla="*/ 0 h 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11">
                    <a:moveTo>
                      <a:pt x="1" y="11"/>
                    </a:moveTo>
                    <a:lnTo>
                      <a:pt x="4" y="8"/>
                    </a:lnTo>
                    <a:lnTo>
                      <a:pt x="8" y="6"/>
                    </a:lnTo>
                    <a:lnTo>
                      <a:pt x="12" y="3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1" y="3"/>
                    </a:lnTo>
                    <a:lnTo>
                      <a:pt x="6" y="5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21" name="Freeform 82">
                <a:extLst>
                  <a:ext uri="{FF2B5EF4-FFF2-40B4-BE49-F238E27FC236}">
                    <a16:creationId xmlns:a16="http://schemas.microsoft.com/office/drawing/2014/main" id="{7EB16019-EA99-44F3-A5FA-4C97AFE72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3" y="1875"/>
                <a:ext cx="5" cy="4"/>
              </a:xfrm>
              <a:custGeom>
                <a:avLst/>
                <a:gdLst>
                  <a:gd name="T0" fmla="*/ 0 w 25"/>
                  <a:gd name="T1" fmla="*/ 1 h 18"/>
                  <a:gd name="T2" fmla="*/ 0 w 25"/>
                  <a:gd name="T3" fmla="*/ 1 h 18"/>
                  <a:gd name="T4" fmla="*/ 0 w 25"/>
                  <a:gd name="T5" fmla="*/ 0 h 18"/>
                  <a:gd name="T6" fmla="*/ 1 w 25"/>
                  <a:gd name="T7" fmla="*/ 0 h 18"/>
                  <a:gd name="T8" fmla="*/ 1 w 25"/>
                  <a:gd name="T9" fmla="*/ 0 h 18"/>
                  <a:gd name="T10" fmla="*/ 1 w 25"/>
                  <a:gd name="T11" fmla="*/ 0 h 18"/>
                  <a:gd name="T12" fmla="*/ 1 w 25"/>
                  <a:gd name="T13" fmla="*/ 0 h 18"/>
                  <a:gd name="T14" fmla="*/ 1 w 25"/>
                  <a:gd name="T15" fmla="*/ 0 h 18"/>
                  <a:gd name="T16" fmla="*/ 1 w 25"/>
                  <a:gd name="T17" fmla="*/ 0 h 18"/>
                  <a:gd name="T18" fmla="*/ 1 w 25"/>
                  <a:gd name="T19" fmla="*/ 0 h 18"/>
                  <a:gd name="T20" fmla="*/ 0 w 25"/>
                  <a:gd name="T21" fmla="*/ 0 h 18"/>
                  <a:gd name="T22" fmla="*/ 0 w 25"/>
                  <a:gd name="T23" fmla="*/ 0 h 18"/>
                  <a:gd name="T24" fmla="*/ 0 w 25"/>
                  <a:gd name="T25" fmla="*/ 1 h 18"/>
                  <a:gd name="T26" fmla="*/ 0 w 25"/>
                  <a:gd name="T27" fmla="*/ 1 h 18"/>
                  <a:gd name="T28" fmla="*/ 0 w 25"/>
                  <a:gd name="T29" fmla="*/ 1 h 18"/>
                  <a:gd name="T30" fmla="*/ 0 w 25"/>
                  <a:gd name="T31" fmla="*/ 1 h 18"/>
                  <a:gd name="T32" fmla="*/ 0 w 25"/>
                  <a:gd name="T33" fmla="*/ 1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18">
                    <a:moveTo>
                      <a:pt x="3" y="17"/>
                    </a:moveTo>
                    <a:lnTo>
                      <a:pt x="6" y="13"/>
                    </a:lnTo>
                    <a:lnTo>
                      <a:pt x="11" y="10"/>
                    </a:lnTo>
                    <a:lnTo>
                      <a:pt x="20" y="4"/>
                    </a:lnTo>
                    <a:lnTo>
                      <a:pt x="23" y="2"/>
                    </a:lnTo>
                    <a:lnTo>
                      <a:pt x="23" y="1"/>
                    </a:lnTo>
                    <a:lnTo>
                      <a:pt x="25" y="0"/>
                    </a:lnTo>
                    <a:lnTo>
                      <a:pt x="21" y="2"/>
                    </a:lnTo>
                    <a:lnTo>
                      <a:pt x="18" y="4"/>
                    </a:lnTo>
                    <a:lnTo>
                      <a:pt x="14" y="6"/>
                    </a:lnTo>
                    <a:lnTo>
                      <a:pt x="10" y="9"/>
                    </a:lnTo>
                    <a:lnTo>
                      <a:pt x="8" y="11"/>
                    </a:lnTo>
                    <a:lnTo>
                      <a:pt x="2" y="16"/>
                    </a:lnTo>
                    <a:lnTo>
                      <a:pt x="1" y="17"/>
                    </a:lnTo>
                    <a:lnTo>
                      <a:pt x="0" y="18"/>
                    </a:lnTo>
                    <a:lnTo>
                      <a:pt x="2" y="17"/>
                    </a:lnTo>
                    <a:lnTo>
                      <a:pt x="3" y="17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22" name="Freeform 83">
                <a:extLst>
                  <a:ext uri="{FF2B5EF4-FFF2-40B4-BE49-F238E27FC236}">
                    <a16:creationId xmlns:a16="http://schemas.microsoft.com/office/drawing/2014/main" id="{F86AE37C-CB8C-4E4D-A33C-8E838FE96D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9" y="1899"/>
                <a:ext cx="11" cy="31"/>
              </a:xfrm>
              <a:custGeom>
                <a:avLst/>
                <a:gdLst>
                  <a:gd name="T0" fmla="*/ 0 w 52"/>
                  <a:gd name="T1" fmla="*/ 1 h 153"/>
                  <a:gd name="T2" fmla="*/ 0 w 52"/>
                  <a:gd name="T3" fmla="*/ 1 h 153"/>
                  <a:gd name="T4" fmla="*/ 0 w 52"/>
                  <a:gd name="T5" fmla="*/ 1 h 153"/>
                  <a:gd name="T6" fmla="*/ 0 w 52"/>
                  <a:gd name="T7" fmla="*/ 1 h 153"/>
                  <a:gd name="T8" fmla="*/ 0 w 52"/>
                  <a:gd name="T9" fmla="*/ 2 h 153"/>
                  <a:gd name="T10" fmla="*/ 0 w 52"/>
                  <a:gd name="T11" fmla="*/ 2 h 153"/>
                  <a:gd name="T12" fmla="*/ 0 w 52"/>
                  <a:gd name="T13" fmla="*/ 2 h 153"/>
                  <a:gd name="T14" fmla="*/ 0 w 52"/>
                  <a:gd name="T15" fmla="*/ 3 h 153"/>
                  <a:gd name="T16" fmla="*/ 0 w 52"/>
                  <a:gd name="T17" fmla="*/ 3 h 153"/>
                  <a:gd name="T18" fmla="*/ 0 w 52"/>
                  <a:gd name="T19" fmla="*/ 4 h 153"/>
                  <a:gd name="T20" fmla="*/ 0 w 52"/>
                  <a:gd name="T21" fmla="*/ 4 h 153"/>
                  <a:gd name="T22" fmla="*/ 0 w 52"/>
                  <a:gd name="T23" fmla="*/ 4 h 153"/>
                  <a:gd name="T24" fmla="*/ 1 w 52"/>
                  <a:gd name="T25" fmla="*/ 4 h 153"/>
                  <a:gd name="T26" fmla="*/ 1 w 52"/>
                  <a:gd name="T27" fmla="*/ 5 h 153"/>
                  <a:gd name="T28" fmla="*/ 1 w 52"/>
                  <a:gd name="T29" fmla="*/ 5 h 153"/>
                  <a:gd name="T30" fmla="*/ 1 w 52"/>
                  <a:gd name="T31" fmla="*/ 5 h 153"/>
                  <a:gd name="T32" fmla="*/ 2 w 52"/>
                  <a:gd name="T33" fmla="*/ 6 h 153"/>
                  <a:gd name="T34" fmla="*/ 2 w 52"/>
                  <a:gd name="T35" fmla="*/ 6 h 153"/>
                  <a:gd name="T36" fmla="*/ 2 w 52"/>
                  <a:gd name="T37" fmla="*/ 5 h 153"/>
                  <a:gd name="T38" fmla="*/ 2 w 52"/>
                  <a:gd name="T39" fmla="*/ 4 h 153"/>
                  <a:gd name="T40" fmla="*/ 2 w 52"/>
                  <a:gd name="T41" fmla="*/ 4 h 153"/>
                  <a:gd name="T42" fmla="*/ 2 w 52"/>
                  <a:gd name="T43" fmla="*/ 4 h 153"/>
                  <a:gd name="T44" fmla="*/ 2 w 52"/>
                  <a:gd name="T45" fmla="*/ 4 h 153"/>
                  <a:gd name="T46" fmla="*/ 2 w 52"/>
                  <a:gd name="T47" fmla="*/ 3 h 153"/>
                  <a:gd name="T48" fmla="*/ 2 w 52"/>
                  <a:gd name="T49" fmla="*/ 3 h 153"/>
                  <a:gd name="T50" fmla="*/ 2 w 52"/>
                  <a:gd name="T51" fmla="*/ 3 h 153"/>
                  <a:gd name="T52" fmla="*/ 2 w 52"/>
                  <a:gd name="T53" fmla="*/ 3 h 153"/>
                  <a:gd name="T54" fmla="*/ 2 w 52"/>
                  <a:gd name="T55" fmla="*/ 3 h 153"/>
                  <a:gd name="T56" fmla="*/ 2 w 52"/>
                  <a:gd name="T57" fmla="*/ 2 h 153"/>
                  <a:gd name="T58" fmla="*/ 2 w 52"/>
                  <a:gd name="T59" fmla="*/ 2 h 153"/>
                  <a:gd name="T60" fmla="*/ 2 w 52"/>
                  <a:gd name="T61" fmla="*/ 2 h 153"/>
                  <a:gd name="T62" fmla="*/ 2 w 52"/>
                  <a:gd name="T63" fmla="*/ 1 h 153"/>
                  <a:gd name="T64" fmla="*/ 1 w 52"/>
                  <a:gd name="T65" fmla="*/ 1 h 153"/>
                  <a:gd name="T66" fmla="*/ 1 w 52"/>
                  <a:gd name="T67" fmla="*/ 1 h 153"/>
                  <a:gd name="T68" fmla="*/ 1 w 52"/>
                  <a:gd name="T69" fmla="*/ 1 h 153"/>
                  <a:gd name="T70" fmla="*/ 1 w 52"/>
                  <a:gd name="T71" fmla="*/ 1 h 153"/>
                  <a:gd name="T72" fmla="*/ 1 w 52"/>
                  <a:gd name="T73" fmla="*/ 1 h 153"/>
                  <a:gd name="T74" fmla="*/ 0 w 52"/>
                  <a:gd name="T75" fmla="*/ 0 h 153"/>
                  <a:gd name="T76" fmla="*/ 0 w 52"/>
                  <a:gd name="T77" fmla="*/ 0 h 153"/>
                  <a:gd name="T78" fmla="*/ 0 w 52"/>
                  <a:gd name="T79" fmla="*/ 0 h 15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52" h="153">
                    <a:moveTo>
                      <a:pt x="5" y="9"/>
                    </a:moveTo>
                    <a:lnTo>
                      <a:pt x="9" y="19"/>
                    </a:lnTo>
                    <a:lnTo>
                      <a:pt x="6" y="20"/>
                    </a:lnTo>
                    <a:lnTo>
                      <a:pt x="2" y="20"/>
                    </a:lnTo>
                    <a:lnTo>
                      <a:pt x="0" y="25"/>
                    </a:lnTo>
                    <a:lnTo>
                      <a:pt x="1" y="27"/>
                    </a:lnTo>
                    <a:lnTo>
                      <a:pt x="3" y="34"/>
                    </a:lnTo>
                    <a:lnTo>
                      <a:pt x="5" y="35"/>
                    </a:lnTo>
                    <a:lnTo>
                      <a:pt x="6" y="37"/>
                    </a:lnTo>
                    <a:lnTo>
                      <a:pt x="2" y="44"/>
                    </a:lnTo>
                    <a:lnTo>
                      <a:pt x="1" y="46"/>
                    </a:lnTo>
                    <a:lnTo>
                      <a:pt x="0" y="56"/>
                    </a:lnTo>
                    <a:lnTo>
                      <a:pt x="1" y="59"/>
                    </a:lnTo>
                    <a:lnTo>
                      <a:pt x="2" y="61"/>
                    </a:lnTo>
                    <a:lnTo>
                      <a:pt x="6" y="65"/>
                    </a:lnTo>
                    <a:lnTo>
                      <a:pt x="8" y="69"/>
                    </a:lnTo>
                    <a:lnTo>
                      <a:pt x="5" y="74"/>
                    </a:lnTo>
                    <a:lnTo>
                      <a:pt x="5" y="80"/>
                    </a:lnTo>
                    <a:lnTo>
                      <a:pt x="5" y="88"/>
                    </a:lnTo>
                    <a:lnTo>
                      <a:pt x="5" y="89"/>
                    </a:lnTo>
                    <a:lnTo>
                      <a:pt x="8" y="95"/>
                    </a:lnTo>
                    <a:lnTo>
                      <a:pt x="9" y="98"/>
                    </a:lnTo>
                    <a:lnTo>
                      <a:pt x="10" y="90"/>
                    </a:lnTo>
                    <a:lnTo>
                      <a:pt x="11" y="89"/>
                    </a:lnTo>
                    <a:lnTo>
                      <a:pt x="13" y="93"/>
                    </a:lnTo>
                    <a:lnTo>
                      <a:pt x="16" y="100"/>
                    </a:lnTo>
                    <a:lnTo>
                      <a:pt x="16" y="113"/>
                    </a:lnTo>
                    <a:lnTo>
                      <a:pt x="17" y="123"/>
                    </a:lnTo>
                    <a:lnTo>
                      <a:pt x="20" y="132"/>
                    </a:lnTo>
                    <a:lnTo>
                      <a:pt x="22" y="135"/>
                    </a:lnTo>
                    <a:lnTo>
                      <a:pt x="23" y="131"/>
                    </a:lnTo>
                    <a:lnTo>
                      <a:pt x="28" y="135"/>
                    </a:lnTo>
                    <a:lnTo>
                      <a:pt x="31" y="142"/>
                    </a:lnTo>
                    <a:lnTo>
                      <a:pt x="40" y="150"/>
                    </a:lnTo>
                    <a:lnTo>
                      <a:pt x="47" y="153"/>
                    </a:lnTo>
                    <a:lnTo>
                      <a:pt x="47" y="141"/>
                    </a:lnTo>
                    <a:lnTo>
                      <a:pt x="48" y="136"/>
                    </a:lnTo>
                    <a:lnTo>
                      <a:pt x="48" y="123"/>
                    </a:lnTo>
                    <a:lnTo>
                      <a:pt x="47" y="114"/>
                    </a:lnTo>
                    <a:lnTo>
                      <a:pt x="46" y="106"/>
                    </a:lnTo>
                    <a:lnTo>
                      <a:pt x="46" y="107"/>
                    </a:lnTo>
                    <a:lnTo>
                      <a:pt x="47" y="105"/>
                    </a:lnTo>
                    <a:lnTo>
                      <a:pt x="48" y="107"/>
                    </a:lnTo>
                    <a:lnTo>
                      <a:pt x="50" y="103"/>
                    </a:lnTo>
                    <a:lnTo>
                      <a:pt x="48" y="97"/>
                    </a:lnTo>
                    <a:lnTo>
                      <a:pt x="46" y="90"/>
                    </a:lnTo>
                    <a:lnTo>
                      <a:pt x="45" y="85"/>
                    </a:lnTo>
                    <a:lnTo>
                      <a:pt x="44" y="81"/>
                    </a:lnTo>
                    <a:lnTo>
                      <a:pt x="44" y="78"/>
                    </a:lnTo>
                    <a:lnTo>
                      <a:pt x="45" y="77"/>
                    </a:lnTo>
                    <a:lnTo>
                      <a:pt x="48" y="79"/>
                    </a:lnTo>
                    <a:lnTo>
                      <a:pt x="52" y="81"/>
                    </a:lnTo>
                    <a:lnTo>
                      <a:pt x="52" y="76"/>
                    </a:lnTo>
                    <a:lnTo>
                      <a:pt x="50" y="70"/>
                    </a:lnTo>
                    <a:lnTo>
                      <a:pt x="47" y="65"/>
                    </a:lnTo>
                    <a:lnTo>
                      <a:pt x="44" y="63"/>
                    </a:lnTo>
                    <a:lnTo>
                      <a:pt x="43" y="60"/>
                    </a:lnTo>
                    <a:lnTo>
                      <a:pt x="39" y="53"/>
                    </a:lnTo>
                    <a:lnTo>
                      <a:pt x="39" y="48"/>
                    </a:lnTo>
                    <a:lnTo>
                      <a:pt x="45" y="49"/>
                    </a:lnTo>
                    <a:lnTo>
                      <a:pt x="46" y="46"/>
                    </a:lnTo>
                    <a:lnTo>
                      <a:pt x="44" y="40"/>
                    </a:lnTo>
                    <a:lnTo>
                      <a:pt x="39" y="38"/>
                    </a:lnTo>
                    <a:lnTo>
                      <a:pt x="36" y="34"/>
                    </a:lnTo>
                    <a:lnTo>
                      <a:pt x="34" y="31"/>
                    </a:lnTo>
                    <a:lnTo>
                      <a:pt x="30" y="27"/>
                    </a:lnTo>
                    <a:lnTo>
                      <a:pt x="27" y="22"/>
                    </a:lnTo>
                    <a:lnTo>
                      <a:pt x="30" y="23"/>
                    </a:lnTo>
                    <a:lnTo>
                      <a:pt x="33" y="22"/>
                    </a:lnTo>
                    <a:lnTo>
                      <a:pt x="33" y="20"/>
                    </a:lnTo>
                    <a:lnTo>
                      <a:pt x="30" y="15"/>
                    </a:lnTo>
                    <a:lnTo>
                      <a:pt x="25" y="13"/>
                    </a:lnTo>
                    <a:lnTo>
                      <a:pt x="18" y="11"/>
                    </a:lnTo>
                    <a:lnTo>
                      <a:pt x="12" y="15"/>
                    </a:lnTo>
                    <a:lnTo>
                      <a:pt x="10" y="11"/>
                    </a:lnTo>
                    <a:lnTo>
                      <a:pt x="10" y="5"/>
                    </a:lnTo>
                    <a:lnTo>
                      <a:pt x="8" y="1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4" y="3"/>
                    </a:lnTo>
                    <a:lnTo>
                      <a:pt x="5" y="9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23" name="Freeform 84">
                <a:extLst>
                  <a:ext uri="{FF2B5EF4-FFF2-40B4-BE49-F238E27FC236}">
                    <a16:creationId xmlns:a16="http://schemas.microsoft.com/office/drawing/2014/main" id="{C8717BC6-BE48-4FFE-8799-5A25F8E1F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9" y="1900"/>
                <a:ext cx="9" cy="26"/>
              </a:xfrm>
              <a:custGeom>
                <a:avLst/>
                <a:gdLst>
                  <a:gd name="T0" fmla="*/ 0 w 47"/>
                  <a:gd name="T1" fmla="*/ 0 h 132"/>
                  <a:gd name="T2" fmla="*/ 0 w 47"/>
                  <a:gd name="T3" fmla="*/ 1 h 132"/>
                  <a:gd name="T4" fmla="*/ 0 w 47"/>
                  <a:gd name="T5" fmla="*/ 2 h 132"/>
                  <a:gd name="T6" fmla="*/ 1 w 47"/>
                  <a:gd name="T7" fmla="*/ 3 h 132"/>
                  <a:gd name="T8" fmla="*/ 1 w 47"/>
                  <a:gd name="T9" fmla="*/ 3 h 132"/>
                  <a:gd name="T10" fmla="*/ 1 w 47"/>
                  <a:gd name="T11" fmla="*/ 4 h 132"/>
                  <a:gd name="T12" fmla="*/ 1 w 47"/>
                  <a:gd name="T13" fmla="*/ 4 h 132"/>
                  <a:gd name="T14" fmla="*/ 2 w 47"/>
                  <a:gd name="T15" fmla="*/ 5 h 132"/>
                  <a:gd name="T16" fmla="*/ 2 w 47"/>
                  <a:gd name="T17" fmla="*/ 5 h 132"/>
                  <a:gd name="T18" fmla="*/ 2 w 47"/>
                  <a:gd name="T19" fmla="*/ 5 h 132"/>
                  <a:gd name="T20" fmla="*/ 2 w 47"/>
                  <a:gd name="T21" fmla="*/ 4 h 132"/>
                  <a:gd name="T22" fmla="*/ 1 w 47"/>
                  <a:gd name="T23" fmla="*/ 4 h 132"/>
                  <a:gd name="T24" fmla="*/ 1 w 47"/>
                  <a:gd name="T25" fmla="*/ 3 h 132"/>
                  <a:gd name="T26" fmla="*/ 1 w 47"/>
                  <a:gd name="T27" fmla="*/ 2 h 132"/>
                  <a:gd name="T28" fmla="*/ 0 w 47"/>
                  <a:gd name="T29" fmla="*/ 1 h 132"/>
                  <a:gd name="T30" fmla="*/ 0 w 47"/>
                  <a:gd name="T31" fmla="*/ 1 h 132"/>
                  <a:gd name="T32" fmla="*/ 0 w 47"/>
                  <a:gd name="T33" fmla="*/ 0 h 132"/>
                  <a:gd name="T34" fmla="*/ 0 w 47"/>
                  <a:gd name="T35" fmla="*/ 0 h 132"/>
                  <a:gd name="T36" fmla="*/ 0 w 47"/>
                  <a:gd name="T37" fmla="*/ 0 h 132"/>
                  <a:gd name="T38" fmla="*/ 0 w 47"/>
                  <a:gd name="T39" fmla="*/ 0 h 13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7" h="132">
                    <a:moveTo>
                      <a:pt x="0" y="2"/>
                    </a:moveTo>
                    <a:lnTo>
                      <a:pt x="5" y="16"/>
                    </a:lnTo>
                    <a:lnTo>
                      <a:pt x="13" y="42"/>
                    </a:lnTo>
                    <a:lnTo>
                      <a:pt x="27" y="76"/>
                    </a:lnTo>
                    <a:lnTo>
                      <a:pt x="29" y="83"/>
                    </a:lnTo>
                    <a:lnTo>
                      <a:pt x="32" y="93"/>
                    </a:lnTo>
                    <a:lnTo>
                      <a:pt x="36" y="102"/>
                    </a:lnTo>
                    <a:lnTo>
                      <a:pt x="43" y="119"/>
                    </a:lnTo>
                    <a:lnTo>
                      <a:pt x="46" y="127"/>
                    </a:lnTo>
                    <a:lnTo>
                      <a:pt x="47" y="132"/>
                    </a:lnTo>
                    <a:lnTo>
                      <a:pt x="40" y="111"/>
                    </a:lnTo>
                    <a:lnTo>
                      <a:pt x="35" y="96"/>
                    </a:lnTo>
                    <a:lnTo>
                      <a:pt x="28" y="75"/>
                    </a:lnTo>
                    <a:lnTo>
                      <a:pt x="21" y="55"/>
                    </a:lnTo>
                    <a:lnTo>
                      <a:pt x="12" y="32"/>
                    </a:lnTo>
                    <a:lnTo>
                      <a:pt x="6" y="16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24" name="Freeform 85">
                <a:extLst>
                  <a:ext uri="{FF2B5EF4-FFF2-40B4-BE49-F238E27FC236}">
                    <a16:creationId xmlns:a16="http://schemas.microsoft.com/office/drawing/2014/main" id="{A52323F1-B9D2-4245-B6F6-95845B154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9" y="1905"/>
                <a:ext cx="2" cy="4"/>
              </a:xfrm>
              <a:custGeom>
                <a:avLst/>
                <a:gdLst>
                  <a:gd name="T0" fmla="*/ 0 w 9"/>
                  <a:gd name="T1" fmla="*/ 0 h 21"/>
                  <a:gd name="T2" fmla="*/ 0 w 9"/>
                  <a:gd name="T3" fmla="*/ 0 h 21"/>
                  <a:gd name="T4" fmla="*/ 0 w 9"/>
                  <a:gd name="T5" fmla="*/ 1 h 21"/>
                  <a:gd name="T6" fmla="*/ 0 w 9"/>
                  <a:gd name="T7" fmla="*/ 1 h 21"/>
                  <a:gd name="T8" fmla="*/ 0 w 9"/>
                  <a:gd name="T9" fmla="*/ 1 h 21"/>
                  <a:gd name="T10" fmla="*/ 0 w 9"/>
                  <a:gd name="T11" fmla="*/ 1 h 21"/>
                  <a:gd name="T12" fmla="*/ 0 w 9"/>
                  <a:gd name="T13" fmla="*/ 0 h 21"/>
                  <a:gd name="T14" fmla="*/ 0 w 9"/>
                  <a:gd name="T15" fmla="*/ 0 h 21"/>
                  <a:gd name="T16" fmla="*/ 0 w 9"/>
                  <a:gd name="T17" fmla="*/ 0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21">
                    <a:moveTo>
                      <a:pt x="9" y="0"/>
                    </a:moveTo>
                    <a:lnTo>
                      <a:pt x="6" y="8"/>
                    </a:lnTo>
                    <a:lnTo>
                      <a:pt x="4" y="15"/>
                    </a:lnTo>
                    <a:lnTo>
                      <a:pt x="1" y="18"/>
                    </a:lnTo>
                    <a:lnTo>
                      <a:pt x="0" y="21"/>
                    </a:lnTo>
                    <a:lnTo>
                      <a:pt x="5" y="15"/>
                    </a:lnTo>
                    <a:lnTo>
                      <a:pt x="7" y="7"/>
                    </a:lnTo>
                    <a:lnTo>
                      <a:pt x="9" y="1"/>
                    </a:lnTo>
                    <a:lnTo>
                      <a:pt x="9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25" name="Freeform 86">
                <a:extLst>
                  <a:ext uri="{FF2B5EF4-FFF2-40B4-BE49-F238E27FC236}">
                    <a16:creationId xmlns:a16="http://schemas.microsoft.com/office/drawing/2014/main" id="{B8D48C37-2E45-427F-8E39-CE749BFC3A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1" y="1909"/>
                <a:ext cx="1" cy="6"/>
              </a:xfrm>
              <a:custGeom>
                <a:avLst/>
                <a:gdLst>
                  <a:gd name="T0" fmla="*/ 0 w 7"/>
                  <a:gd name="T1" fmla="*/ 0 h 27"/>
                  <a:gd name="T2" fmla="*/ 0 w 7"/>
                  <a:gd name="T3" fmla="*/ 0 h 27"/>
                  <a:gd name="T4" fmla="*/ 0 w 7"/>
                  <a:gd name="T5" fmla="*/ 1 h 27"/>
                  <a:gd name="T6" fmla="*/ 0 w 7"/>
                  <a:gd name="T7" fmla="*/ 1 h 27"/>
                  <a:gd name="T8" fmla="*/ 0 w 7"/>
                  <a:gd name="T9" fmla="*/ 1 h 27"/>
                  <a:gd name="T10" fmla="*/ 0 w 7"/>
                  <a:gd name="T11" fmla="*/ 1 h 27"/>
                  <a:gd name="T12" fmla="*/ 0 w 7"/>
                  <a:gd name="T13" fmla="*/ 1 h 27"/>
                  <a:gd name="T14" fmla="*/ 0 w 7"/>
                  <a:gd name="T15" fmla="*/ 1 h 27"/>
                  <a:gd name="T16" fmla="*/ 0 w 7"/>
                  <a:gd name="T17" fmla="*/ 0 h 27"/>
                  <a:gd name="T18" fmla="*/ 0 w 7"/>
                  <a:gd name="T19" fmla="*/ 0 h 27"/>
                  <a:gd name="T20" fmla="*/ 0 w 7"/>
                  <a:gd name="T21" fmla="*/ 0 h 27"/>
                  <a:gd name="T22" fmla="*/ 0 w 7"/>
                  <a:gd name="T23" fmla="*/ 0 h 27"/>
                  <a:gd name="T24" fmla="*/ 0 w 7"/>
                  <a:gd name="T25" fmla="*/ 0 h 27"/>
                  <a:gd name="T26" fmla="*/ 0 w 7"/>
                  <a:gd name="T27" fmla="*/ 0 h 2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" h="27">
                    <a:moveTo>
                      <a:pt x="7" y="0"/>
                    </a:moveTo>
                    <a:lnTo>
                      <a:pt x="5" y="8"/>
                    </a:lnTo>
                    <a:lnTo>
                      <a:pt x="4" y="12"/>
                    </a:lnTo>
                    <a:lnTo>
                      <a:pt x="2" y="18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2" y="22"/>
                    </a:lnTo>
                    <a:lnTo>
                      <a:pt x="3" y="20"/>
                    </a:lnTo>
                    <a:lnTo>
                      <a:pt x="5" y="11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7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26" name="Freeform 87">
                <a:extLst>
                  <a:ext uri="{FF2B5EF4-FFF2-40B4-BE49-F238E27FC236}">
                    <a16:creationId xmlns:a16="http://schemas.microsoft.com/office/drawing/2014/main" id="{C855F64B-6F4F-43C7-9A2E-CE976C940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5" y="1918"/>
                <a:ext cx="1" cy="2"/>
              </a:xfrm>
              <a:custGeom>
                <a:avLst/>
                <a:gdLst>
                  <a:gd name="T0" fmla="*/ 0 w 4"/>
                  <a:gd name="T1" fmla="*/ 0 h 14"/>
                  <a:gd name="T2" fmla="*/ 0 w 4"/>
                  <a:gd name="T3" fmla="*/ 0 h 14"/>
                  <a:gd name="T4" fmla="*/ 0 w 4"/>
                  <a:gd name="T5" fmla="*/ 0 h 14"/>
                  <a:gd name="T6" fmla="*/ 0 w 4"/>
                  <a:gd name="T7" fmla="*/ 0 h 14"/>
                  <a:gd name="T8" fmla="*/ 0 w 4"/>
                  <a:gd name="T9" fmla="*/ 0 h 14"/>
                  <a:gd name="T10" fmla="*/ 0 w 4"/>
                  <a:gd name="T11" fmla="*/ 0 h 14"/>
                  <a:gd name="T12" fmla="*/ 0 w 4"/>
                  <a:gd name="T13" fmla="*/ 0 h 14"/>
                  <a:gd name="T14" fmla="*/ 0 w 4"/>
                  <a:gd name="T15" fmla="*/ 0 h 14"/>
                  <a:gd name="T16" fmla="*/ 0 w 4"/>
                  <a:gd name="T17" fmla="*/ 0 h 14"/>
                  <a:gd name="T18" fmla="*/ 0 w 4"/>
                  <a:gd name="T19" fmla="*/ 0 h 14"/>
                  <a:gd name="T20" fmla="*/ 0 w 4"/>
                  <a:gd name="T21" fmla="*/ 0 h 14"/>
                  <a:gd name="T22" fmla="*/ 0 w 4"/>
                  <a:gd name="T23" fmla="*/ 0 h 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" h="14">
                    <a:moveTo>
                      <a:pt x="3" y="0"/>
                    </a:moveTo>
                    <a:lnTo>
                      <a:pt x="3" y="5"/>
                    </a:lnTo>
                    <a:lnTo>
                      <a:pt x="3" y="9"/>
                    </a:lnTo>
                    <a:lnTo>
                      <a:pt x="1" y="13"/>
                    </a:lnTo>
                    <a:lnTo>
                      <a:pt x="0" y="14"/>
                    </a:lnTo>
                    <a:lnTo>
                      <a:pt x="1" y="14"/>
                    </a:lnTo>
                    <a:lnTo>
                      <a:pt x="2" y="11"/>
                    </a:lnTo>
                    <a:lnTo>
                      <a:pt x="3" y="9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4" y="1"/>
                    </a:lnTo>
                    <a:lnTo>
                      <a:pt x="3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27" name="Freeform 88">
                <a:extLst>
                  <a:ext uri="{FF2B5EF4-FFF2-40B4-BE49-F238E27FC236}">
                    <a16:creationId xmlns:a16="http://schemas.microsoft.com/office/drawing/2014/main" id="{DB723F6A-37E7-4FEE-A5F6-E0F3C2E12B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5" y="1914"/>
                <a:ext cx="3" cy="5"/>
              </a:xfrm>
              <a:custGeom>
                <a:avLst/>
                <a:gdLst>
                  <a:gd name="T0" fmla="*/ 0 w 15"/>
                  <a:gd name="T1" fmla="*/ 0 h 23"/>
                  <a:gd name="T2" fmla="*/ 0 w 15"/>
                  <a:gd name="T3" fmla="*/ 0 h 23"/>
                  <a:gd name="T4" fmla="*/ 0 w 15"/>
                  <a:gd name="T5" fmla="*/ 0 h 23"/>
                  <a:gd name="T6" fmla="*/ 0 w 15"/>
                  <a:gd name="T7" fmla="*/ 1 h 23"/>
                  <a:gd name="T8" fmla="*/ 1 w 15"/>
                  <a:gd name="T9" fmla="*/ 1 h 23"/>
                  <a:gd name="T10" fmla="*/ 1 w 15"/>
                  <a:gd name="T11" fmla="*/ 1 h 23"/>
                  <a:gd name="T12" fmla="*/ 0 w 15"/>
                  <a:gd name="T13" fmla="*/ 1 h 23"/>
                  <a:gd name="T14" fmla="*/ 0 w 15"/>
                  <a:gd name="T15" fmla="*/ 0 h 23"/>
                  <a:gd name="T16" fmla="*/ 0 w 15"/>
                  <a:gd name="T17" fmla="*/ 0 h 23"/>
                  <a:gd name="T18" fmla="*/ 0 w 15"/>
                  <a:gd name="T19" fmla="*/ 0 h 23"/>
                  <a:gd name="T20" fmla="*/ 0 w 15"/>
                  <a:gd name="T21" fmla="*/ 0 h 23"/>
                  <a:gd name="T22" fmla="*/ 0 w 15"/>
                  <a:gd name="T23" fmla="*/ 0 h 23"/>
                  <a:gd name="T24" fmla="*/ 0 w 15"/>
                  <a:gd name="T25" fmla="*/ 0 h 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" h="23">
                    <a:moveTo>
                      <a:pt x="0" y="3"/>
                    </a:moveTo>
                    <a:lnTo>
                      <a:pt x="3" y="5"/>
                    </a:lnTo>
                    <a:lnTo>
                      <a:pt x="7" y="10"/>
                    </a:lnTo>
                    <a:lnTo>
                      <a:pt x="10" y="17"/>
                    </a:lnTo>
                    <a:lnTo>
                      <a:pt x="14" y="22"/>
                    </a:lnTo>
                    <a:lnTo>
                      <a:pt x="15" y="23"/>
                    </a:lnTo>
                    <a:lnTo>
                      <a:pt x="10" y="14"/>
                    </a:lnTo>
                    <a:lnTo>
                      <a:pt x="8" y="9"/>
                    </a:lnTo>
                    <a:lnTo>
                      <a:pt x="3" y="2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3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28" name="Freeform 89">
                <a:extLst>
                  <a:ext uri="{FF2B5EF4-FFF2-40B4-BE49-F238E27FC236}">
                    <a16:creationId xmlns:a16="http://schemas.microsoft.com/office/drawing/2014/main" id="{9F159983-1E15-4D9F-82CA-45DDBE9DA5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1907"/>
                <a:ext cx="4" cy="6"/>
              </a:xfrm>
              <a:custGeom>
                <a:avLst/>
                <a:gdLst>
                  <a:gd name="T0" fmla="*/ 0 w 20"/>
                  <a:gd name="T1" fmla="*/ 0 h 30"/>
                  <a:gd name="T2" fmla="*/ 0 w 20"/>
                  <a:gd name="T3" fmla="*/ 0 h 30"/>
                  <a:gd name="T4" fmla="*/ 0 w 20"/>
                  <a:gd name="T5" fmla="*/ 1 h 30"/>
                  <a:gd name="T6" fmla="*/ 1 w 20"/>
                  <a:gd name="T7" fmla="*/ 1 h 30"/>
                  <a:gd name="T8" fmla="*/ 1 w 20"/>
                  <a:gd name="T9" fmla="*/ 1 h 30"/>
                  <a:gd name="T10" fmla="*/ 1 w 20"/>
                  <a:gd name="T11" fmla="*/ 1 h 30"/>
                  <a:gd name="T12" fmla="*/ 1 w 20"/>
                  <a:gd name="T13" fmla="*/ 1 h 30"/>
                  <a:gd name="T14" fmla="*/ 1 w 20"/>
                  <a:gd name="T15" fmla="*/ 1 h 30"/>
                  <a:gd name="T16" fmla="*/ 1 w 20"/>
                  <a:gd name="T17" fmla="*/ 1 h 30"/>
                  <a:gd name="T18" fmla="*/ 1 w 20"/>
                  <a:gd name="T19" fmla="*/ 1 h 30"/>
                  <a:gd name="T20" fmla="*/ 0 w 20"/>
                  <a:gd name="T21" fmla="*/ 0 h 30"/>
                  <a:gd name="T22" fmla="*/ 0 w 20"/>
                  <a:gd name="T23" fmla="*/ 0 h 30"/>
                  <a:gd name="T24" fmla="*/ 0 w 20"/>
                  <a:gd name="T25" fmla="*/ 0 h 30"/>
                  <a:gd name="T26" fmla="*/ 0 w 20"/>
                  <a:gd name="T27" fmla="*/ 0 h 30"/>
                  <a:gd name="T28" fmla="*/ 0 w 20"/>
                  <a:gd name="T29" fmla="*/ 0 h 30"/>
                  <a:gd name="T30" fmla="*/ 0 w 20"/>
                  <a:gd name="T31" fmla="*/ 0 h 30"/>
                  <a:gd name="T32" fmla="*/ 0 w 20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0" h="30">
                    <a:moveTo>
                      <a:pt x="1" y="4"/>
                    </a:moveTo>
                    <a:lnTo>
                      <a:pt x="4" y="8"/>
                    </a:lnTo>
                    <a:lnTo>
                      <a:pt x="7" y="13"/>
                    </a:lnTo>
                    <a:lnTo>
                      <a:pt x="15" y="25"/>
                    </a:lnTo>
                    <a:lnTo>
                      <a:pt x="19" y="29"/>
                    </a:lnTo>
                    <a:lnTo>
                      <a:pt x="19" y="30"/>
                    </a:lnTo>
                    <a:lnTo>
                      <a:pt x="20" y="30"/>
                    </a:lnTo>
                    <a:lnTo>
                      <a:pt x="18" y="26"/>
                    </a:lnTo>
                    <a:lnTo>
                      <a:pt x="15" y="22"/>
                    </a:lnTo>
                    <a:lnTo>
                      <a:pt x="13" y="17"/>
                    </a:lnTo>
                    <a:lnTo>
                      <a:pt x="9" y="12"/>
                    </a:lnTo>
                    <a:lnTo>
                      <a:pt x="6" y="8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1" y="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29" name="Freeform 90">
                <a:extLst>
                  <a:ext uri="{FF2B5EF4-FFF2-40B4-BE49-F238E27FC236}">
                    <a16:creationId xmlns:a16="http://schemas.microsoft.com/office/drawing/2014/main" id="{F64096EF-7FD9-48AD-BC45-66BEA6F9EB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1" y="1883"/>
                <a:ext cx="47" cy="25"/>
              </a:xfrm>
              <a:custGeom>
                <a:avLst/>
                <a:gdLst>
                  <a:gd name="T0" fmla="*/ 9 w 236"/>
                  <a:gd name="T1" fmla="*/ 0 h 123"/>
                  <a:gd name="T2" fmla="*/ 7 w 236"/>
                  <a:gd name="T3" fmla="*/ 1 h 123"/>
                  <a:gd name="T4" fmla="*/ 5 w 236"/>
                  <a:gd name="T5" fmla="*/ 2 h 123"/>
                  <a:gd name="T6" fmla="*/ 4 w 236"/>
                  <a:gd name="T7" fmla="*/ 3 h 123"/>
                  <a:gd name="T8" fmla="*/ 1 w 236"/>
                  <a:gd name="T9" fmla="*/ 4 h 123"/>
                  <a:gd name="T10" fmla="*/ 1 w 236"/>
                  <a:gd name="T11" fmla="*/ 4 h 123"/>
                  <a:gd name="T12" fmla="*/ 1 w 236"/>
                  <a:gd name="T13" fmla="*/ 4 h 123"/>
                  <a:gd name="T14" fmla="*/ 0 w 236"/>
                  <a:gd name="T15" fmla="*/ 4 h 123"/>
                  <a:gd name="T16" fmla="*/ 0 w 236"/>
                  <a:gd name="T17" fmla="*/ 4 h 123"/>
                  <a:gd name="T18" fmla="*/ 0 w 236"/>
                  <a:gd name="T19" fmla="*/ 4 h 123"/>
                  <a:gd name="T20" fmla="*/ 0 w 236"/>
                  <a:gd name="T21" fmla="*/ 5 h 123"/>
                  <a:gd name="T22" fmla="*/ 0 w 236"/>
                  <a:gd name="T23" fmla="*/ 5 h 123"/>
                  <a:gd name="T24" fmla="*/ 0 w 236"/>
                  <a:gd name="T25" fmla="*/ 5 h 123"/>
                  <a:gd name="T26" fmla="*/ 0 w 236"/>
                  <a:gd name="T27" fmla="*/ 5 h 123"/>
                  <a:gd name="T28" fmla="*/ 1 w 236"/>
                  <a:gd name="T29" fmla="*/ 5 h 123"/>
                  <a:gd name="T30" fmla="*/ 2 w 236"/>
                  <a:gd name="T31" fmla="*/ 4 h 123"/>
                  <a:gd name="T32" fmla="*/ 2 w 236"/>
                  <a:gd name="T33" fmla="*/ 4 h 123"/>
                  <a:gd name="T34" fmla="*/ 4 w 236"/>
                  <a:gd name="T35" fmla="*/ 3 h 123"/>
                  <a:gd name="T36" fmla="*/ 6 w 236"/>
                  <a:gd name="T37" fmla="*/ 2 h 123"/>
                  <a:gd name="T38" fmla="*/ 7 w 236"/>
                  <a:gd name="T39" fmla="*/ 2 h 123"/>
                  <a:gd name="T40" fmla="*/ 9 w 236"/>
                  <a:gd name="T41" fmla="*/ 0 h 123"/>
                  <a:gd name="T42" fmla="*/ 9 w 236"/>
                  <a:gd name="T43" fmla="*/ 0 h 123"/>
                  <a:gd name="T44" fmla="*/ 9 w 236"/>
                  <a:gd name="T45" fmla="*/ 0 h 123"/>
                  <a:gd name="T46" fmla="*/ 9 w 236"/>
                  <a:gd name="T47" fmla="*/ 0 h 123"/>
                  <a:gd name="T48" fmla="*/ 9 w 236"/>
                  <a:gd name="T49" fmla="*/ 0 h 123"/>
                  <a:gd name="T50" fmla="*/ 9 w 236"/>
                  <a:gd name="T51" fmla="*/ 0 h 123"/>
                  <a:gd name="T52" fmla="*/ 9 w 236"/>
                  <a:gd name="T53" fmla="*/ 0 h 12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36" h="123">
                    <a:moveTo>
                      <a:pt x="231" y="3"/>
                    </a:moveTo>
                    <a:lnTo>
                      <a:pt x="170" y="33"/>
                    </a:lnTo>
                    <a:lnTo>
                      <a:pt x="134" y="50"/>
                    </a:lnTo>
                    <a:lnTo>
                      <a:pt x="96" y="67"/>
                    </a:lnTo>
                    <a:lnTo>
                      <a:pt x="35" y="94"/>
                    </a:lnTo>
                    <a:lnTo>
                      <a:pt x="24" y="98"/>
                    </a:lnTo>
                    <a:lnTo>
                      <a:pt x="16" y="99"/>
                    </a:lnTo>
                    <a:lnTo>
                      <a:pt x="9" y="101"/>
                    </a:lnTo>
                    <a:lnTo>
                      <a:pt x="2" y="107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1" y="118"/>
                    </a:lnTo>
                    <a:lnTo>
                      <a:pt x="0" y="123"/>
                    </a:lnTo>
                    <a:lnTo>
                      <a:pt x="9" y="119"/>
                    </a:lnTo>
                    <a:lnTo>
                      <a:pt x="23" y="115"/>
                    </a:lnTo>
                    <a:lnTo>
                      <a:pt x="42" y="106"/>
                    </a:lnTo>
                    <a:lnTo>
                      <a:pt x="62" y="95"/>
                    </a:lnTo>
                    <a:lnTo>
                      <a:pt x="111" y="71"/>
                    </a:lnTo>
                    <a:lnTo>
                      <a:pt x="141" y="56"/>
                    </a:lnTo>
                    <a:lnTo>
                      <a:pt x="170" y="39"/>
                    </a:lnTo>
                    <a:lnTo>
                      <a:pt x="218" y="12"/>
                    </a:lnTo>
                    <a:lnTo>
                      <a:pt x="231" y="4"/>
                    </a:lnTo>
                    <a:lnTo>
                      <a:pt x="236" y="0"/>
                    </a:lnTo>
                    <a:lnTo>
                      <a:pt x="235" y="0"/>
                    </a:lnTo>
                    <a:lnTo>
                      <a:pt x="231" y="3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30" name="Freeform 91">
                <a:extLst>
                  <a:ext uri="{FF2B5EF4-FFF2-40B4-BE49-F238E27FC236}">
                    <a16:creationId xmlns:a16="http://schemas.microsoft.com/office/drawing/2014/main" id="{65F143D6-1B78-453D-BA16-135096A317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0" y="1880"/>
                <a:ext cx="13" cy="19"/>
              </a:xfrm>
              <a:custGeom>
                <a:avLst/>
                <a:gdLst>
                  <a:gd name="T0" fmla="*/ 2 w 65"/>
                  <a:gd name="T1" fmla="*/ 3 h 97"/>
                  <a:gd name="T2" fmla="*/ 2 w 65"/>
                  <a:gd name="T3" fmla="*/ 4 h 97"/>
                  <a:gd name="T4" fmla="*/ 2 w 65"/>
                  <a:gd name="T5" fmla="*/ 4 h 97"/>
                  <a:gd name="T6" fmla="*/ 2 w 65"/>
                  <a:gd name="T7" fmla="*/ 3 h 97"/>
                  <a:gd name="T8" fmla="*/ 2 w 65"/>
                  <a:gd name="T9" fmla="*/ 3 h 97"/>
                  <a:gd name="T10" fmla="*/ 1 w 65"/>
                  <a:gd name="T11" fmla="*/ 3 h 97"/>
                  <a:gd name="T12" fmla="*/ 1 w 65"/>
                  <a:gd name="T13" fmla="*/ 3 h 97"/>
                  <a:gd name="T14" fmla="*/ 1 w 65"/>
                  <a:gd name="T15" fmla="*/ 3 h 97"/>
                  <a:gd name="T16" fmla="*/ 1 w 65"/>
                  <a:gd name="T17" fmla="*/ 3 h 97"/>
                  <a:gd name="T18" fmla="*/ 1 w 65"/>
                  <a:gd name="T19" fmla="*/ 3 h 97"/>
                  <a:gd name="T20" fmla="*/ 1 w 65"/>
                  <a:gd name="T21" fmla="*/ 2 h 97"/>
                  <a:gd name="T22" fmla="*/ 1 w 65"/>
                  <a:gd name="T23" fmla="*/ 2 h 97"/>
                  <a:gd name="T24" fmla="*/ 1 w 65"/>
                  <a:gd name="T25" fmla="*/ 2 h 97"/>
                  <a:gd name="T26" fmla="*/ 0 w 65"/>
                  <a:gd name="T27" fmla="*/ 2 h 97"/>
                  <a:gd name="T28" fmla="*/ 0 w 65"/>
                  <a:gd name="T29" fmla="*/ 1 h 97"/>
                  <a:gd name="T30" fmla="*/ 0 w 65"/>
                  <a:gd name="T31" fmla="*/ 1 h 97"/>
                  <a:gd name="T32" fmla="*/ 0 w 65"/>
                  <a:gd name="T33" fmla="*/ 0 h 97"/>
                  <a:gd name="T34" fmla="*/ 0 w 65"/>
                  <a:gd name="T35" fmla="*/ 0 h 97"/>
                  <a:gd name="T36" fmla="*/ 1 w 65"/>
                  <a:gd name="T37" fmla="*/ 0 h 97"/>
                  <a:gd name="T38" fmla="*/ 1 w 65"/>
                  <a:gd name="T39" fmla="*/ 1 h 97"/>
                  <a:gd name="T40" fmla="*/ 1 w 65"/>
                  <a:gd name="T41" fmla="*/ 1 h 97"/>
                  <a:gd name="T42" fmla="*/ 1 w 65"/>
                  <a:gd name="T43" fmla="*/ 1 h 97"/>
                  <a:gd name="T44" fmla="*/ 1 w 65"/>
                  <a:gd name="T45" fmla="*/ 1 h 97"/>
                  <a:gd name="T46" fmla="*/ 1 w 65"/>
                  <a:gd name="T47" fmla="*/ 1 h 97"/>
                  <a:gd name="T48" fmla="*/ 1 w 65"/>
                  <a:gd name="T49" fmla="*/ 1 h 97"/>
                  <a:gd name="T50" fmla="*/ 1 w 65"/>
                  <a:gd name="T51" fmla="*/ 1 h 97"/>
                  <a:gd name="T52" fmla="*/ 2 w 65"/>
                  <a:gd name="T53" fmla="*/ 1 h 97"/>
                  <a:gd name="T54" fmla="*/ 2 w 65"/>
                  <a:gd name="T55" fmla="*/ 1 h 97"/>
                  <a:gd name="T56" fmla="*/ 2 w 65"/>
                  <a:gd name="T57" fmla="*/ 2 h 97"/>
                  <a:gd name="T58" fmla="*/ 2 w 65"/>
                  <a:gd name="T59" fmla="*/ 1 h 97"/>
                  <a:gd name="T60" fmla="*/ 2 w 65"/>
                  <a:gd name="T61" fmla="*/ 2 h 97"/>
                  <a:gd name="T62" fmla="*/ 2 w 65"/>
                  <a:gd name="T63" fmla="*/ 2 h 97"/>
                  <a:gd name="T64" fmla="*/ 2 w 65"/>
                  <a:gd name="T65" fmla="*/ 2 h 97"/>
                  <a:gd name="T66" fmla="*/ 2 w 65"/>
                  <a:gd name="T67" fmla="*/ 2 h 97"/>
                  <a:gd name="T68" fmla="*/ 2 w 65"/>
                  <a:gd name="T69" fmla="*/ 2 h 97"/>
                  <a:gd name="T70" fmla="*/ 3 w 65"/>
                  <a:gd name="T71" fmla="*/ 3 h 97"/>
                  <a:gd name="T72" fmla="*/ 2 w 65"/>
                  <a:gd name="T73" fmla="*/ 3 h 97"/>
                  <a:gd name="T74" fmla="*/ 3 w 65"/>
                  <a:gd name="T75" fmla="*/ 4 h 97"/>
                  <a:gd name="T76" fmla="*/ 3 w 65"/>
                  <a:gd name="T77" fmla="*/ 4 h 97"/>
                  <a:gd name="T78" fmla="*/ 3 w 65"/>
                  <a:gd name="T79" fmla="*/ 4 h 9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65" h="97">
                    <a:moveTo>
                      <a:pt x="61" y="92"/>
                    </a:moveTo>
                    <a:lnTo>
                      <a:pt x="56" y="85"/>
                    </a:lnTo>
                    <a:lnTo>
                      <a:pt x="55" y="88"/>
                    </a:lnTo>
                    <a:lnTo>
                      <a:pt x="54" y="92"/>
                    </a:lnTo>
                    <a:lnTo>
                      <a:pt x="52" y="93"/>
                    </a:lnTo>
                    <a:lnTo>
                      <a:pt x="51" y="92"/>
                    </a:lnTo>
                    <a:lnTo>
                      <a:pt x="47" y="88"/>
                    </a:lnTo>
                    <a:lnTo>
                      <a:pt x="47" y="84"/>
                    </a:lnTo>
                    <a:lnTo>
                      <a:pt x="47" y="82"/>
                    </a:lnTo>
                    <a:lnTo>
                      <a:pt x="43" y="84"/>
                    </a:lnTo>
                    <a:lnTo>
                      <a:pt x="41" y="85"/>
                    </a:lnTo>
                    <a:lnTo>
                      <a:pt x="36" y="83"/>
                    </a:lnTo>
                    <a:lnTo>
                      <a:pt x="35" y="82"/>
                    </a:lnTo>
                    <a:lnTo>
                      <a:pt x="34" y="80"/>
                    </a:lnTo>
                    <a:lnTo>
                      <a:pt x="32" y="73"/>
                    </a:lnTo>
                    <a:lnTo>
                      <a:pt x="31" y="71"/>
                    </a:lnTo>
                    <a:lnTo>
                      <a:pt x="28" y="72"/>
                    </a:lnTo>
                    <a:lnTo>
                      <a:pt x="24" y="69"/>
                    </a:lnTo>
                    <a:lnTo>
                      <a:pt x="21" y="67"/>
                    </a:lnTo>
                    <a:lnTo>
                      <a:pt x="20" y="66"/>
                    </a:lnTo>
                    <a:lnTo>
                      <a:pt x="18" y="63"/>
                    </a:lnTo>
                    <a:lnTo>
                      <a:pt x="17" y="60"/>
                    </a:lnTo>
                    <a:lnTo>
                      <a:pt x="21" y="60"/>
                    </a:lnTo>
                    <a:lnTo>
                      <a:pt x="22" y="59"/>
                    </a:lnTo>
                    <a:lnTo>
                      <a:pt x="21" y="56"/>
                    </a:lnTo>
                    <a:lnTo>
                      <a:pt x="17" y="52"/>
                    </a:lnTo>
                    <a:lnTo>
                      <a:pt x="11" y="48"/>
                    </a:lnTo>
                    <a:lnTo>
                      <a:pt x="6" y="43"/>
                    </a:lnTo>
                    <a:lnTo>
                      <a:pt x="3" y="37"/>
                    </a:lnTo>
                    <a:lnTo>
                      <a:pt x="3" y="34"/>
                    </a:lnTo>
                    <a:lnTo>
                      <a:pt x="4" y="33"/>
                    </a:lnTo>
                    <a:lnTo>
                      <a:pt x="4" y="27"/>
                    </a:lnTo>
                    <a:lnTo>
                      <a:pt x="1" y="21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14" y="8"/>
                    </a:lnTo>
                    <a:lnTo>
                      <a:pt x="19" y="14"/>
                    </a:lnTo>
                    <a:lnTo>
                      <a:pt x="22" y="17"/>
                    </a:lnTo>
                    <a:lnTo>
                      <a:pt x="22" y="16"/>
                    </a:lnTo>
                    <a:lnTo>
                      <a:pt x="23" y="16"/>
                    </a:lnTo>
                    <a:lnTo>
                      <a:pt x="22" y="14"/>
                    </a:lnTo>
                    <a:lnTo>
                      <a:pt x="26" y="14"/>
                    </a:lnTo>
                    <a:lnTo>
                      <a:pt x="28" y="17"/>
                    </a:lnTo>
                    <a:lnTo>
                      <a:pt x="30" y="22"/>
                    </a:lnTo>
                    <a:lnTo>
                      <a:pt x="32" y="25"/>
                    </a:lnTo>
                    <a:lnTo>
                      <a:pt x="35" y="27"/>
                    </a:lnTo>
                    <a:lnTo>
                      <a:pt x="36" y="29"/>
                    </a:lnTo>
                    <a:lnTo>
                      <a:pt x="37" y="27"/>
                    </a:lnTo>
                    <a:lnTo>
                      <a:pt x="37" y="23"/>
                    </a:lnTo>
                    <a:lnTo>
                      <a:pt x="36" y="18"/>
                    </a:lnTo>
                    <a:lnTo>
                      <a:pt x="39" y="21"/>
                    </a:lnTo>
                    <a:lnTo>
                      <a:pt x="41" y="25"/>
                    </a:lnTo>
                    <a:lnTo>
                      <a:pt x="43" y="29"/>
                    </a:lnTo>
                    <a:lnTo>
                      <a:pt x="44" y="33"/>
                    </a:lnTo>
                    <a:lnTo>
                      <a:pt x="45" y="37"/>
                    </a:lnTo>
                    <a:lnTo>
                      <a:pt x="47" y="41"/>
                    </a:lnTo>
                    <a:lnTo>
                      <a:pt x="49" y="42"/>
                    </a:lnTo>
                    <a:lnTo>
                      <a:pt x="51" y="37"/>
                    </a:lnTo>
                    <a:lnTo>
                      <a:pt x="53" y="37"/>
                    </a:lnTo>
                    <a:lnTo>
                      <a:pt x="54" y="41"/>
                    </a:lnTo>
                    <a:lnTo>
                      <a:pt x="55" y="47"/>
                    </a:lnTo>
                    <a:lnTo>
                      <a:pt x="56" y="52"/>
                    </a:lnTo>
                    <a:lnTo>
                      <a:pt x="56" y="55"/>
                    </a:lnTo>
                    <a:lnTo>
                      <a:pt x="57" y="60"/>
                    </a:lnTo>
                    <a:lnTo>
                      <a:pt x="58" y="65"/>
                    </a:lnTo>
                    <a:lnTo>
                      <a:pt x="60" y="61"/>
                    </a:lnTo>
                    <a:lnTo>
                      <a:pt x="61" y="59"/>
                    </a:lnTo>
                    <a:lnTo>
                      <a:pt x="62" y="59"/>
                    </a:lnTo>
                    <a:lnTo>
                      <a:pt x="63" y="64"/>
                    </a:lnTo>
                    <a:lnTo>
                      <a:pt x="63" y="71"/>
                    </a:lnTo>
                    <a:lnTo>
                      <a:pt x="63" y="78"/>
                    </a:lnTo>
                    <a:lnTo>
                      <a:pt x="58" y="84"/>
                    </a:lnTo>
                    <a:lnTo>
                      <a:pt x="61" y="88"/>
                    </a:lnTo>
                    <a:lnTo>
                      <a:pt x="63" y="90"/>
                    </a:lnTo>
                    <a:lnTo>
                      <a:pt x="65" y="92"/>
                    </a:lnTo>
                    <a:lnTo>
                      <a:pt x="65" y="95"/>
                    </a:lnTo>
                    <a:lnTo>
                      <a:pt x="64" y="97"/>
                    </a:lnTo>
                    <a:lnTo>
                      <a:pt x="63" y="97"/>
                    </a:lnTo>
                    <a:lnTo>
                      <a:pt x="61" y="9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31" name="Freeform 92">
                <a:extLst>
                  <a:ext uri="{FF2B5EF4-FFF2-40B4-BE49-F238E27FC236}">
                    <a16:creationId xmlns:a16="http://schemas.microsoft.com/office/drawing/2014/main" id="{04122110-75F5-40E4-843F-712AA992CE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3" y="1880"/>
                <a:ext cx="8" cy="20"/>
              </a:xfrm>
              <a:custGeom>
                <a:avLst/>
                <a:gdLst>
                  <a:gd name="T0" fmla="*/ 2 w 41"/>
                  <a:gd name="T1" fmla="*/ 4 h 98"/>
                  <a:gd name="T2" fmla="*/ 1 w 41"/>
                  <a:gd name="T3" fmla="*/ 4 h 98"/>
                  <a:gd name="T4" fmla="*/ 1 w 41"/>
                  <a:gd name="T5" fmla="*/ 3 h 98"/>
                  <a:gd name="T6" fmla="*/ 1 w 41"/>
                  <a:gd name="T7" fmla="*/ 2 h 98"/>
                  <a:gd name="T8" fmla="*/ 1 w 41"/>
                  <a:gd name="T9" fmla="*/ 2 h 98"/>
                  <a:gd name="T10" fmla="*/ 0 w 41"/>
                  <a:gd name="T11" fmla="*/ 1 h 98"/>
                  <a:gd name="T12" fmla="*/ 0 w 41"/>
                  <a:gd name="T13" fmla="*/ 1 h 98"/>
                  <a:gd name="T14" fmla="*/ 0 w 41"/>
                  <a:gd name="T15" fmla="*/ 0 h 98"/>
                  <a:gd name="T16" fmla="*/ 0 w 41"/>
                  <a:gd name="T17" fmla="*/ 0 h 98"/>
                  <a:gd name="T18" fmla="*/ 0 w 41"/>
                  <a:gd name="T19" fmla="*/ 0 h 98"/>
                  <a:gd name="T20" fmla="*/ 0 w 41"/>
                  <a:gd name="T21" fmla="*/ 1 h 98"/>
                  <a:gd name="T22" fmla="*/ 0 w 41"/>
                  <a:gd name="T23" fmla="*/ 1 h 98"/>
                  <a:gd name="T24" fmla="*/ 1 w 41"/>
                  <a:gd name="T25" fmla="*/ 2 h 98"/>
                  <a:gd name="T26" fmla="*/ 1 w 41"/>
                  <a:gd name="T27" fmla="*/ 2 h 98"/>
                  <a:gd name="T28" fmla="*/ 1 w 41"/>
                  <a:gd name="T29" fmla="*/ 3 h 98"/>
                  <a:gd name="T30" fmla="*/ 1 w 41"/>
                  <a:gd name="T31" fmla="*/ 4 h 98"/>
                  <a:gd name="T32" fmla="*/ 2 w 41"/>
                  <a:gd name="T33" fmla="*/ 4 h 98"/>
                  <a:gd name="T34" fmla="*/ 2 w 41"/>
                  <a:gd name="T35" fmla="*/ 4 h 98"/>
                  <a:gd name="T36" fmla="*/ 2 w 41"/>
                  <a:gd name="T37" fmla="*/ 4 h 98"/>
                  <a:gd name="T38" fmla="*/ 2 w 41"/>
                  <a:gd name="T39" fmla="*/ 4 h 9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1" h="98">
                    <a:moveTo>
                      <a:pt x="39" y="98"/>
                    </a:moveTo>
                    <a:lnTo>
                      <a:pt x="35" y="88"/>
                    </a:lnTo>
                    <a:lnTo>
                      <a:pt x="26" y="69"/>
                    </a:lnTo>
                    <a:lnTo>
                      <a:pt x="16" y="43"/>
                    </a:lnTo>
                    <a:lnTo>
                      <a:pt x="15" y="37"/>
                    </a:lnTo>
                    <a:lnTo>
                      <a:pt x="12" y="30"/>
                    </a:lnTo>
                    <a:lnTo>
                      <a:pt x="9" y="23"/>
                    </a:lnTo>
                    <a:lnTo>
                      <a:pt x="4" y="10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7" y="16"/>
                    </a:lnTo>
                    <a:lnTo>
                      <a:pt x="12" y="27"/>
                    </a:lnTo>
                    <a:lnTo>
                      <a:pt x="17" y="42"/>
                    </a:lnTo>
                    <a:lnTo>
                      <a:pt x="24" y="56"/>
                    </a:lnTo>
                    <a:lnTo>
                      <a:pt x="31" y="74"/>
                    </a:lnTo>
                    <a:lnTo>
                      <a:pt x="37" y="86"/>
                    </a:lnTo>
                    <a:lnTo>
                      <a:pt x="41" y="97"/>
                    </a:lnTo>
                    <a:lnTo>
                      <a:pt x="40" y="97"/>
                    </a:lnTo>
                    <a:lnTo>
                      <a:pt x="40" y="98"/>
                    </a:lnTo>
                    <a:lnTo>
                      <a:pt x="39" y="98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32" name="Freeform 93">
                <a:extLst>
                  <a:ext uri="{FF2B5EF4-FFF2-40B4-BE49-F238E27FC236}">
                    <a16:creationId xmlns:a16="http://schemas.microsoft.com/office/drawing/2014/main" id="{CCF44221-F50C-4964-8571-26747BAD21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1896"/>
                <a:ext cx="3" cy="1"/>
              </a:xfrm>
              <a:custGeom>
                <a:avLst/>
                <a:gdLst>
                  <a:gd name="T0" fmla="*/ 1 w 14"/>
                  <a:gd name="T1" fmla="*/ 0 h 3"/>
                  <a:gd name="T2" fmla="*/ 0 w 14"/>
                  <a:gd name="T3" fmla="*/ 0 h 3"/>
                  <a:gd name="T4" fmla="*/ 0 w 14"/>
                  <a:gd name="T5" fmla="*/ 0 h 3"/>
                  <a:gd name="T6" fmla="*/ 0 w 14"/>
                  <a:gd name="T7" fmla="*/ 0 h 3"/>
                  <a:gd name="T8" fmla="*/ 0 w 14"/>
                  <a:gd name="T9" fmla="*/ 0 h 3"/>
                  <a:gd name="T10" fmla="*/ 0 w 14"/>
                  <a:gd name="T11" fmla="*/ 0 h 3"/>
                  <a:gd name="T12" fmla="*/ 0 w 14"/>
                  <a:gd name="T13" fmla="*/ 0 h 3"/>
                  <a:gd name="T14" fmla="*/ 1 w 14"/>
                  <a:gd name="T15" fmla="*/ 0 h 3"/>
                  <a:gd name="T16" fmla="*/ 1 w 14"/>
                  <a:gd name="T17" fmla="*/ 0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3">
                    <a:moveTo>
                      <a:pt x="14" y="1"/>
                    </a:moveTo>
                    <a:lnTo>
                      <a:pt x="8" y="0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4" y="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33" name="Freeform 94">
                <a:extLst>
                  <a:ext uri="{FF2B5EF4-FFF2-40B4-BE49-F238E27FC236}">
                    <a16:creationId xmlns:a16="http://schemas.microsoft.com/office/drawing/2014/main" id="{A0D93A94-28CE-474C-81A3-4B19069510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5" y="1892"/>
                <a:ext cx="3" cy="1"/>
              </a:xfrm>
              <a:custGeom>
                <a:avLst/>
                <a:gdLst>
                  <a:gd name="T0" fmla="*/ 1 w 15"/>
                  <a:gd name="T1" fmla="*/ 0 h 3"/>
                  <a:gd name="T2" fmla="*/ 0 w 15"/>
                  <a:gd name="T3" fmla="*/ 0 h 3"/>
                  <a:gd name="T4" fmla="*/ 0 w 15"/>
                  <a:gd name="T5" fmla="*/ 0 h 3"/>
                  <a:gd name="T6" fmla="*/ 0 w 15"/>
                  <a:gd name="T7" fmla="*/ 0 h 3"/>
                  <a:gd name="T8" fmla="*/ 0 w 15"/>
                  <a:gd name="T9" fmla="*/ 0 h 3"/>
                  <a:gd name="T10" fmla="*/ 0 w 15"/>
                  <a:gd name="T11" fmla="*/ 0 h 3"/>
                  <a:gd name="T12" fmla="*/ 0 w 15"/>
                  <a:gd name="T13" fmla="*/ 0 h 3"/>
                  <a:gd name="T14" fmla="*/ 0 w 15"/>
                  <a:gd name="T15" fmla="*/ 0 h 3"/>
                  <a:gd name="T16" fmla="*/ 0 w 15"/>
                  <a:gd name="T17" fmla="*/ 0 h 3"/>
                  <a:gd name="T18" fmla="*/ 0 w 15"/>
                  <a:gd name="T19" fmla="*/ 0 h 3"/>
                  <a:gd name="T20" fmla="*/ 0 w 15"/>
                  <a:gd name="T21" fmla="*/ 0 h 3"/>
                  <a:gd name="T22" fmla="*/ 1 w 15"/>
                  <a:gd name="T23" fmla="*/ 0 h 3"/>
                  <a:gd name="T24" fmla="*/ 1 w 15"/>
                  <a:gd name="T25" fmla="*/ 0 h 3"/>
                  <a:gd name="T26" fmla="*/ 1 w 15"/>
                  <a:gd name="T27" fmla="*/ 0 h 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5" h="3">
                    <a:moveTo>
                      <a:pt x="15" y="3"/>
                    </a:moveTo>
                    <a:lnTo>
                      <a:pt x="12" y="1"/>
                    </a:lnTo>
                    <a:lnTo>
                      <a:pt x="9" y="1"/>
                    </a:lnTo>
                    <a:lnTo>
                      <a:pt x="6" y="1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2" y="1"/>
                    </a:lnTo>
                    <a:lnTo>
                      <a:pt x="15" y="2"/>
                    </a:lnTo>
                    <a:lnTo>
                      <a:pt x="15" y="3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34" name="Freeform 95">
                <a:extLst>
                  <a:ext uri="{FF2B5EF4-FFF2-40B4-BE49-F238E27FC236}">
                    <a16:creationId xmlns:a16="http://schemas.microsoft.com/office/drawing/2014/main" id="{5F55BB5F-E17E-4BC0-9D68-4F9E0BF033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4" y="1886"/>
                <a:ext cx="2" cy="1"/>
              </a:xfrm>
              <a:custGeom>
                <a:avLst/>
                <a:gdLst>
                  <a:gd name="T0" fmla="*/ 0 w 9"/>
                  <a:gd name="T1" fmla="*/ 1 h 2"/>
                  <a:gd name="T2" fmla="*/ 0 w 9"/>
                  <a:gd name="T3" fmla="*/ 1 h 2"/>
                  <a:gd name="T4" fmla="*/ 0 w 9"/>
                  <a:gd name="T5" fmla="*/ 0 h 2"/>
                  <a:gd name="T6" fmla="*/ 0 w 9"/>
                  <a:gd name="T7" fmla="*/ 0 h 2"/>
                  <a:gd name="T8" fmla="*/ 0 w 9"/>
                  <a:gd name="T9" fmla="*/ 1 h 2"/>
                  <a:gd name="T10" fmla="*/ 0 w 9"/>
                  <a:gd name="T11" fmla="*/ 0 h 2"/>
                  <a:gd name="T12" fmla="*/ 0 w 9"/>
                  <a:gd name="T13" fmla="*/ 0 h 2"/>
                  <a:gd name="T14" fmla="*/ 0 w 9"/>
                  <a:gd name="T15" fmla="*/ 0 h 2"/>
                  <a:gd name="T16" fmla="*/ 0 w 9"/>
                  <a:gd name="T17" fmla="*/ 0 h 2"/>
                  <a:gd name="T18" fmla="*/ 0 w 9"/>
                  <a:gd name="T19" fmla="*/ 1 h 2"/>
                  <a:gd name="T20" fmla="*/ 0 w 9"/>
                  <a:gd name="T21" fmla="*/ 1 h 2"/>
                  <a:gd name="T22" fmla="*/ 0 w 9"/>
                  <a:gd name="T23" fmla="*/ 1 h 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" h="2">
                    <a:moveTo>
                      <a:pt x="9" y="2"/>
                    </a:moveTo>
                    <a:lnTo>
                      <a:pt x="5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8" y="1"/>
                    </a:lnTo>
                    <a:lnTo>
                      <a:pt x="9" y="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35" name="Freeform 96">
                <a:extLst>
                  <a:ext uri="{FF2B5EF4-FFF2-40B4-BE49-F238E27FC236}">
                    <a16:creationId xmlns:a16="http://schemas.microsoft.com/office/drawing/2014/main" id="{F3592A5B-A91B-4F37-85B7-CEF8C1B33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1884"/>
                <a:ext cx="1" cy="4"/>
              </a:xfrm>
              <a:custGeom>
                <a:avLst/>
                <a:gdLst>
                  <a:gd name="T0" fmla="*/ 0 w 8"/>
                  <a:gd name="T1" fmla="*/ 1 h 23"/>
                  <a:gd name="T2" fmla="*/ 0 w 8"/>
                  <a:gd name="T3" fmla="*/ 1 h 23"/>
                  <a:gd name="T4" fmla="*/ 0 w 8"/>
                  <a:gd name="T5" fmla="*/ 0 h 23"/>
                  <a:gd name="T6" fmla="*/ 0 w 8"/>
                  <a:gd name="T7" fmla="*/ 0 h 23"/>
                  <a:gd name="T8" fmla="*/ 0 w 8"/>
                  <a:gd name="T9" fmla="*/ 0 h 23"/>
                  <a:gd name="T10" fmla="*/ 0 w 8"/>
                  <a:gd name="T11" fmla="*/ 0 h 23"/>
                  <a:gd name="T12" fmla="*/ 0 w 8"/>
                  <a:gd name="T13" fmla="*/ 0 h 23"/>
                  <a:gd name="T14" fmla="*/ 0 w 8"/>
                  <a:gd name="T15" fmla="*/ 0 h 23"/>
                  <a:gd name="T16" fmla="*/ 0 w 8"/>
                  <a:gd name="T17" fmla="*/ 1 h 23"/>
                  <a:gd name="T18" fmla="*/ 0 w 8"/>
                  <a:gd name="T19" fmla="*/ 1 h 23"/>
                  <a:gd name="T20" fmla="*/ 0 w 8"/>
                  <a:gd name="T21" fmla="*/ 1 h 23"/>
                  <a:gd name="T22" fmla="*/ 0 w 8"/>
                  <a:gd name="T23" fmla="*/ 1 h 23"/>
                  <a:gd name="T24" fmla="*/ 0 w 8"/>
                  <a:gd name="T25" fmla="*/ 1 h 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" h="23">
                    <a:moveTo>
                      <a:pt x="7" y="22"/>
                    </a:moveTo>
                    <a:lnTo>
                      <a:pt x="5" y="18"/>
                    </a:lnTo>
                    <a:lnTo>
                      <a:pt x="4" y="13"/>
                    </a:lnTo>
                    <a:lnTo>
                      <a:pt x="2" y="8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3" y="8"/>
                    </a:lnTo>
                    <a:lnTo>
                      <a:pt x="5" y="12"/>
                    </a:lnTo>
                    <a:lnTo>
                      <a:pt x="8" y="19"/>
                    </a:lnTo>
                    <a:lnTo>
                      <a:pt x="8" y="22"/>
                    </a:lnTo>
                    <a:lnTo>
                      <a:pt x="8" y="23"/>
                    </a:lnTo>
                    <a:lnTo>
                      <a:pt x="7" y="2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36" name="Freeform 97">
                <a:extLst>
                  <a:ext uri="{FF2B5EF4-FFF2-40B4-BE49-F238E27FC236}">
                    <a16:creationId xmlns:a16="http://schemas.microsoft.com/office/drawing/2014/main" id="{10BC1747-17CD-4B60-93A9-84FAF3B62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8" y="1888"/>
                <a:ext cx="2" cy="6"/>
              </a:xfrm>
              <a:custGeom>
                <a:avLst/>
                <a:gdLst>
                  <a:gd name="T0" fmla="*/ 0 w 9"/>
                  <a:gd name="T1" fmla="*/ 1 h 32"/>
                  <a:gd name="T2" fmla="*/ 0 w 9"/>
                  <a:gd name="T3" fmla="*/ 1 h 32"/>
                  <a:gd name="T4" fmla="*/ 0 w 9"/>
                  <a:gd name="T5" fmla="*/ 1 h 32"/>
                  <a:gd name="T6" fmla="*/ 0 w 9"/>
                  <a:gd name="T7" fmla="*/ 0 h 32"/>
                  <a:gd name="T8" fmla="*/ 0 w 9"/>
                  <a:gd name="T9" fmla="*/ 0 h 32"/>
                  <a:gd name="T10" fmla="*/ 0 w 9"/>
                  <a:gd name="T11" fmla="*/ 0 h 32"/>
                  <a:gd name="T12" fmla="*/ 0 w 9"/>
                  <a:gd name="T13" fmla="*/ 0 h 32"/>
                  <a:gd name="T14" fmla="*/ 0 w 9"/>
                  <a:gd name="T15" fmla="*/ 0 h 32"/>
                  <a:gd name="T16" fmla="*/ 0 w 9"/>
                  <a:gd name="T17" fmla="*/ 0 h 32"/>
                  <a:gd name="T18" fmla="*/ 0 w 9"/>
                  <a:gd name="T19" fmla="*/ 0 h 32"/>
                  <a:gd name="T20" fmla="*/ 0 w 9"/>
                  <a:gd name="T21" fmla="*/ 1 h 32"/>
                  <a:gd name="T22" fmla="*/ 0 w 9"/>
                  <a:gd name="T23" fmla="*/ 1 h 32"/>
                  <a:gd name="T24" fmla="*/ 0 w 9"/>
                  <a:gd name="T25" fmla="*/ 1 h 32"/>
                  <a:gd name="T26" fmla="*/ 0 w 9"/>
                  <a:gd name="T27" fmla="*/ 1 h 32"/>
                  <a:gd name="T28" fmla="*/ 0 w 9"/>
                  <a:gd name="T29" fmla="*/ 1 h 32"/>
                  <a:gd name="T30" fmla="*/ 0 w 9"/>
                  <a:gd name="T31" fmla="*/ 1 h 32"/>
                  <a:gd name="T32" fmla="*/ 0 w 9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" h="32">
                    <a:moveTo>
                      <a:pt x="8" y="30"/>
                    </a:moveTo>
                    <a:lnTo>
                      <a:pt x="7" y="25"/>
                    </a:lnTo>
                    <a:lnTo>
                      <a:pt x="4" y="18"/>
                    </a:lnTo>
                    <a:lnTo>
                      <a:pt x="1" y="7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4"/>
                    </a:lnTo>
                    <a:lnTo>
                      <a:pt x="2" y="8"/>
                    </a:lnTo>
                    <a:lnTo>
                      <a:pt x="4" y="12"/>
                    </a:lnTo>
                    <a:lnTo>
                      <a:pt x="6" y="18"/>
                    </a:lnTo>
                    <a:lnTo>
                      <a:pt x="7" y="22"/>
                    </a:lnTo>
                    <a:lnTo>
                      <a:pt x="9" y="30"/>
                    </a:lnTo>
                    <a:lnTo>
                      <a:pt x="9" y="32"/>
                    </a:lnTo>
                    <a:lnTo>
                      <a:pt x="8" y="31"/>
                    </a:lnTo>
                    <a:lnTo>
                      <a:pt x="8" y="3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37" name="Freeform 98">
                <a:extLst>
                  <a:ext uri="{FF2B5EF4-FFF2-40B4-BE49-F238E27FC236}">
                    <a16:creationId xmlns:a16="http://schemas.microsoft.com/office/drawing/2014/main" id="{DCE93E35-0BF1-4360-88C5-252A9BB152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6" y="1764"/>
                <a:ext cx="4" cy="23"/>
              </a:xfrm>
              <a:custGeom>
                <a:avLst/>
                <a:gdLst>
                  <a:gd name="T0" fmla="*/ 1 w 17"/>
                  <a:gd name="T1" fmla="*/ 4 h 114"/>
                  <a:gd name="T2" fmla="*/ 0 w 17"/>
                  <a:gd name="T3" fmla="*/ 4 h 114"/>
                  <a:gd name="T4" fmla="*/ 0 w 17"/>
                  <a:gd name="T5" fmla="*/ 4 h 114"/>
                  <a:gd name="T6" fmla="*/ 0 w 17"/>
                  <a:gd name="T7" fmla="*/ 4 h 114"/>
                  <a:gd name="T8" fmla="*/ 0 w 17"/>
                  <a:gd name="T9" fmla="*/ 4 h 114"/>
                  <a:gd name="T10" fmla="*/ 0 w 17"/>
                  <a:gd name="T11" fmla="*/ 5 h 114"/>
                  <a:gd name="T12" fmla="*/ 0 w 17"/>
                  <a:gd name="T13" fmla="*/ 4 h 114"/>
                  <a:gd name="T14" fmla="*/ 0 w 17"/>
                  <a:gd name="T15" fmla="*/ 4 h 114"/>
                  <a:gd name="T16" fmla="*/ 0 w 17"/>
                  <a:gd name="T17" fmla="*/ 4 h 114"/>
                  <a:gd name="T18" fmla="*/ 0 w 17"/>
                  <a:gd name="T19" fmla="*/ 4 h 114"/>
                  <a:gd name="T20" fmla="*/ 0 w 17"/>
                  <a:gd name="T21" fmla="*/ 4 h 114"/>
                  <a:gd name="T22" fmla="*/ 0 w 17"/>
                  <a:gd name="T23" fmla="*/ 4 h 114"/>
                  <a:gd name="T24" fmla="*/ 0 w 17"/>
                  <a:gd name="T25" fmla="*/ 4 h 114"/>
                  <a:gd name="T26" fmla="*/ 0 w 17"/>
                  <a:gd name="T27" fmla="*/ 4 h 114"/>
                  <a:gd name="T28" fmla="*/ 0 w 17"/>
                  <a:gd name="T29" fmla="*/ 3 h 114"/>
                  <a:gd name="T30" fmla="*/ 0 w 17"/>
                  <a:gd name="T31" fmla="*/ 3 h 114"/>
                  <a:gd name="T32" fmla="*/ 0 w 17"/>
                  <a:gd name="T33" fmla="*/ 2 h 114"/>
                  <a:gd name="T34" fmla="*/ 0 w 17"/>
                  <a:gd name="T35" fmla="*/ 1 h 114"/>
                  <a:gd name="T36" fmla="*/ 0 w 17"/>
                  <a:gd name="T37" fmla="*/ 1 h 114"/>
                  <a:gd name="T38" fmla="*/ 0 w 17"/>
                  <a:gd name="T39" fmla="*/ 1 h 114"/>
                  <a:gd name="T40" fmla="*/ 0 w 17"/>
                  <a:gd name="T41" fmla="*/ 1 h 114"/>
                  <a:gd name="T42" fmla="*/ 0 w 17"/>
                  <a:gd name="T43" fmla="*/ 0 h 114"/>
                  <a:gd name="T44" fmla="*/ 1 w 17"/>
                  <a:gd name="T45" fmla="*/ 1 h 114"/>
                  <a:gd name="T46" fmla="*/ 1 w 17"/>
                  <a:gd name="T47" fmla="*/ 1 h 114"/>
                  <a:gd name="T48" fmla="*/ 1 w 17"/>
                  <a:gd name="T49" fmla="*/ 1 h 114"/>
                  <a:gd name="T50" fmla="*/ 1 w 17"/>
                  <a:gd name="T51" fmla="*/ 0 h 114"/>
                  <a:gd name="T52" fmla="*/ 1 w 17"/>
                  <a:gd name="T53" fmla="*/ 0 h 114"/>
                  <a:gd name="T54" fmla="*/ 1 w 17"/>
                  <a:gd name="T55" fmla="*/ 1 h 114"/>
                  <a:gd name="T56" fmla="*/ 1 w 17"/>
                  <a:gd name="T57" fmla="*/ 1 h 114"/>
                  <a:gd name="T58" fmla="*/ 1 w 17"/>
                  <a:gd name="T59" fmla="*/ 0 h 114"/>
                  <a:gd name="T60" fmla="*/ 1 w 17"/>
                  <a:gd name="T61" fmla="*/ 0 h 114"/>
                  <a:gd name="T62" fmla="*/ 1 w 17"/>
                  <a:gd name="T63" fmla="*/ 1 h 114"/>
                  <a:gd name="T64" fmla="*/ 1 w 17"/>
                  <a:gd name="T65" fmla="*/ 2 h 114"/>
                  <a:gd name="T66" fmla="*/ 1 w 17"/>
                  <a:gd name="T67" fmla="*/ 2 h 114"/>
                  <a:gd name="T68" fmla="*/ 1 w 17"/>
                  <a:gd name="T69" fmla="*/ 1 h 114"/>
                  <a:gd name="T70" fmla="*/ 1 w 17"/>
                  <a:gd name="T71" fmla="*/ 2 h 114"/>
                  <a:gd name="T72" fmla="*/ 1 w 17"/>
                  <a:gd name="T73" fmla="*/ 3 h 114"/>
                  <a:gd name="T74" fmla="*/ 1 w 17"/>
                  <a:gd name="T75" fmla="*/ 3 h 114"/>
                  <a:gd name="T76" fmla="*/ 1 w 17"/>
                  <a:gd name="T77" fmla="*/ 4 h 114"/>
                  <a:gd name="T78" fmla="*/ 1 w 17"/>
                  <a:gd name="T79" fmla="*/ 4 h 11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7" h="114">
                    <a:moveTo>
                      <a:pt x="13" y="92"/>
                    </a:moveTo>
                    <a:lnTo>
                      <a:pt x="13" y="87"/>
                    </a:lnTo>
                    <a:lnTo>
                      <a:pt x="12" y="92"/>
                    </a:lnTo>
                    <a:lnTo>
                      <a:pt x="10" y="102"/>
                    </a:lnTo>
                    <a:lnTo>
                      <a:pt x="10" y="108"/>
                    </a:lnTo>
                    <a:lnTo>
                      <a:pt x="9" y="108"/>
                    </a:lnTo>
                    <a:lnTo>
                      <a:pt x="9" y="104"/>
                    </a:lnTo>
                    <a:lnTo>
                      <a:pt x="9" y="99"/>
                    </a:lnTo>
                    <a:lnTo>
                      <a:pt x="9" y="95"/>
                    </a:lnTo>
                    <a:lnTo>
                      <a:pt x="8" y="107"/>
                    </a:lnTo>
                    <a:lnTo>
                      <a:pt x="7" y="110"/>
                    </a:lnTo>
                    <a:lnTo>
                      <a:pt x="6" y="114"/>
                    </a:lnTo>
                    <a:lnTo>
                      <a:pt x="6" y="112"/>
                    </a:lnTo>
                    <a:lnTo>
                      <a:pt x="6" y="109"/>
                    </a:lnTo>
                    <a:lnTo>
                      <a:pt x="6" y="100"/>
                    </a:lnTo>
                    <a:lnTo>
                      <a:pt x="5" y="104"/>
                    </a:lnTo>
                    <a:lnTo>
                      <a:pt x="4" y="107"/>
                    </a:lnTo>
                    <a:lnTo>
                      <a:pt x="3" y="107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4" y="96"/>
                    </a:lnTo>
                    <a:lnTo>
                      <a:pt x="4" y="94"/>
                    </a:lnTo>
                    <a:lnTo>
                      <a:pt x="4" y="89"/>
                    </a:lnTo>
                    <a:lnTo>
                      <a:pt x="3" y="87"/>
                    </a:lnTo>
                    <a:lnTo>
                      <a:pt x="1" y="89"/>
                    </a:lnTo>
                    <a:lnTo>
                      <a:pt x="0" y="88"/>
                    </a:lnTo>
                    <a:lnTo>
                      <a:pt x="0" y="82"/>
                    </a:lnTo>
                    <a:lnTo>
                      <a:pt x="0" y="78"/>
                    </a:lnTo>
                    <a:lnTo>
                      <a:pt x="1" y="74"/>
                    </a:lnTo>
                    <a:lnTo>
                      <a:pt x="1" y="65"/>
                    </a:lnTo>
                    <a:lnTo>
                      <a:pt x="1" y="57"/>
                    </a:lnTo>
                    <a:lnTo>
                      <a:pt x="1" y="40"/>
                    </a:lnTo>
                    <a:lnTo>
                      <a:pt x="4" y="24"/>
                    </a:lnTo>
                    <a:lnTo>
                      <a:pt x="5" y="20"/>
                    </a:lnTo>
                    <a:lnTo>
                      <a:pt x="6" y="18"/>
                    </a:lnTo>
                    <a:lnTo>
                      <a:pt x="7" y="16"/>
                    </a:lnTo>
                    <a:lnTo>
                      <a:pt x="8" y="17"/>
                    </a:lnTo>
                    <a:lnTo>
                      <a:pt x="9" y="18"/>
                    </a:lnTo>
                    <a:lnTo>
                      <a:pt x="9" y="17"/>
                    </a:lnTo>
                    <a:lnTo>
                      <a:pt x="9" y="16"/>
                    </a:lnTo>
                    <a:lnTo>
                      <a:pt x="9" y="11"/>
                    </a:lnTo>
                    <a:lnTo>
                      <a:pt x="10" y="9"/>
                    </a:lnTo>
                    <a:lnTo>
                      <a:pt x="10" y="11"/>
                    </a:lnTo>
                    <a:lnTo>
                      <a:pt x="12" y="14"/>
                    </a:lnTo>
                    <a:lnTo>
                      <a:pt x="12" y="16"/>
                    </a:lnTo>
                    <a:lnTo>
                      <a:pt x="12" y="18"/>
                    </a:lnTo>
                    <a:lnTo>
                      <a:pt x="13" y="17"/>
                    </a:lnTo>
                    <a:lnTo>
                      <a:pt x="13" y="15"/>
                    </a:lnTo>
                    <a:lnTo>
                      <a:pt x="13" y="8"/>
                    </a:lnTo>
                    <a:lnTo>
                      <a:pt x="14" y="0"/>
                    </a:lnTo>
                    <a:lnTo>
                      <a:pt x="15" y="3"/>
                    </a:lnTo>
                    <a:lnTo>
                      <a:pt x="15" y="8"/>
                    </a:lnTo>
                    <a:lnTo>
                      <a:pt x="14" y="15"/>
                    </a:lnTo>
                    <a:lnTo>
                      <a:pt x="14" y="18"/>
                    </a:lnTo>
                    <a:lnTo>
                      <a:pt x="15" y="23"/>
                    </a:lnTo>
                    <a:lnTo>
                      <a:pt x="15" y="21"/>
                    </a:lnTo>
                    <a:lnTo>
                      <a:pt x="16" y="9"/>
                    </a:lnTo>
                    <a:lnTo>
                      <a:pt x="17" y="6"/>
                    </a:lnTo>
                    <a:lnTo>
                      <a:pt x="17" y="11"/>
                    </a:lnTo>
                    <a:lnTo>
                      <a:pt x="16" y="20"/>
                    </a:lnTo>
                    <a:lnTo>
                      <a:pt x="16" y="28"/>
                    </a:lnTo>
                    <a:lnTo>
                      <a:pt x="16" y="32"/>
                    </a:lnTo>
                    <a:lnTo>
                      <a:pt x="16" y="41"/>
                    </a:lnTo>
                    <a:lnTo>
                      <a:pt x="16" y="48"/>
                    </a:lnTo>
                    <a:lnTo>
                      <a:pt x="16" y="40"/>
                    </a:lnTo>
                    <a:lnTo>
                      <a:pt x="17" y="35"/>
                    </a:lnTo>
                    <a:lnTo>
                      <a:pt x="17" y="33"/>
                    </a:lnTo>
                    <a:lnTo>
                      <a:pt x="17" y="38"/>
                    </a:lnTo>
                    <a:lnTo>
                      <a:pt x="17" y="50"/>
                    </a:lnTo>
                    <a:lnTo>
                      <a:pt x="16" y="65"/>
                    </a:lnTo>
                    <a:lnTo>
                      <a:pt x="14" y="80"/>
                    </a:lnTo>
                    <a:lnTo>
                      <a:pt x="14" y="83"/>
                    </a:lnTo>
                    <a:lnTo>
                      <a:pt x="15" y="83"/>
                    </a:lnTo>
                    <a:lnTo>
                      <a:pt x="15" y="85"/>
                    </a:lnTo>
                    <a:lnTo>
                      <a:pt x="15" y="91"/>
                    </a:lnTo>
                    <a:lnTo>
                      <a:pt x="14" y="95"/>
                    </a:lnTo>
                    <a:lnTo>
                      <a:pt x="13" y="9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38" name="Freeform 99">
                <a:extLst>
                  <a:ext uri="{FF2B5EF4-FFF2-40B4-BE49-F238E27FC236}">
                    <a16:creationId xmlns:a16="http://schemas.microsoft.com/office/drawing/2014/main" id="{35B74C97-0359-45C9-B5B1-D6377481D1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6" y="1770"/>
                <a:ext cx="4" cy="12"/>
              </a:xfrm>
              <a:custGeom>
                <a:avLst/>
                <a:gdLst>
                  <a:gd name="T0" fmla="*/ 1 w 21"/>
                  <a:gd name="T1" fmla="*/ 2 h 63"/>
                  <a:gd name="T2" fmla="*/ 1 w 21"/>
                  <a:gd name="T3" fmla="*/ 2 h 63"/>
                  <a:gd name="T4" fmla="*/ 1 w 21"/>
                  <a:gd name="T5" fmla="*/ 2 h 63"/>
                  <a:gd name="T6" fmla="*/ 0 w 21"/>
                  <a:gd name="T7" fmla="*/ 1 h 63"/>
                  <a:gd name="T8" fmla="*/ 0 w 21"/>
                  <a:gd name="T9" fmla="*/ 1 h 63"/>
                  <a:gd name="T10" fmla="*/ 0 w 21"/>
                  <a:gd name="T11" fmla="*/ 1 h 63"/>
                  <a:gd name="T12" fmla="*/ 0 w 21"/>
                  <a:gd name="T13" fmla="*/ 1 h 63"/>
                  <a:gd name="T14" fmla="*/ 0 w 21"/>
                  <a:gd name="T15" fmla="*/ 0 h 63"/>
                  <a:gd name="T16" fmla="*/ 0 w 21"/>
                  <a:gd name="T17" fmla="*/ 0 h 63"/>
                  <a:gd name="T18" fmla="*/ 0 w 21"/>
                  <a:gd name="T19" fmla="*/ 0 h 63"/>
                  <a:gd name="T20" fmla="*/ 0 w 21"/>
                  <a:gd name="T21" fmla="*/ 0 h 63"/>
                  <a:gd name="T22" fmla="*/ 0 w 21"/>
                  <a:gd name="T23" fmla="*/ 1 h 63"/>
                  <a:gd name="T24" fmla="*/ 0 w 21"/>
                  <a:gd name="T25" fmla="*/ 1 h 63"/>
                  <a:gd name="T26" fmla="*/ 0 w 21"/>
                  <a:gd name="T27" fmla="*/ 1 h 63"/>
                  <a:gd name="T28" fmla="*/ 1 w 21"/>
                  <a:gd name="T29" fmla="*/ 2 h 63"/>
                  <a:gd name="T30" fmla="*/ 1 w 21"/>
                  <a:gd name="T31" fmla="*/ 2 h 63"/>
                  <a:gd name="T32" fmla="*/ 1 w 21"/>
                  <a:gd name="T33" fmla="*/ 2 h 63"/>
                  <a:gd name="T34" fmla="*/ 1 w 21"/>
                  <a:gd name="T35" fmla="*/ 2 h 63"/>
                  <a:gd name="T36" fmla="*/ 1 w 21"/>
                  <a:gd name="T37" fmla="*/ 2 h 63"/>
                  <a:gd name="T38" fmla="*/ 1 w 21"/>
                  <a:gd name="T39" fmla="*/ 2 h 6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1" h="63">
                    <a:moveTo>
                      <a:pt x="21" y="63"/>
                    </a:moveTo>
                    <a:lnTo>
                      <a:pt x="18" y="56"/>
                    </a:lnTo>
                    <a:lnTo>
                      <a:pt x="14" y="45"/>
                    </a:lnTo>
                    <a:lnTo>
                      <a:pt x="8" y="29"/>
                    </a:lnTo>
                    <a:lnTo>
                      <a:pt x="7" y="25"/>
                    </a:lnTo>
                    <a:lnTo>
                      <a:pt x="6" y="21"/>
                    </a:lnTo>
                    <a:lnTo>
                      <a:pt x="5" y="16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" y="11"/>
                    </a:lnTo>
                    <a:lnTo>
                      <a:pt x="6" y="19"/>
                    </a:lnTo>
                    <a:lnTo>
                      <a:pt x="9" y="28"/>
                    </a:lnTo>
                    <a:lnTo>
                      <a:pt x="13" y="36"/>
                    </a:lnTo>
                    <a:lnTo>
                      <a:pt x="16" y="47"/>
                    </a:lnTo>
                    <a:lnTo>
                      <a:pt x="18" y="55"/>
                    </a:lnTo>
                    <a:lnTo>
                      <a:pt x="21" y="60"/>
                    </a:lnTo>
                    <a:lnTo>
                      <a:pt x="21" y="62"/>
                    </a:lnTo>
                    <a:lnTo>
                      <a:pt x="21" y="63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39" name="Freeform 100">
                <a:extLst>
                  <a:ext uri="{FF2B5EF4-FFF2-40B4-BE49-F238E27FC236}">
                    <a16:creationId xmlns:a16="http://schemas.microsoft.com/office/drawing/2014/main" id="{A374EEB1-FEF3-4F97-B58E-7FFD29B45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8" y="1780"/>
                <a:ext cx="1" cy="5"/>
              </a:xfrm>
              <a:custGeom>
                <a:avLst/>
                <a:gdLst>
                  <a:gd name="T0" fmla="*/ 0 w 4"/>
                  <a:gd name="T1" fmla="*/ 0 h 24"/>
                  <a:gd name="T2" fmla="*/ 0 w 4"/>
                  <a:gd name="T3" fmla="*/ 0 h 24"/>
                  <a:gd name="T4" fmla="*/ 0 w 4"/>
                  <a:gd name="T5" fmla="*/ 1 h 24"/>
                  <a:gd name="T6" fmla="*/ 0 w 4"/>
                  <a:gd name="T7" fmla="*/ 1 h 24"/>
                  <a:gd name="T8" fmla="*/ 0 w 4"/>
                  <a:gd name="T9" fmla="*/ 1 h 24"/>
                  <a:gd name="T10" fmla="*/ 0 w 4"/>
                  <a:gd name="T11" fmla="*/ 0 h 24"/>
                  <a:gd name="T12" fmla="*/ 0 w 4"/>
                  <a:gd name="T13" fmla="*/ 0 h 24"/>
                  <a:gd name="T14" fmla="*/ 0 w 4"/>
                  <a:gd name="T15" fmla="*/ 0 h 24"/>
                  <a:gd name="T16" fmla="*/ 0 w 4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" h="24">
                    <a:moveTo>
                      <a:pt x="4" y="1"/>
                    </a:moveTo>
                    <a:lnTo>
                      <a:pt x="3" y="5"/>
                    </a:lnTo>
                    <a:lnTo>
                      <a:pt x="2" y="12"/>
                    </a:lnTo>
                    <a:lnTo>
                      <a:pt x="1" y="20"/>
                    </a:lnTo>
                    <a:lnTo>
                      <a:pt x="0" y="24"/>
                    </a:lnTo>
                    <a:lnTo>
                      <a:pt x="2" y="10"/>
                    </a:lnTo>
                    <a:lnTo>
                      <a:pt x="3" y="3"/>
                    </a:lnTo>
                    <a:lnTo>
                      <a:pt x="4" y="0"/>
                    </a:lnTo>
                    <a:lnTo>
                      <a:pt x="4" y="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40" name="Freeform 101">
                <a:extLst>
                  <a:ext uri="{FF2B5EF4-FFF2-40B4-BE49-F238E27FC236}">
                    <a16:creationId xmlns:a16="http://schemas.microsoft.com/office/drawing/2014/main" id="{72A09286-4E77-4BBA-B6D3-19E93B53B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7" y="1777"/>
                <a:ext cx="1" cy="4"/>
              </a:xfrm>
              <a:custGeom>
                <a:avLst/>
                <a:gdLst>
                  <a:gd name="T0" fmla="*/ 0 w 4"/>
                  <a:gd name="T1" fmla="*/ 0 h 21"/>
                  <a:gd name="T2" fmla="*/ 0 w 4"/>
                  <a:gd name="T3" fmla="*/ 0 h 21"/>
                  <a:gd name="T4" fmla="*/ 0 w 4"/>
                  <a:gd name="T5" fmla="*/ 0 h 21"/>
                  <a:gd name="T6" fmla="*/ 0 w 4"/>
                  <a:gd name="T7" fmla="*/ 0 h 21"/>
                  <a:gd name="T8" fmla="*/ 0 w 4"/>
                  <a:gd name="T9" fmla="*/ 1 h 21"/>
                  <a:gd name="T10" fmla="*/ 0 w 4"/>
                  <a:gd name="T11" fmla="*/ 1 h 21"/>
                  <a:gd name="T12" fmla="*/ 0 w 4"/>
                  <a:gd name="T13" fmla="*/ 1 h 21"/>
                  <a:gd name="T14" fmla="*/ 0 w 4"/>
                  <a:gd name="T15" fmla="*/ 0 h 21"/>
                  <a:gd name="T16" fmla="*/ 0 w 4"/>
                  <a:gd name="T17" fmla="*/ 0 h 21"/>
                  <a:gd name="T18" fmla="*/ 0 w 4"/>
                  <a:gd name="T19" fmla="*/ 0 h 21"/>
                  <a:gd name="T20" fmla="*/ 0 w 4"/>
                  <a:gd name="T21" fmla="*/ 0 h 21"/>
                  <a:gd name="T22" fmla="*/ 0 w 4"/>
                  <a:gd name="T23" fmla="*/ 0 h 21"/>
                  <a:gd name="T24" fmla="*/ 0 w 4"/>
                  <a:gd name="T25" fmla="*/ 0 h 21"/>
                  <a:gd name="T26" fmla="*/ 0 w 4"/>
                  <a:gd name="T27" fmla="*/ 0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" h="21">
                    <a:moveTo>
                      <a:pt x="4" y="2"/>
                    </a:moveTo>
                    <a:lnTo>
                      <a:pt x="3" y="4"/>
                    </a:lnTo>
                    <a:lnTo>
                      <a:pt x="2" y="7"/>
                    </a:lnTo>
                    <a:lnTo>
                      <a:pt x="1" y="13"/>
                    </a:lnTo>
                    <a:lnTo>
                      <a:pt x="0" y="21"/>
                    </a:lnTo>
                    <a:lnTo>
                      <a:pt x="1" y="15"/>
                    </a:lnTo>
                    <a:lnTo>
                      <a:pt x="1" y="13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41" name="Freeform 102">
                <a:extLst>
                  <a:ext uri="{FF2B5EF4-FFF2-40B4-BE49-F238E27FC236}">
                    <a16:creationId xmlns:a16="http://schemas.microsoft.com/office/drawing/2014/main" id="{C1DE24BE-B798-4567-AB38-5B95ED39E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7" y="1771"/>
                <a:ext cx="1" cy="2"/>
              </a:xfrm>
              <a:custGeom>
                <a:avLst/>
                <a:gdLst>
                  <a:gd name="T0" fmla="*/ 1 w 2"/>
                  <a:gd name="T1" fmla="*/ 0 h 11"/>
                  <a:gd name="T2" fmla="*/ 1 w 2"/>
                  <a:gd name="T3" fmla="*/ 0 h 11"/>
                  <a:gd name="T4" fmla="*/ 1 w 2"/>
                  <a:gd name="T5" fmla="*/ 0 h 11"/>
                  <a:gd name="T6" fmla="*/ 0 w 2"/>
                  <a:gd name="T7" fmla="*/ 0 h 11"/>
                  <a:gd name="T8" fmla="*/ 0 w 2"/>
                  <a:gd name="T9" fmla="*/ 0 h 11"/>
                  <a:gd name="T10" fmla="*/ 0 w 2"/>
                  <a:gd name="T11" fmla="*/ 0 h 11"/>
                  <a:gd name="T12" fmla="*/ 1 w 2"/>
                  <a:gd name="T13" fmla="*/ 0 h 11"/>
                  <a:gd name="T14" fmla="*/ 1 w 2"/>
                  <a:gd name="T15" fmla="*/ 0 h 11"/>
                  <a:gd name="T16" fmla="*/ 1 w 2"/>
                  <a:gd name="T17" fmla="*/ 0 h 11"/>
                  <a:gd name="T18" fmla="*/ 1 w 2"/>
                  <a:gd name="T19" fmla="*/ 0 h 11"/>
                  <a:gd name="T20" fmla="*/ 1 w 2"/>
                  <a:gd name="T21" fmla="*/ 0 h 11"/>
                  <a:gd name="T22" fmla="*/ 1 w 2"/>
                  <a:gd name="T23" fmla="*/ 0 h 1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" h="11">
                    <a:moveTo>
                      <a:pt x="2" y="1"/>
                    </a:moveTo>
                    <a:lnTo>
                      <a:pt x="1" y="3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8"/>
                    </a:lnTo>
                    <a:lnTo>
                      <a:pt x="1" y="6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42" name="Freeform 103">
                <a:extLst>
                  <a:ext uri="{FF2B5EF4-FFF2-40B4-BE49-F238E27FC236}">
                    <a16:creationId xmlns:a16="http://schemas.microsoft.com/office/drawing/2014/main" id="{19C8F2FB-D1CC-4993-8E5C-95B870D3A6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8" y="1769"/>
                <a:ext cx="1" cy="5"/>
              </a:xfrm>
              <a:custGeom>
                <a:avLst/>
                <a:gdLst>
                  <a:gd name="T0" fmla="*/ 0 w 1"/>
                  <a:gd name="T1" fmla="*/ 1 h 28"/>
                  <a:gd name="T2" fmla="*/ 0 w 1"/>
                  <a:gd name="T3" fmla="*/ 1 h 28"/>
                  <a:gd name="T4" fmla="*/ 0 w 1"/>
                  <a:gd name="T5" fmla="*/ 1 h 28"/>
                  <a:gd name="T6" fmla="*/ 0 w 1"/>
                  <a:gd name="T7" fmla="*/ 0 h 28"/>
                  <a:gd name="T8" fmla="*/ 0 w 1"/>
                  <a:gd name="T9" fmla="*/ 0 h 28"/>
                  <a:gd name="T10" fmla="*/ 0 w 1"/>
                  <a:gd name="T11" fmla="*/ 0 h 28"/>
                  <a:gd name="T12" fmla="*/ 0 w 1"/>
                  <a:gd name="T13" fmla="*/ 0 h 28"/>
                  <a:gd name="T14" fmla="*/ 1 w 1"/>
                  <a:gd name="T15" fmla="*/ 0 h 28"/>
                  <a:gd name="T16" fmla="*/ 0 w 1"/>
                  <a:gd name="T17" fmla="*/ 1 h 28"/>
                  <a:gd name="T18" fmla="*/ 0 w 1"/>
                  <a:gd name="T19" fmla="*/ 1 h 28"/>
                  <a:gd name="T20" fmla="*/ 0 w 1"/>
                  <a:gd name="T21" fmla="*/ 1 h 28"/>
                  <a:gd name="T22" fmla="*/ 0 w 1"/>
                  <a:gd name="T23" fmla="*/ 1 h 28"/>
                  <a:gd name="T24" fmla="*/ 0 w 1"/>
                  <a:gd name="T25" fmla="*/ 1 h 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" h="28">
                    <a:moveTo>
                      <a:pt x="0" y="28"/>
                    </a:moveTo>
                    <a:lnTo>
                      <a:pt x="0" y="20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1" y="12"/>
                    </a:lnTo>
                    <a:lnTo>
                      <a:pt x="0" y="21"/>
                    </a:lnTo>
                    <a:lnTo>
                      <a:pt x="0" y="25"/>
                    </a:lnTo>
                    <a:lnTo>
                      <a:pt x="0" y="28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43" name="Freeform 104">
                <a:extLst>
                  <a:ext uri="{FF2B5EF4-FFF2-40B4-BE49-F238E27FC236}">
                    <a16:creationId xmlns:a16="http://schemas.microsoft.com/office/drawing/2014/main" id="{09C00EE4-5E76-4912-AD9E-731EDF632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8" y="1772"/>
                <a:ext cx="1" cy="9"/>
              </a:xfrm>
              <a:custGeom>
                <a:avLst/>
                <a:gdLst>
                  <a:gd name="T0" fmla="*/ 0 w 2"/>
                  <a:gd name="T1" fmla="*/ 2 h 43"/>
                  <a:gd name="T2" fmla="*/ 1 w 2"/>
                  <a:gd name="T3" fmla="*/ 1 h 43"/>
                  <a:gd name="T4" fmla="*/ 1 w 2"/>
                  <a:gd name="T5" fmla="*/ 1 h 43"/>
                  <a:gd name="T6" fmla="*/ 1 w 2"/>
                  <a:gd name="T7" fmla="*/ 0 h 43"/>
                  <a:gd name="T8" fmla="*/ 1 w 2"/>
                  <a:gd name="T9" fmla="*/ 0 h 43"/>
                  <a:gd name="T10" fmla="*/ 1 w 2"/>
                  <a:gd name="T11" fmla="*/ 0 h 43"/>
                  <a:gd name="T12" fmla="*/ 1 w 2"/>
                  <a:gd name="T13" fmla="*/ 0 h 43"/>
                  <a:gd name="T14" fmla="*/ 1 w 2"/>
                  <a:gd name="T15" fmla="*/ 0 h 43"/>
                  <a:gd name="T16" fmla="*/ 1 w 2"/>
                  <a:gd name="T17" fmla="*/ 0 h 43"/>
                  <a:gd name="T18" fmla="*/ 1 w 2"/>
                  <a:gd name="T19" fmla="*/ 1 h 43"/>
                  <a:gd name="T20" fmla="*/ 1 w 2"/>
                  <a:gd name="T21" fmla="*/ 1 h 43"/>
                  <a:gd name="T22" fmla="*/ 1 w 2"/>
                  <a:gd name="T23" fmla="*/ 1 h 43"/>
                  <a:gd name="T24" fmla="*/ 1 w 2"/>
                  <a:gd name="T25" fmla="*/ 2 h 43"/>
                  <a:gd name="T26" fmla="*/ 1 w 2"/>
                  <a:gd name="T27" fmla="*/ 2 h 43"/>
                  <a:gd name="T28" fmla="*/ 1 w 2"/>
                  <a:gd name="T29" fmla="*/ 2 h 43"/>
                  <a:gd name="T30" fmla="*/ 1 w 2"/>
                  <a:gd name="T31" fmla="*/ 2 h 43"/>
                  <a:gd name="T32" fmla="*/ 0 w 2"/>
                  <a:gd name="T33" fmla="*/ 2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" h="43">
                    <a:moveTo>
                      <a:pt x="0" y="41"/>
                    </a:moveTo>
                    <a:lnTo>
                      <a:pt x="2" y="34"/>
                    </a:lnTo>
                    <a:lnTo>
                      <a:pt x="2" y="25"/>
                    </a:lnTo>
                    <a:lnTo>
                      <a:pt x="2" y="10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6"/>
                    </a:lnTo>
                    <a:lnTo>
                      <a:pt x="2" y="10"/>
                    </a:lnTo>
                    <a:lnTo>
                      <a:pt x="2" y="15"/>
                    </a:lnTo>
                    <a:lnTo>
                      <a:pt x="2" y="23"/>
                    </a:lnTo>
                    <a:lnTo>
                      <a:pt x="2" y="27"/>
                    </a:lnTo>
                    <a:lnTo>
                      <a:pt x="2" y="38"/>
                    </a:lnTo>
                    <a:lnTo>
                      <a:pt x="2" y="42"/>
                    </a:lnTo>
                    <a:lnTo>
                      <a:pt x="2" y="43"/>
                    </a:lnTo>
                    <a:lnTo>
                      <a:pt x="2" y="42"/>
                    </a:lnTo>
                    <a:lnTo>
                      <a:pt x="0" y="4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44" name="Freeform 105">
                <a:extLst>
                  <a:ext uri="{FF2B5EF4-FFF2-40B4-BE49-F238E27FC236}">
                    <a16:creationId xmlns:a16="http://schemas.microsoft.com/office/drawing/2014/main" id="{2AE4129E-82F7-46A8-BA3B-49DDC5D8D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2" y="1774"/>
                <a:ext cx="7" cy="15"/>
              </a:xfrm>
              <a:custGeom>
                <a:avLst/>
                <a:gdLst>
                  <a:gd name="T0" fmla="*/ 0 w 35"/>
                  <a:gd name="T1" fmla="*/ 1 h 72"/>
                  <a:gd name="T2" fmla="*/ 0 w 35"/>
                  <a:gd name="T3" fmla="*/ 2 h 72"/>
                  <a:gd name="T4" fmla="*/ 0 w 35"/>
                  <a:gd name="T5" fmla="*/ 2 h 72"/>
                  <a:gd name="T6" fmla="*/ 0 w 35"/>
                  <a:gd name="T7" fmla="*/ 2 h 72"/>
                  <a:gd name="T8" fmla="*/ 0 w 35"/>
                  <a:gd name="T9" fmla="*/ 2 h 72"/>
                  <a:gd name="T10" fmla="*/ 0 w 35"/>
                  <a:gd name="T11" fmla="*/ 3 h 72"/>
                  <a:gd name="T12" fmla="*/ 0 w 35"/>
                  <a:gd name="T13" fmla="*/ 3 h 72"/>
                  <a:gd name="T14" fmla="*/ 0 w 35"/>
                  <a:gd name="T15" fmla="*/ 3 h 72"/>
                  <a:gd name="T16" fmla="*/ 0 w 35"/>
                  <a:gd name="T17" fmla="*/ 3 h 72"/>
                  <a:gd name="T18" fmla="*/ 0 w 35"/>
                  <a:gd name="T19" fmla="*/ 3 h 72"/>
                  <a:gd name="T20" fmla="*/ 0 w 35"/>
                  <a:gd name="T21" fmla="*/ 3 h 72"/>
                  <a:gd name="T22" fmla="*/ 0 w 35"/>
                  <a:gd name="T23" fmla="*/ 3 h 72"/>
                  <a:gd name="T24" fmla="*/ 1 w 35"/>
                  <a:gd name="T25" fmla="*/ 3 h 72"/>
                  <a:gd name="T26" fmla="*/ 1 w 35"/>
                  <a:gd name="T27" fmla="*/ 3 h 72"/>
                  <a:gd name="T28" fmla="*/ 1 w 35"/>
                  <a:gd name="T29" fmla="*/ 3 h 72"/>
                  <a:gd name="T30" fmla="*/ 1 w 35"/>
                  <a:gd name="T31" fmla="*/ 3 h 72"/>
                  <a:gd name="T32" fmla="*/ 1 w 35"/>
                  <a:gd name="T33" fmla="*/ 3 h 72"/>
                  <a:gd name="T34" fmla="*/ 1 w 35"/>
                  <a:gd name="T35" fmla="*/ 2 h 72"/>
                  <a:gd name="T36" fmla="*/ 1 w 35"/>
                  <a:gd name="T37" fmla="*/ 1 h 72"/>
                  <a:gd name="T38" fmla="*/ 1 w 35"/>
                  <a:gd name="T39" fmla="*/ 1 h 72"/>
                  <a:gd name="T40" fmla="*/ 1 w 35"/>
                  <a:gd name="T41" fmla="*/ 1 h 72"/>
                  <a:gd name="T42" fmla="*/ 1 w 35"/>
                  <a:gd name="T43" fmla="*/ 1 h 72"/>
                  <a:gd name="T44" fmla="*/ 1 w 35"/>
                  <a:gd name="T45" fmla="*/ 1 h 72"/>
                  <a:gd name="T46" fmla="*/ 1 w 35"/>
                  <a:gd name="T47" fmla="*/ 1 h 72"/>
                  <a:gd name="T48" fmla="*/ 1 w 35"/>
                  <a:gd name="T49" fmla="*/ 1 h 72"/>
                  <a:gd name="T50" fmla="*/ 1 w 35"/>
                  <a:gd name="T51" fmla="*/ 0 h 72"/>
                  <a:gd name="T52" fmla="*/ 1 w 35"/>
                  <a:gd name="T53" fmla="*/ 0 h 72"/>
                  <a:gd name="T54" fmla="*/ 1 w 35"/>
                  <a:gd name="T55" fmla="*/ 0 h 72"/>
                  <a:gd name="T56" fmla="*/ 1 w 35"/>
                  <a:gd name="T57" fmla="*/ 0 h 72"/>
                  <a:gd name="T58" fmla="*/ 1 w 35"/>
                  <a:gd name="T59" fmla="*/ 0 h 72"/>
                  <a:gd name="T60" fmla="*/ 1 w 35"/>
                  <a:gd name="T61" fmla="*/ 0 h 72"/>
                  <a:gd name="T62" fmla="*/ 1 w 35"/>
                  <a:gd name="T63" fmla="*/ 0 h 72"/>
                  <a:gd name="T64" fmla="*/ 1 w 35"/>
                  <a:gd name="T65" fmla="*/ 0 h 72"/>
                  <a:gd name="T66" fmla="*/ 1 w 35"/>
                  <a:gd name="T67" fmla="*/ 0 h 72"/>
                  <a:gd name="T68" fmla="*/ 1 w 35"/>
                  <a:gd name="T69" fmla="*/ 0 h 72"/>
                  <a:gd name="T70" fmla="*/ 0 w 35"/>
                  <a:gd name="T71" fmla="*/ 0 h 72"/>
                  <a:gd name="T72" fmla="*/ 0 w 35"/>
                  <a:gd name="T73" fmla="*/ 1 h 72"/>
                  <a:gd name="T74" fmla="*/ 0 w 35"/>
                  <a:gd name="T75" fmla="*/ 1 h 72"/>
                  <a:gd name="T76" fmla="*/ 0 w 35"/>
                  <a:gd name="T77" fmla="*/ 1 h 72"/>
                  <a:gd name="T78" fmla="*/ 0 w 35"/>
                  <a:gd name="T79" fmla="*/ 1 h 7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5" h="72">
                    <a:moveTo>
                      <a:pt x="1" y="32"/>
                    </a:moveTo>
                    <a:lnTo>
                      <a:pt x="3" y="33"/>
                    </a:lnTo>
                    <a:lnTo>
                      <a:pt x="3" y="36"/>
                    </a:lnTo>
                    <a:lnTo>
                      <a:pt x="1" y="42"/>
                    </a:lnTo>
                    <a:lnTo>
                      <a:pt x="0" y="47"/>
                    </a:lnTo>
                    <a:lnTo>
                      <a:pt x="1" y="47"/>
                    </a:lnTo>
                    <a:lnTo>
                      <a:pt x="2" y="48"/>
                    </a:lnTo>
                    <a:lnTo>
                      <a:pt x="3" y="45"/>
                    </a:lnTo>
                    <a:lnTo>
                      <a:pt x="4" y="44"/>
                    </a:lnTo>
                    <a:lnTo>
                      <a:pt x="3" y="52"/>
                    </a:lnTo>
                    <a:lnTo>
                      <a:pt x="3" y="56"/>
                    </a:lnTo>
                    <a:lnTo>
                      <a:pt x="3" y="61"/>
                    </a:lnTo>
                    <a:lnTo>
                      <a:pt x="4" y="61"/>
                    </a:lnTo>
                    <a:lnTo>
                      <a:pt x="5" y="60"/>
                    </a:lnTo>
                    <a:lnTo>
                      <a:pt x="8" y="57"/>
                    </a:lnTo>
                    <a:lnTo>
                      <a:pt x="8" y="58"/>
                    </a:lnTo>
                    <a:lnTo>
                      <a:pt x="8" y="62"/>
                    </a:lnTo>
                    <a:lnTo>
                      <a:pt x="9" y="66"/>
                    </a:lnTo>
                    <a:lnTo>
                      <a:pt x="10" y="68"/>
                    </a:lnTo>
                    <a:lnTo>
                      <a:pt x="10" y="69"/>
                    </a:lnTo>
                    <a:lnTo>
                      <a:pt x="11" y="70"/>
                    </a:lnTo>
                    <a:lnTo>
                      <a:pt x="12" y="70"/>
                    </a:lnTo>
                    <a:lnTo>
                      <a:pt x="12" y="64"/>
                    </a:lnTo>
                    <a:lnTo>
                      <a:pt x="12" y="62"/>
                    </a:lnTo>
                    <a:lnTo>
                      <a:pt x="13" y="61"/>
                    </a:lnTo>
                    <a:lnTo>
                      <a:pt x="15" y="64"/>
                    </a:lnTo>
                    <a:lnTo>
                      <a:pt x="17" y="68"/>
                    </a:lnTo>
                    <a:lnTo>
                      <a:pt x="18" y="72"/>
                    </a:lnTo>
                    <a:lnTo>
                      <a:pt x="20" y="72"/>
                    </a:lnTo>
                    <a:lnTo>
                      <a:pt x="21" y="70"/>
                    </a:lnTo>
                    <a:lnTo>
                      <a:pt x="22" y="67"/>
                    </a:lnTo>
                    <a:lnTo>
                      <a:pt x="25" y="64"/>
                    </a:lnTo>
                    <a:lnTo>
                      <a:pt x="27" y="61"/>
                    </a:lnTo>
                    <a:lnTo>
                      <a:pt x="31" y="56"/>
                    </a:lnTo>
                    <a:lnTo>
                      <a:pt x="35" y="48"/>
                    </a:lnTo>
                    <a:lnTo>
                      <a:pt x="34" y="42"/>
                    </a:lnTo>
                    <a:lnTo>
                      <a:pt x="34" y="39"/>
                    </a:lnTo>
                    <a:lnTo>
                      <a:pt x="32" y="33"/>
                    </a:lnTo>
                    <a:lnTo>
                      <a:pt x="30" y="30"/>
                    </a:lnTo>
                    <a:lnTo>
                      <a:pt x="29" y="28"/>
                    </a:lnTo>
                    <a:lnTo>
                      <a:pt x="29" y="27"/>
                    </a:lnTo>
                    <a:lnTo>
                      <a:pt x="29" y="26"/>
                    </a:lnTo>
                    <a:lnTo>
                      <a:pt x="30" y="25"/>
                    </a:lnTo>
                    <a:lnTo>
                      <a:pt x="30" y="22"/>
                    </a:lnTo>
                    <a:lnTo>
                      <a:pt x="29" y="22"/>
                    </a:lnTo>
                    <a:lnTo>
                      <a:pt x="28" y="19"/>
                    </a:lnTo>
                    <a:lnTo>
                      <a:pt x="27" y="18"/>
                    </a:lnTo>
                    <a:lnTo>
                      <a:pt x="26" y="19"/>
                    </a:lnTo>
                    <a:lnTo>
                      <a:pt x="26" y="17"/>
                    </a:lnTo>
                    <a:lnTo>
                      <a:pt x="26" y="15"/>
                    </a:lnTo>
                    <a:lnTo>
                      <a:pt x="27" y="13"/>
                    </a:lnTo>
                    <a:lnTo>
                      <a:pt x="29" y="9"/>
                    </a:lnTo>
                    <a:lnTo>
                      <a:pt x="28" y="7"/>
                    </a:lnTo>
                    <a:lnTo>
                      <a:pt x="27" y="7"/>
                    </a:lnTo>
                    <a:lnTo>
                      <a:pt x="26" y="8"/>
                    </a:lnTo>
                    <a:lnTo>
                      <a:pt x="23" y="10"/>
                    </a:lnTo>
                    <a:lnTo>
                      <a:pt x="22" y="11"/>
                    </a:lnTo>
                    <a:lnTo>
                      <a:pt x="20" y="11"/>
                    </a:lnTo>
                    <a:lnTo>
                      <a:pt x="20" y="9"/>
                    </a:lnTo>
                    <a:lnTo>
                      <a:pt x="22" y="3"/>
                    </a:lnTo>
                    <a:lnTo>
                      <a:pt x="22" y="0"/>
                    </a:lnTo>
                    <a:lnTo>
                      <a:pt x="21" y="1"/>
                    </a:lnTo>
                    <a:lnTo>
                      <a:pt x="19" y="5"/>
                    </a:lnTo>
                    <a:lnTo>
                      <a:pt x="17" y="7"/>
                    </a:lnTo>
                    <a:lnTo>
                      <a:pt x="15" y="8"/>
                    </a:lnTo>
                    <a:lnTo>
                      <a:pt x="13" y="11"/>
                    </a:lnTo>
                    <a:lnTo>
                      <a:pt x="12" y="14"/>
                    </a:lnTo>
                    <a:lnTo>
                      <a:pt x="13" y="10"/>
                    </a:lnTo>
                    <a:lnTo>
                      <a:pt x="14" y="7"/>
                    </a:lnTo>
                    <a:lnTo>
                      <a:pt x="14" y="5"/>
                    </a:lnTo>
                    <a:lnTo>
                      <a:pt x="12" y="6"/>
                    </a:lnTo>
                    <a:lnTo>
                      <a:pt x="10" y="11"/>
                    </a:lnTo>
                    <a:lnTo>
                      <a:pt x="6" y="18"/>
                    </a:lnTo>
                    <a:lnTo>
                      <a:pt x="4" y="28"/>
                    </a:lnTo>
                    <a:lnTo>
                      <a:pt x="3" y="28"/>
                    </a:lnTo>
                    <a:lnTo>
                      <a:pt x="2" y="26"/>
                    </a:lnTo>
                    <a:lnTo>
                      <a:pt x="1" y="26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0" y="32"/>
                    </a:lnTo>
                    <a:lnTo>
                      <a:pt x="1" y="3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45" name="Freeform 106">
                <a:extLst>
                  <a:ext uri="{FF2B5EF4-FFF2-40B4-BE49-F238E27FC236}">
                    <a16:creationId xmlns:a16="http://schemas.microsoft.com/office/drawing/2014/main" id="{BE91AF1B-26DF-4148-BAFB-8F342E7B07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2" y="1779"/>
                <a:ext cx="7" cy="4"/>
              </a:xfrm>
              <a:custGeom>
                <a:avLst/>
                <a:gdLst>
                  <a:gd name="T0" fmla="*/ 0 w 32"/>
                  <a:gd name="T1" fmla="*/ 0 h 18"/>
                  <a:gd name="T2" fmla="*/ 0 w 32"/>
                  <a:gd name="T3" fmla="*/ 0 h 18"/>
                  <a:gd name="T4" fmla="*/ 0 w 32"/>
                  <a:gd name="T5" fmla="*/ 0 h 18"/>
                  <a:gd name="T6" fmla="*/ 1 w 32"/>
                  <a:gd name="T7" fmla="*/ 1 h 18"/>
                  <a:gd name="T8" fmla="*/ 1 w 32"/>
                  <a:gd name="T9" fmla="*/ 1 h 18"/>
                  <a:gd name="T10" fmla="*/ 1 w 32"/>
                  <a:gd name="T11" fmla="*/ 1 h 18"/>
                  <a:gd name="T12" fmla="*/ 1 w 32"/>
                  <a:gd name="T13" fmla="*/ 1 h 18"/>
                  <a:gd name="T14" fmla="*/ 1 w 32"/>
                  <a:gd name="T15" fmla="*/ 1 h 18"/>
                  <a:gd name="T16" fmla="*/ 2 w 32"/>
                  <a:gd name="T17" fmla="*/ 1 h 18"/>
                  <a:gd name="T18" fmla="*/ 2 w 32"/>
                  <a:gd name="T19" fmla="*/ 1 h 18"/>
                  <a:gd name="T20" fmla="*/ 1 w 32"/>
                  <a:gd name="T21" fmla="*/ 1 h 18"/>
                  <a:gd name="T22" fmla="*/ 1 w 32"/>
                  <a:gd name="T23" fmla="*/ 1 h 18"/>
                  <a:gd name="T24" fmla="*/ 1 w 32"/>
                  <a:gd name="T25" fmla="*/ 0 h 18"/>
                  <a:gd name="T26" fmla="*/ 1 w 32"/>
                  <a:gd name="T27" fmla="*/ 0 h 18"/>
                  <a:gd name="T28" fmla="*/ 0 w 32"/>
                  <a:gd name="T29" fmla="*/ 0 h 18"/>
                  <a:gd name="T30" fmla="*/ 0 w 32"/>
                  <a:gd name="T31" fmla="*/ 0 h 18"/>
                  <a:gd name="T32" fmla="*/ 0 w 32"/>
                  <a:gd name="T33" fmla="*/ 0 h 18"/>
                  <a:gd name="T34" fmla="*/ 0 w 32"/>
                  <a:gd name="T35" fmla="*/ 0 h 18"/>
                  <a:gd name="T36" fmla="*/ 0 w 32"/>
                  <a:gd name="T37" fmla="*/ 0 h 18"/>
                  <a:gd name="T38" fmla="*/ 0 w 32"/>
                  <a:gd name="T39" fmla="*/ 0 h 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2" h="18">
                    <a:moveTo>
                      <a:pt x="0" y="4"/>
                    </a:moveTo>
                    <a:lnTo>
                      <a:pt x="4" y="5"/>
                    </a:lnTo>
                    <a:lnTo>
                      <a:pt x="10" y="9"/>
                    </a:lnTo>
                    <a:lnTo>
                      <a:pt x="19" y="13"/>
                    </a:lnTo>
                    <a:lnTo>
                      <a:pt x="20" y="14"/>
                    </a:lnTo>
                    <a:lnTo>
                      <a:pt x="22" y="15"/>
                    </a:lnTo>
                    <a:lnTo>
                      <a:pt x="25" y="16"/>
                    </a:lnTo>
                    <a:lnTo>
                      <a:pt x="29" y="18"/>
                    </a:lnTo>
                    <a:lnTo>
                      <a:pt x="31" y="18"/>
                    </a:lnTo>
                    <a:lnTo>
                      <a:pt x="32" y="18"/>
                    </a:lnTo>
                    <a:lnTo>
                      <a:pt x="27" y="16"/>
                    </a:lnTo>
                    <a:lnTo>
                      <a:pt x="23" y="15"/>
                    </a:lnTo>
                    <a:lnTo>
                      <a:pt x="19" y="11"/>
                    </a:lnTo>
                    <a:lnTo>
                      <a:pt x="14" y="7"/>
                    </a:lnTo>
                    <a:lnTo>
                      <a:pt x="9" y="5"/>
                    </a:lnTo>
                    <a:lnTo>
                      <a:pt x="4" y="2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46" name="Freeform 107">
                <a:extLst>
                  <a:ext uri="{FF2B5EF4-FFF2-40B4-BE49-F238E27FC236}">
                    <a16:creationId xmlns:a16="http://schemas.microsoft.com/office/drawing/2014/main" id="{E35D94F5-3B86-4868-8F3E-9D94963067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3" y="1781"/>
                <a:ext cx="1" cy="4"/>
              </a:xfrm>
              <a:custGeom>
                <a:avLst/>
                <a:gdLst>
                  <a:gd name="T0" fmla="*/ 0 w 3"/>
                  <a:gd name="T1" fmla="*/ 0 h 20"/>
                  <a:gd name="T2" fmla="*/ 0 w 3"/>
                  <a:gd name="T3" fmla="*/ 0 h 20"/>
                  <a:gd name="T4" fmla="*/ 0 w 3"/>
                  <a:gd name="T5" fmla="*/ 0 h 20"/>
                  <a:gd name="T6" fmla="*/ 0 w 3"/>
                  <a:gd name="T7" fmla="*/ 1 h 20"/>
                  <a:gd name="T8" fmla="*/ 0 w 3"/>
                  <a:gd name="T9" fmla="*/ 1 h 20"/>
                  <a:gd name="T10" fmla="*/ 0 w 3"/>
                  <a:gd name="T11" fmla="*/ 0 h 20"/>
                  <a:gd name="T12" fmla="*/ 0 w 3"/>
                  <a:gd name="T13" fmla="*/ 0 h 20"/>
                  <a:gd name="T14" fmla="*/ 0 w 3"/>
                  <a:gd name="T15" fmla="*/ 0 h 20"/>
                  <a:gd name="T16" fmla="*/ 0 w 3"/>
                  <a:gd name="T17" fmla="*/ 0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" h="20">
                    <a:moveTo>
                      <a:pt x="3" y="0"/>
                    </a:moveTo>
                    <a:lnTo>
                      <a:pt x="3" y="5"/>
                    </a:lnTo>
                    <a:lnTo>
                      <a:pt x="3" y="12"/>
                    </a:lnTo>
                    <a:lnTo>
                      <a:pt x="1" y="17"/>
                    </a:lnTo>
                    <a:lnTo>
                      <a:pt x="0" y="20"/>
                    </a:lnTo>
                    <a:lnTo>
                      <a:pt x="3" y="10"/>
                    </a:lnTo>
                    <a:lnTo>
                      <a:pt x="3" y="4"/>
                    </a:lnTo>
                    <a:lnTo>
                      <a:pt x="3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47" name="Freeform 108">
                <a:extLst>
                  <a:ext uri="{FF2B5EF4-FFF2-40B4-BE49-F238E27FC236}">
                    <a16:creationId xmlns:a16="http://schemas.microsoft.com/office/drawing/2014/main" id="{32D74CBA-0A02-49DC-8ADB-017E9A01F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5" y="1781"/>
                <a:ext cx="1" cy="5"/>
              </a:xfrm>
              <a:custGeom>
                <a:avLst/>
                <a:gdLst>
                  <a:gd name="T0" fmla="*/ 0 w 1"/>
                  <a:gd name="T1" fmla="*/ 0 h 21"/>
                  <a:gd name="T2" fmla="*/ 0 w 1"/>
                  <a:gd name="T3" fmla="*/ 0 h 21"/>
                  <a:gd name="T4" fmla="*/ 0 w 1"/>
                  <a:gd name="T5" fmla="*/ 0 h 21"/>
                  <a:gd name="T6" fmla="*/ 0 w 1"/>
                  <a:gd name="T7" fmla="*/ 1 h 21"/>
                  <a:gd name="T8" fmla="*/ 0 w 1"/>
                  <a:gd name="T9" fmla="*/ 1 h 21"/>
                  <a:gd name="T10" fmla="*/ 0 w 1"/>
                  <a:gd name="T11" fmla="*/ 1 h 21"/>
                  <a:gd name="T12" fmla="*/ 0 w 1"/>
                  <a:gd name="T13" fmla="*/ 1 h 21"/>
                  <a:gd name="T14" fmla="*/ 0 w 1"/>
                  <a:gd name="T15" fmla="*/ 1 h 21"/>
                  <a:gd name="T16" fmla="*/ 1 w 1"/>
                  <a:gd name="T17" fmla="*/ 0 h 21"/>
                  <a:gd name="T18" fmla="*/ 1 w 1"/>
                  <a:gd name="T19" fmla="*/ 0 h 21"/>
                  <a:gd name="T20" fmla="*/ 1 w 1"/>
                  <a:gd name="T21" fmla="*/ 0 h 21"/>
                  <a:gd name="T22" fmla="*/ 0 w 1"/>
                  <a:gd name="T23" fmla="*/ 0 h 21"/>
                  <a:gd name="T24" fmla="*/ 0 w 1"/>
                  <a:gd name="T25" fmla="*/ 0 h 21"/>
                  <a:gd name="T26" fmla="*/ 0 w 1"/>
                  <a:gd name="T27" fmla="*/ 0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" h="21">
                    <a:moveTo>
                      <a:pt x="0" y="0"/>
                    </a:moveTo>
                    <a:lnTo>
                      <a:pt x="0" y="5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0" y="20"/>
                    </a:lnTo>
                    <a:lnTo>
                      <a:pt x="0" y="21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1" y="7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48" name="Freeform 109">
                <a:extLst>
                  <a:ext uri="{FF2B5EF4-FFF2-40B4-BE49-F238E27FC236}">
                    <a16:creationId xmlns:a16="http://schemas.microsoft.com/office/drawing/2014/main" id="{EF22E2C0-3E5C-498E-85B9-E5F3278705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1783"/>
                <a:ext cx="1" cy="2"/>
              </a:xfrm>
              <a:custGeom>
                <a:avLst/>
                <a:gdLst>
                  <a:gd name="T0" fmla="*/ 0 w 1"/>
                  <a:gd name="T1" fmla="*/ 0 h 11"/>
                  <a:gd name="T2" fmla="*/ 0 w 1"/>
                  <a:gd name="T3" fmla="*/ 0 h 11"/>
                  <a:gd name="T4" fmla="*/ 0 w 1"/>
                  <a:gd name="T5" fmla="*/ 0 h 11"/>
                  <a:gd name="T6" fmla="*/ 0 w 1"/>
                  <a:gd name="T7" fmla="*/ 0 h 11"/>
                  <a:gd name="T8" fmla="*/ 0 w 1"/>
                  <a:gd name="T9" fmla="*/ 0 h 11"/>
                  <a:gd name="T10" fmla="*/ 0 w 1"/>
                  <a:gd name="T11" fmla="*/ 0 h 11"/>
                  <a:gd name="T12" fmla="*/ 1 w 1"/>
                  <a:gd name="T13" fmla="*/ 0 h 11"/>
                  <a:gd name="T14" fmla="*/ 0 w 1"/>
                  <a:gd name="T15" fmla="*/ 0 h 11"/>
                  <a:gd name="T16" fmla="*/ 0 w 1"/>
                  <a:gd name="T17" fmla="*/ 0 h 11"/>
                  <a:gd name="T18" fmla="*/ 0 w 1"/>
                  <a:gd name="T19" fmla="*/ 0 h 11"/>
                  <a:gd name="T20" fmla="*/ 0 w 1"/>
                  <a:gd name="T21" fmla="*/ 0 h 11"/>
                  <a:gd name="T22" fmla="*/ 0 w 1"/>
                  <a:gd name="T23" fmla="*/ 0 h 1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" h="11">
                    <a:moveTo>
                      <a:pt x="0" y="1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1" y="7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49" name="Freeform 110">
                <a:extLst>
                  <a:ext uri="{FF2B5EF4-FFF2-40B4-BE49-F238E27FC236}">
                    <a16:creationId xmlns:a16="http://schemas.microsoft.com/office/drawing/2014/main" id="{4B43F325-C411-41AC-B5C1-B510D3EE22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1781"/>
                <a:ext cx="1" cy="1"/>
              </a:xfrm>
              <a:custGeom>
                <a:avLst/>
                <a:gdLst>
                  <a:gd name="T0" fmla="*/ 0 w 9"/>
                  <a:gd name="T1" fmla="*/ 0 h 7"/>
                  <a:gd name="T2" fmla="*/ 0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0 w 9"/>
                  <a:gd name="T9" fmla="*/ 0 h 7"/>
                  <a:gd name="T10" fmla="*/ 0 w 9"/>
                  <a:gd name="T11" fmla="*/ 0 h 7"/>
                  <a:gd name="T12" fmla="*/ 0 w 9"/>
                  <a:gd name="T13" fmla="*/ 0 h 7"/>
                  <a:gd name="T14" fmla="*/ 0 w 9"/>
                  <a:gd name="T15" fmla="*/ 0 h 7"/>
                  <a:gd name="T16" fmla="*/ 0 w 9"/>
                  <a:gd name="T17" fmla="*/ 0 h 7"/>
                  <a:gd name="T18" fmla="*/ 0 w 9"/>
                  <a:gd name="T19" fmla="*/ 0 h 7"/>
                  <a:gd name="T20" fmla="*/ 0 w 9"/>
                  <a:gd name="T21" fmla="*/ 0 h 7"/>
                  <a:gd name="T22" fmla="*/ 0 w 9"/>
                  <a:gd name="T23" fmla="*/ 0 h 7"/>
                  <a:gd name="T24" fmla="*/ 0 w 9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" h="7">
                    <a:moveTo>
                      <a:pt x="0" y="7"/>
                    </a:moveTo>
                    <a:lnTo>
                      <a:pt x="2" y="4"/>
                    </a:lnTo>
                    <a:lnTo>
                      <a:pt x="4" y="2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0" y="7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50" name="Freeform 111">
                <a:extLst>
                  <a:ext uri="{FF2B5EF4-FFF2-40B4-BE49-F238E27FC236}">
                    <a16:creationId xmlns:a16="http://schemas.microsoft.com/office/drawing/2014/main" id="{4603A026-2C1E-4FBE-A347-511CFD971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4" y="1778"/>
                <a:ext cx="3" cy="3"/>
              </a:xfrm>
              <a:custGeom>
                <a:avLst/>
                <a:gdLst>
                  <a:gd name="T0" fmla="*/ 0 w 13"/>
                  <a:gd name="T1" fmla="*/ 1 h 14"/>
                  <a:gd name="T2" fmla="*/ 0 w 13"/>
                  <a:gd name="T3" fmla="*/ 0 h 14"/>
                  <a:gd name="T4" fmla="*/ 0 w 13"/>
                  <a:gd name="T5" fmla="*/ 0 h 14"/>
                  <a:gd name="T6" fmla="*/ 0 w 13"/>
                  <a:gd name="T7" fmla="*/ 0 h 14"/>
                  <a:gd name="T8" fmla="*/ 1 w 13"/>
                  <a:gd name="T9" fmla="*/ 0 h 14"/>
                  <a:gd name="T10" fmla="*/ 1 w 13"/>
                  <a:gd name="T11" fmla="*/ 0 h 14"/>
                  <a:gd name="T12" fmla="*/ 1 w 13"/>
                  <a:gd name="T13" fmla="*/ 0 h 14"/>
                  <a:gd name="T14" fmla="*/ 1 w 13"/>
                  <a:gd name="T15" fmla="*/ 0 h 14"/>
                  <a:gd name="T16" fmla="*/ 0 w 13"/>
                  <a:gd name="T17" fmla="*/ 0 h 14"/>
                  <a:gd name="T18" fmla="*/ 0 w 13"/>
                  <a:gd name="T19" fmla="*/ 0 h 14"/>
                  <a:gd name="T20" fmla="*/ 0 w 13"/>
                  <a:gd name="T21" fmla="*/ 0 h 14"/>
                  <a:gd name="T22" fmla="*/ 0 w 13"/>
                  <a:gd name="T23" fmla="*/ 0 h 14"/>
                  <a:gd name="T24" fmla="*/ 0 w 13"/>
                  <a:gd name="T25" fmla="*/ 1 h 14"/>
                  <a:gd name="T26" fmla="*/ 0 w 13"/>
                  <a:gd name="T27" fmla="*/ 1 h 14"/>
                  <a:gd name="T28" fmla="*/ 0 w 13"/>
                  <a:gd name="T29" fmla="*/ 1 h 14"/>
                  <a:gd name="T30" fmla="*/ 0 w 13"/>
                  <a:gd name="T31" fmla="*/ 1 h 14"/>
                  <a:gd name="T32" fmla="*/ 0 w 13"/>
                  <a:gd name="T33" fmla="*/ 1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" h="14">
                    <a:moveTo>
                      <a:pt x="1" y="14"/>
                    </a:moveTo>
                    <a:lnTo>
                      <a:pt x="3" y="11"/>
                    </a:lnTo>
                    <a:lnTo>
                      <a:pt x="5" y="8"/>
                    </a:lnTo>
                    <a:lnTo>
                      <a:pt x="10" y="5"/>
                    </a:lnTo>
                    <a:lnTo>
                      <a:pt x="12" y="3"/>
                    </a:lnTo>
                    <a:lnTo>
                      <a:pt x="13" y="0"/>
                    </a:lnTo>
                    <a:lnTo>
                      <a:pt x="11" y="3"/>
                    </a:lnTo>
                    <a:lnTo>
                      <a:pt x="10" y="4"/>
                    </a:lnTo>
                    <a:lnTo>
                      <a:pt x="8" y="5"/>
                    </a:lnTo>
                    <a:lnTo>
                      <a:pt x="5" y="7"/>
                    </a:lnTo>
                    <a:lnTo>
                      <a:pt x="4" y="8"/>
                    </a:lnTo>
                    <a:lnTo>
                      <a:pt x="1" y="12"/>
                    </a:lnTo>
                    <a:lnTo>
                      <a:pt x="1" y="13"/>
                    </a:lnTo>
                    <a:lnTo>
                      <a:pt x="0" y="14"/>
                    </a:lnTo>
                    <a:lnTo>
                      <a:pt x="1" y="1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51" name="Freeform 112">
                <a:extLst>
                  <a:ext uri="{FF2B5EF4-FFF2-40B4-BE49-F238E27FC236}">
                    <a16:creationId xmlns:a16="http://schemas.microsoft.com/office/drawing/2014/main" id="{585103F5-D033-47F1-85D3-B065BF7F3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1" y="1745"/>
                <a:ext cx="5" cy="30"/>
              </a:xfrm>
              <a:custGeom>
                <a:avLst/>
                <a:gdLst>
                  <a:gd name="T0" fmla="*/ 0 w 21"/>
                  <a:gd name="T1" fmla="*/ 5 h 149"/>
                  <a:gd name="T2" fmla="*/ 0 w 21"/>
                  <a:gd name="T3" fmla="*/ 6 h 149"/>
                  <a:gd name="T4" fmla="*/ 0 w 21"/>
                  <a:gd name="T5" fmla="*/ 5 h 149"/>
                  <a:gd name="T6" fmla="*/ 0 w 21"/>
                  <a:gd name="T7" fmla="*/ 5 h 149"/>
                  <a:gd name="T8" fmla="*/ 0 w 21"/>
                  <a:gd name="T9" fmla="*/ 5 h 149"/>
                  <a:gd name="T10" fmla="*/ 0 w 21"/>
                  <a:gd name="T11" fmla="*/ 5 h 149"/>
                  <a:gd name="T12" fmla="*/ 0 w 21"/>
                  <a:gd name="T13" fmla="*/ 4 h 149"/>
                  <a:gd name="T14" fmla="*/ 0 w 21"/>
                  <a:gd name="T15" fmla="*/ 4 h 149"/>
                  <a:gd name="T16" fmla="*/ 0 w 21"/>
                  <a:gd name="T17" fmla="*/ 4 h 149"/>
                  <a:gd name="T18" fmla="*/ 0 w 21"/>
                  <a:gd name="T19" fmla="*/ 3 h 149"/>
                  <a:gd name="T20" fmla="*/ 0 w 21"/>
                  <a:gd name="T21" fmla="*/ 3 h 149"/>
                  <a:gd name="T22" fmla="*/ 0 w 21"/>
                  <a:gd name="T23" fmla="*/ 3 h 149"/>
                  <a:gd name="T24" fmla="*/ 0 w 21"/>
                  <a:gd name="T25" fmla="*/ 3 h 149"/>
                  <a:gd name="T26" fmla="*/ 0 w 21"/>
                  <a:gd name="T27" fmla="*/ 2 h 149"/>
                  <a:gd name="T28" fmla="*/ 0 w 21"/>
                  <a:gd name="T29" fmla="*/ 2 h 149"/>
                  <a:gd name="T30" fmla="*/ 1 w 21"/>
                  <a:gd name="T31" fmla="*/ 1 h 149"/>
                  <a:gd name="T32" fmla="*/ 1 w 21"/>
                  <a:gd name="T33" fmla="*/ 0 h 149"/>
                  <a:gd name="T34" fmla="*/ 1 w 21"/>
                  <a:gd name="T35" fmla="*/ 0 h 149"/>
                  <a:gd name="T36" fmla="*/ 1 w 21"/>
                  <a:gd name="T37" fmla="*/ 1 h 149"/>
                  <a:gd name="T38" fmla="*/ 1 w 21"/>
                  <a:gd name="T39" fmla="*/ 1 h 149"/>
                  <a:gd name="T40" fmla="*/ 1 w 21"/>
                  <a:gd name="T41" fmla="*/ 1 h 149"/>
                  <a:gd name="T42" fmla="*/ 1 w 21"/>
                  <a:gd name="T43" fmla="*/ 1 h 149"/>
                  <a:gd name="T44" fmla="*/ 1 w 21"/>
                  <a:gd name="T45" fmla="*/ 2 h 149"/>
                  <a:gd name="T46" fmla="*/ 1 w 21"/>
                  <a:gd name="T47" fmla="*/ 2 h 149"/>
                  <a:gd name="T48" fmla="*/ 1 w 21"/>
                  <a:gd name="T49" fmla="*/ 2 h 149"/>
                  <a:gd name="T50" fmla="*/ 1 w 21"/>
                  <a:gd name="T51" fmla="*/ 2 h 149"/>
                  <a:gd name="T52" fmla="*/ 1 w 21"/>
                  <a:gd name="T53" fmla="*/ 2 h 149"/>
                  <a:gd name="T54" fmla="*/ 1 w 21"/>
                  <a:gd name="T55" fmla="*/ 3 h 149"/>
                  <a:gd name="T56" fmla="*/ 1 w 21"/>
                  <a:gd name="T57" fmla="*/ 3 h 149"/>
                  <a:gd name="T58" fmla="*/ 1 w 21"/>
                  <a:gd name="T59" fmla="*/ 3 h 149"/>
                  <a:gd name="T60" fmla="*/ 1 w 21"/>
                  <a:gd name="T61" fmla="*/ 3 h 149"/>
                  <a:gd name="T62" fmla="*/ 1 w 21"/>
                  <a:gd name="T63" fmla="*/ 4 h 149"/>
                  <a:gd name="T64" fmla="*/ 0 w 21"/>
                  <a:gd name="T65" fmla="*/ 4 h 149"/>
                  <a:gd name="T66" fmla="*/ 0 w 21"/>
                  <a:gd name="T67" fmla="*/ 4 h 149"/>
                  <a:gd name="T68" fmla="*/ 1 w 21"/>
                  <a:gd name="T69" fmla="*/ 4 h 149"/>
                  <a:gd name="T70" fmla="*/ 0 w 21"/>
                  <a:gd name="T71" fmla="*/ 5 h 149"/>
                  <a:gd name="T72" fmla="*/ 0 w 21"/>
                  <a:gd name="T73" fmla="*/ 5 h 149"/>
                  <a:gd name="T74" fmla="*/ 0 w 21"/>
                  <a:gd name="T75" fmla="*/ 6 h 149"/>
                  <a:gd name="T76" fmla="*/ 0 w 21"/>
                  <a:gd name="T77" fmla="*/ 6 h 149"/>
                  <a:gd name="T78" fmla="*/ 0 w 21"/>
                  <a:gd name="T79" fmla="*/ 6 h 14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1" h="149">
                    <a:moveTo>
                      <a:pt x="1" y="143"/>
                    </a:moveTo>
                    <a:lnTo>
                      <a:pt x="2" y="131"/>
                    </a:lnTo>
                    <a:lnTo>
                      <a:pt x="2" y="133"/>
                    </a:lnTo>
                    <a:lnTo>
                      <a:pt x="0" y="138"/>
                    </a:lnTo>
                    <a:lnTo>
                      <a:pt x="0" y="137"/>
                    </a:lnTo>
                    <a:lnTo>
                      <a:pt x="0" y="135"/>
                    </a:lnTo>
                    <a:lnTo>
                      <a:pt x="1" y="128"/>
                    </a:lnTo>
                    <a:lnTo>
                      <a:pt x="2" y="124"/>
                    </a:lnTo>
                    <a:lnTo>
                      <a:pt x="2" y="122"/>
                    </a:lnTo>
                    <a:lnTo>
                      <a:pt x="1" y="121"/>
                    </a:lnTo>
                    <a:lnTo>
                      <a:pt x="0" y="115"/>
                    </a:lnTo>
                    <a:lnTo>
                      <a:pt x="1" y="113"/>
                    </a:lnTo>
                    <a:lnTo>
                      <a:pt x="1" y="110"/>
                    </a:lnTo>
                    <a:lnTo>
                      <a:pt x="4" y="102"/>
                    </a:lnTo>
                    <a:lnTo>
                      <a:pt x="4" y="98"/>
                    </a:lnTo>
                    <a:lnTo>
                      <a:pt x="4" y="97"/>
                    </a:lnTo>
                    <a:lnTo>
                      <a:pt x="4" y="94"/>
                    </a:lnTo>
                    <a:lnTo>
                      <a:pt x="4" y="87"/>
                    </a:lnTo>
                    <a:lnTo>
                      <a:pt x="4" y="86"/>
                    </a:lnTo>
                    <a:lnTo>
                      <a:pt x="5" y="80"/>
                    </a:lnTo>
                    <a:lnTo>
                      <a:pt x="5" y="78"/>
                    </a:lnTo>
                    <a:lnTo>
                      <a:pt x="6" y="80"/>
                    </a:lnTo>
                    <a:lnTo>
                      <a:pt x="7" y="76"/>
                    </a:lnTo>
                    <a:lnTo>
                      <a:pt x="7" y="68"/>
                    </a:lnTo>
                    <a:lnTo>
                      <a:pt x="8" y="60"/>
                    </a:lnTo>
                    <a:lnTo>
                      <a:pt x="8" y="52"/>
                    </a:lnTo>
                    <a:lnTo>
                      <a:pt x="10" y="42"/>
                    </a:lnTo>
                    <a:lnTo>
                      <a:pt x="10" y="38"/>
                    </a:lnTo>
                    <a:lnTo>
                      <a:pt x="12" y="39"/>
                    </a:lnTo>
                    <a:lnTo>
                      <a:pt x="13" y="31"/>
                    </a:lnTo>
                    <a:lnTo>
                      <a:pt x="15" y="22"/>
                    </a:lnTo>
                    <a:lnTo>
                      <a:pt x="18" y="9"/>
                    </a:lnTo>
                    <a:lnTo>
                      <a:pt x="21" y="0"/>
                    </a:lnTo>
                    <a:lnTo>
                      <a:pt x="21" y="7"/>
                    </a:lnTo>
                    <a:lnTo>
                      <a:pt x="21" y="10"/>
                    </a:lnTo>
                    <a:lnTo>
                      <a:pt x="21" y="19"/>
                    </a:lnTo>
                    <a:lnTo>
                      <a:pt x="19" y="27"/>
                    </a:lnTo>
                    <a:lnTo>
                      <a:pt x="19" y="33"/>
                    </a:lnTo>
                    <a:lnTo>
                      <a:pt x="19" y="31"/>
                    </a:lnTo>
                    <a:lnTo>
                      <a:pt x="19" y="33"/>
                    </a:lnTo>
                    <a:lnTo>
                      <a:pt x="19" y="29"/>
                    </a:lnTo>
                    <a:lnTo>
                      <a:pt x="21" y="31"/>
                    </a:lnTo>
                    <a:lnTo>
                      <a:pt x="19" y="37"/>
                    </a:lnTo>
                    <a:lnTo>
                      <a:pt x="18" y="43"/>
                    </a:lnTo>
                    <a:lnTo>
                      <a:pt x="18" y="48"/>
                    </a:lnTo>
                    <a:lnTo>
                      <a:pt x="17" y="52"/>
                    </a:lnTo>
                    <a:lnTo>
                      <a:pt x="17" y="54"/>
                    </a:lnTo>
                    <a:lnTo>
                      <a:pt x="18" y="54"/>
                    </a:lnTo>
                    <a:lnTo>
                      <a:pt x="19" y="50"/>
                    </a:lnTo>
                    <a:lnTo>
                      <a:pt x="21" y="44"/>
                    </a:lnTo>
                    <a:lnTo>
                      <a:pt x="21" y="48"/>
                    </a:lnTo>
                    <a:lnTo>
                      <a:pt x="19" y="54"/>
                    </a:lnTo>
                    <a:lnTo>
                      <a:pt x="18" y="60"/>
                    </a:lnTo>
                    <a:lnTo>
                      <a:pt x="17" y="64"/>
                    </a:lnTo>
                    <a:lnTo>
                      <a:pt x="16" y="69"/>
                    </a:lnTo>
                    <a:lnTo>
                      <a:pt x="15" y="77"/>
                    </a:lnTo>
                    <a:lnTo>
                      <a:pt x="15" y="79"/>
                    </a:lnTo>
                    <a:lnTo>
                      <a:pt x="17" y="72"/>
                    </a:lnTo>
                    <a:lnTo>
                      <a:pt x="17" y="75"/>
                    </a:lnTo>
                    <a:lnTo>
                      <a:pt x="16" y="80"/>
                    </a:lnTo>
                    <a:lnTo>
                      <a:pt x="15" y="87"/>
                    </a:lnTo>
                    <a:lnTo>
                      <a:pt x="14" y="94"/>
                    </a:lnTo>
                    <a:lnTo>
                      <a:pt x="13" y="97"/>
                    </a:lnTo>
                    <a:lnTo>
                      <a:pt x="10" y="104"/>
                    </a:lnTo>
                    <a:lnTo>
                      <a:pt x="9" y="111"/>
                    </a:lnTo>
                    <a:lnTo>
                      <a:pt x="10" y="106"/>
                    </a:lnTo>
                    <a:lnTo>
                      <a:pt x="12" y="105"/>
                    </a:lnTo>
                    <a:lnTo>
                      <a:pt x="10" y="112"/>
                    </a:lnTo>
                    <a:lnTo>
                      <a:pt x="9" y="119"/>
                    </a:lnTo>
                    <a:lnTo>
                      <a:pt x="6" y="128"/>
                    </a:lnTo>
                    <a:lnTo>
                      <a:pt x="4" y="131"/>
                    </a:lnTo>
                    <a:lnTo>
                      <a:pt x="4" y="136"/>
                    </a:lnTo>
                    <a:lnTo>
                      <a:pt x="2" y="140"/>
                    </a:lnTo>
                    <a:lnTo>
                      <a:pt x="2" y="145"/>
                    </a:lnTo>
                    <a:lnTo>
                      <a:pt x="1" y="148"/>
                    </a:lnTo>
                    <a:lnTo>
                      <a:pt x="1" y="149"/>
                    </a:lnTo>
                    <a:lnTo>
                      <a:pt x="1" y="147"/>
                    </a:lnTo>
                    <a:lnTo>
                      <a:pt x="1" y="143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52" name="Freeform 113">
                <a:extLst>
                  <a:ext uri="{FF2B5EF4-FFF2-40B4-BE49-F238E27FC236}">
                    <a16:creationId xmlns:a16="http://schemas.microsoft.com/office/drawing/2014/main" id="{4C493F79-6DBC-4A87-9B11-ECED8A839A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2" y="1747"/>
                <a:ext cx="4" cy="27"/>
              </a:xfrm>
              <a:custGeom>
                <a:avLst/>
                <a:gdLst>
                  <a:gd name="T0" fmla="*/ 0 w 19"/>
                  <a:gd name="T1" fmla="*/ 5 h 134"/>
                  <a:gd name="T2" fmla="*/ 0 w 19"/>
                  <a:gd name="T3" fmla="*/ 5 h 134"/>
                  <a:gd name="T4" fmla="*/ 0 w 19"/>
                  <a:gd name="T5" fmla="*/ 4 h 134"/>
                  <a:gd name="T6" fmla="*/ 0 w 19"/>
                  <a:gd name="T7" fmla="*/ 2 h 134"/>
                  <a:gd name="T8" fmla="*/ 1 w 19"/>
                  <a:gd name="T9" fmla="*/ 2 h 134"/>
                  <a:gd name="T10" fmla="*/ 1 w 19"/>
                  <a:gd name="T11" fmla="*/ 2 h 134"/>
                  <a:gd name="T12" fmla="*/ 1 w 19"/>
                  <a:gd name="T13" fmla="*/ 1 h 134"/>
                  <a:gd name="T14" fmla="*/ 1 w 19"/>
                  <a:gd name="T15" fmla="*/ 1 h 134"/>
                  <a:gd name="T16" fmla="*/ 1 w 19"/>
                  <a:gd name="T17" fmla="*/ 0 h 134"/>
                  <a:gd name="T18" fmla="*/ 1 w 19"/>
                  <a:gd name="T19" fmla="*/ 0 h 134"/>
                  <a:gd name="T20" fmla="*/ 1 w 19"/>
                  <a:gd name="T21" fmla="*/ 1 h 134"/>
                  <a:gd name="T22" fmla="*/ 1 w 19"/>
                  <a:gd name="T23" fmla="*/ 1 h 134"/>
                  <a:gd name="T24" fmla="*/ 0 w 19"/>
                  <a:gd name="T25" fmla="*/ 2 h 134"/>
                  <a:gd name="T26" fmla="*/ 0 w 19"/>
                  <a:gd name="T27" fmla="*/ 3 h 134"/>
                  <a:gd name="T28" fmla="*/ 0 w 19"/>
                  <a:gd name="T29" fmla="*/ 4 h 134"/>
                  <a:gd name="T30" fmla="*/ 0 w 19"/>
                  <a:gd name="T31" fmla="*/ 5 h 134"/>
                  <a:gd name="T32" fmla="*/ 0 w 19"/>
                  <a:gd name="T33" fmla="*/ 5 h 134"/>
                  <a:gd name="T34" fmla="*/ 0 w 19"/>
                  <a:gd name="T35" fmla="*/ 5 h 134"/>
                  <a:gd name="T36" fmla="*/ 0 w 19"/>
                  <a:gd name="T37" fmla="*/ 5 h 134"/>
                  <a:gd name="T38" fmla="*/ 0 w 19"/>
                  <a:gd name="T39" fmla="*/ 5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9" h="134">
                    <a:moveTo>
                      <a:pt x="0" y="134"/>
                    </a:moveTo>
                    <a:lnTo>
                      <a:pt x="3" y="120"/>
                    </a:lnTo>
                    <a:lnTo>
                      <a:pt x="5" y="94"/>
                    </a:lnTo>
                    <a:lnTo>
                      <a:pt x="11" y="58"/>
                    </a:lnTo>
                    <a:lnTo>
                      <a:pt x="12" y="51"/>
                    </a:lnTo>
                    <a:lnTo>
                      <a:pt x="13" y="42"/>
                    </a:lnTo>
                    <a:lnTo>
                      <a:pt x="14" y="32"/>
                    </a:lnTo>
                    <a:lnTo>
                      <a:pt x="16" y="14"/>
                    </a:lnTo>
                    <a:lnTo>
                      <a:pt x="17" y="5"/>
                    </a:lnTo>
                    <a:lnTo>
                      <a:pt x="19" y="0"/>
                    </a:lnTo>
                    <a:lnTo>
                      <a:pt x="15" y="22"/>
                    </a:lnTo>
                    <a:lnTo>
                      <a:pt x="13" y="37"/>
                    </a:lnTo>
                    <a:lnTo>
                      <a:pt x="11" y="58"/>
                    </a:lnTo>
                    <a:lnTo>
                      <a:pt x="8" y="78"/>
                    </a:lnTo>
                    <a:lnTo>
                      <a:pt x="5" y="102"/>
                    </a:lnTo>
                    <a:lnTo>
                      <a:pt x="3" y="118"/>
                    </a:lnTo>
                    <a:lnTo>
                      <a:pt x="2" y="134"/>
                    </a:lnTo>
                    <a:lnTo>
                      <a:pt x="0" y="13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53" name="Freeform 114">
                <a:extLst>
                  <a:ext uri="{FF2B5EF4-FFF2-40B4-BE49-F238E27FC236}">
                    <a16:creationId xmlns:a16="http://schemas.microsoft.com/office/drawing/2014/main" id="{5939E691-2537-46F1-AAF7-8A763696C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3" y="1767"/>
                <a:ext cx="1" cy="1"/>
              </a:xfrm>
              <a:custGeom>
                <a:avLst/>
                <a:gdLst>
                  <a:gd name="T0" fmla="*/ 1 w 2"/>
                  <a:gd name="T1" fmla="*/ 0 h 7"/>
                  <a:gd name="T2" fmla="*/ 1 w 2"/>
                  <a:gd name="T3" fmla="*/ 0 h 7"/>
                  <a:gd name="T4" fmla="*/ 1 w 2"/>
                  <a:gd name="T5" fmla="*/ 0 h 7"/>
                  <a:gd name="T6" fmla="*/ 0 w 2"/>
                  <a:gd name="T7" fmla="*/ 0 h 7"/>
                  <a:gd name="T8" fmla="*/ 0 w 2"/>
                  <a:gd name="T9" fmla="*/ 0 h 7"/>
                  <a:gd name="T10" fmla="*/ 1 w 2"/>
                  <a:gd name="T11" fmla="*/ 0 h 7"/>
                  <a:gd name="T12" fmla="*/ 1 w 2"/>
                  <a:gd name="T13" fmla="*/ 0 h 7"/>
                  <a:gd name="T14" fmla="*/ 1 w 2"/>
                  <a:gd name="T15" fmla="*/ 0 h 7"/>
                  <a:gd name="T16" fmla="*/ 1 w 2"/>
                  <a:gd name="T17" fmla="*/ 0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" h="7">
                    <a:moveTo>
                      <a:pt x="2" y="7"/>
                    </a:moveTo>
                    <a:lnTo>
                      <a:pt x="2" y="3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2" y="7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54" name="Freeform 115">
                <a:extLst>
                  <a:ext uri="{FF2B5EF4-FFF2-40B4-BE49-F238E27FC236}">
                    <a16:creationId xmlns:a16="http://schemas.microsoft.com/office/drawing/2014/main" id="{D90120A7-A0D9-412C-924D-773F45E7D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3" y="1762"/>
                <a:ext cx="1" cy="3"/>
              </a:xfrm>
              <a:custGeom>
                <a:avLst/>
                <a:gdLst>
                  <a:gd name="T0" fmla="*/ 1 w 2"/>
                  <a:gd name="T1" fmla="*/ 1 h 11"/>
                  <a:gd name="T2" fmla="*/ 1 w 2"/>
                  <a:gd name="T3" fmla="*/ 1 h 11"/>
                  <a:gd name="T4" fmla="*/ 1 w 2"/>
                  <a:gd name="T5" fmla="*/ 0 h 11"/>
                  <a:gd name="T6" fmla="*/ 1 w 2"/>
                  <a:gd name="T7" fmla="*/ 0 h 11"/>
                  <a:gd name="T8" fmla="*/ 0 w 2"/>
                  <a:gd name="T9" fmla="*/ 0 h 11"/>
                  <a:gd name="T10" fmla="*/ 0 w 2"/>
                  <a:gd name="T11" fmla="*/ 0 h 11"/>
                  <a:gd name="T12" fmla="*/ 1 w 2"/>
                  <a:gd name="T13" fmla="*/ 0 h 11"/>
                  <a:gd name="T14" fmla="*/ 1 w 2"/>
                  <a:gd name="T15" fmla="*/ 0 h 11"/>
                  <a:gd name="T16" fmla="*/ 1 w 2"/>
                  <a:gd name="T17" fmla="*/ 0 h 11"/>
                  <a:gd name="T18" fmla="*/ 1 w 2"/>
                  <a:gd name="T19" fmla="*/ 1 h 11"/>
                  <a:gd name="T20" fmla="*/ 1 w 2"/>
                  <a:gd name="T21" fmla="*/ 1 h 11"/>
                  <a:gd name="T22" fmla="*/ 1 w 2"/>
                  <a:gd name="T23" fmla="*/ 1 h 11"/>
                  <a:gd name="T24" fmla="*/ 1 w 2"/>
                  <a:gd name="T25" fmla="*/ 1 h 11"/>
                  <a:gd name="T26" fmla="*/ 1 w 2"/>
                  <a:gd name="T27" fmla="*/ 1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" h="11">
                    <a:moveTo>
                      <a:pt x="2" y="11"/>
                    </a:moveTo>
                    <a:lnTo>
                      <a:pt x="2" y="8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2" y="1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55" name="Freeform 116">
                <a:extLst>
                  <a:ext uri="{FF2B5EF4-FFF2-40B4-BE49-F238E27FC236}">
                    <a16:creationId xmlns:a16="http://schemas.microsoft.com/office/drawing/2014/main" id="{D9449026-D9E2-40A5-AD70-13B6002359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3" y="1755"/>
                <a:ext cx="1" cy="2"/>
              </a:xfrm>
              <a:custGeom>
                <a:avLst/>
                <a:gdLst>
                  <a:gd name="T0" fmla="*/ 0 w 1"/>
                  <a:gd name="T1" fmla="*/ 1 h 8"/>
                  <a:gd name="T2" fmla="*/ 0 w 1"/>
                  <a:gd name="T3" fmla="*/ 1 h 8"/>
                  <a:gd name="T4" fmla="*/ 0 w 1"/>
                  <a:gd name="T5" fmla="*/ 0 h 8"/>
                  <a:gd name="T6" fmla="*/ 0 w 1"/>
                  <a:gd name="T7" fmla="*/ 0 h 8"/>
                  <a:gd name="T8" fmla="*/ 0 w 1"/>
                  <a:gd name="T9" fmla="*/ 0 h 8"/>
                  <a:gd name="T10" fmla="*/ 0 w 1"/>
                  <a:gd name="T11" fmla="*/ 0 h 8"/>
                  <a:gd name="T12" fmla="*/ 0 w 1"/>
                  <a:gd name="T13" fmla="*/ 0 h 8"/>
                  <a:gd name="T14" fmla="*/ 0 w 1"/>
                  <a:gd name="T15" fmla="*/ 0 h 8"/>
                  <a:gd name="T16" fmla="*/ 0 w 1"/>
                  <a:gd name="T17" fmla="*/ 0 h 8"/>
                  <a:gd name="T18" fmla="*/ 0 w 1"/>
                  <a:gd name="T19" fmla="*/ 1 h 8"/>
                  <a:gd name="T20" fmla="*/ 0 w 1"/>
                  <a:gd name="T21" fmla="*/ 1 h 8"/>
                  <a:gd name="T22" fmla="*/ 0 w 1"/>
                  <a:gd name="T23" fmla="*/ 1 h 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" h="8">
                    <a:moveTo>
                      <a:pt x="0" y="8"/>
                    </a:moveTo>
                    <a:lnTo>
                      <a:pt x="0" y="6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56" name="Freeform 117">
                <a:extLst>
                  <a:ext uri="{FF2B5EF4-FFF2-40B4-BE49-F238E27FC236}">
                    <a16:creationId xmlns:a16="http://schemas.microsoft.com/office/drawing/2014/main" id="{969C295F-1D6C-4791-B585-53A1BCEC7E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3" y="1753"/>
                <a:ext cx="2" cy="7"/>
              </a:xfrm>
              <a:custGeom>
                <a:avLst/>
                <a:gdLst>
                  <a:gd name="T0" fmla="*/ 0 w 7"/>
                  <a:gd name="T1" fmla="*/ 1 h 32"/>
                  <a:gd name="T2" fmla="*/ 0 w 7"/>
                  <a:gd name="T3" fmla="*/ 1 h 32"/>
                  <a:gd name="T4" fmla="*/ 0 w 7"/>
                  <a:gd name="T5" fmla="*/ 1 h 32"/>
                  <a:gd name="T6" fmla="*/ 0 w 7"/>
                  <a:gd name="T7" fmla="*/ 0 h 32"/>
                  <a:gd name="T8" fmla="*/ 1 w 7"/>
                  <a:gd name="T9" fmla="*/ 0 h 32"/>
                  <a:gd name="T10" fmla="*/ 1 w 7"/>
                  <a:gd name="T11" fmla="*/ 0 h 32"/>
                  <a:gd name="T12" fmla="*/ 0 w 7"/>
                  <a:gd name="T13" fmla="*/ 0 h 32"/>
                  <a:gd name="T14" fmla="*/ 0 w 7"/>
                  <a:gd name="T15" fmla="*/ 1 h 32"/>
                  <a:gd name="T16" fmla="*/ 0 w 7"/>
                  <a:gd name="T17" fmla="*/ 1 h 32"/>
                  <a:gd name="T18" fmla="*/ 0 w 7"/>
                  <a:gd name="T19" fmla="*/ 2 h 32"/>
                  <a:gd name="T20" fmla="*/ 0 w 7"/>
                  <a:gd name="T21" fmla="*/ 1 h 32"/>
                  <a:gd name="T22" fmla="*/ 0 w 7"/>
                  <a:gd name="T23" fmla="*/ 2 h 32"/>
                  <a:gd name="T24" fmla="*/ 0 w 7"/>
                  <a:gd name="T25" fmla="*/ 1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" h="32">
                    <a:moveTo>
                      <a:pt x="1" y="29"/>
                    </a:moveTo>
                    <a:lnTo>
                      <a:pt x="3" y="24"/>
                    </a:lnTo>
                    <a:lnTo>
                      <a:pt x="4" y="18"/>
                    </a:lnTo>
                    <a:lnTo>
                      <a:pt x="5" y="9"/>
                    </a:lnTo>
                    <a:lnTo>
                      <a:pt x="6" y="2"/>
                    </a:lnTo>
                    <a:lnTo>
                      <a:pt x="7" y="0"/>
                    </a:lnTo>
                    <a:lnTo>
                      <a:pt x="5" y="11"/>
                    </a:lnTo>
                    <a:lnTo>
                      <a:pt x="4" y="18"/>
                    </a:lnTo>
                    <a:lnTo>
                      <a:pt x="3" y="26"/>
                    </a:lnTo>
                    <a:lnTo>
                      <a:pt x="1" y="30"/>
                    </a:lnTo>
                    <a:lnTo>
                      <a:pt x="1" y="29"/>
                    </a:lnTo>
                    <a:lnTo>
                      <a:pt x="0" y="32"/>
                    </a:lnTo>
                    <a:lnTo>
                      <a:pt x="1" y="29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57" name="Freeform 118">
                <a:extLst>
                  <a:ext uri="{FF2B5EF4-FFF2-40B4-BE49-F238E27FC236}">
                    <a16:creationId xmlns:a16="http://schemas.microsoft.com/office/drawing/2014/main" id="{8964D45F-A683-4182-A55A-42E7A665B5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3" y="1758"/>
                <a:ext cx="2" cy="9"/>
              </a:xfrm>
              <a:custGeom>
                <a:avLst/>
                <a:gdLst>
                  <a:gd name="T0" fmla="*/ 0 w 9"/>
                  <a:gd name="T1" fmla="*/ 2 h 44"/>
                  <a:gd name="T2" fmla="*/ 0 w 9"/>
                  <a:gd name="T3" fmla="*/ 1 h 44"/>
                  <a:gd name="T4" fmla="*/ 0 w 9"/>
                  <a:gd name="T5" fmla="*/ 1 h 44"/>
                  <a:gd name="T6" fmla="*/ 0 w 9"/>
                  <a:gd name="T7" fmla="*/ 0 h 44"/>
                  <a:gd name="T8" fmla="*/ 0 w 9"/>
                  <a:gd name="T9" fmla="*/ 0 h 44"/>
                  <a:gd name="T10" fmla="*/ 0 w 9"/>
                  <a:gd name="T11" fmla="*/ 0 h 44"/>
                  <a:gd name="T12" fmla="*/ 0 w 9"/>
                  <a:gd name="T13" fmla="*/ 0 h 44"/>
                  <a:gd name="T14" fmla="*/ 0 w 9"/>
                  <a:gd name="T15" fmla="*/ 0 h 44"/>
                  <a:gd name="T16" fmla="*/ 0 w 9"/>
                  <a:gd name="T17" fmla="*/ 0 h 44"/>
                  <a:gd name="T18" fmla="*/ 0 w 9"/>
                  <a:gd name="T19" fmla="*/ 1 h 44"/>
                  <a:gd name="T20" fmla="*/ 0 w 9"/>
                  <a:gd name="T21" fmla="*/ 1 h 44"/>
                  <a:gd name="T22" fmla="*/ 0 w 9"/>
                  <a:gd name="T23" fmla="*/ 1 h 44"/>
                  <a:gd name="T24" fmla="*/ 0 w 9"/>
                  <a:gd name="T25" fmla="*/ 2 h 44"/>
                  <a:gd name="T26" fmla="*/ 0 w 9"/>
                  <a:gd name="T27" fmla="*/ 2 h 44"/>
                  <a:gd name="T28" fmla="*/ 0 w 9"/>
                  <a:gd name="T29" fmla="*/ 2 h 44"/>
                  <a:gd name="T30" fmla="*/ 0 w 9"/>
                  <a:gd name="T31" fmla="*/ 2 h 44"/>
                  <a:gd name="T32" fmla="*/ 0 w 9"/>
                  <a:gd name="T33" fmla="*/ 2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" h="44">
                    <a:moveTo>
                      <a:pt x="1" y="39"/>
                    </a:moveTo>
                    <a:lnTo>
                      <a:pt x="2" y="33"/>
                    </a:lnTo>
                    <a:lnTo>
                      <a:pt x="4" y="25"/>
                    </a:lnTo>
                    <a:lnTo>
                      <a:pt x="7" y="10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9" y="0"/>
                    </a:lnTo>
                    <a:lnTo>
                      <a:pt x="8" y="6"/>
                    </a:lnTo>
                    <a:lnTo>
                      <a:pt x="7" y="12"/>
                    </a:lnTo>
                    <a:lnTo>
                      <a:pt x="6" y="17"/>
                    </a:lnTo>
                    <a:lnTo>
                      <a:pt x="5" y="24"/>
                    </a:lnTo>
                    <a:lnTo>
                      <a:pt x="4" y="29"/>
                    </a:lnTo>
                    <a:lnTo>
                      <a:pt x="1" y="40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0" y="41"/>
                    </a:lnTo>
                    <a:lnTo>
                      <a:pt x="1" y="39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58" name="Freeform 119">
                <a:extLst>
                  <a:ext uri="{FF2B5EF4-FFF2-40B4-BE49-F238E27FC236}">
                    <a16:creationId xmlns:a16="http://schemas.microsoft.com/office/drawing/2014/main" id="{DD6D14F4-D014-4066-9D30-47D4545913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8" y="1738"/>
                <a:ext cx="4" cy="27"/>
              </a:xfrm>
              <a:custGeom>
                <a:avLst/>
                <a:gdLst>
                  <a:gd name="T0" fmla="*/ 0 w 19"/>
                  <a:gd name="T1" fmla="*/ 5 h 136"/>
                  <a:gd name="T2" fmla="*/ 0 w 19"/>
                  <a:gd name="T3" fmla="*/ 5 h 136"/>
                  <a:gd name="T4" fmla="*/ 0 w 19"/>
                  <a:gd name="T5" fmla="*/ 5 h 136"/>
                  <a:gd name="T6" fmla="*/ 0 w 19"/>
                  <a:gd name="T7" fmla="*/ 5 h 136"/>
                  <a:gd name="T8" fmla="*/ 0 w 19"/>
                  <a:gd name="T9" fmla="*/ 4 h 136"/>
                  <a:gd name="T10" fmla="*/ 0 w 19"/>
                  <a:gd name="T11" fmla="*/ 4 h 136"/>
                  <a:gd name="T12" fmla="*/ 0 w 19"/>
                  <a:gd name="T13" fmla="*/ 4 h 136"/>
                  <a:gd name="T14" fmla="*/ 0 w 19"/>
                  <a:gd name="T15" fmla="*/ 4 h 136"/>
                  <a:gd name="T16" fmla="*/ 1 w 19"/>
                  <a:gd name="T17" fmla="*/ 3 h 136"/>
                  <a:gd name="T18" fmla="*/ 1 w 19"/>
                  <a:gd name="T19" fmla="*/ 3 h 136"/>
                  <a:gd name="T20" fmla="*/ 1 w 19"/>
                  <a:gd name="T21" fmla="*/ 3 h 136"/>
                  <a:gd name="T22" fmla="*/ 1 w 19"/>
                  <a:gd name="T23" fmla="*/ 3 h 136"/>
                  <a:gd name="T24" fmla="*/ 1 w 19"/>
                  <a:gd name="T25" fmla="*/ 3 h 136"/>
                  <a:gd name="T26" fmla="*/ 1 w 19"/>
                  <a:gd name="T27" fmla="*/ 2 h 136"/>
                  <a:gd name="T28" fmla="*/ 1 w 19"/>
                  <a:gd name="T29" fmla="*/ 2 h 136"/>
                  <a:gd name="T30" fmla="*/ 1 w 19"/>
                  <a:gd name="T31" fmla="*/ 1 h 136"/>
                  <a:gd name="T32" fmla="*/ 1 w 19"/>
                  <a:gd name="T33" fmla="*/ 0 h 136"/>
                  <a:gd name="T34" fmla="*/ 1 w 19"/>
                  <a:gd name="T35" fmla="*/ 0 h 136"/>
                  <a:gd name="T36" fmla="*/ 1 w 19"/>
                  <a:gd name="T37" fmla="*/ 1 h 136"/>
                  <a:gd name="T38" fmla="*/ 1 w 19"/>
                  <a:gd name="T39" fmla="*/ 1 h 136"/>
                  <a:gd name="T40" fmla="*/ 1 w 19"/>
                  <a:gd name="T41" fmla="*/ 1 h 136"/>
                  <a:gd name="T42" fmla="*/ 0 w 19"/>
                  <a:gd name="T43" fmla="*/ 1 h 136"/>
                  <a:gd name="T44" fmla="*/ 0 w 19"/>
                  <a:gd name="T45" fmla="*/ 1 h 136"/>
                  <a:gd name="T46" fmla="*/ 0 w 19"/>
                  <a:gd name="T47" fmla="*/ 2 h 136"/>
                  <a:gd name="T48" fmla="*/ 0 w 19"/>
                  <a:gd name="T49" fmla="*/ 2 h 136"/>
                  <a:gd name="T50" fmla="*/ 0 w 19"/>
                  <a:gd name="T51" fmla="*/ 1 h 136"/>
                  <a:gd name="T52" fmla="*/ 0 w 19"/>
                  <a:gd name="T53" fmla="*/ 2 h 136"/>
                  <a:gd name="T54" fmla="*/ 0 w 19"/>
                  <a:gd name="T55" fmla="*/ 2 h 136"/>
                  <a:gd name="T56" fmla="*/ 0 w 19"/>
                  <a:gd name="T57" fmla="*/ 3 h 136"/>
                  <a:gd name="T58" fmla="*/ 0 w 19"/>
                  <a:gd name="T59" fmla="*/ 2 h 136"/>
                  <a:gd name="T60" fmla="*/ 0 w 19"/>
                  <a:gd name="T61" fmla="*/ 3 h 136"/>
                  <a:gd name="T62" fmla="*/ 0 w 19"/>
                  <a:gd name="T63" fmla="*/ 3 h 136"/>
                  <a:gd name="T64" fmla="*/ 0 w 19"/>
                  <a:gd name="T65" fmla="*/ 4 h 136"/>
                  <a:gd name="T66" fmla="*/ 0 w 19"/>
                  <a:gd name="T67" fmla="*/ 4 h 136"/>
                  <a:gd name="T68" fmla="*/ 0 w 19"/>
                  <a:gd name="T69" fmla="*/ 4 h 136"/>
                  <a:gd name="T70" fmla="*/ 0 w 19"/>
                  <a:gd name="T71" fmla="*/ 4 h 136"/>
                  <a:gd name="T72" fmla="*/ 0 w 19"/>
                  <a:gd name="T73" fmla="*/ 5 h 136"/>
                  <a:gd name="T74" fmla="*/ 0 w 19"/>
                  <a:gd name="T75" fmla="*/ 5 h 136"/>
                  <a:gd name="T76" fmla="*/ 0 w 19"/>
                  <a:gd name="T77" fmla="*/ 5 h 136"/>
                  <a:gd name="T78" fmla="*/ 0 w 19"/>
                  <a:gd name="T79" fmla="*/ 5 h 1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9" h="136">
                    <a:moveTo>
                      <a:pt x="1" y="130"/>
                    </a:moveTo>
                    <a:lnTo>
                      <a:pt x="2" y="120"/>
                    </a:lnTo>
                    <a:lnTo>
                      <a:pt x="3" y="122"/>
                    </a:lnTo>
                    <a:lnTo>
                      <a:pt x="3" y="127"/>
                    </a:lnTo>
                    <a:lnTo>
                      <a:pt x="5" y="127"/>
                    </a:lnTo>
                    <a:lnTo>
                      <a:pt x="5" y="124"/>
                    </a:lnTo>
                    <a:lnTo>
                      <a:pt x="6" y="118"/>
                    </a:lnTo>
                    <a:lnTo>
                      <a:pt x="6" y="114"/>
                    </a:lnTo>
                    <a:lnTo>
                      <a:pt x="6" y="112"/>
                    </a:lnTo>
                    <a:lnTo>
                      <a:pt x="7" y="113"/>
                    </a:lnTo>
                    <a:lnTo>
                      <a:pt x="9" y="109"/>
                    </a:lnTo>
                    <a:lnTo>
                      <a:pt x="9" y="106"/>
                    </a:lnTo>
                    <a:lnTo>
                      <a:pt x="9" y="103"/>
                    </a:lnTo>
                    <a:lnTo>
                      <a:pt x="10" y="95"/>
                    </a:lnTo>
                    <a:lnTo>
                      <a:pt x="10" y="93"/>
                    </a:lnTo>
                    <a:lnTo>
                      <a:pt x="11" y="92"/>
                    </a:lnTo>
                    <a:lnTo>
                      <a:pt x="13" y="88"/>
                    </a:lnTo>
                    <a:lnTo>
                      <a:pt x="14" y="84"/>
                    </a:lnTo>
                    <a:lnTo>
                      <a:pt x="14" y="81"/>
                    </a:lnTo>
                    <a:lnTo>
                      <a:pt x="15" y="77"/>
                    </a:lnTo>
                    <a:lnTo>
                      <a:pt x="15" y="75"/>
                    </a:lnTo>
                    <a:lnTo>
                      <a:pt x="14" y="76"/>
                    </a:lnTo>
                    <a:lnTo>
                      <a:pt x="13" y="76"/>
                    </a:lnTo>
                    <a:lnTo>
                      <a:pt x="14" y="71"/>
                    </a:lnTo>
                    <a:lnTo>
                      <a:pt x="15" y="64"/>
                    </a:lnTo>
                    <a:lnTo>
                      <a:pt x="16" y="58"/>
                    </a:lnTo>
                    <a:lnTo>
                      <a:pt x="17" y="51"/>
                    </a:lnTo>
                    <a:lnTo>
                      <a:pt x="18" y="42"/>
                    </a:lnTo>
                    <a:lnTo>
                      <a:pt x="18" y="38"/>
                    </a:lnTo>
                    <a:lnTo>
                      <a:pt x="18" y="31"/>
                    </a:lnTo>
                    <a:lnTo>
                      <a:pt x="19" y="22"/>
                    </a:lnTo>
                    <a:lnTo>
                      <a:pt x="19" y="9"/>
                    </a:lnTo>
                    <a:lnTo>
                      <a:pt x="19" y="0"/>
                    </a:lnTo>
                    <a:lnTo>
                      <a:pt x="17" y="5"/>
                    </a:lnTo>
                    <a:lnTo>
                      <a:pt x="16" y="9"/>
                    </a:lnTo>
                    <a:lnTo>
                      <a:pt x="15" y="16"/>
                    </a:lnTo>
                    <a:lnTo>
                      <a:pt x="14" y="24"/>
                    </a:lnTo>
                    <a:lnTo>
                      <a:pt x="13" y="28"/>
                    </a:lnTo>
                    <a:lnTo>
                      <a:pt x="13" y="25"/>
                    </a:lnTo>
                    <a:lnTo>
                      <a:pt x="11" y="27"/>
                    </a:lnTo>
                    <a:lnTo>
                      <a:pt x="10" y="31"/>
                    </a:lnTo>
                    <a:lnTo>
                      <a:pt x="10" y="37"/>
                    </a:lnTo>
                    <a:lnTo>
                      <a:pt x="9" y="42"/>
                    </a:lnTo>
                    <a:lnTo>
                      <a:pt x="9" y="45"/>
                    </a:lnTo>
                    <a:lnTo>
                      <a:pt x="8" y="47"/>
                    </a:lnTo>
                    <a:lnTo>
                      <a:pt x="8" y="42"/>
                    </a:lnTo>
                    <a:lnTo>
                      <a:pt x="8" y="36"/>
                    </a:lnTo>
                    <a:lnTo>
                      <a:pt x="7" y="41"/>
                    </a:lnTo>
                    <a:lnTo>
                      <a:pt x="7" y="46"/>
                    </a:lnTo>
                    <a:lnTo>
                      <a:pt x="6" y="51"/>
                    </a:lnTo>
                    <a:lnTo>
                      <a:pt x="6" y="56"/>
                    </a:lnTo>
                    <a:lnTo>
                      <a:pt x="6" y="60"/>
                    </a:lnTo>
                    <a:lnTo>
                      <a:pt x="5" y="67"/>
                    </a:lnTo>
                    <a:lnTo>
                      <a:pt x="5" y="69"/>
                    </a:lnTo>
                    <a:lnTo>
                      <a:pt x="3" y="62"/>
                    </a:lnTo>
                    <a:lnTo>
                      <a:pt x="3" y="63"/>
                    </a:lnTo>
                    <a:lnTo>
                      <a:pt x="2" y="70"/>
                    </a:lnTo>
                    <a:lnTo>
                      <a:pt x="2" y="76"/>
                    </a:lnTo>
                    <a:lnTo>
                      <a:pt x="2" y="82"/>
                    </a:lnTo>
                    <a:lnTo>
                      <a:pt x="2" y="85"/>
                    </a:lnTo>
                    <a:lnTo>
                      <a:pt x="2" y="93"/>
                    </a:lnTo>
                    <a:lnTo>
                      <a:pt x="1" y="98"/>
                    </a:lnTo>
                    <a:lnTo>
                      <a:pt x="1" y="95"/>
                    </a:lnTo>
                    <a:lnTo>
                      <a:pt x="1" y="93"/>
                    </a:lnTo>
                    <a:lnTo>
                      <a:pt x="0" y="93"/>
                    </a:lnTo>
                    <a:lnTo>
                      <a:pt x="0" y="99"/>
                    </a:lnTo>
                    <a:lnTo>
                      <a:pt x="0" y="106"/>
                    </a:lnTo>
                    <a:lnTo>
                      <a:pt x="0" y="114"/>
                    </a:lnTo>
                    <a:lnTo>
                      <a:pt x="2" y="119"/>
                    </a:lnTo>
                    <a:lnTo>
                      <a:pt x="1" y="123"/>
                    </a:lnTo>
                    <a:lnTo>
                      <a:pt x="0" y="128"/>
                    </a:lnTo>
                    <a:lnTo>
                      <a:pt x="0" y="131"/>
                    </a:lnTo>
                    <a:lnTo>
                      <a:pt x="0" y="135"/>
                    </a:lnTo>
                    <a:lnTo>
                      <a:pt x="0" y="136"/>
                    </a:lnTo>
                    <a:lnTo>
                      <a:pt x="1" y="135"/>
                    </a:lnTo>
                    <a:lnTo>
                      <a:pt x="1" y="13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59" name="Freeform 120">
                <a:extLst>
                  <a:ext uri="{FF2B5EF4-FFF2-40B4-BE49-F238E27FC236}">
                    <a16:creationId xmlns:a16="http://schemas.microsoft.com/office/drawing/2014/main" id="{2E99C1AA-1C1B-4E0E-96EF-EE556CE43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1744"/>
                <a:ext cx="7" cy="18"/>
              </a:xfrm>
              <a:custGeom>
                <a:avLst/>
                <a:gdLst>
                  <a:gd name="T0" fmla="*/ 0 w 32"/>
                  <a:gd name="T1" fmla="*/ 4 h 90"/>
                  <a:gd name="T2" fmla="*/ 0 w 32"/>
                  <a:gd name="T3" fmla="*/ 3 h 90"/>
                  <a:gd name="T4" fmla="*/ 0 w 32"/>
                  <a:gd name="T5" fmla="*/ 2 h 90"/>
                  <a:gd name="T6" fmla="*/ 1 w 32"/>
                  <a:gd name="T7" fmla="*/ 2 h 90"/>
                  <a:gd name="T8" fmla="*/ 1 w 32"/>
                  <a:gd name="T9" fmla="*/ 1 h 90"/>
                  <a:gd name="T10" fmla="*/ 1 w 32"/>
                  <a:gd name="T11" fmla="*/ 1 h 90"/>
                  <a:gd name="T12" fmla="*/ 1 w 32"/>
                  <a:gd name="T13" fmla="*/ 1 h 90"/>
                  <a:gd name="T14" fmla="*/ 2 w 32"/>
                  <a:gd name="T15" fmla="*/ 0 h 90"/>
                  <a:gd name="T16" fmla="*/ 2 w 32"/>
                  <a:gd name="T17" fmla="*/ 0 h 90"/>
                  <a:gd name="T18" fmla="*/ 2 w 32"/>
                  <a:gd name="T19" fmla="*/ 0 h 90"/>
                  <a:gd name="T20" fmla="*/ 1 w 32"/>
                  <a:gd name="T21" fmla="*/ 1 h 90"/>
                  <a:gd name="T22" fmla="*/ 1 w 32"/>
                  <a:gd name="T23" fmla="*/ 1 h 90"/>
                  <a:gd name="T24" fmla="*/ 1 w 32"/>
                  <a:gd name="T25" fmla="*/ 2 h 90"/>
                  <a:gd name="T26" fmla="*/ 1 w 32"/>
                  <a:gd name="T27" fmla="*/ 2 h 90"/>
                  <a:gd name="T28" fmla="*/ 0 w 32"/>
                  <a:gd name="T29" fmla="*/ 3 h 90"/>
                  <a:gd name="T30" fmla="*/ 0 w 32"/>
                  <a:gd name="T31" fmla="*/ 3 h 90"/>
                  <a:gd name="T32" fmla="*/ 0 w 32"/>
                  <a:gd name="T33" fmla="*/ 4 h 90"/>
                  <a:gd name="T34" fmla="*/ 0 w 32"/>
                  <a:gd name="T35" fmla="*/ 4 h 90"/>
                  <a:gd name="T36" fmla="*/ 0 w 32"/>
                  <a:gd name="T37" fmla="*/ 4 h 90"/>
                  <a:gd name="T38" fmla="*/ 0 w 32"/>
                  <a:gd name="T39" fmla="*/ 4 h 9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2" h="90">
                    <a:moveTo>
                      <a:pt x="0" y="90"/>
                    </a:moveTo>
                    <a:lnTo>
                      <a:pt x="4" y="79"/>
                    </a:lnTo>
                    <a:lnTo>
                      <a:pt x="10" y="62"/>
                    </a:lnTo>
                    <a:lnTo>
                      <a:pt x="18" y="39"/>
                    </a:lnTo>
                    <a:lnTo>
                      <a:pt x="21" y="34"/>
                    </a:lnTo>
                    <a:lnTo>
                      <a:pt x="23" y="28"/>
                    </a:lnTo>
                    <a:lnTo>
                      <a:pt x="25" y="22"/>
                    </a:lnTo>
                    <a:lnTo>
                      <a:pt x="30" y="9"/>
                    </a:lnTo>
                    <a:lnTo>
                      <a:pt x="31" y="3"/>
                    </a:lnTo>
                    <a:lnTo>
                      <a:pt x="32" y="0"/>
                    </a:lnTo>
                    <a:lnTo>
                      <a:pt x="27" y="15"/>
                    </a:lnTo>
                    <a:lnTo>
                      <a:pt x="24" y="25"/>
                    </a:lnTo>
                    <a:lnTo>
                      <a:pt x="18" y="39"/>
                    </a:lnTo>
                    <a:lnTo>
                      <a:pt x="14" y="51"/>
                    </a:lnTo>
                    <a:lnTo>
                      <a:pt x="8" y="68"/>
                    </a:lnTo>
                    <a:lnTo>
                      <a:pt x="4" y="78"/>
                    </a:lnTo>
                    <a:lnTo>
                      <a:pt x="0" y="88"/>
                    </a:lnTo>
                    <a:lnTo>
                      <a:pt x="0" y="9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60" name="Freeform 121">
                <a:extLst>
                  <a:ext uri="{FF2B5EF4-FFF2-40B4-BE49-F238E27FC236}">
                    <a16:creationId xmlns:a16="http://schemas.microsoft.com/office/drawing/2014/main" id="{56547740-FE75-4F31-AF3D-108F44F429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8" y="1758"/>
                <a:ext cx="1" cy="1"/>
              </a:xfrm>
              <a:custGeom>
                <a:avLst/>
                <a:gdLst>
                  <a:gd name="T0" fmla="*/ 0 w 4"/>
                  <a:gd name="T1" fmla="*/ 0 h 5"/>
                  <a:gd name="T2" fmla="*/ 0 w 4"/>
                  <a:gd name="T3" fmla="*/ 0 h 5"/>
                  <a:gd name="T4" fmla="*/ 0 w 4"/>
                  <a:gd name="T5" fmla="*/ 0 h 5"/>
                  <a:gd name="T6" fmla="*/ 0 w 4"/>
                  <a:gd name="T7" fmla="*/ 0 h 5"/>
                  <a:gd name="T8" fmla="*/ 0 w 4"/>
                  <a:gd name="T9" fmla="*/ 0 h 5"/>
                  <a:gd name="T10" fmla="*/ 0 w 4"/>
                  <a:gd name="T11" fmla="*/ 0 h 5"/>
                  <a:gd name="T12" fmla="*/ 0 w 4"/>
                  <a:gd name="T13" fmla="*/ 0 h 5"/>
                  <a:gd name="T14" fmla="*/ 0 w 4"/>
                  <a:gd name="T15" fmla="*/ 0 h 5"/>
                  <a:gd name="T16" fmla="*/ 0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lnTo>
                      <a:pt x="2" y="2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5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61" name="Freeform 122">
                <a:extLst>
                  <a:ext uri="{FF2B5EF4-FFF2-40B4-BE49-F238E27FC236}">
                    <a16:creationId xmlns:a16="http://schemas.microsoft.com/office/drawing/2014/main" id="{2BF4F96F-0544-46AE-8542-4F63EFA30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9" y="1755"/>
                <a:ext cx="1" cy="2"/>
              </a:xfrm>
              <a:custGeom>
                <a:avLst/>
                <a:gdLst>
                  <a:gd name="T0" fmla="*/ 0 w 5"/>
                  <a:gd name="T1" fmla="*/ 0 h 9"/>
                  <a:gd name="T2" fmla="*/ 0 w 5"/>
                  <a:gd name="T3" fmla="*/ 0 h 9"/>
                  <a:gd name="T4" fmla="*/ 0 w 5"/>
                  <a:gd name="T5" fmla="*/ 0 h 9"/>
                  <a:gd name="T6" fmla="*/ 0 w 5"/>
                  <a:gd name="T7" fmla="*/ 0 h 9"/>
                  <a:gd name="T8" fmla="*/ 0 w 5"/>
                  <a:gd name="T9" fmla="*/ 0 h 9"/>
                  <a:gd name="T10" fmla="*/ 0 w 5"/>
                  <a:gd name="T11" fmla="*/ 0 h 9"/>
                  <a:gd name="T12" fmla="*/ 0 w 5"/>
                  <a:gd name="T13" fmla="*/ 0 h 9"/>
                  <a:gd name="T14" fmla="*/ 0 w 5"/>
                  <a:gd name="T15" fmla="*/ 0 h 9"/>
                  <a:gd name="T16" fmla="*/ 0 w 5"/>
                  <a:gd name="T17" fmla="*/ 0 h 9"/>
                  <a:gd name="T18" fmla="*/ 0 w 5"/>
                  <a:gd name="T19" fmla="*/ 0 h 9"/>
                  <a:gd name="T20" fmla="*/ 0 w 5"/>
                  <a:gd name="T21" fmla="*/ 0 h 9"/>
                  <a:gd name="T22" fmla="*/ 0 w 5"/>
                  <a:gd name="T23" fmla="*/ 0 h 9"/>
                  <a:gd name="T24" fmla="*/ 0 w 5"/>
                  <a:gd name="T25" fmla="*/ 0 h 9"/>
                  <a:gd name="T26" fmla="*/ 0 w 5"/>
                  <a:gd name="T27" fmla="*/ 0 h 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" h="9">
                    <a:moveTo>
                      <a:pt x="0" y="9"/>
                    </a:moveTo>
                    <a:lnTo>
                      <a:pt x="2" y="5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9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62" name="Freeform 123">
                <a:extLst>
                  <a:ext uri="{FF2B5EF4-FFF2-40B4-BE49-F238E27FC236}">
                    <a16:creationId xmlns:a16="http://schemas.microsoft.com/office/drawing/2014/main" id="{27173AD9-2A0D-4843-B5D5-CC9BC5156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1" y="1749"/>
                <a:ext cx="1" cy="1"/>
              </a:xfrm>
              <a:custGeom>
                <a:avLst/>
                <a:gdLst>
                  <a:gd name="T0" fmla="*/ 0 w 2"/>
                  <a:gd name="T1" fmla="*/ 0 h 7"/>
                  <a:gd name="T2" fmla="*/ 1 w 2"/>
                  <a:gd name="T3" fmla="*/ 0 h 7"/>
                  <a:gd name="T4" fmla="*/ 1 w 2"/>
                  <a:gd name="T5" fmla="*/ 0 h 7"/>
                  <a:gd name="T6" fmla="*/ 1 w 2"/>
                  <a:gd name="T7" fmla="*/ 0 h 7"/>
                  <a:gd name="T8" fmla="*/ 1 w 2"/>
                  <a:gd name="T9" fmla="*/ 0 h 7"/>
                  <a:gd name="T10" fmla="*/ 1 w 2"/>
                  <a:gd name="T11" fmla="*/ 0 h 7"/>
                  <a:gd name="T12" fmla="*/ 1 w 2"/>
                  <a:gd name="T13" fmla="*/ 0 h 7"/>
                  <a:gd name="T14" fmla="*/ 1 w 2"/>
                  <a:gd name="T15" fmla="*/ 0 h 7"/>
                  <a:gd name="T16" fmla="*/ 1 w 2"/>
                  <a:gd name="T17" fmla="*/ 0 h 7"/>
                  <a:gd name="T18" fmla="*/ 0 w 2"/>
                  <a:gd name="T19" fmla="*/ 0 h 7"/>
                  <a:gd name="T20" fmla="*/ 0 w 2"/>
                  <a:gd name="T21" fmla="*/ 0 h 7"/>
                  <a:gd name="T22" fmla="*/ 0 w 2"/>
                  <a:gd name="T23" fmla="*/ 0 h 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" h="7">
                    <a:moveTo>
                      <a:pt x="0" y="7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63" name="Freeform 124">
                <a:extLst>
                  <a:ext uri="{FF2B5EF4-FFF2-40B4-BE49-F238E27FC236}">
                    <a16:creationId xmlns:a16="http://schemas.microsoft.com/office/drawing/2014/main" id="{5CDBABD7-A26E-4A75-B0BA-597734E62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0" y="1746"/>
                <a:ext cx="1" cy="6"/>
              </a:xfrm>
              <a:custGeom>
                <a:avLst/>
                <a:gdLst>
                  <a:gd name="T0" fmla="*/ 0 w 3"/>
                  <a:gd name="T1" fmla="*/ 1 h 29"/>
                  <a:gd name="T2" fmla="*/ 0 w 3"/>
                  <a:gd name="T3" fmla="*/ 1 h 29"/>
                  <a:gd name="T4" fmla="*/ 0 w 3"/>
                  <a:gd name="T5" fmla="*/ 1 h 29"/>
                  <a:gd name="T6" fmla="*/ 0 w 3"/>
                  <a:gd name="T7" fmla="*/ 0 h 29"/>
                  <a:gd name="T8" fmla="*/ 0 w 3"/>
                  <a:gd name="T9" fmla="*/ 0 h 29"/>
                  <a:gd name="T10" fmla="*/ 0 w 3"/>
                  <a:gd name="T11" fmla="*/ 0 h 29"/>
                  <a:gd name="T12" fmla="*/ 0 w 3"/>
                  <a:gd name="T13" fmla="*/ 0 h 29"/>
                  <a:gd name="T14" fmla="*/ 0 w 3"/>
                  <a:gd name="T15" fmla="*/ 1 h 29"/>
                  <a:gd name="T16" fmla="*/ 0 w 3"/>
                  <a:gd name="T17" fmla="*/ 1 h 29"/>
                  <a:gd name="T18" fmla="*/ 0 w 3"/>
                  <a:gd name="T19" fmla="*/ 1 h 29"/>
                  <a:gd name="T20" fmla="*/ 0 w 3"/>
                  <a:gd name="T21" fmla="*/ 1 h 29"/>
                  <a:gd name="T22" fmla="*/ 0 w 3"/>
                  <a:gd name="T23" fmla="*/ 1 h 29"/>
                  <a:gd name="T24" fmla="*/ 0 w 3"/>
                  <a:gd name="T25" fmla="*/ 1 h 2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" h="29">
                    <a:moveTo>
                      <a:pt x="0" y="28"/>
                    </a:moveTo>
                    <a:lnTo>
                      <a:pt x="0" y="21"/>
                    </a:lnTo>
                    <a:lnTo>
                      <a:pt x="1" y="17"/>
                    </a:lnTo>
                    <a:lnTo>
                      <a:pt x="1" y="9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10"/>
                    </a:lnTo>
                    <a:lnTo>
                      <a:pt x="0" y="15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29"/>
                    </a:lnTo>
                    <a:lnTo>
                      <a:pt x="0" y="28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64" name="Freeform 125">
                <a:extLst>
                  <a:ext uri="{FF2B5EF4-FFF2-40B4-BE49-F238E27FC236}">
                    <a16:creationId xmlns:a16="http://schemas.microsoft.com/office/drawing/2014/main" id="{1070887F-18F3-4D5C-B085-1534DEB38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9" y="1749"/>
                <a:ext cx="1" cy="8"/>
              </a:xfrm>
              <a:custGeom>
                <a:avLst/>
                <a:gdLst>
                  <a:gd name="T0" fmla="*/ 0 w 2"/>
                  <a:gd name="T1" fmla="*/ 1 h 41"/>
                  <a:gd name="T2" fmla="*/ 1 w 2"/>
                  <a:gd name="T3" fmla="*/ 1 h 41"/>
                  <a:gd name="T4" fmla="*/ 1 w 2"/>
                  <a:gd name="T5" fmla="*/ 1 h 41"/>
                  <a:gd name="T6" fmla="*/ 1 w 2"/>
                  <a:gd name="T7" fmla="*/ 0 h 41"/>
                  <a:gd name="T8" fmla="*/ 1 w 2"/>
                  <a:gd name="T9" fmla="*/ 0 h 41"/>
                  <a:gd name="T10" fmla="*/ 1 w 2"/>
                  <a:gd name="T11" fmla="*/ 0 h 41"/>
                  <a:gd name="T12" fmla="*/ 1 w 2"/>
                  <a:gd name="T13" fmla="*/ 0 h 41"/>
                  <a:gd name="T14" fmla="*/ 1 w 2"/>
                  <a:gd name="T15" fmla="*/ 0 h 41"/>
                  <a:gd name="T16" fmla="*/ 1 w 2"/>
                  <a:gd name="T17" fmla="*/ 0 h 41"/>
                  <a:gd name="T18" fmla="*/ 1 w 2"/>
                  <a:gd name="T19" fmla="*/ 1 h 41"/>
                  <a:gd name="T20" fmla="*/ 1 w 2"/>
                  <a:gd name="T21" fmla="*/ 1 h 41"/>
                  <a:gd name="T22" fmla="*/ 0 w 2"/>
                  <a:gd name="T23" fmla="*/ 1 h 41"/>
                  <a:gd name="T24" fmla="*/ 0 w 2"/>
                  <a:gd name="T25" fmla="*/ 1 h 41"/>
                  <a:gd name="T26" fmla="*/ 0 w 2"/>
                  <a:gd name="T27" fmla="*/ 2 h 41"/>
                  <a:gd name="T28" fmla="*/ 0 w 2"/>
                  <a:gd name="T29" fmla="*/ 2 h 41"/>
                  <a:gd name="T30" fmla="*/ 0 w 2"/>
                  <a:gd name="T31" fmla="*/ 2 h 41"/>
                  <a:gd name="T32" fmla="*/ 0 w 2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" h="41">
                    <a:moveTo>
                      <a:pt x="0" y="38"/>
                    </a:moveTo>
                    <a:lnTo>
                      <a:pt x="1" y="31"/>
                    </a:lnTo>
                    <a:lnTo>
                      <a:pt x="1" y="24"/>
                    </a:lnTo>
                    <a:lnTo>
                      <a:pt x="2" y="8"/>
                    </a:lnTo>
                    <a:lnTo>
                      <a:pt x="2" y="4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6"/>
                    </a:lnTo>
                    <a:lnTo>
                      <a:pt x="2" y="10"/>
                    </a:lnTo>
                    <a:lnTo>
                      <a:pt x="1" y="16"/>
                    </a:lnTo>
                    <a:lnTo>
                      <a:pt x="1" y="23"/>
                    </a:lnTo>
                    <a:lnTo>
                      <a:pt x="0" y="27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1"/>
                    </a:lnTo>
                    <a:lnTo>
                      <a:pt x="0" y="39"/>
                    </a:lnTo>
                    <a:lnTo>
                      <a:pt x="0" y="38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65" name="Freeform 126">
                <a:extLst>
                  <a:ext uri="{FF2B5EF4-FFF2-40B4-BE49-F238E27FC236}">
                    <a16:creationId xmlns:a16="http://schemas.microsoft.com/office/drawing/2014/main" id="{9D8A8E26-B0FB-4782-BABA-9F1F7639A9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8" y="1795"/>
                <a:ext cx="5" cy="23"/>
              </a:xfrm>
              <a:custGeom>
                <a:avLst/>
                <a:gdLst>
                  <a:gd name="T0" fmla="*/ 0 w 26"/>
                  <a:gd name="T1" fmla="*/ 1 h 113"/>
                  <a:gd name="T2" fmla="*/ 0 w 26"/>
                  <a:gd name="T3" fmla="*/ 1 h 113"/>
                  <a:gd name="T4" fmla="*/ 0 w 26"/>
                  <a:gd name="T5" fmla="*/ 1 h 113"/>
                  <a:gd name="T6" fmla="*/ 0 w 26"/>
                  <a:gd name="T7" fmla="*/ 1 h 113"/>
                  <a:gd name="T8" fmla="*/ 0 w 26"/>
                  <a:gd name="T9" fmla="*/ 2 h 113"/>
                  <a:gd name="T10" fmla="*/ 0 w 26"/>
                  <a:gd name="T11" fmla="*/ 2 h 113"/>
                  <a:gd name="T12" fmla="*/ 0 w 26"/>
                  <a:gd name="T13" fmla="*/ 2 h 113"/>
                  <a:gd name="T14" fmla="*/ 0 w 26"/>
                  <a:gd name="T15" fmla="*/ 3 h 113"/>
                  <a:gd name="T16" fmla="*/ 0 w 26"/>
                  <a:gd name="T17" fmla="*/ 3 h 113"/>
                  <a:gd name="T18" fmla="*/ 0 w 26"/>
                  <a:gd name="T19" fmla="*/ 3 h 113"/>
                  <a:gd name="T20" fmla="*/ 0 w 26"/>
                  <a:gd name="T21" fmla="*/ 4 h 113"/>
                  <a:gd name="T22" fmla="*/ 0 w 26"/>
                  <a:gd name="T23" fmla="*/ 3 h 113"/>
                  <a:gd name="T24" fmla="*/ 0 w 26"/>
                  <a:gd name="T25" fmla="*/ 3 h 113"/>
                  <a:gd name="T26" fmla="*/ 0 w 26"/>
                  <a:gd name="T27" fmla="*/ 4 h 113"/>
                  <a:gd name="T28" fmla="*/ 1 w 26"/>
                  <a:gd name="T29" fmla="*/ 4 h 113"/>
                  <a:gd name="T30" fmla="*/ 1 w 26"/>
                  <a:gd name="T31" fmla="*/ 4 h 113"/>
                  <a:gd name="T32" fmla="*/ 1 w 26"/>
                  <a:gd name="T33" fmla="*/ 5 h 113"/>
                  <a:gd name="T34" fmla="*/ 1 w 26"/>
                  <a:gd name="T35" fmla="*/ 4 h 113"/>
                  <a:gd name="T36" fmla="*/ 1 w 26"/>
                  <a:gd name="T37" fmla="*/ 3 h 113"/>
                  <a:gd name="T38" fmla="*/ 1 w 26"/>
                  <a:gd name="T39" fmla="*/ 3 h 113"/>
                  <a:gd name="T40" fmla="*/ 1 w 26"/>
                  <a:gd name="T41" fmla="*/ 3 h 113"/>
                  <a:gd name="T42" fmla="*/ 1 w 26"/>
                  <a:gd name="T43" fmla="*/ 3 h 113"/>
                  <a:gd name="T44" fmla="*/ 1 w 26"/>
                  <a:gd name="T45" fmla="*/ 2 h 113"/>
                  <a:gd name="T46" fmla="*/ 1 w 26"/>
                  <a:gd name="T47" fmla="*/ 2 h 113"/>
                  <a:gd name="T48" fmla="*/ 1 w 26"/>
                  <a:gd name="T49" fmla="*/ 2 h 113"/>
                  <a:gd name="T50" fmla="*/ 1 w 26"/>
                  <a:gd name="T51" fmla="*/ 2 h 113"/>
                  <a:gd name="T52" fmla="*/ 1 w 26"/>
                  <a:gd name="T53" fmla="*/ 2 h 113"/>
                  <a:gd name="T54" fmla="*/ 1 w 26"/>
                  <a:gd name="T55" fmla="*/ 1 h 113"/>
                  <a:gd name="T56" fmla="*/ 1 w 26"/>
                  <a:gd name="T57" fmla="*/ 1 h 113"/>
                  <a:gd name="T58" fmla="*/ 1 w 26"/>
                  <a:gd name="T59" fmla="*/ 1 h 113"/>
                  <a:gd name="T60" fmla="*/ 1 w 26"/>
                  <a:gd name="T61" fmla="*/ 1 h 113"/>
                  <a:gd name="T62" fmla="*/ 1 w 26"/>
                  <a:gd name="T63" fmla="*/ 1 h 113"/>
                  <a:gd name="T64" fmla="*/ 0 w 26"/>
                  <a:gd name="T65" fmla="*/ 0 h 113"/>
                  <a:gd name="T66" fmla="*/ 0 w 26"/>
                  <a:gd name="T67" fmla="*/ 0 h 113"/>
                  <a:gd name="T68" fmla="*/ 0 w 26"/>
                  <a:gd name="T69" fmla="*/ 0 h 113"/>
                  <a:gd name="T70" fmla="*/ 0 w 26"/>
                  <a:gd name="T71" fmla="*/ 0 h 113"/>
                  <a:gd name="T72" fmla="*/ 0 w 26"/>
                  <a:gd name="T73" fmla="*/ 0 h 113"/>
                  <a:gd name="T74" fmla="*/ 0 w 26"/>
                  <a:gd name="T75" fmla="*/ 0 h 113"/>
                  <a:gd name="T76" fmla="*/ 0 w 26"/>
                  <a:gd name="T77" fmla="*/ 0 h 113"/>
                  <a:gd name="T78" fmla="*/ 0 w 26"/>
                  <a:gd name="T79" fmla="*/ 0 h 11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6" h="113">
                    <a:moveTo>
                      <a:pt x="1" y="9"/>
                    </a:moveTo>
                    <a:lnTo>
                      <a:pt x="3" y="17"/>
                    </a:lnTo>
                    <a:lnTo>
                      <a:pt x="2" y="19"/>
                    </a:lnTo>
                    <a:lnTo>
                      <a:pt x="1" y="22"/>
                    </a:lnTo>
                    <a:lnTo>
                      <a:pt x="0" y="26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2" y="33"/>
                    </a:lnTo>
                    <a:lnTo>
                      <a:pt x="3" y="34"/>
                    </a:lnTo>
                    <a:lnTo>
                      <a:pt x="2" y="43"/>
                    </a:lnTo>
                    <a:lnTo>
                      <a:pt x="2" y="46"/>
                    </a:lnTo>
                    <a:lnTo>
                      <a:pt x="2" y="55"/>
                    </a:lnTo>
                    <a:lnTo>
                      <a:pt x="2" y="56"/>
                    </a:lnTo>
                    <a:lnTo>
                      <a:pt x="3" y="57"/>
                    </a:lnTo>
                    <a:lnTo>
                      <a:pt x="6" y="58"/>
                    </a:lnTo>
                    <a:lnTo>
                      <a:pt x="6" y="62"/>
                    </a:lnTo>
                    <a:lnTo>
                      <a:pt x="6" y="68"/>
                    </a:lnTo>
                    <a:lnTo>
                      <a:pt x="6" y="73"/>
                    </a:lnTo>
                    <a:lnTo>
                      <a:pt x="6" y="80"/>
                    </a:lnTo>
                    <a:lnTo>
                      <a:pt x="7" y="81"/>
                    </a:lnTo>
                    <a:lnTo>
                      <a:pt x="7" y="85"/>
                    </a:lnTo>
                    <a:lnTo>
                      <a:pt x="8" y="87"/>
                    </a:lnTo>
                    <a:lnTo>
                      <a:pt x="8" y="79"/>
                    </a:lnTo>
                    <a:lnTo>
                      <a:pt x="8" y="77"/>
                    </a:lnTo>
                    <a:lnTo>
                      <a:pt x="9" y="79"/>
                    </a:lnTo>
                    <a:lnTo>
                      <a:pt x="10" y="85"/>
                    </a:lnTo>
                    <a:lnTo>
                      <a:pt x="11" y="96"/>
                    </a:lnTo>
                    <a:lnTo>
                      <a:pt x="12" y="105"/>
                    </a:lnTo>
                    <a:lnTo>
                      <a:pt x="15" y="109"/>
                    </a:lnTo>
                    <a:lnTo>
                      <a:pt x="15" y="110"/>
                    </a:lnTo>
                    <a:lnTo>
                      <a:pt x="16" y="107"/>
                    </a:lnTo>
                    <a:lnTo>
                      <a:pt x="17" y="107"/>
                    </a:lnTo>
                    <a:lnTo>
                      <a:pt x="19" y="111"/>
                    </a:lnTo>
                    <a:lnTo>
                      <a:pt x="23" y="113"/>
                    </a:lnTo>
                    <a:lnTo>
                      <a:pt x="26" y="110"/>
                    </a:lnTo>
                    <a:lnTo>
                      <a:pt x="25" y="101"/>
                    </a:lnTo>
                    <a:lnTo>
                      <a:pt x="25" y="96"/>
                    </a:lnTo>
                    <a:lnTo>
                      <a:pt x="24" y="84"/>
                    </a:lnTo>
                    <a:lnTo>
                      <a:pt x="23" y="76"/>
                    </a:lnTo>
                    <a:lnTo>
                      <a:pt x="23" y="71"/>
                    </a:lnTo>
                    <a:lnTo>
                      <a:pt x="23" y="70"/>
                    </a:lnTo>
                    <a:lnTo>
                      <a:pt x="24" y="70"/>
                    </a:lnTo>
                    <a:lnTo>
                      <a:pt x="24" y="65"/>
                    </a:lnTo>
                    <a:lnTo>
                      <a:pt x="23" y="62"/>
                    </a:lnTo>
                    <a:lnTo>
                      <a:pt x="21" y="56"/>
                    </a:lnTo>
                    <a:lnTo>
                      <a:pt x="20" y="51"/>
                    </a:lnTo>
                    <a:lnTo>
                      <a:pt x="19" y="49"/>
                    </a:lnTo>
                    <a:lnTo>
                      <a:pt x="19" y="47"/>
                    </a:lnTo>
                    <a:lnTo>
                      <a:pt x="20" y="45"/>
                    </a:lnTo>
                    <a:lnTo>
                      <a:pt x="21" y="45"/>
                    </a:lnTo>
                    <a:lnTo>
                      <a:pt x="23" y="45"/>
                    </a:lnTo>
                    <a:lnTo>
                      <a:pt x="23" y="40"/>
                    </a:lnTo>
                    <a:lnTo>
                      <a:pt x="21" y="37"/>
                    </a:lnTo>
                    <a:lnTo>
                      <a:pt x="20" y="33"/>
                    </a:lnTo>
                    <a:lnTo>
                      <a:pt x="19" y="33"/>
                    </a:lnTo>
                    <a:lnTo>
                      <a:pt x="18" y="31"/>
                    </a:lnTo>
                    <a:lnTo>
                      <a:pt x="17" y="28"/>
                    </a:lnTo>
                    <a:lnTo>
                      <a:pt x="16" y="23"/>
                    </a:lnTo>
                    <a:lnTo>
                      <a:pt x="18" y="21"/>
                    </a:lnTo>
                    <a:lnTo>
                      <a:pt x="18" y="16"/>
                    </a:lnTo>
                    <a:lnTo>
                      <a:pt x="17" y="14"/>
                    </a:lnTo>
                    <a:lnTo>
                      <a:pt x="16" y="14"/>
                    </a:lnTo>
                    <a:lnTo>
                      <a:pt x="14" y="13"/>
                    </a:lnTo>
                    <a:lnTo>
                      <a:pt x="14" y="12"/>
                    </a:lnTo>
                    <a:lnTo>
                      <a:pt x="11" y="11"/>
                    </a:lnTo>
                    <a:lnTo>
                      <a:pt x="10" y="8"/>
                    </a:lnTo>
                    <a:lnTo>
                      <a:pt x="11" y="7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0" y="0"/>
                    </a:lnTo>
                    <a:lnTo>
                      <a:pt x="9" y="2"/>
                    </a:lnTo>
                    <a:lnTo>
                      <a:pt x="6" y="4"/>
                    </a:lnTo>
                    <a:lnTo>
                      <a:pt x="3" y="12"/>
                    </a:lnTo>
                    <a:lnTo>
                      <a:pt x="3" y="8"/>
                    </a:lnTo>
                    <a:lnTo>
                      <a:pt x="2" y="4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9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66" name="Freeform 127">
                <a:extLst>
                  <a:ext uri="{FF2B5EF4-FFF2-40B4-BE49-F238E27FC236}">
                    <a16:creationId xmlns:a16="http://schemas.microsoft.com/office/drawing/2014/main" id="{F0313FB5-BBA1-4E4E-9A2D-D243083BC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8" y="1794"/>
                <a:ext cx="5" cy="22"/>
              </a:xfrm>
              <a:custGeom>
                <a:avLst/>
                <a:gdLst>
                  <a:gd name="T0" fmla="*/ 0 w 25"/>
                  <a:gd name="T1" fmla="*/ 0 h 107"/>
                  <a:gd name="T2" fmla="*/ 0 w 25"/>
                  <a:gd name="T3" fmla="*/ 1 h 107"/>
                  <a:gd name="T4" fmla="*/ 0 w 25"/>
                  <a:gd name="T5" fmla="*/ 1 h 107"/>
                  <a:gd name="T6" fmla="*/ 1 w 25"/>
                  <a:gd name="T7" fmla="*/ 3 h 107"/>
                  <a:gd name="T8" fmla="*/ 1 w 25"/>
                  <a:gd name="T9" fmla="*/ 3 h 107"/>
                  <a:gd name="T10" fmla="*/ 1 w 25"/>
                  <a:gd name="T11" fmla="*/ 3 h 107"/>
                  <a:gd name="T12" fmla="*/ 1 w 25"/>
                  <a:gd name="T13" fmla="*/ 3 h 107"/>
                  <a:gd name="T14" fmla="*/ 1 w 25"/>
                  <a:gd name="T15" fmla="*/ 4 h 107"/>
                  <a:gd name="T16" fmla="*/ 1 w 25"/>
                  <a:gd name="T17" fmla="*/ 4 h 107"/>
                  <a:gd name="T18" fmla="*/ 1 w 25"/>
                  <a:gd name="T19" fmla="*/ 5 h 107"/>
                  <a:gd name="T20" fmla="*/ 1 w 25"/>
                  <a:gd name="T21" fmla="*/ 4 h 107"/>
                  <a:gd name="T22" fmla="*/ 1 w 25"/>
                  <a:gd name="T23" fmla="*/ 3 h 107"/>
                  <a:gd name="T24" fmla="*/ 1 w 25"/>
                  <a:gd name="T25" fmla="*/ 3 h 107"/>
                  <a:gd name="T26" fmla="*/ 0 w 25"/>
                  <a:gd name="T27" fmla="*/ 2 h 107"/>
                  <a:gd name="T28" fmla="*/ 0 w 25"/>
                  <a:gd name="T29" fmla="*/ 1 h 107"/>
                  <a:gd name="T30" fmla="*/ 0 w 25"/>
                  <a:gd name="T31" fmla="*/ 0 h 107"/>
                  <a:gd name="T32" fmla="*/ 0 w 25"/>
                  <a:gd name="T33" fmla="*/ 0 h 107"/>
                  <a:gd name="T34" fmla="*/ 0 w 25"/>
                  <a:gd name="T35" fmla="*/ 0 h 107"/>
                  <a:gd name="T36" fmla="*/ 0 w 25"/>
                  <a:gd name="T37" fmla="*/ 0 h 107"/>
                  <a:gd name="T38" fmla="*/ 0 w 25"/>
                  <a:gd name="T39" fmla="*/ 0 h 10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5" h="107">
                    <a:moveTo>
                      <a:pt x="0" y="3"/>
                    </a:moveTo>
                    <a:lnTo>
                      <a:pt x="2" y="14"/>
                    </a:lnTo>
                    <a:lnTo>
                      <a:pt x="7" y="35"/>
                    </a:lnTo>
                    <a:lnTo>
                      <a:pt x="14" y="63"/>
                    </a:lnTo>
                    <a:lnTo>
                      <a:pt x="15" y="68"/>
                    </a:lnTo>
                    <a:lnTo>
                      <a:pt x="17" y="76"/>
                    </a:lnTo>
                    <a:lnTo>
                      <a:pt x="18" y="84"/>
                    </a:lnTo>
                    <a:lnTo>
                      <a:pt x="21" y="97"/>
                    </a:lnTo>
                    <a:lnTo>
                      <a:pt x="24" y="103"/>
                    </a:lnTo>
                    <a:lnTo>
                      <a:pt x="25" y="107"/>
                    </a:lnTo>
                    <a:lnTo>
                      <a:pt x="20" y="90"/>
                    </a:lnTo>
                    <a:lnTo>
                      <a:pt x="18" y="78"/>
                    </a:lnTo>
                    <a:lnTo>
                      <a:pt x="14" y="61"/>
                    </a:lnTo>
                    <a:lnTo>
                      <a:pt x="10" y="44"/>
                    </a:lnTo>
                    <a:lnTo>
                      <a:pt x="6" y="26"/>
                    </a:lnTo>
                    <a:lnTo>
                      <a:pt x="3" y="12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67" name="Freeform 128">
                <a:extLst>
                  <a:ext uri="{FF2B5EF4-FFF2-40B4-BE49-F238E27FC236}">
                    <a16:creationId xmlns:a16="http://schemas.microsoft.com/office/drawing/2014/main" id="{A496ACFA-337C-40BE-8742-640010771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8" y="1800"/>
                <a:ext cx="1" cy="5"/>
              </a:xfrm>
              <a:custGeom>
                <a:avLst/>
                <a:gdLst>
                  <a:gd name="T0" fmla="*/ 0 w 3"/>
                  <a:gd name="T1" fmla="*/ 0 h 25"/>
                  <a:gd name="T2" fmla="*/ 0 w 3"/>
                  <a:gd name="T3" fmla="*/ 0 h 25"/>
                  <a:gd name="T4" fmla="*/ 0 w 3"/>
                  <a:gd name="T5" fmla="*/ 1 h 25"/>
                  <a:gd name="T6" fmla="*/ 0 w 3"/>
                  <a:gd name="T7" fmla="*/ 1 h 25"/>
                  <a:gd name="T8" fmla="*/ 0 w 3"/>
                  <a:gd name="T9" fmla="*/ 1 h 25"/>
                  <a:gd name="T10" fmla="*/ 0 w 3"/>
                  <a:gd name="T11" fmla="*/ 1 h 25"/>
                  <a:gd name="T12" fmla="*/ 0 w 3"/>
                  <a:gd name="T13" fmla="*/ 0 h 25"/>
                  <a:gd name="T14" fmla="*/ 0 w 3"/>
                  <a:gd name="T15" fmla="*/ 0 h 25"/>
                  <a:gd name="T16" fmla="*/ 0 w 3"/>
                  <a:gd name="T17" fmla="*/ 0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" h="25">
                    <a:moveTo>
                      <a:pt x="3" y="0"/>
                    </a:moveTo>
                    <a:lnTo>
                      <a:pt x="3" y="9"/>
                    </a:lnTo>
                    <a:lnTo>
                      <a:pt x="1" y="16"/>
                    </a:lnTo>
                    <a:lnTo>
                      <a:pt x="0" y="22"/>
                    </a:lnTo>
                    <a:lnTo>
                      <a:pt x="0" y="25"/>
                    </a:lnTo>
                    <a:lnTo>
                      <a:pt x="3" y="15"/>
                    </a:lnTo>
                    <a:lnTo>
                      <a:pt x="3" y="7"/>
                    </a:lnTo>
                    <a:lnTo>
                      <a:pt x="3" y="1"/>
                    </a:lnTo>
                    <a:lnTo>
                      <a:pt x="3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68" name="Freeform 129">
                <a:extLst>
                  <a:ext uri="{FF2B5EF4-FFF2-40B4-BE49-F238E27FC236}">
                    <a16:creationId xmlns:a16="http://schemas.microsoft.com/office/drawing/2014/main" id="{D724DAB2-6E71-4FB9-80E0-71D1ECBC5D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9" y="1803"/>
                <a:ext cx="1" cy="5"/>
              </a:xfrm>
              <a:custGeom>
                <a:avLst/>
                <a:gdLst>
                  <a:gd name="T0" fmla="*/ 0 w 1"/>
                  <a:gd name="T1" fmla="*/ 0 h 28"/>
                  <a:gd name="T2" fmla="*/ 0 w 1"/>
                  <a:gd name="T3" fmla="*/ 0 h 28"/>
                  <a:gd name="T4" fmla="*/ 0 w 1"/>
                  <a:gd name="T5" fmla="*/ 0 h 28"/>
                  <a:gd name="T6" fmla="*/ 0 w 1"/>
                  <a:gd name="T7" fmla="*/ 1 h 28"/>
                  <a:gd name="T8" fmla="*/ 0 w 1"/>
                  <a:gd name="T9" fmla="*/ 1 h 28"/>
                  <a:gd name="T10" fmla="*/ 0 w 1"/>
                  <a:gd name="T11" fmla="*/ 1 h 28"/>
                  <a:gd name="T12" fmla="*/ 0 w 1"/>
                  <a:gd name="T13" fmla="*/ 1 h 28"/>
                  <a:gd name="T14" fmla="*/ 0 w 1"/>
                  <a:gd name="T15" fmla="*/ 1 h 28"/>
                  <a:gd name="T16" fmla="*/ 1 w 1"/>
                  <a:gd name="T17" fmla="*/ 0 h 28"/>
                  <a:gd name="T18" fmla="*/ 1 w 1"/>
                  <a:gd name="T19" fmla="*/ 0 h 28"/>
                  <a:gd name="T20" fmla="*/ 1 w 1"/>
                  <a:gd name="T21" fmla="*/ 0 h 28"/>
                  <a:gd name="T22" fmla="*/ 1 w 1"/>
                  <a:gd name="T23" fmla="*/ 0 h 28"/>
                  <a:gd name="T24" fmla="*/ 1 w 1"/>
                  <a:gd name="T25" fmla="*/ 0 h 28"/>
                  <a:gd name="T26" fmla="*/ 0 w 1"/>
                  <a:gd name="T27" fmla="*/ 0 h 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" h="28">
                    <a:moveTo>
                      <a:pt x="0" y="0"/>
                    </a:moveTo>
                    <a:lnTo>
                      <a:pt x="0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26"/>
                    </a:lnTo>
                    <a:lnTo>
                      <a:pt x="0" y="28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69" name="Freeform 130">
                <a:extLst>
                  <a:ext uri="{FF2B5EF4-FFF2-40B4-BE49-F238E27FC236}">
                    <a16:creationId xmlns:a16="http://schemas.microsoft.com/office/drawing/2014/main" id="{DF218E94-3F30-42DD-B72F-F11153C75D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1" y="1809"/>
                <a:ext cx="1" cy="4"/>
              </a:xfrm>
              <a:custGeom>
                <a:avLst/>
                <a:gdLst>
                  <a:gd name="T0" fmla="*/ 0 w 1"/>
                  <a:gd name="T1" fmla="*/ 0 h 16"/>
                  <a:gd name="T2" fmla="*/ 0 w 1"/>
                  <a:gd name="T3" fmla="*/ 0 h 16"/>
                  <a:gd name="T4" fmla="*/ 0 w 1"/>
                  <a:gd name="T5" fmla="*/ 1 h 16"/>
                  <a:gd name="T6" fmla="*/ 0 w 1"/>
                  <a:gd name="T7" fmla="*/ 1 h 16"/>
                  <a:gd name="T8" fmla="*/ 0 w 1"/>
                  <a:gd name="T9" fmla="*/ 1 h 16"/>
                  <a:gd name="T10" fmla="*/ 0 w 1"/>
                  <a:gd name="T11" fmla="*/ 1 h 16"/>
                  <a:gd name="T12" fmla="*/ 0 w 1"/>
                  <a:gd name="T13" fmla="*/ 1 h 16"/>
                  <a:gd name="T14" fmla="*/ 0 w 1"/>
                  <a:gd name="T15" fmla="*/ 1 h 16"/>
                  <a:gd name="T16" fmla="*/ 0 w 1"/>
                  <a:gd name="T17" fmla="*/ 0 h 16"/>
                  <a:gd name="T18" fmla="*/ 0 w 1"/>
                  <a:gd name="T19" fmla="*/ 0 h 16"/>
                  <a:gd name="T20" fmla="*/ 0 w 1"/>
                  <a:gd name="T21" fmla="*/ 0 h 16"/>
                  <a:gd name="T22" fmla="*/ 0 w 1"/>
                  <a:gd name="T23" fmla="*/ 0 h 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" h="16">
                    <a:moveTo>
                      <a:pt x="0" y="1"/>
                    </a:moveTo>
                    <a:lnTo>
                      <a:pt x="0" y="5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70" name="Freeform 131">
                <a:extLst>
                  <a:ext uri="{FF2B5EF4-FFF2-40B4-BE49-F238E27FC236}">
                    <a16:creationId xmlns:a16="http://schemas.microsoft.com/office/drawing/2014/main" id="{29BFD2A3-73C6-42C9-A9D5-F555126324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1" y="1806"/>
                <a:ext cx="1" cy="3"/>
              </a:xfrm>
              <a:custGeom>
                <a:avLst/>
                <a:gdLst>
                  <a:gd name="T0" fmla="*/ 0 w 6"/>
                  <a:gd name="T1" fmla="*/ 0 h 14"/>
                  <a:gd name="T2" fmla="*/ 0 w 6"/>
                  <a:gd name="T3" fmla="*/ 0 h 14"/>
                  <a:gd name="T4" fmla="*/ 0 w 6"/>
                  <a:gd name="T5" fmla="*/ 0 h 14"/>
                  <a:gd name="T6" fmla="*/ 0 w 6"/>
                  <a:gd name="T7" fmla="*/ 0 h 14"/>
                  <a:gd name="T8" fmla="*/ 0 w 6"/>
                  <a:gd name="T9" fmla="*/ 1 h 14"/>
                  <a:gd name="T10" fmla="*/ 0 w 6"/>
                  <a:gd name="T11" fmla="*/ 1 h 14"/>
                  <a:gd name="T12" fmla="*/ 0 w 6"/>
                  <a:gd name="T13" fmla="*/ 0 h 14"/>
                  <a:gd name="T14" fmla="*/ 0 w 6"/>
                  <a:gd name="T15" fmla="*/ 0 h 14"/>
                  <a:gd name="T16" fmla="*/ 0 w 6"/>
                  <a:gd name="T17" fmla="*/ 0 h 14"/>
                  <a:gd name="T18" fmla="*/ 0 w 6"/>
                  <a:gd name="T19" fmla="*/ 0 h 14"/>
                  <a:gd name="T20" fmla="*/ 0 w 6"/>
                  <a:gd name="T21" fmla="*/ 0 h 14"/>
                  <a:gd name="T22" fmla="*/ 0 w 6"/>
                  <a:gd name="T23" fmla="*/ 0 h 14"/>
                  <a:gd name="T24" fmla="*/ 0 w 6"/>
                  <a:gd name="T25" fmla="*/ 0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" h="14">
                    <a:moveTo>
                      <a:pt x="0" y="3"/>
                    </a:moveTo>
                    <a:lnTo>
                      <a:pt x="2" y="5"/>
                    </a:lnTo>
                    <a:lnTo>
                      <a:pt x="3" y="6"/>
                    </a:lnTo>
                    <a:lnTo>
                      <a:pt x="4" y="10"/>
                    </a:lnTo>
                    <a:lnTo>
                      <a:pt x="6" y="13"/>
                    </a:lnTo>
                    <a:lnTo>
                      <a:pt x="6" y="14"/>
                    </a:lnTo>
                    <a:lnTo>
                      <a:pt x="4" y="8"/>
                    </a:lnTo>
                    <a:lnTo>
                      <a:pt x="3" y="5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71" name="Freeform 132">
                <a:extLst>
                  <a:ext uri="{FF2B5EF4-FFF2-40B4-BE49-F238E27FC236}">
                    <a16:creationId xmlns:a16="http://schemas.microsoft.com/office/drawing/2014/main" id="{7E59B76F-695D-4C1F-A403-247DEAC5A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9" y="1801"/>
                <a:ext cx="2" cy="3"/>
              </a:xfrm>
              <a:custGeom>
                <a:avLst/>
                <a:gdLst>
                  <a:gd name="T0" fmla="*/ 0 w 9"/>
                  <a:gd name="T1" fmla="*/ 0 h 13"/>
                  <a:gd name="T2" fmla="*/ 0 w 9"/>
                  <a:gd name="T3" fmla="*/ 0 h 13"/>
                  <a:gd name="T4" fmla="*/ 0 w 9"/>
                  <a:gd name="T5" fmla="*/ 0 h 13"/>
                  <a:gd name="T6" fmla="*/ 0 w 9"/>
                  <a:gd name="T7" fmla="*/ 1 h 13"/>
                  <a:gd name="T8" fmla="*/ 0 w 9"/>
                  <a:gd name="T9" fmla="*/ 1 h 13"/>
                  <a:gd name="T10" fmla="*/ 0 w 9"/>
                  <a:gd name="T11" fmla="*/ 1 h 13"/>
                  <a:gd name="T12" fmla="*/ 0 w 9"/>
                  <a:gd name="T13" fmla="*/ 1 h 13"/>
                  <a:gd name="T14" fmla="*/ 0 w 9"/>
                  <a:gd name="T15" fmla="*/ 1 h 13"/>
                  <a:gd name="T16" fmla="*/ 0 w 9"/>
                  <a:gd name="T17" fmla="*/ 0 h 13"/>
                  <a:gd name="T18" fmla="*/ 0 w 9"/>
                  <a:gd name="T19" fmla="*/ 0 h 13"/>
                  <a:gd name="T20" fmla="*/ 0 w 9"/>
                  <a:gd name="T21" fmla="*/ 0 h 13"/>
                  <a:gd name="T22" fmla="*/ 0 w 9"/>
                  <a:gd name="T23" fmla="*/ 0 h 13"/>
                  <a:gd name="T24" fmla="*/ 0 w 9"/>
                  <a:gd name="T25" fmla="*/ 0 h 13"/>
                  <a:gd name="T26" fmla="*/ 0 w 9"/>
                  <a:gd name="T27" fmla="*/ 0 h 13"/>
                  <a:gd name="T28" fmla="*/ 0 w 9"/>
                  <a:gd name="T29" fmla="*/ 0 h 13"/>
                  <a:gd name="T30" fmla="*/ 0 w 9"/>
                  <a:gd name="T31" fmla="*/ 0 h 13"/>
                  <a:gd name="T32" fmla="*/ 0 w 9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" h="13">
                    <a:moveTo>
                      <a:pt x="0" y="3"/>
                    </a:moveTo>
                    <a:lnTo>
                      <a:pt x="2" y="4"/>
                    </a:lnTo>
                    <a:lnTo>
                      <a:pt x="3" y="7"/>
                    </a:lnTo>
                    <a:lnTo>
                      <a:pt x="7" y="12"/>
                    </a:lnTo>
                    <a:lnTo>
                      <a:pt x="9" y="13"/>
                    </a:lnTo>
                    <a:lnTo>
                      <a:pt x="8" y="11"/>
                    </a:lnTo>
                    <a:lnTo>
                      <a:pt x="7" y="10"/>
                    </a:lnTo>
                    <a:lnTo>
                      <a:pt x="6" y="7"/>
                    </a:lnTo>
                    <a:lnTo>
                      <a:pt x="4" y="4"/>
                    </a:lnTo>
                    <a:lnTo>
                      <a:pt x="3" y="3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72" name="Freeform 133">
                <a:extLst>
                  <a:ext uri="{FF2B5EF4-FFF2-40B4-BE49-F238E27FC236}">
                    <a16:creationId xmlns:a16="http://schemas.microsoft.com/office/drawing/2014/main" id="{2CC1310E-7225-4028-9965-59FF7DFF8D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" y="1757"/>
                <a:ext cx="13" cy="61"/>
              </a:xfrm>
              <a:custGeom>
                <a:avLst/>
                <a:gdLst>
                  <a:gd name="T0" fmla="*/ 3 w 66"/>
                  <a:gd name="T1" fmla="*/ 0 h 305"/>
                  <a:gd name="T2" fmla="*/ 2 w 66"/>
                  <a:gd name="T3" fmla="*/ 3 h 305"/>
                  <a:gd name="T4" fmla="*/ 1 w 66"/>
                  <a:gd name="T5" fmla="*/ 5 h 305"/>
                  <a:gd name="T6" fmla="*/ 1 w 66"/>
                  <a:gd name="T7" fmla="*/ 7 h 305"/>
                  <a:gd name="T8" fmla="*/ 0 w 66"/>
                  <a:gd name="T9" fmla="*/ 10 h 305"/>
                  <a:gd name="T10" fmla="*/ 0 w 66"/>
                  <a:gd name="T11" fmla="*/ 10 h 305"/>
                  <a:gd name="T12" fmla="*/ 0 w 66"/>
                  <a:gd name="T13" fmla="*/ 11 h 305"/>
                  <a:gd name="T14" fmla="*/ 0 w 66"/>
                  <a:gd name="T15" fmla="*/ 11 h 305"/>
                  <a:gd name="T16" fmla="*/ 0 w 66"/>
                  <a:gd name="T17" fmla="*/ 11 h 305"/>
                  <a:gd name="T18" fmla="*/ 0 w 66"/>
                  <a:gd name="T19" fmla="*/ 12 h 305"/>
                  <a:gd name="T20" fmla="*/ 0 w 66"/>
                  <a:gd name="T21" fmla="*/ 12 h 305"/>
                  <a:gd name="T22" fmla="*/ 0 w 66"/>
                  <a:gd name="T23" fmla="*/ 12 h 305"/>
                  <a:gd name="T24" fmla="*/ 0 w 66"/>
                  <a:gd name="T25" fmla="*/ 12 h 305"/>
                  <a:gd name="T26" fmla="*/ 0 w 66"/>
                  <a:gd name="T27" fmla="*/ 12 h 305"/>
                  <a:gd name="T28" fmla="*/ 0 w 66"/>
                  <a:gd name="T29" fmla="*/ 11 h 305"/>
                  <a:gd name="T30" fmla="*/ 1 w 66"/>
                  <a:gd name="T31" fmla="*/ 10 h 305"/>
                  <a:gd name="T32" fmla="*/ 1 w 66"/>
                  <a:gd name="T33" fmla="*/ 9 h 305"/>
                  <a:gd name="T34" fmla="*/ 1 w 66"/>
                  <a:gd name="T35" fmla="*/ 7 h 305"/>
                  <a:gd name="T36" fmla="*/ 2 w 66"/>
                  <a:gd name="T37" fmla="*/ 5 h 305"/>
                  <a:gd name="T38" fmla="*/ 2 w 66"/>
                  <a:gd name="T39" fmla="*/ 4 h 305"/>
                  <a:gd name="T40" fmla="*/ 2 w 66"/>
                  <a:gd name="T41" fmla="*/ 1 h 305"/>
                  <a:gd name="T42" fmla="*/ 3 w 66"/>
                  <a:gd name="T43" fmla="*/ 0 h 305"/>
                  <a:gd name="T44" fmla="*/ 3 w 66"/>
                  <a:gd name="T45" fmla="*/ 0 h 305"/>
                  <a:gd name="T46" fmla="*/ 3 w 66"/>
                  <a:gd name="T47" fmla="*/ 0 h 305"/>
                  <a:gd name="T48" fmla="*/ 3 w 66"/>
                  <a:gd name="T49" fmla="*/ 0 h 305"/>
                  <a:gd name="T50" fmla="*/ 3 w 66"/>
                  <a:gd name="T51" fmla="*/ 0 h 305"/>
                  <a:gd name="T52" fmla="*/ 3 w 66"/>
                  <a:gd name="T53" fmla="*/ 0 h 30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66" h="305">
                    <a:moveTo>
                      <a:pt x="64" y="7"/>
                    </a:moveTo>
                    <a:lnTo>
                      <a:pt x="48" y="84"/>
                    </a:lnTo>
                    <a:lnTo>
                      <a:pt x="38" y="129"/>
                    </a:lnTo>
                    <a:lnTo>
                      <a:pt x="27" y="175"/>
                    </a:lnTo>
                    <a:lnTo>
                      <a:pt x="9" y="248"/>
                    </a:lnTo>
                    <a:lnTo>
                      <a:pt x="7" y="261"/>
                    </a:lnTo>
                    <a:lnTo>
                      <a:pt x="4" y="268"/>
                    </a:lnTo>
                    <a:lnTo>
                      <a:pt x="2" y="276"/>
                    </a:lnTo>
                    <a:lnTo>
                      <a:pt x="0" y="287"/>
                    </a:lnTo>
                    <a:lnTo>
                      <a:pt x="0" y="290"/>
                    </a:lnTo>
                    <a:lnTo>
                      <a:pt x="1" y="294"/>
                    </a:lnTo>
                    <a:lnTo>
                      <a:pt x="0" y="300"/>
                    </a:lnTo>
                    <a:lnTo>
                      <a:pt x="0" y="305"/>
                    </a:lnTo>
                    <a:lnTo>
                      <a:pt x="4" y="295"/>
                    </a:lnTo>
                    <a:lnTo>
                      <a:pt x="7" y="280"/>
                    </a:lnTo>
                    <a:lnTo>
                      <a:pt x="13" y="255"/>
                    </a:lnTo>
                    <a:lnTo>
                      <a:pt x="18" y="230"/>
                    </a:lnTo>
                    <a:lnTo>
                      <a:pt x="32" y="168"/>
                    </a:lnTo>
                    <a:lnTo>
                      <a:pt x="40" y="130"/>
                    </a:lnTo>
                    <a:lnTo>
                      <a:pt x="48" y="91"/>
                    </a:lnTo>
                    <a:lnTo>
                      <a:pt x="60" y="26"/>
                    </a:lnTo>
                    <a:lnTo>
                      <a:pt x="64" y="8"/>
                    </a:lnTo>
                    <a:lnTo>
                      <a:pt x="66" y="0"/>
                    </a:lnTo>
                    <a:lnTo>
                      <a:pt x="66" y="1"/>
                    </a:lnTo>
                    <a:lnTo>
                      <a:pt x="65" y="2"/>
                    </a:lnTo>
                    <a:lnTo>
                      <a:pt x="64" y="7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73" name="Freeform 134">
                <a:extLst>
                  <a:ext uri="{FF2B5EF4-FFF2-40B4-BE49-F238E27FC236}">
                    <a16:creationId xmlns:a16="http://schemas.microsoft.com/office/drawing/2014/main" id="{7CF72D5E-1A53-41B9-8937-7C544338C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1" y="1781"/>
                <a:ext cx="4" cy="20"/>
              </a:xfrm>
              <a:custGeom>
                <a:avLst/>
                <a:gdLst>
                  <a:gd name="T0" fmla="*/ 1 w 19"/>
                  <a:gd name="T1" fmla="*/ 4 h 101"/>
                  <a:gd name="T2" fmla="*/ 1 w 19"/>
                  <a:gd name="T3" fmla="*/ 4 h 101"/>
                  <a:gd name="T4" fmla="*/ 1 w 19"/>
                  <a:gd name="T5" fmla="*/ 4 h 101"/>
                  <a:gd name="T6" fmla="*/ 1 w 19"/>
                  <a:gd name="T7" fmla="*/ 3 h 101"/>
                  <a:gd name="T8" fmla="*/ 0 w 19"/>
                  <a:gd name="T9" fmla="*/ 4 h 101"/>
                  <a:gd name="T10" fmla="*/ 0 w 19"/>
                  <a:gd name="T11" fmla="*/ 3 h 101"/>
                  <a:gd name="T12" fmla="*/ 0 w 19"/>
                  <a:gd name="T13" fmla="*/ 3 h 101"/>
                  <a:gd name="T14" fmla="*/ 0 w 19"/>
                  <a:gd name="T15" fmla="*/ 3 h 101"/>
                  <a:gd name="T16" fmla="*/ 0 w 19"/>
                  <a:gd name="T17" fmla="*/ 3 h 101"/>
                  <a:gd name="T18" fmla="*/ 0 w 19"/>
                  <a:gd name="T19" fmla="*/ 3 h 101"/>
                  <a:gd name="T20" fmla="*/ 0 w 19"/>
                  <a:gd name="T21" fmla="*/ 3 h 101"/>
                  <a:gd name="T22" fmla="*/ 0 w 19"/>
                  <a:gd name="T23" fmla="*/ 2 h 101"/>
                  <a:gd name="T24" fmla="*/ 0 w 19"/>
                  <a:gd name="T25" fmla="*/ 2 h 101"/>
                  <a:gd name="T26" fmla="*/ 0 w 19"/>
                  <a:gd name="T27" fmla="*/ 2 h 101"/>
                  <a:gd name="T28" fmla="*/ 0 w 19"/>
                  <a:gd name="T29" fmla="*/ 1 h 101"/>
                  <a:gd name="T30" fmla="*/ 0 w 19"/>
                  <a:gd name="T31" fmla="*/ 1 h 101"/>
                  <a:gd name="T32" fmla="*/ 0 w 19"/>
                  <a:gd name="T33" fmla="*/ 0 h 101"/>
                  <a:gd name="T34" fmla="*/ 0 w 19"/>
                  <a:gd name="T35" fmla="*/ 0 h 101"/>
                  <a:gd name="T36" fmla="*/ 0 w 19"/>
                  <a:gd name="T37" fmla="*/ 0 h 101"/>
                  <a:gd name="T38" fmla="*/ 0 w 19"/>
                  <a:gd name="T39" fmla="*/ 1 h 101"/>
                  <a:gd name="T40" fmla="*/ 0 w 19"/>
                  <a:gd name="T41" fmla="*/ 1 h 101"/>
                  <a:gd name="T42" fmla="*/ 0 w 19"/>
                  <a:gd name="T43" fmla="*/ 1 h 101"/>
                  <a:gd name="T44" fmla="*/ 0 w 19"/>
                  <a:gd name="T45" fmla="*/ 1 h 101"/>
                  <a:gd name="T46" fmla="*/ 0 w 19"/>
                  <a:gd name="T47" fmla="*/ 1 h 101"/>
                  <a:gd name="T48" fmla="*/ 1 w 19"/>
                  <a:gd name="T49" fmla="*/ 1 h 101"/>
                  <a:gd name="T50" fmla="*/ 1 w 19"/>
                  <a:gd name="T51" fmla="*/ 1 h 101"/>
                  <a:gd name="T52" fmla="*/ 1 w 19"/>
                  <a:gd name="T53" fmla="*/ 1 h 101"/>
                  <a:gd name="T54" fmla="*/ 1 w 19"/>
                  <a:gd name="T55" fmla="*/ 1 h 101"/>
                  <a:gd name="T56" fmla="*/ 1 w 19"/>
                  <a:gd name="T57" fmla="*/ 2 h 101"/>
                  <a:gd name="T58" fmla="*/ 1 w 19"/>
                  <a:gd name="T59" fmla="*/ 1 h 101"/>
                  <a:gd name="T60" fmla="*/ 1 w 19"/>
                  <a:gd name="T61" fmla="*/ 2 h 101"/>
                  <a:gd name="T62" fmla="*/ 1 w 19"/>
                  <a:gd name="T63" fmla="*/ 2 h 101"/>
                  <a:gd name="T64" fmla="*/ 1 w 19"/>
                  <a:gd name="T65" fmla="*/ 2 h 101"/>
                  <a:gd name="T66" fmla="*/ 1 w 19"/>
                  <a:gd name="T67" fmla="*/ 2 h 101"/>
                  <a:gd name="T68" fmla="*/ 1 w 19"/>
                  <a:gd name="T69" fmla="*/ 2 h 101"/>
                  <a:gd name="T70" fmla="*/ 1 w 19"/>
                  <a:gd name="T71" fmla="*/ 3 h 101"/>
                  <a:gd name="T72" fmla="*/ 1 w 19"/>
                  <a:gd name="T73" fmla="*/ 3 h 101"/>
                  <a:gd name="T74" fmla="*/ 1 w 19"/>
                  <a:gd name="T75" fmla="*/ 4 h 101"/>
                  <a:gd name="T76" fmla="*/ 1 w 19"/>
                  <a:gd name="T77" fmla="*/ 4 h 101"/>
                  <a:gd name="T78" fmla="*/ 1 w 19"/>
                  <a:gd name="T79" fmla="*/ 4 h 10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9" h="101">
                    <a:moveTo>
                      <a:pt x="17" y="97"/>
                    </a:moveTo>
                    <a:lnTo>
                      <a:pt x="16" y="90"/>
                    </a:lnTo>
                    <a:lnTo>
                      <a:pt x="16" y="92"/>
                    </a:lnTo>
                    <a:lnTo>
                      <a:pt x="15" y="97"/>
                    </a:lnTo>
                    <a:lnTo>
                      <a:pt x="14" y="99"/>
                    </a:lnTo>
                    <a:lnTo>
                      <a:pt x="14" y="97"/>
                    </a:lnTo>
                    <a:lnTo>
                      <a:pt x="12" y="92"/>
                    </a:lnTo>
                    <a:lnTo>
                      <a:pt x="12" y="88"/>
                    </a:lnTo>
                    <a:lnTo>
                      <a:pt x="12" y="87"/>
                    </a:lnTo>
                    <a:lnTo>
                      <a:pt x="11" y="90"/>
                    </a:lnTo>
                    <a:lnTo>
                      <a:pt x="11" y="91"/>
                    </a:lnTo>
                    <a:lnTo>
                      <a:pt x="9" y="88"/>
                    </a:lnTo>
                    <a:lnTo>
                      <a:pt x="9" y="87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8" y="76"/>
                    </a:lnTo>
                    <a:lnTo>
                      <a:pt x="7" y="76"/>
                    </a:lnTo>
                    <a:lnTo>
                      <a:pt x="6" y="75"/>
                    </a:lnTo>
                    <a:lnTo>
                      <a:pt x="6" y="71"/>
                    </a:lnTo>
                    <a:lnTo>
                      <a:pt x="4" y="70"/>
                    </a:lnTo>
                    <a:lnTo>
                      <a:pt x="4" y="67"/>
                    </a:lnTo>
                    <a:lnTo>
                      <a:pt x="3" y="65"/>
                    </a:lnTo>
                    <a:lnTo>
                      <a:pt x="6" y="65"/>
                    </a:lnTo>
                    <a:lnTo>
                      <a:pt x="6" y="63"/>
                    </a:lnTo>
                    <a:lnTo>
                      <a:pt x="6" y="60"/>
                    </a:lnTo>
                    <a:lnTo>
                      <a:pt x="4" y="56"/>
                    </a:lnTo>
                    <a:lnTo>
                      <a:pt x="2" y="51"/>
                    </a:lnTo>
                    <a:lnTo>
                      <a:pt x="1" y="46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1" y="36"/>
                    </a:lnTo>
                    <a:lnTo>
                      <a:pt x="1" y="29"/>
                    </a:lnTo>
                    <a:lnTo>
                      <a:pt x="0" y="23"/>
                    </a:lnTo>
                    <a:lnTo>
                      <a:pt x="0" y="10"/>
                    </a:lnTo>
                    <a:lnTo>
                      <a:pt x="1" y="0"/>
                    </a:lnTo>
                    <a:lnTo>
                      <a:pt x="2" y="3"/>
                    </a:lnTo>
                    <a:lnTo>
                      <a:pt x="3" y="4"/>
                    </a:lnTo>
                    <a:lnTo>
                      <a:pt x="6" y="8"/>
                    </a:lnTo>
                    <a:lnTo>
                      <a:pt x="7" y="14"/>
                    </a:lnTo>
                    <a:lnTo>
                      <a:pt x="8" y="17"/>
                    </a:lnTo>
                    <a:lnTo>
                      <a:pt x="8" y="16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7"/>
                    </a:lnTo>
                    <a:lnTo>
                      <a:pt x="10" y="22"/>
                    </a:lnTo>
                    <a:lnTo>
                      <a:pt x="11" y="25"/>
                    </a:lnTo>
                    <a:lnTo>
                      <a:pt x="11" y="27"/>
                    </a:lnTo>
                    <a:lnTo>
                      <a:pt x="11" y="28"/>
                    </a:lnTo>
                    <a:lnTo>
                      <a:pt x="12" y="27"/>
                    </a:lnTo>
                    <a:lnTo>
                      <a:pt x="12" y="23"/>
                    </a:lnTo>
                    <a:lnTo>
                      <a:pt x="12" y="18"/>
                    </a:lnTo>
                    <a:lnTo>
                      <a:pt x="14" y="20"/>
                    </a:lnTo>
                    <a:lnTo>
                      <a:pt x="14" y="24"/>
                    </a:lnTo>
                    <a:lnTo>
                      <a:pt x="15" y="28"/>
                    </a:lnTo>
                    <a:lnTo>
                      <a:pt x="15" y="33"/>
                    </a:lnTo>
                    <a:lnTo>
                      <a:pt x="15" y="36"/>
                    </a:lnTo>
                    <a:lnTo>
                      <a:pt x="15" y="42"/>
                    </a:lnTo>
                    <a:lnTo>
                      <a:pt x="16" y="43"/>
                    </a:lnTo>
                    <a:lnTo>
                      <a:pt x="16" y="36"/>
                    </a:lnTo>
                    <a:lnTo>
                      <a:pt x="17" y="36"/>
                    </a:lnTo>
                    <a:lnTo>
                      <a:pt x="17" y="41"/>
                    </a:lnTo>
                    <a:lnTo>
                      <a:pt x="17" y="46"/>
                    </a:lnTo>
                    <a:lnTo>
                      <a:pt x="17" y="53"/>
                    </a:lnTo>
                    <a:lnTo>
                      <a:pt x="17" y="56"/>
                    </a:lnTo>
                    <a:lnTo>
                      <a:pt x="18" y="62"/>
                    </a:lnTo>
                    <a:lnTo>
                      <a:pt x="18" y="67"/>
                    </a:lnTo>
                    <a:lnTo>
                      <a:pt x="18" y="63"/>
                    </a:lnTo>
                    <a:lnTo>
                      <a:pt x="18" y="61"/>
                    </a:lnTo>
                    <a:lnTo>
                      <a:pt x="19" y="60"/>
                    </a:lnTo>
                    <a:lnTo>
                      <a:pt x="19" y="66"/>
                    </a:lnTo>
                    <a:lnTo>
                      <a:pt x="19" y="73"/>
                    </a:lnTo>
                    <a:lnTo>
                      <a:pt x="18" y="82"/>
                    </a:lnTo>
                    <a:lnTo>
                      <a:pt x="17" y="87"/>
                    </a:lnTo>
                    <a:lnTo>
                      <a:pt x="17" y="91"/>
                    </a:lnTo>
                    <a:lnTo>
                      <a:pt x="18" y="94"/>
                    </a:lnTo>
                    <a:lnTo>
                      <a:pt x="18" y="96"/>
                    </a:lnTo>
                    <a:lnTo>
                      <a:pt x="18" y="100"/>
                    </a:lnTo>
                    <a:lnTo>
                      <a:pt x="18" y="101"/>
                    </a:lnTo>
                    <a:lnTo>
                      <a:pt x="17" y="97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74" name="Freeform 135">
                <a:extLst>
                  <a:ext uri="{FF2B5EF4-FFF2-40B4-BE49-F238E27FC236}">
                    <a16:creationId xmlns:a16="http://schemas.microsoft.com/office/drawing/2014/main" id="{68A7E823-5D19-4851-BFD2-5736D67ED0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1" y="1782"/>
                <a:ext cx="4" cy="19"/>
              </a:xfrm>
              <a:custGeom>
                <a:avLst/>
                <a:gdLst>
                  <a:gd name="T0" fmla="*/ 1 w 16"/>
                  <a:gd name="T1" fmla="*/ 4 h 96"/>
                  <a:gd name="T2" fmla="*/ 1 w 16"/>
                  <a:gd name="T3" fmla="*/ 3 h 96"/>
                  <a:gd name="T4" fmla="*/ 1 w 16"/>
                  <a:gd name="T5" fmla="*/ 3 h 96"/>
                  <a:gd name="T6" fmla="*/ 1 w 16"/>
                  <a:gd name="T7" fmla="*/ 2 h 96"/>
                  <a:gd name="T8" fmla="*/ 1 w 16"/>
                  <a:gd name="T9" fmla="*/ 1 h 96"/>
                  <a:gd name="T10" fmla="*/ 0 w 16"/>
                  <a:gd name="T11" fmla="*/ 1 h 96"/>
                  <a:gd name="T12" fmla="*/ 0 w 16"/>
                  <a:gd name="T13" fmla="*/ 1 h 96"/>
                  <a:gd name="T14" fmla="*/ 0 w 16"/>
                  <a:gd name="T15" fmla="*/ 0 h 96"/>
                  <a:gd name="T16" fmla="*/ 0 w 16"/>
                  <a:gd name="T17" fmla="*/ 0 h 96"/>
                  <a:gd name="T18" fmla="*/ 0 w 16"/>
                  <a:gd name="T19" fmla="*/ 0 h 96"/>
                  <a:gd name="T20" fmla="*/ 0 w 16"/>
                  <a:gd name="T21" fmla="*/ 1 h 96"/>
                  <a:gd name="T22" fmla="*/ 0 w 16"/>
                  <a:gd name="T23" fmla="*/ 1 h 96"/>
                  <a:gd name="T24" fmla="*/ 1 w 16"/>
                  <a:gd name="T25" fmla="*/ 2 h 96"/>
                  <a:gd name="T26" fmla="*/ 1 w 16"/>
                  <a:gd name="T27" fmla="*/ 2 h 96"/>
                  <a:gd name="T28" fmla="*/ 1 w 16"/>
                  <a:gd name="T29" fmla="*/ 3 h 96"/>
                  <a:gd name="T30" fmla="*/ 1 w 16"/>
                  <a:gd name="T31" fmla="*/ 3 h 96"/>
                  <a:gd name="T32" fmla="*/ 1 w 16"/>
                  <a:gd name="T33" fmla="*/ 4 h 96"/>
                  <a:gd name="T34" fmla="*/ 1 w 16"/>
                  <a:gd name="T35" fmla="*/ 4 h 96"/>
                  <a:gd name="T36" fmla="*/ 1 w 16"/>
                  <a:gd name="T37" fmla="*/ 4 h 96"/>
                  <a:gd name="T38" fmla="*/ 1 w 16"/>
                  <a:gd name="T39" fmla="*/ 4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6" h="96">
                    <a:moveTo>
                      <a:pt x="16" y="96"/>
                    </a:moveTo>
                    <a:lnTo>
                      <a:pt x="14" y="86"/>
                    </a:lnTo>
                    <a:lnTo>
                      <a:pt x="11" y="68"/>
                    </a:lnTo>
                    <a:lnTo>
                      <a:pt x="7" y="42"/>
                    </a:lnTo>
                    <a:lnTo>
                      <a:pt x="6" y="37"/>
                    </a:lnTo>
                    <a:lnTo>
                      <a:pt x="5" y="30"/>
                    </a:lnTo>
                    <a:lnTo>
                      <a:pt x="4" y="22"/>
                    </a:lnTo>
                    <a:lnTo>
                      <a:pt x="1" y="10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" y="16"/>
                    </a:lnTo>
                    <a:lnTo>
                      <a:pt x="4" y="26"/>
                    </a:lnTo>
                    <a:lnTo>
                      <a:pt x="7" y="41"/>
                    </a:lnTo>
                    <a:lnTo>
                      <a:pt x="9" y="55"/>
                    </a:lnTo>
                    <a:lnTo>
                      <a:pt x="13" y="72"/>
                    </a:lnTo>
                    <a:lnTo>
                      <a:pt x="15" y="84"/>
                    </a:lnTo>
                    <a:lnTo>
                      <a:pt x="16" y="95"/>
                    </a:lnTo>
                    <a:lnTo>
                      <a:pt x="16" y="96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75" name="Freeform 136">
                <a:extLst>
                  <a:ext uri="{FF2B5EF4-FFF2-40B4-BE49-F238E27FC236}">
                    <a16:creationId xmlns:a16="http://schemas.microsoft.com/office/drawing/2014/main" id="{F6A41D59-1A51-497E-ADEA-FF35BE0E0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" y="1797"/>
                <a:ext cx="1" cy="1"/>
              </a:xfrm>
              <a:custGeom>
                <a:avLst/>
                <a:gdLst>
                  <a:gd name="T0" fmla="*/ 0 w 5"/>
                  <a:gd name="T1" fmla="*/ 0 h 6"/>
                  <a:gd name="T2" fmla="*/ 0 w 5"/>
                  <a:gd name="T3" fmla="*/ 0 h 6"/>
                  <a:gd name="T4" fmla="*/ 0 w 5"/>
                  <a:gd name="T5" fmla="*/ 0 h 6"/>
                  <a:gd name="T6" fmla="*/ 0 w 5"/>
                  <a:gd name="T7" fmla="*/ 0 h 6"/>
                  <a:gd name="T8" fmla="*/ 0 w 5"/>
                  <a:gd name="T9" fmla="*/ 0 h 6"/>
                  <a:gd name="T10" fmla="*/ 0 w 5"/>
                  <a:gd name="T11" fmla="*/ 0 h 6"/>
                  <a:gd name="T12" fmla="*/ 0 w 5"/>
                  <a:gd name="T13" fmla="*/ 0 h 6"/>
                  <a:gd name="T14" fmla="*/ 0 w 5"/>
                  <a:gd name="T15" fmla="*/ 0 h 6"/>
                  <a:gd name="T16" fmla="*/ 0 w 5"/>
                  <a:gd name="T17" fmla="*/ 0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" h="6">
                    <a:moveTo>
                      <a:pt x="5" y="3"/>
                    </a:moveTo>
                    <a:lnTo>
                      <a:pt x="4" y="2"/>
                    </a:lnTo>
                    <a:lnTo>
                      <a:pt x="1" y="2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3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3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76" name="Freeform 137">
                <a:extLst>
                  <a:ext uri="{FF2B5EF4-FFF2-40B4-BE49-F238E27FC236}">
                    <a16:creationId xmlns:a16="http://schemas.microsoft.com/office/drawing/2014/main" id="{0B7014B6-6FCC-4A65-90DD-2E4D208150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2" y="1794"/>
                <a:ext cx="1" cy="1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0 h 3"/>
                  <a:gd name="T4" fmla="*/ 0 w 4"/>
                  <a:gd name="T5" fmla="*/ 0 h 3"/>
                  <a:gd name="T6" fmla="*/ 0 w 4"/>
                  <a:gd name="T7" fmla="*/ 0 h 3"/>
                  <a:gd name="T8" fmla="*/ 0 w 4"/>
                  <a:gd name="T9" fmla="*/ 0 h 3"/>
                  <a:gd name="T10" fmla="*/ 0 w 4"/>
                  <a:gd name="T11" fmla="*/ 0 h 3"/>
                  <a:gd name="T12" fmla="*/ 0 w 4"/>
                  <a:gd name="T13" fmla="*/ 0 h 3"/>
                  <a:gd name="T14" fmla="*/ 0 w 4"/>
                  <a:gd name="T15" fmla="*/ 0 h 3"/>
                  <a:gd name="T16" fmla="*/ 0 w 4"/>
                  <a:gd name="T17" fmla="*/ 0 h 3"/>
                  <a:gd name="T18" fmla="*/ 0 w 4"/>
                  <a:gd name="T19" fmla="*/ 0 h 3"/>
                  <a:gd name="T20" fmla="*/ 0 w 4"/>
                  <a:gd name="T21" fmla="*/ 0 h 3"/>
                  <a:gd name="T22" fmla="*/ 0 w 4"/>
                  <a:gd name="T23" fmla="*/ 0 h 3"/>
                  <a:gd name="T24" fmla="*/ 0 w 4"/>
                  <a:gd name="T25" fmla="*/ 0 h 3"/>
                  <a:gd name="T26" fmla="*/ 0 w 4"/>
                  <a:gd name="T27" fmla="*/ 0 h 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lnTo>
                      <a:pt x="3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4" y="3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77" name="Freeform 138">
                <a:extLst>
                  <a:ext uri="{FF2B5EF4-FFF2-40B4-BE49-F238E27FC236}">
                    <a16:creationId xmlns:a16="http://schemas.microsoft.com/office/drawing/2014/main" id="{A6EEAD36-5C87-462B-AB19-55C6F60343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2" y="1789"/>
                <a:ext cx="1" cy="1"/>
              </a:xfrm>
              <a:custGeom>
                <a:avLst/>
                <a:gdLst>
                  <a:gd name="T0" fmla="*/ 0 w 3"/>
                  <a:gd name="T1" fmla="*/ 1 h 2"/>
                  <a:gd name="T2" fmla="*/ 0 w 3"/>
                  <a:gd name="T3" fmla="*/ 1 h 2"/>
                  <a:gd name="T4" fmla="*/ 0 w 3"/>
                  <a:gd name="T5" fmla="*/ 0 h 2"/>
                  <a:gd name="T6" fmla="*/ 0 w 3"/>
                  <a:gd name="T7" fmla="*/ 0 h 2"/>
                  <a:gd name="T8" fmla="*/ 0 w 3"/>
                  <a:gd name="T9" fmla="*/ 1 h 2"/>
                  <a:gd name="T10" fmla="*/ 0 w 3"/>
                  <a:gd name="T11" fmla="*/ 0 h 2"/>
                  <a:gd name="T12" fmla="*/ 0 w 3"/>
                  <a:gd name="T13" fmla="*/ 0 h 2"/>
                  <a:gd name="T14" fmla="*/ 0 w 3"/>
                  <a:gd name="T15" fmla="*/ 0 h 2"/>
                  <a:gd name="T16" fmla="*/ 0 w 3"/>
                  <a:gd name="T17" fmla="*/ 0 h 2"/>
                  <a:gd name="T18" fmla="*/ 0 w 3"/>
                  <a:gd name="T19" fmla="*/ 1 h 2"/>
                  <a:gd name="T20" fmla="*/ 0 w 3"/>
                  <a:gd name="T21" fmla="*/ 1 h 2"/>
                  <a:gd name="T22" fmla="*/ 0 w 3"/>
                  <a:gd name="T23" fmla="*/ 1 h 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3" y="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78" name="Freeform 139">
                <a:extLst>
                  <a:ext uri="{FF2B5EF4-FFF2-40B4-BE49-F238E27FC236}">
                    <a16:creationId xmlns:a16="http://schemas.microsoft.com/office/drawing/2014/main" id="{B17896FD-0448-4A13-AD3B-2A5D9BABCE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2" y="1786"/>
                <a:ext cx="1" cy="5"/>
              </a:xfrm>
              <a:custGeom>
                <a:avLst/>
                <a:gdLst>
                  <a:gd name="T0" fmla="*/ 1 w 2"/>
                  <a:gd name="T1" fmla="*/ 1 h 25"/>
                  <a:gd name="T2" fmla="*/ 1 w 2"/>
                  <a:gd name="T3" fmla="*/ 1 h 25"/>
                  <a:gd name="T4" fmla="*/ 1 w 2"/>
                  <a:gd name="T5" fmla="*/ 1 h 25"/>
                  <a:gd name="T6" fmla="*/ 1 w 2"/>
                  <a:gd name="T7" fmla="*/ 0 h 25"/>
                  <a:gd name="T8" fmla="*/ 0 w 2"/>
                  <a:gd name="T9" fmla="*/ 0 h 25"/>
                  <a:gd name="T10" fmla="*/ 0 w 2"/>
                  <a:gd name="T11" fmla="*/ 0 h 25"/>
                  <a:gd name="T12" fmla="*/ 1 w 2"/>
                  <a:gd name="T13" fmla="*/ 0 h 25"/>
                  <a:gd name="T14" fmla="*/ 1 w 2"/>
                  <a:gd name="T15" fmla="*/ 0 h 25"/>
                  <a:gd name="T16" fmla="*/ 1 w 2"/>
                  <a:gd name="T17" fmla="*/ 1 h 25"/>
                  <a:gd name="T18" fmla="*/ 1 w 2"/>
                  <a:gd name="T19" fmla="*/ 1 h 25"/>
                  <a:gd name="T20" fmla="*/ 1 w 2"/>
                  <a:gd name="T21" fmla="*/ 1 h 25"/>
                  <a:gd name="T22" fmla="*/ 1 w 2"/>
                  <a:gd name="T23" fmla="*/ 1 h 25"/>
                  <a:gd name="T24" fmla="*/ 1 w 2"/>
                  <a:gd name="T25" fmla="*/ 1 h 2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" h="25">
                    <a:moveTo>
                      <a:pt x="1" y="24"/>
                    </a:moveTo>
                    <a:lnTo>
                      <a:pt x="2" y="18"/>
                    </a:lnTo>
                    <a:lnTo>
                      <a:pt x="1" y="13"/>
                    </a:lnTo>
                    <a:lnTo>
                      <a:pt x="1" y="7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8"/>
                    </a:lnTo>
                    <a:lnTo>
                      <a:pt x="2" y="12"/>
                    </a:lnTo>
                    <a:lnTo>
                      <a:pt x="2" y="20"/>
                    </a:lnTo>
                    <a:lnTo>
                      <a:pt x="2" y="24"/>
                    </a:lnTo>
                    <a:lnTo>
                      <a:pt x="2" y="22"/>
                    </a:lnTo>
                    <a:lnTo>
                      <a:pt x="2" y="25"/>
                    </a:lnTo>
                    <a:lnTo>
                      <a:pt x="1" y="2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79" name="Freeform 140">
                <a:extLst>
                  <a:ext uri="{FF2B5EF4-FFF2-40B4-BE49-F238E27FC236}">
                    <a16:creationId xmlns:a16="http://schemas.microsoft.com/office/drawing/2014/main" id="{91B571C0-99C6-4FEE-ADCD-426F4122A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" y="1789"/>
                <a:ext cx="1" cy="7"/>
              </a:xfrm>
              <a:custGeom>
                <a:avLst/>
                <a:gdLst>
                  <a:gd name="T0" fmla="*/ 0 w 3"/>
                  <a:gd name="T1" fmla="*/ 1 h 36"/>
                  <a:gd name="T2" fmla="*/ 0 w 3"/>
                  <a:gd name="T3" fmla="*/ 1 h 36"/>
                  <a:gd name="T4" fmla="*/ 0 w 3"/>
                  <a:gd name="T5" fmla="*/ 1 h 36"/>
                  <a:gd name="T6" fmla="*/ 0 w 3"/>
                  <a:gd name="T7" fmla="*/ 0 h 36"/>
                  <a:gd name="T8" fmla="*/ 0 w 3"/>
                  <a:gd name="T9" fmla="*/ 0 h 36"/>
                  <a:gd name="T10" fmla="*/ 0 w 3"/>
                  <a:gd name="T11" fmla="*/ 0 h 36"/>
                  <a:gd name="T12" fmla="*/ 0 w 3"/>
                  <a:gd name="T13" fmla="*/ 0 h 36"/>
                  <a:gd name="T14" fmla="*/ 0 w 3"/>
                  <a:gd name="T15" fmla="*/ 0 h 36"/>
                  <a:gd name="T16" fmla="*/ 0 w 3"/>
                  <a:gd name="T17" fmla="*/ 0 h 36"/>
                  <a:gd name="T18" fmla="*/ 0 w 3"/>
                  <a:gd name="T19" fmla="*/ 1 h 36"/>
                  <a:gd name="T20" fmla="*/ 0 w 3"/>
                  <a:gd name="T21" fmla="*/ 1 h 36"/>
                  <a:gd name="T22" fmla="*/ 0 w 3"/>
                  <a:gd name="T23" fmla="*/ 1 h 36"/>
                  <a:gd name="T24" fmla="*/ 0 w 3"/>
                  <a:gd name="T25" fmla="*/ 1 h 36"/>
                  <a:gd name="T26" fmla="*/ 0 w 3"/>
                  <a:gd name="T27" fmla="*/ 1 h 36"/>
                  <a:gd name="T28" fmla="*/ 0 w 3"/>
                  <a:gd name="T29" fmla="*/ 1 h 36"/>
                  <a:gd name="T30" fmla="*/ 0 w 3"/>
                  <a:gd name="T31" fmla="*/ 1 h 36"/>
                  <a:gd name="T32" fmla="*/ 0 w 3"/>
                  <a:gd name="T33" fmla="*/ 1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" h="36">
                    <a:moveTo>
                      <a:pt x="2" y="32"/>
                    </a:moveTo>
                    <a:lnTo>
                      <a:pt x="2" y="27"/>
                    </a:lnTo>
                    <a:lnTo>
                      <a:pt x="2" y="20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2" y="20"/>
                    </a:lnTo>
                    <a:lnTo>
                      <a:pt x="2" y="23"/>
                    </a:lnTo>
                    <a:lnTo>
                      <a:pt x="3" y="32"/>
                    </a:lnTo>
                    <a:lnTo>
                      <a:pt x="3" y="35"/>
                    </a:lnTo>
                    <a:lnTo>
                      <a:pt x="3" y="36"/>
                    </a:lnTo>
                    <a:lnTo>
                      <a:pt x="2" y="34"/>
                    </a:lnTo>
                    <a:lnTo>
                      <a:pt x="2" y="3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80" name="Freeform 141">
                <a:extLst>
                  <a:ext uri="{FF2B5EF4-FFF2-40B4-BE49-F238E27FC236}">
                    <a16:creationId xmlns:a16="http://schemas.microsoft.com/office/drawing/2014/main" id="{DCA76606-71E0-40A5-9C06-9E0B34AEE0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1" y="2259"/>
                <a:ext cx="31" cy="41"/>
              </a:xfrm>
              <a:custGeom>
                <a:avLst/>
                <a:gdLst>
                  <a:gd name="T0" fmla="*/ 5 w 158"/>
                  <a:gd name="T1" fmla="*/ 1 h 204"/>
                  <a:gd name="T2" fmla="*/ 6 w 158"/>
                  <a:gd name="T3" fmla="*/ 1 h 204"/>
                  <a:gd name="T4" fmla="*/ 6 w 158"/>
                  <a:gd name="T5" fmla="*/ 1 h 204"/>
                  <a:gd name="T6" fmla="*/ 5 w 158"/>
                  <a:gd name="T7" fmla="*/ 2 h 204"/>
                  <a:gd name="T8" fmla="*/ 6 w 158"/>
                  <a:gd name="T9" fmla="*/ 2 h 204"/>
                  <a:gd name="T10" fmla="*/ 6 w 158"/>
                  <a:gd name="T11" fmla="*/ 3 h 204"/>
                  <a:gd name="T12" fmla="*/ 5 w 158"/>
                  <a:gd name="T13" fmla="*/ 3 h 204"/>
                  <a:gd name="T14" fmla="*/ 5 w 158"/>
                  <a:gd name="T15" fmla="*/ 4 h 204"/>
                  <a:gd name="T16" fmla="*/ 5 w 158"/>
                  <a:gd name="T17" fmla="*/ 4 h 204"/>
                  <a:gd name="T18" fmla="*/ 5 w 158"/>
                  <a:gd name="T19" fmla="*/ 5 h 204"/>
                  <a:gd name="T20" fmla="*/ 4 w 158"/>
                  <a:gd name="T21" fmla="*/ 5 h 204"/>
                  <a:gd name="T22" fmla="*/ 4 w 158"/>
                  <a:gd name="T23" fmla="*/ 5 h 204"/>
                  <a:gd name="T24" fmla="*/ 4 w 158"/>
                  <a:gd name="T25" fmla="*/ 5 h 204"/>
                  <a:gd name="T26" fmla="*/ 3 w 158"/>
                  <a:gd name="T27" fmla="*/ 7 h 204"/>
                  <a:gd name="T28" fmla="*/ 3 w 158"/>
                  <a:gd name="T29" fmla="*/ 7 h 204"/>
                  <a:gd name="T30" fmla="*/ 2 w 158"/>
                  <a:gd name="T31" fmla="*/ 7 h 204"/>
                  <a:gd name="T32" fmla="*/ 1 w 158"/>
                  <a:gd name="T33" fmla="*/ 8 h 204"/>
                  <a:gd name="T34" fmla="*/ 0 w 158"/>
                  <a:gd name="T35" fmla="*/ 8 h 204"/>
                  <a:gd name="T36" fmla="*/ 0 w 158"/>
                  <a:gd name="T37" fmla="*/ 7 h 204"/>
                  <a:gd name="T38" fmla="*/ 1 w 158"/>
                  <a:gd name="T39" fmla="*/ 6 h 204"/>
                  <a:gd name="T40" fmla="*/ 1 w 158"/>
                  <a:gd name="T41" fmla="*/ 6 h 204"/>
                  <a:gd name="T42" fmla="*/ 0 w 158"/>
                  <a:gd name="T43" fmla="*/ 6 h 204"/>
                  <a:gd name="T44" fmla="*/ 1 w 158"/>
                  <a:gd name="T45" fmla="*/ 5 h 204"/>
                  <a:gd name="T46" fmla="*/ 1 w 158"/>
                  <a:gd name="T47" fmla="*/ 4 h 204"/>
                  <a:gd name="T48" fmla="*/ 1 w 158"/>
                  <a:gd name="T49" fmla="*/ 4 h 204"/>
                  <a:gd name="T50" fmla="*/ 1 w 158"/>
                  <a:gd name="T51" fmla="*/ 4 h 204"/>
                  <a:gd name="T52" fmla="*/ 1 w 158"/>
                  <a:gd name="T53" fmla="*/ 4 h 204"/>
                  <a:gd name="T54" fmla="*/ 2 w 158"/>
                  <a:gd name="T55" fmla="*/ 3 h 204"/>
                  <a:gd name="T56" fmla="*/ 2 w 158"/>
                  <a:gd name="T57" fmla="*/ 3 h 204"/>
                  <a:gd name="T58" fmla="*/ 2 w 158"/>
                  <a:gd name="T59" fmla="*/ 3 h 204"/>
                  <a:gd name="T60" fmla="*/ 2 w 158"/>
                  <a:gd name="T61" fmla="*/ 2 h 204"/>
                  <a:gd name="T62" fmla="*/ 3 w 158"/>
                  <a:gd name="T63" fmla="*/ 2 h 204"/>
                  <a:gd name="T64" fmla="*/ 3 w 158"/>
                  <a:gd name="T65" fmla="*/ 1 h 204"/>
                  <a:gd name="T66" fmla="*/ 3 w 158"/>
                  <a:gd name="T67" fmla="*/ 1 h 204"/>
                  <a:gd name="T68" fmla="*/ 3 w 158"/>
                  <a:gd name="T69" fmla="*/ 1 h 204"/>
                  <a:gd name="T70" fmla="*/ 4 w 158"/>
                  <a:gd name="T71" fmla="*/ 1 h 204"/>
                  <a:gd name="T72" fmla="*/ 5 w 158"/>
                  <a:gd name="T73" fmla="*/ 1 h 204"/>
                  <a:gd name="T74" fmla="*/ 5 w 158"/>
                  <a:gd name="T75" fmla="*/ 0 h 204"/>
                  <a:gd name="T76" fmla="*/ 6 w 158"/>
                  <a:gd name="T77" fmla="*/ 0 h 204"/>
                  <a:gd name="T78" fmla="*/ 6 w 158"/>
                  <a:gd name="T79" fmla="*/ 0 h 20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58" h="204">
                    <a:moveTo>
                      <a:pt x="150" y="11"/>
                    </a:moveTo>
                    <a:lnTo>
                      <a:pt x="139" y="26"/>
                    </a:lnTo>
                    <a:lnTo>
                      <a:pt x="144" y="26"/>
                    </a:lnTo>
                    <a:lnTo>
                      <a:pt x="154" y="27"/>
                    </a:lnTo>
                    <a:lnTo>
                      <a:pt x="158" y="33"/>
                    </a:lnTo>
                    <a:lnTo>
                      <a:pt x="156" y="36"/>
                    </a:lnTo>
                    <a:lnTo>
                      <a:pt x="148" y="45"/>
                    </a:lnTo>
                    <a:lnTo>
                      <a:pt x="141" y="48"/>
                    </a:lnTo>
                    <a:lnTo>
                      <a:pt x="138" y="50"/>
                    </a:lnTo>
                    <a:lnTo>
                      <a:pt x="146" y="59"/>
                    </a:lnTo>
                    <a:lnTo>
                      <a:pt x="148" y="61"/>
                    </a:lnTo>
                    <a:lnTo>
                      <a:pt x="147" y="75"/>
                    </a:lnTo>
                    <a:lnTo>
                      <a:pt x="144" y="77"/>
                    </a:lnTo>
                    <a:lnTo>
                      <a:pt x="139" y="81"/>
                    </a:lnTo>
                    <a:lnTo>
                      <a:pt x="127" y="87"/>
                    </a:lnTo>
                    <a:lnTo>
                      <a:pt x="124" y="92"/>
                    </a:lnTo>
                    <a:lnTo>
                      <a:pt x="127" y="100"/>
                    </a:lnTo>
                    <a:lnTo>
                      <a:pt x="125" y="107"/>
                    </a:lnTo>
                    <a:lnTo>
                      <a:pt x="122" y="117"/>
                    </a:lnTo>
                    <a:lnTo>
                      <a:pt x="120" y="120"/>
                    </a:lnTo>
                    <a:lnTo>
                      <a:pt x="115" y="127"/>
                    </a:lnTo>
                    <a:lnTo>
                      <a:pt x="111" y="130"/>
                    </a:lnTo>
                    <a:lnTo>
                      <a:pt x="110" y="121"/>
                    </a:lnTo>
                    <a:lnTo>
                      <a:pt x="107" y="120"/>
                    </a:lnTo>
                    <a:lnTo>
                      <a:pt x="101" y="124"/>
                    </a:lnTo>
                    <a:lnTo>
                      <a:pt x="94" y="135"/>
                    </a:lnTo>
                    <a:lnTo>
                      <a:pt x="89" y="152"/>
                    </a:lnTo>
                    <a:lnTo>
                      <a:pt x="84" y="164"/>
                    </a:lnTo>
                    <a:lnTo>
                      <a:pt x="71" y="177"/>
                    </a:lnTo>
                    <a:lnTo>
                      <a:pt x="67" y="179"/>
                    </a:lnTo>
                    <a:lnTo>
                      <a:pt x="63" y="175"/>
                    </a:lnTo>
                    <a:lnTo>
                      <a:pt x="52" y="180"/>
                    </a:lnTo>
                    <a:lnTo>
                      <a:pt x="39" y="191"/>
                    </a:lnTo>
                    <a:lnTo>
                      <a:pt x="18" y="201"/>
                    </a:lnTo>
                    <a:lnTo>
                      <a:pt x="0" y="204"/>
                    </a:lnTo>
                    <a:lnTo>
                      <a:pt x="2" y="189"/>
                    </a:lnTo>
                    <a:lnTo>
                      <a:pt x="3" y="183"/>
                    </a:lnTo>
                    <a:lnTo>
                      <a:pt x="8" y="166"/>
                    </a:lnTo>
                    <a:lnTo>
                      <a:pt x="14" y="152"/>
                    </a:lnTo>
                    <a:lnTo>
                      <a:pt x="19" y="143"/>
                    </a:lnTo>
                    <a:lnTo>
                      <a:pt x="18" y="143"/>
                    </a:lnTo>
                    <a:lnTo>
                      <a:pt x="18" y="142"/>
                    </a:lnTo>
                    <a:lnTo>
                      <a:pt x="12" y="143"/>
                    </a:lnTo>
                    <a:lnTo>
                      <a:pt x="12" y="137"/>
                    </a:lnTo>
                    <a:lnTo>
                      <a:pt x="18" y="130"/>
                    </a:lnTo>
                    <a:lnTo>
                      <a:pt x="23" y="121"/>
                    </a:lnTo>
                    <a:lnTo>
                      <a:pt x="29" y="113"/>
                    </a:lnTo>
                    <a:lnTo>
                      <a:pt x="34" y="109"/>
                    </a:lnTo>
                    <a:lnTo>
                      <a:pt x="34" y="106"/>
                    </a:lnTo>
                    <a:lnTo>
                      <a:pt x="33" y="103"/>
                    </a:lnTo>
                    <a:lnTo>
                      <a:pt x="23" y="106"/>
                    </a:lnTo>
                    <a:lnTo>
                      <a:pt x="14" y="110"/>
                    </a:lnTo>
                    <a:lnTo>
                      <a:pt x="18" y="101"/>
                    </a:lnTo>
                    <a:lnTo>
                      <a:pt x="25" y="94"/>
                    </a:lnTo>
                    <a:lnTo>
                      <a:pt x="30" y="89"/>
                    </a:lnTo>
                    <a:lnTo>
                      <a:pt x="39" y="84"/>
                    </a:lnTo>
                    <a:lnTo>
                      <a:pt x="45" y="79"/>
                    </a:lnTo>
                    <a:lnTo>
                      <a:pt x="54" y="72"/>
                    </a:lnTo>
                    <a:lnTo>
                      <a:pt x="55" y="65"/>
                    </a:lnTo>
                    <a:lnTo>
                      <a:pt x="42" y="67"/>
                    </a:lnTo>
                    <a:lnTo>
                      <a:pt x="40" y="61"/>
                    </a:lnTo>
                    <a:lnTo>
                      <a:pt x="48" y="55"/>
                    </a:lnTo>
                    <a:lnTo>
                      <a:pt x="60" y="51"/>
                    </a:lnTo>
                    <a:lnTo>
                      <a:pt x="70" y="45"/>
                    </a:lnTo>
                    <a:lnTo>
                      <a:pt x="74" y="43"/>
                    </a:lnTo>
                    <a:lnTo>
                      <a:pt x="86" y="36"/>
                    </a:lnTo>
                    <a:lnTo>
                      <a:pt x="96" y="31"/>
                    </a:lnTo>
                    <a:lnTo>
                      <a:pt x="88" y="32"/>
                    </a:lnTo>
                    <a:lnTo>
                      <a:pt x="82" y="31"/>
                    </a:lnTo>
                    <a:lnTo>
                      <a:pt x="81" y="28"/>
                    </a:lnTo>
                    <a:lnTo>
                      <a:pt x="90" y="22"/>
                    </a:lnTo>
                    <a:lnTo>
                      <a:pt x="103" y="18"/>
                    </a:lnTo>
                    <a:lnTo>
                      <a:pt x="120" y="16"/>
                    </a:lnTo>
                    <a:lnTo>
                      <a:pt x="133" y="22"/>
                    </a:lnTo>
                    <a:lnTo>
                      <a:pt x="139" y="15"/>
                    </a:lnTo>
                    <a:lnTo>
                      <a:pt x="142" y="7"/>
                    </a:lnTo>
                    <a:lnTo>
                      <a:pt x="147" y="1"/>
                    </a:lnTo>
                    <a:lnTo>
                      <a:pt x="153" y="0"/>
                    </a:lnTo>
                    <a:lnTo>
                      <a:pt x="156" y="2"/>
                    </a:lnTo>
                    <a:lnTo>
                      <a:pt x="156" y="5"/>
                    </a:lnTo>
                    <a:lnTo>
                      <a:pt x="150" y="1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81" name="Freeform 142">
                <a:extLst>
                  <a:ext uri="{FF2B5EF4-FFF2-40B4-BE49-F238E27FC236}">
                    <a16:creationId xmlns:a16="http://schemas.microsoft.com/office/drawing/2014/main" id="{54CD8947-A452-4AE0-9E95-C0F64B436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6" y="2258"/>
                <a:ext cx="23" cy="41"/>
              </a:xfrm>
              <a:custGeom>
                <a:avLst/>
                <a:gdLst>
                  <a:gd name="T0" fmla="*/ 4 w 119"/>
                  <a:gd name="T1" fmla="*/ 0 h 204"/>
                  <a:gd name="T2" fmla="*/ 4 w 119"/>
                  <a:gd name="T3" fmla="*/ 1 h 204"/>
                  <a:gd name="T4" fmla="*/ 3 w 119"/>
                  <a:gd name="T5" fmla="*/ 3 h 204"/>
                  <a:gd name="T6" fmla="*/ 2 w 119"/>
                  <a:gd name="T7" fmla="*/ 5 h 204"/>
                  <a:gd name="T8" fmla="*/ 2 w 119"/>
                  <a:gd name="T9" fmla="*/ 5 h 204"/>
                  <a:gd name="T10" fmla="*/ 1 w 119"/>
                  <a:gd name="T11" fmla="*/ 6 h 204"/>
                  <a:gd name="T12" fmla="*/ 1 w 119"/>
                  <a:gd name="T13" fmla="*/ 6 h 204"/>
                  <a:gd name="T14" fmla="*/ 0 w 119"/>
                  <a:gd name="T15" fmla="*/ 7 h 204"/>
                  <a:gd name="T16" fmla="*/ 0 w 119"/>
                  <a:gd name="T17" fmla="*/ 8 h 204"/>
                  <a:gd name="T18" fmla="*/ 0 w 119"/>
                  <a:gd name="T19" fmla="*/ 8 h 204"/>
                  <a:gd name="T20" fmla="*/ 1 w 119"/>
                  <a:gd name="T21" fmla="*/ 7 h 204"/>
                  <a:gd name="T22" fmla="*/ 1 w 119"/>
                  <a:gd name="T23" fmla="*/ 6 h 204"/>
                  <a:gd name="T24" fmla="*/ 2 w 119"/>
                  <a:gd name="T25" fmla="*/ 5 h 204"/>
                  <a:gd name="T26" fmla="*/ 3 w 119"/>
                  <a:gd name="T27" fmla="*/ 3 h 204"/>
                  <a:gd name="T28" fmla="*/ 3 w 119"/>
                  <a:gd name="T29" fmla="*/ 2 h 204"/>
                  <a:gd name="T30" fmla="*/ 4 w 119"/>
                  <a:gd name="T31" fmla="*/ 1 h 204"/>
                  <a:gd name="T32" fmla="*/ 4 w 119"/>
                  <a:gd name="T33" fmla="*/ 0 h 204"/>
                  <a:gd name="T34" fmla="*/ 4 w 119"/>
                  <a:gd name="T35" fmla="*/ 0 h 204"/>
                  <a:gd name="T36" fmla="*/ 4 w 119"/>
                  <a:gd name="T37" fmla="*/ 0 h 204"/>
                  <a:gd name="T38" fmla="*/ 4 w 119"/>
                  <a:gd name="T39" fmla="*/ 0 h 20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9" h="204">
                    <a:moveTo>
                      <a:pt x="119" y="4"/>
                    </a:moveTo>
                    <a:lnTo>
                      <a:pt x="105" y="24"/>
                    </a:lnTo>
                    <a:lnTo>
                      <a:pt x="85" y="65"/>
                    </a:lnTo>
                    <a:lnTo>
                      <a:pt x="53" y="118"/>
                    </a:lnTo>
                    <a:lnTo>
                      <a:pt x="46" y="129"/>
                    </a:lnTo>
                    <a:lnTo>
                      <a:pt x="38" y="144"/>
                    </a:lnTo>
                    <a:lnTo>
                      <a:pt x="29" y="159"/>
                    </a:lnTo>
                    <a:lnTo>
                      <a:pt x="12" y="186"/>
                    </a:lnTo>
                    <a:lnTo>
                      <a:pt x="4" y="197"/>
                    </a:lnTo>
                    <a:lnTo>
                      <a:pt x="0" y="204"/>
                    </a:lnTo>
                    <a:lnTo>
                      <a:pt x="19" y="172"/>
                    </a:lnTo>
                    <a:lnTo>
                      <a:pt x="32" y="149"/>
                    </a:lnTo>
                    <a:lnTo>
                      <a:pt x="49" y="117"/>
                    </a:lnTo>
                    <a:lnTo>
                      <a:pt x="66" y="85"/>
                    </a:lnTo>
                    <a:lnTo>
                      <a:pt x="88" y="49"/>
                    </a:lnTo>
                    <a:lnTo>
                      <a:pt x="102" y="24"/>
                    </a:lnTo>
                    <a:lnTo>
                      <a:pt x="114" y="0"/>
                    </a:lnTo>
                    <a:lnTo>
                      <a:pt x="115" y="0"/>
                    </a:lnTo>
                    <a:lnTo>
                      <a:pt x="117" y="1"/>
                    </a:lnTo>
                    <a:lnTo>
                      <a:pt x="119" y="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82" name="Freeform 143">
                <a:extLst>
                  <a:ext uri="{FF2B5EF4-FFF2-40B4-BE49-F238E27FC236}">
                    <a16:creationId xmlns:a16="http://schemas.microsoft.com/office/drawing/2014/main" id="{CCC525C0-BFDB-41C0-9374-E82849545E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5" y="2267"/>
                <a:ext cx="3" cy="6"/>
              </a:xfrm>
              <a:custGeom>
                <a:avLst/>
                <a:gdLst>
                  <a:gd name="T0" fmla="*/ 0 w 15"/>
                  <a:gd name="T1" fmla="*/ 0 h 27"/>
                  <a:gd name="T2" fmla="*/ 0 w 15"/>
                  <a:gd name="T3" fmla="*/ 0 h 27"/>
                  <a:gd name="T4" fmla="*/ 0 w 15"/>
                  <a:gd name="T5" fmla="*/ 1 h 27"/>
                  <a:gd name="T6" fmla="*/ 1 w 15"/>
                  <a:gd name="T7" fmla="*/ 1 h 27"/>
                  <a:gd name="T8" fmla="*/ 1 w 15"/>
                  <a:gd name="T9" fmla="*/ 1 h 27"/>
                  <a:gd name="T10" fmla="*/ 0 w 15"/>
                  <a:gd name="T11" fmla="*/ 1 h 27"/>
                  <a:gd name="T12" fmla="*/ 0 w 15"/>
                  <a:gd name="T13" fmla="*/ 0 h 27"/>
                  <a:gd name="T14" fmla="*/ 0 w 15"/>
                  <a:gd name="T15" fmla="*/ 0 h 27"/>
                  <a:gd name="T16" fmla="*/ 0 w 15"/>
                  <a:gd name="T17" fmla="*/ 0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27">
                    <a:moveTo>
                      <a:pt x="1" y="0"/>
                    </a:moveTo>
                    <a:lnTo>
                      <a:pt x="2" y="11"/>
                    </a:lnTo>
                    <a:lnTo>
                      <a:pt x="6" y="19"/>
                    </a:lnTo>
                    <a:lnTo>
                      <a:pt x="13" y="23"/>
                    </a:lnTo>
                    <a:lnTo>
                      <a:pt x="15" y="27"/>
                    </a:lnTo>
                    <a:lnTo>
                      <a:pt x="3" y="19"/>
                    </a:lnTo>
                    <a:lnTo>
                      <a:pt x="1" y="9"/>
                    </a:lnTo>
                    <a:lnTo>
                      <a:pt x="0" y="2"/>
                    </a:lnTo>
                    <a:lnTo>
                      <a:pt x="1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83" name="Freeform 144">
                <a:extLst>
                  <a:ext uri="{FF2B5EF4-FFF2-40B4-BE49-F238E27FC236}">
                    <a16:creationId xmlns:a16="http://schemas.microsoft.com/office/drawing/2014/main" id="{6622BC12-B0D4-4366-9062-041DF80DCB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2273"/>
                <a:ext cx="2" cy="7"/>
              </a:xfrm>
              <a:custGeom>
                <a:avLst/>
                <a:gdLst>
                  <a:gd name="T0" fmla="*/ 0 w 9"/>
                  <a:gd name="T1" fmla="*/ 0 h 35"/>
                  <a:gd name="T2" fmla="*/ 0 w 9"/>
                  <a:gd name="T3" fmla="*/ 0 h 35"/>
                  <a:gd name="T4" fmla="*/ 0 w 9"/>
                  <a:gd name="T5" fmla="*/ 1 h 35"/>
                  <a:gd name="T6" fmla="*/ 0 w 9"/>
                  <a:gd name="T7" fmla="*/ 1 h 35"/>
                  <a:gd name="T8" fmla="*/ 0 w 9"/>
                  <a:gd name="T9" fmla="*/ 1 h 35"/>
                  <a:gd name="T10" fmla="*/ 0 w 9"/>
                  <a:gd name="T11" fmla="*/ 1 h 35"/>
                  <a:gd name="T12" fmla="*/ 0 w 9"/>
                  <a:gd name="T13" fmla="*/ 1 h 35"/>
                  <a:gd name="T14" fmla="*/ 0 w 9"/>
                  <a:gd name="T15" fmla="*/ 1 h 35"/>
                  <a:gd name="T16" fmla="*/ 0 w 9"/>
                  <a:gd name="T17" fmla="*/ 1 h 35"/>
                  <a:gd name="T18" fmla="*/ 0 w 9"/>
                  <a:gd name="T19" fmla="*/ 0 h 35"/>
                  <a:gd name="T20" fmla="*/ 0 w 9"/>
                  <a:gd name="T21" fmla="*/ 0 h 35"/>
                  <a:gd name="T22" fmla="*/ 0 w 9"/>
                  <a:gd name="T23" fmla="*/ 0 h 35"/>
                  <a:gd name="T24" fmla="*/ 0 w 9"/>
                  <a:gd name="T25" fmla="*/ 0 h 35"/>
                  <a:gd name="T26" fmla="*/ 0 w 9"/>
                  <a:gd name="T27" fmla="*/ 0 h 3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" h="35">
                    <a:moveTo>
                      <a:pt x="3" y="0"/>
                    </a:moveTo>
                    <a:lnTo>
                      <a:pt x="2" y="9"/>
                    </a:lnTo>
                    <a:lnTo>
                      <a:pt x="2" y="16"/>
                    </a:lnTo>
                    <a:lnTo>
                      <a:pt x="5" y="24"/>
                    </a:lnTo>
                    <a:lnTo>
                      <a:pt x="9" y="33"/>
                    </a:lnTo>
                    <a:lnTo>
                      <a:pt x="9" y="35"/>
                    </a:lnTo>
                    <a:lnTo>
                      <a:pt x="5" y="30"/>
                    </a:lnTo>
                    <a:lnTo>
                      <a:pt x="4" y="26"/>
                    </a:lnTo>
                    <a:lnTo>
                      <a:pt x="1" y="15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1" y="3"/>
                    </a:lnTo>
                    <a:lnTo>
                      <a:pt x="1" y="0"/>
                    </a:lnTo>
                    <a:lnTo>
                      <a:pt x="3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84" name="Freeform 145">
                <a:extLst>
                  <a:ext uri="{FF2B5EF4-FFF2-40B4-BE49-F238E27FC236}">
                    <a16:creationId xmlns:a16="http://schemas.microsoft.com/office/drawing/2014/main" id="{84C52225-2562-4263-80E4-5F7A74003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3" y="2286"/>
                <a:ext cx="1" cy="4"/>
              </a:xfrm>
              <a:custGeom>
                <a:avLst/>
                <a:gdLst>
                  <a:gd name="T0" fmla="*/ 0 w 5"/>
                  <a:gd name="T1" fmla="*/ 0 h 20"/>
                  <a:gd name="T2" fmla="*/ 0 w 5"/>
                  <a:gd name="T3" fmla="*/ 0 h 20"/>
                  <a:gd name="T4" fmla="*/ 0 w 5"/>
                  <a:gd name="T5" fmla="*/ 0 h 20"/>
                  <a:gd name="T6" fmla="*/ 0 w 5"/>
                  <a:gd name="T7" fmla="*/ 1 h 20"/>
                  <a:gd name="T8" fmla="*/ 0 w 5"/>
                  <a:gd name="T9" fmla="*/ 1 h 20"/>
                  <a:gd name="T10" fmla="*/ 0 w 5"/>
                  <a:gd name="T11" fmla="*/ 1 h 20"/>
                  <a:gd name="T12" fmla="*/ 0 w 5"/>
                  <a:gd name="T13" fmla="*/ 1 h 20"/>
                  <a:gd name="T14" fmla="*/ 0 w 5"/>
                  <a:gd name="T15" fmla="*/ 0 h 20"/>
                  <a:gd name="T16" fmla="*/ 0 w 5"/>
                  <a:gd name="T17" fmla="*/ 0 h 20"/>
                  <a:gd name="T18" fmla="*/ 0 w 5"/>
                  <a:gd name="T19" fmla="*/ 0 h 20"/>
                  <a:gd name="T20" fmla="*/ 0 w 5"/>
                  <a:gd name="T21" fmla="*/ 0 h 20"/>
                  <a:gd name="T22" fmla="*/ 0 w 5"/>
                  <a:gd name="T23" fmla="*/ 0 h 2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" h="20">
                    <a:moveTo>
                      <a:pt x="2" y="0"/>
                    </a:moveTo>
                    <a:lnTo>
                      <a:pt x="1" y="7"/>
                    </a:lnTo>
                    <a:lnTo>
                      <a:pt x="0" y="11"/>
                    </a:lnTo>
                    <a:lnTo>
                      <a:pt x="2" y="17"/>
                    </a:lnTo>
                    <a:lnTo>
                      <a:pt x="5" y="20"/>
                    </a:lnTo>
                    <a:lnTo>
                      <a:pt x="1" y="19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85" name="Freeform 146">
                <a:extLst>
                  <a:ext uri="{FF2B5EF4-FFF2-40B4-BE49-F238E27FC236}">
                    <a16:creationId xmlns:a16="http://schemas.microsoft.com/office/drawing/2014/main" id="{D4E8A2D5-A4E6-44DF-B363-464071045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8" y="2281"/>
                <a:ext cx="8" cy="6"/>
              </a:xfrm>
              <a:custGeom>
                <a:avLst/>
                <a:gdLst>
                  <a:gd name="T0" fmla="*/ 1 w 43"/>
                  <a:gd name="T1" fmla="*/ 0 h 32"/>
                  <a:gd name="T2" fmla="*/ 1 w 43"/>
                  <a:gd name="T3" fmla="*/ 0 h 32"/>
                  <a:gd name="T4" fmla="*/ 1 w 43"/>
                  <a:gd name="T5" fmla="*/ 0 h 32"/>
                  <a:gd name="T6" fmla="*/ 0 w 43"/>
                  <a:gd name="T7" fmla="*/ 1 h 32"/>
                  <a:gd name="T8" fmla="*/ 0 w 43"/>
                  <a:gd name="T9" fmla="*/ 1 h 32"/>
                  <a:gd name="T10" fmla="*/ 0 w 43"/>
                  <a:gd name="T11" fmla="*/ 1 h 32"/>
                  <a:gd name="T12" fmla="*/ 1 w 43"/>
                  <a:gd name="T13" fmla="*/ 1 h 32"/>
                  <a:gd name="T14" fmla="*/ 1 w 43"/>
                  <a:gd name="T15" fmla="*/ 0 h 32"/>
                  <a:gd name="T16" fmla="*/ 1 w 43"/>
                  <a:gd name="T17" fmla="*/ 0 h 32"/>
                  <a:gd name="T18" fmla="*/ 1 w 43"/>
                  <a:gd name="T19" fmla="*/ 0 h 32"/>
                  <a:gd name="T20" fmla="*/ 1 w 43"/>
                  <a:gd name="T21" fmla="*/ 0 h 32"/>
                  <a:gd name="T22" fmla="*/ 1 w 43"/>
                  <a:gd name="T23" fmla="*/ 0 h 32"/>
                  <a:gd name="T24" fmla="*/ 1 w 43"/>
                  <a:gd name="T25" fmla="*/ 0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3" h="32">
                    <a:moveTo>
                      <a:pt x="41" y="4"/>
                    </a:moveTo>
                    <a:lnTo>
                      <a:pt x="32" y="7"/>
                    </a:lnTo>
                    <a:lnTo>
                      <a:pt x="24" y="13"/>
                    </a:lnTo>
                    <a:lnTo>
                      <a:pt x="12" y="22"/>
                    </a:lnTo>
                    <a:lnTo>
                      <a:pt x="2" y="30"/>
                    </a:lnTo>
                    <a:lnTo>
                      <a:pt x="0" y="32"/>
                    </a:lnTo>
                    <a:lnTo>
                      <a:pt x="14" y="19"/>
                    </a:lnTo>
                    <a:lnTo>
                      <a:pt x="21" y="12"/>
                    </a:lnTo>
                    <a:lnTo>
                      <a:pt x="34" y="3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3" y="1"/>
                    </a:lnTo>
                    <a:lnTo>
                      <a:pt x="41" y="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86" name="Freeform 147">
                <a:extLst>
                  <a:ext uri="{FF2B5EF4-FFF2-40B4-BE49-F238E27FC236}">
                    <a16:creationId xmlns:a16="http://schemas.microsoft.com/office/drawing/2014/main" id="{9EB3FB00-0AE1-4F8E-8577-CB7013CC2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1" y="2270"/>
                <a:ext cx="12" cy="8"/>
              </a:xfrm>
              <a:custGeom>
                <a:avLst/>
                <a:gdLst>
                  <a:gd name="T0" fmla="*/ 2 w 61"/>
                  <a:gd name="T1" fmla="*/ 0 h 39"/>
                  <a:gd name="T2" fmla="*/ 2 w 61"/>
                  <a:gd name="T3" fmla="*/ 0 h 39"/>
                  <a:gd name="T4" fmla="*/ 1 w 61"/>
                  <a:gd name="T5" fmla="*/ 1 h 39"/>
                  <a:gd name="T6" fmla="*/ 1 w 61"/>
                  <a:gd name="T7" fmla="*/ 1 h 39"/>
                  <a:gd name="T8" fmla="*/ 0 w 61"/>
                  <a:gd name="T9" fmla="*/ 2 h 39"/>
                  <a:gd name="T10" fmla="*/ 0 w 61"/>
                  <a:gd name="T11" fmla="*/ 2 h 39"/>
                  <a:gd name="T12" fmla="*/ 0 w 61"/>
                  <a:gd name="T13" fmla="*/ 2 h 39"/>
                  <a:gd name="T14" fmla="*/ 0 w 61"/>
                  <a:gd name="T15" fmla="*/ 1 h 39"/>
                  <a:gd name="T16" fmla="*/ 1 w 61"/>
                  <a:gd name="T17" fmla="*/ 1 h 39"/>
                  <a:gd name="T18" fmla="*/ 1 w 61"/>
                  <a:gd name="T19" fmla="*/ 1 h 39"/>
                  <a:gd name="T20" fmla="*/ 1 w 61"/>
                  <a:gd name="T21" fmla="*/ 1 h 39"/>
                  <a:gd name="T22" fmla="*/ 2 w 61"/>
                  <a:gd name="T23" fmla="*/ 0 h 39"/>
                  <a:gd name="T24" fmla="*/ 2 w 61"/>
                  <a:gd name="T25" fmla="*/ 0 h 39"/>
                  <a:gd name="T26" fmla="*/ 2 w 61"/>
                  <a:gd name="T27" fmla="*/ 0 h 39"/>
                  <a:gd name="T28" fmla="*/ 2 w 61"/>
                  <a:gd name="T29" fmla="*/ 0 h 39"/>
                  <a:gd name="T30" fmla="*/ 2 w 61"/>
                  <a:gd name="T31" fmla="*/ 0 h 39"/>
                  <a:gd name="T32" fmla="*/ 2 w 61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1" h="39">
                    <a:moveTo>
                      <a:pt x="56" y="5"/>
                    </a:moveTo>
                    <a:lnTo>
                      <a:pt x="47" y="9"/>
                    </a:lnTo>
                    <a:lnTo>
                      <a:pt x="35" y="17"/>
                    </a:lnTo>
                    <a:lnTo>
                      <a:pt x="13" y="33"/>
                    </a:lnTo>
                    <a:lnTo>
                      <a:pt x="5" y="38"/>
                    </a:lnTo>
                    <a:lnTo>
                      <a:pt x="3" y="39"/>
                    </a:lnTo>
                    <a:lnTo>
                      <a:pt x="0" y="39"/>
                    </a:lnTo>
                    <a:lnTo>
                      <a:pt x="8" y="34"/>
                    </a:lnTo>
                    <a:lnTo>
                      <a:pt x="15" y="30"/>
                    </a:lnTo>
                    <a:lnTo>
                      <a:pt x="22" y="23"/>
                    </a:lnTo>
                    <a:lnTo>
                      <a:pt x="33" y="16"/>
                    </a:lnTo>
                    <a:lnTo>
                      <a:pt x="39" y="12"/>
                    </a:lnTo>
                    <a:lnTo>
                      <a:pt x="55" y="1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59" y="3"/>
                    </a:lnTo>
                    <a:lnTo>
                      <a:pt x="56" y="5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87" name="Freeform 148">
                <a:extLst>
                  <a:ext uri="{FF2B5EF4-FFF2-40B4-BE49-F238E27FC236}">
                    <a16:creationId xmlns:a16="http://schemas.microsoft.com/office/drawing/2014/main" id="{B46ADA1C-B879-43B1-B91D-286DBA13F0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4" y="2188"/>
                <a:ext cx="23" cy="56"/>
              </a:xfrm>
              <a:custGeom>
                <a:avLst/>
                <a:gdLst>
                  <a:gd name="T0" fmla="*/ 3 w 117"/>
                  <a:gd name="T1" fmla="*/ 10 h 280"/>
                  <a:gd name="T2" fmla="*/ 4 w 117"/>
                  <a:gd name="T3" fmla="*/ 10 h 280"/>
                  <a:gd name="T4" fmla="*/ 4 w 117"/>
                  <a:gd name="T5" fmla="*/ 9 h 280"/>
                  <a:gd name="T6" fmla="*/ 4 w 117"/>
                  <a:gd name="T7" fmla="*/ 9 h 280"/>
                  <a:gd name="T8" fmla="*/ 4 w 117"/>
                  <a:gd name="T9" fmla="*/ 8 h 280"/>
                  <a:gd name="T10" fmla="*/ 5 w 117"/>
                  <a:gd name="T11" fmla="*/ 8 h 280"/>
                  <a:gd name="T12" fmla="*/ 4 w 117"/>
                  <a:gd name="T13" fmla="*/ 7 h 280"/>
                  <a:gd name="T14" fmla="*/ 4 w 117"/>
                  <a:gd name="T15" fmla="*/ 7 h 280"/>
                  <a:gd name="T16" fmla="*/ 4 w 117"/>
                  <a:gd name="T17" fmla="*/ 6 h 280"/>
                  <a:gd name="T18" fmla="*/ 4 w 117"/>
                  <a:gd name="T19" fmla="*/ 5 h 280"/>
                  <a:gd name="T20" fmla="*/ 4 w 117"/>
                  <a:gd name="T21" fmla="*/ 5 h 280"/>
                  <a:gd name="T22" fmla="*/ 4 w 117"/>
                  <a:gd name="T23" fmla="*/ 5 h 280"/>
                  <a:gd name="T24" fmla="*/ 4 w 117"/>
                  <a:gd name="T25" fmla="*/ 4 h 280"/>
                  <a:gd name="T26" fmla="*/ 4 w 117"/>
                  <a:gd name="T27" fmla="*/ 3 h 280"/>
                  <a:gd name="T28" fmla="*/ 3 w 117"/>
                  <a:gd name="T29" fmla="*/ 2 h 280"/>
                  <a:gd name="T30" fmla="*/ 3 w 117"/>
                  <a:gd name="T31" fmla="*/ 2 h 280"/>
                  <a:gd name="T32" fmla="*/ 2 w 117"/>
                  <a:gd name="T33" fmla="*/ 0 h 280"/>
                  <a:gd name="T34" fmla="*/ 1 w 117"/>
                  <a:gd name="T35" fmla="*/ 1 h 280"/>
                  <a:gd name="T36" fmla="*/ 1 w 117"/>
                  <a:gd name="T37" fmla="*/ 2 h 280"/>
                  <a:gd name="T38" fmla="*/ 1 w 117"/>
                  <a:gd name="T39" fmla="*/ 3 h 280"/>
                  <a:gd name="T40" fmla="*/ 1 w 117"/>
                  <a:gd name="T41" fmla="*/ 3 h 280"/>
                  <a:gd name="T42" fmla="*/ 0 w 117"/>
                  <a:gd name="T43" fmla="*/ 3 h 280"/>
                  <a:gd name="T44" fmla="*/ 1 w 117"/>
                  <a:gd name="T45" fmla="*/ 4 h 280"/>
                  <a:gd name="T46" fmla="*/ 1 w 117"/>
                  <a:gd name="T47" fmla="*/ 5 h 280"/>
                  <a:gd name="T48" fmla="*/ 1 w 117"/>
                  <a:gd name="T49" fmla="*/ 5 h 280"/>
                  <a:gd name="T50" fmla="*/ 0 w 117"/>
                  <a:gd name="T51" fmla="*/ 5 h 280"/>
                  <a:gd name="T52" fmla="*/ 0 w 117"/>
                  <a:gd name="T53" fmla="*/ 5 h 280"/>
                  <a:gd name="T54" fmla="*/ 1 w 117"/>
                  <a:gd name="T55" fmla="*/ 6 h 280"/>
                  <a:gd name="T56" fmla="*/ 1 w 117"/>
                  <a:gd name="T57" fmla="*/ 7 h 280"/>
                  <a:gd name="T58" fmla="*/ 0 w 117"/>
                  <a:gd name="T59" fmla="*/ 7 h 280"/>
                  <a:gd name="T60" fmla="*/ 0 w 117"/>
                  <a:gd name="T61" fmla="*/ 8 h 280"/>
                  <a:gd name="T62" fmla="*/ 1 w 117"/>
                  <a:gd name="T63" fmla="*/ 8 h 280"/>
                  <a:gd name="T64" fmla="*/ 2 w 117"/>
                  <a:gd name="T65" fmla="*/ 9 h 280"/>
                  <a:gd name="T66" fmla="*/ 1 w 117"/>
                  <a:gd name="T67" fmla="*/ 9 h 280"/>
                  <a:gd name="T68" fmla="*/ 1 w 117"/>
                  <a:gd name="T69" fmla="*/ 9 h 280"/>
                  <a:gd name="T70" fmla="*/ 2 w 117"/>
                  <a:gd name="T71" fmla="*/ 10 h 280"/>
                  <a:gd name="T72" fmla="*/ 3 w 117"/>
                  <a:gd name="T73" fmla="*/ 10 h 280"/>
                  <a:gd name="T74" fmla="*/ 3 w 117"/>
                  <a:gd name="T75" fmla="*/ 11 h 280"/>
                  <a:gd name="T76" fmla="*/ 3 w 117"/>
                  <a:gd name="T77" fmla="*/ 11 h 280"/>
                  <a:gd name="T78" fmla="*/ 4 w 117"/>
                  <a:gd name="T79" fmla="*/ 1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17" h="280">
                    <a:moveTo>
                      <a:pt x="92" y="266"/>
                    </a:moveTo>
                    <a:lnTo>
                      <a:pt x="87" y="245"/>
                    </a:lnTo>
                    <a:lnTo>
                      <a:pt x="92" y="246"/>
                    </a:lnTo>
                    <a:lnTo>
                      <a:pt x="103" y="247"/>
                    </a:lnTo>
                    <a:lnTo>
                      <a:pt x="109" y="242"/>
                    </a:lnTo>
                    <a:lnTo>
                      <a:pt x="109" y="237"/>
                    </a:lnTo>
                    <a:lnTo>
                      <a:pt x="105" y="224"/>
                    </a:lnTo>
                    <a:lnTo>
                      <a:pt x="100" y="220"/>
                    </a:lnTo>
                    <a:lnTo>
                      <a:pt x="96" y="217"/>
                    </a:lnTo>
                    <a:lnTo>
                      <a:pt x="109" y="208"/>
                    </a:lnTo>
                    <a:lnTo>
                      <a:pt x="112" y="205"/>
                    </a:lnTo>
                    <a:lnTo>
                      <a:pt x="117" y="190"/>
                    </a:lnTo>
                    <a:lnTo>
                      <a:pt x="115" y="185"/>
                    </a:lnTo>
                    <a:lnTo>
                      <a:pt x="111" y="181"/>
                    </a:lnTo>
                    <a:lnTo>
                      <a:pt x="102" y="170"/>
                    </a:lnTo>
                    <a:lnTo>
                      <a:pt x="102" y="164"/>
                    </a:lnTo>
                    <a:lnTo>
                      <a:pt x="107" y="156"/>
                    </a:lnTo>
                    <a:lnTo>
                      <a:pt x="110" y="147"/>
                    </a:lnTo>
                    <a:lnTo>
                      <a:pt x="110" y="133"/>
                    </a:lnTo>
                    <a:lnTo>
                      <a:pt x="110" y="130"/>
                    </a:lnTo>
                    <a:lnTo>
                      <a:pt x="107" y="119"/>
                    </a:lnTo>
                    <a:lnTo>
                      <a:pt x="105" y="115"/>
                    </a:lnTo>
                    <a:lnTo>
                      <a:pt x="100" y="125"/>
                    </a:lnTo>
                    <a:lnTo>
                      <a:pt x="97" y="126"/>
                    </a:lnTo>
                    <a:lnTo>
                      <a:pt x="92" y="119"/>
                    </a:lnTo>
                    <a:lnTo>
                      <a:pt x="90" y="105"/>
                    </a:lnTo>
                    <a:lnTo>
                      <a:pt x="93" y="84"/>
                    </a:lnTo>
                    <a:lnTo>
                      <a:pt x="93" y="67"/>
                    </a:lnTo>
                    <a:lnTo>
                      <a:pt x="86" y="50"/>
                    </a:lnTo>
                    <a:lnTo>
                      <a:pt x="83" y="46"/>
                    </a:lnTo>
                    <a:lnTo>
                      <a:pt x="78" y="50"/>
                    </a:lnTo>
                    <a:lnTo>
                      <a:pt x="68" y="41"/>
                    </a:lnTo>
                    <a:lnTo>
                      <a:pt x="61" y="26"/>
                    </a:lnTo>
                    <a:lnTo>
                      <a:pt x="43" y="9"/>
                    </a:lnTo>
                    <a:lnTo>
                      <a:pt x="26" y="0"/>
                    </a:lnTo>
                    <a:lnTo>
                      <a:pt x="22" y="18"/>
                    </a:lnTo>
                    <a:lnTo>
                      <a:pt x="20" y="27"/>
                    </a:lnTo>
                    <a:lnTo>
                      <a:pt x="17" y="49"/>
                    </a:lnTo>
                    <a:lnTo>
                      <a:pt x="18" y="65"/>
                    </a:lnTo>
                    <a:lnTo>
                      <a:pt x="19" y="78"/>
                    </a:lnTo>
                    <a:lnTo>
                      <a:pt x="18" y="77"/>
                    </a:lnTo>
                    <a:lnTo>
                      <a:pt x="17" y="78"/>
                    </a:lnTo>
                    <a:lnTo>
                      <a:pt x="12" y="75"/>
                    </a:lnTo>
                    <a:lnTo>
                      <a:pt x="10" y="83"/>
                    </a:lnTo>
                    <a:lnTo>
                      <a:pt x="12" y="93"/>
                    </a:lnTo>
                    <a:lnTo>
                      <a:pt x="13" y="105"/>
                    </a:lnTo>
                    <a:lnTo>
                      <a:pt x="16" y="115"/>
                    </a:lnTo>
                    <a:lnTo>
                      <a:pt x="19" y="122"/>
                    </a:lnTo>
                    <a:lnTo>
                      <a:pt x="17" y="126"/>
                    </a:lnTo>
                    <a:lnTo>
                      <a:pt x="14" y="128"/>
                    </a:lnTo>
                    <a:lnTo>
                      <a:pt x="7" y="124"/>
                    </a:lnTo>
                    <a:lnTo>
                      <a:pt x="0" y="116"/>
                    </a:lnTo>
                    <a:lnTo>
                      <a:pt x="0" y="127"/>
                    </a:lnTo>
                    <a:lnTo>
                      <a:pt x="3" y="136"/>
                    </a:lnTo>
                    <a:lnTo>
                      <a:pt x="7" y="145"/>
                    </a:lnTo>
                    <a:lnTo>
                      <a:pt x="13" y="152"/>
                    </a:lnTo>
                    <a:lnTo>
                      <a:pt x="17" y="159"/>
                    </a:lnTo>
                    <a:lnTo>
                      <a:pt x="22" y="171"/>
                    </a:lnTo>
                    <a:lnTo>
                      <a:pt x="20" y="178"/>
                    </a:lnTo>
                    <a:lnTo>
                      <a:pt x="8" y="174"/>
                    </a:lnTo>
                    <a:lnTo>
                      <a:pt x="4" y="179"/>
                    </a:lnTo>
                    <a:lnTo>
                      <a:pt x="10" y="190"/>
                    </a:lnTo>
                    <a:lnTo>
                      <a:pt x="19" y="196"/>
                    </a:lnTo>
                    <a:lnTo>
                      <a:pt x="27" y="205"/>
                    </a:lnTo>
                    <a:lnTo>
                      <a:pt x="30" y="210"/>
                    </a:lnTo>
                    <a:lnTo>
                      <a:pt x="39" y="220"/>
                    </a:lnTo>
                    <a:lnTo>
                      <a:pt x="46" y="229"/>
                    </a:lnTo>
                    <a:lnTo>
                      <a:pt x="38" y="226"/>
                    </a:lnTo>
                    <a:lnTo>
                      <a:pt x="33" y="226"/>
                    </a:lnTo>
                    <a:lnTo>
                      <a:pt x="30" y="229"/>
                    </a:lnTo>
                    <a:lnTo>
                      <a:pt x="37" y="239"/>
                    </a:lnTo>
                    <a:lnTo>
                      <a:pt x="47" y="246"/>
                    </a:lnTo>
                    <a:lnTo>
                      <a:pt x="63" y="253"/>
                    </a:lnTo>
                    <a:lnTo>
                      <a:pt x="79" y="250"/>
                    </a:lnTo>
                    <a:lnTo>
                      <a:pt x="81" y="259"/>
                    </a:lnTo>
                    <a:lnTo>
                      <a:pt x="83" y="269"/>
                    </a:lnTo>
                    <a:lnTo>
                      <a:pt x="85" y="277"/>
                    </a:lnTo>
                    <a:lnTo>
                      <a:pt x="89" y="280"/>
                    </a:lnTo>
                    <a:lnTo>
                      <a:pt x="94" y="278"/>
                    </a:lnTo>
                    <a:lnTo>
                      <a:pt x="95" y="275"/>
                    </a:lnTo>
                    <a:lnTo>
                      <a:pt x="92" y="266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88" name="Freeform 149">
                <a:extLst>
                  <a:ext uri="{FF2B5EF4-FFF2-40B4-BE49-F238E27FC236}">
                    <a16:creationId xmlns:a16="http://schemas.microsoft.com/office/drawing/2014/main" id="{B32835AE-60AB-4473-946D-5530462822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0" y="2193"/>
                <a:ext cx="13" cy="51"/>
              </a:xfrm>
              <a:custGeom>
                <a:avLst/>
                <a:gdLst>
                  <a:gd name="T0" fmla="*/ 3 w 64"/>
                  <a:gd name="T1" fmla="*/ 10 h 255"/>
                  <a:gd name="T2" fmla="*/ 2 w 64"/>
                  <a:gd name="T3" fmla="*/ 9 h 255"/>
                  <a:gd name="T4" fmla="*/ 2 w 64"/>
                  <a:gd name="T5" fmla="*/ 7 h 255"/>
                  <a:gd name="T6" fmla="*/ 1 w 64"/>
                  <a:gd name="T7" fmla="*/ 4 h 255"/>
                  <a:gd name="T8" fmla="*/ 1 w 64"/>
                  <a:gd name="T9" fmla="*/ 4 h 255"/>
                  <a:gd name="T10" fmla="*/ 1 w 64"/>
                  <a:gd name="T11" fmla="*/ 3 h 255"/>
                  <a:gd name="T12" fmla="*/ 1 w 64"/>
                  <a:gd name="T13" fmla="*/ 2 h 255"/>
                  <a:gd name="T14" fmla="*/ 0 w 64"/>
                  <a:gd name="T15" fmla="*/ 1 h 255"/>
                  <a:gd name="T16" fmla="*/ 0 w 64"/>
                  <a:gd name="T17" fmla="*/ 0 h 255"/>
                  <a:gd name="T18" fmla="*/ 0 w 64"/>
                  <a:gd name="T19" fmla="*/ 0 h 255"/>
                  <a:gd name="T20" fmla="*/ 0 w 64"/>
                  <a:gd name="T21" fmla="*/ 2 h 255"/>
                  <a:gd name="T22" fmla="*/ 1 w 64"/>
                  <a:gd name="T23" fmla="*/ 3 h 255"/>
                  <a:gd name="T24" fmla="*/ 1 w 64"/>
                  <a:gd name="T25" fmla="*/ 4 h 255"/>
                  <a:gd name="T26" fmla="*/ 1 w 64"/>
                  <a:gd name="T27" fmla="*/ 6 h 255"/>
                  <a:gd name="T28" fmla="*/ 2 w 64"/>
                  <a:gd name="T29" fmla="*/ 8 h 255"/>
                  <a:gd name="T30" fmla="*/ 2 w 64"/>
                  <a:gd name="T31" fmla="*/ 9 h 255"/>
                  <a:gd name="T32" fmla="*/ 2 w 64"/>
                  <a:gd name="T33" fmla="*/ 10 h 255"/>
                  <a:gd name="T34" fmla="*/ 2 w 64"/>
                  <a:gd name="T35" fmla="*/ 10 h 255"/>
                  <a:gd name="T36" fmla="*/ 3 w 64"/>
                  <a:gd name="T37" fmla="*/ 10 h 255"/>
                  <a:gd name="T38" fmla="*/ 3 w 64"/>
                  <a:gd name="T39" fmla="*/ 10 h 25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4" h="255">
                    <a:moveTo>
                      <a:pt x="64" y="253"/>
                    </a:moveTo>
                    <a:lnTo>
                      <a:pt x="57" y="227"/>
                    </a:lnTo>
                    <a:lnTo>
                      <a:pt x="47" y="176"/>
                    </a:lnTo>
                    <a:lnTo>
                      <a:pt x="30" y="109"/>
                    </a:lnTo>
                    <a:lnTo>
                      <a:pt x="25" y="95"/>
                    </a:lnTo>
                    <a:lnTo>
                      <a:pt x="22" y="77"/>
                    </a:lnTo>
                    <a:lnTo>
                      <a:pt x="17" y="58"/>
                    </a:lnTo>
                    <a:lnTo>
                      <a:pt x="8" y="24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11" y="41"/>
                    </a:lnTo>
                    <a:lnTo>
                      <a:pt x="18" y="69"/>
                    </a:lnTo>
                    <a:lnTo>
                      <a:pt x="26" y="110"/>
                    </a:lnTo>
                    <a:lnTo>
                      <a:pt x="34" y="150"/>
                    </a:lnTo>
                    <a:lnTo>
                      <a:pt x="46" y="195"/>
                    </a:lnTo>
                    <a:lnTo>
                      <a:pt x="53" y="226"/>
                    </a:lnTo>
                    <a:lnTo>
                      <a:pt x="59" y="255"/>
                    </a:lnTo>
                    <a:lnTo>
                      <a:pt x="60" y="255"/>
                    </a:lnTo>
                    <a:lnTo>
                      <a:pt x="63" y="255"/>
                    </a:lnTo>
                    <a:lnTo>
                      <a:pt x="64" y="253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89" name="Freeform 150">
                <a:extLst>
                  <a:ext uri="{FF2B5EF4-FFF2-40B4-BE49-F238E27FC236}">
                    <a16:creationId xmlns:a16="http://schemas.microsoft.com/office/drawing/2014/main" id="{6D585B2C-0DF0-4205-BFD2-9871BA733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0" y="2228"/>
                <a:ext cx="5" cy="6"/>
              </a:xfrm>
              <a:custGeom>
                <a:avLst/>
                <a:gdLst>
                  <a:gd name="T0" fmla="*/ 0 w 26"/>
                  <a:gd name="T1" fmla="*/ 1 h 29"/>
                  <a:gd name="T2" fmla="*/ 0 w 26"/>
                  <a:gd name="T3" fmla="*/ 1 h 29"/>
                  <a:gd name="T4" fmla="*/ 1 w 26"/>
                  <a:gd name="T5" fmla="*/ 0 h 29"/>
                  <a:gd name="T6" fmla="*/ 1 w 26"/>
                  <a:gd name="T7" fmla="*/ 0 h 29"/>
                  <a:gd name="T8" fmla="*/ 1 w 26"/>
                  <a:gd name="T9" fmla="*/ 0 h 29"/>
                  <a:gd name="T10" fmla="*/ 0 w 26"/>
                  <a:gd name="T11" fmla="*/ 0 h 29"/>
                  <a:gd name="T12" fmla="*/ 0 w 26"/>
                  <a:gd name="T13" fmla="*/ 1 h 29"/>
                  <a:gd name="T14" fmla="*/ 0 w 26"/>
                  <a:gd name="T15" fmla="*/ 1 h 29"/>
                  <a:gd name="T16" fmla="*/ 0 w 26"/>
                  <a:gd name="T17" fmla="*/ 1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" h="29">
                    <a:moveTo>
                      <a:pt x="1" y="29"/>
                    </a:moveTo>
                    <a:lnTo>
                      <a:pt x="7" y="17"/>
                    </a:lnTo>
                    <a:lnTo>
                      <a:pt x="14" y="6"/>
                    </a:lnTo>
                    <a:lnTo>
                      <a:pt x="23" y="3"/>
                    </a:lnTo>
                    <a:lnTo>
                      <a:pt x="26" y="0"/>
                    </a:lnTo>
                    <a:lnTo>
                      <a:pt x="11" y="6"/>
                    </a:lnTo>
                    <a:lnTo>
                      <a:pt x="5" y="18"/>
                    </a:lnTo>
                    <a:lnTo>
                      <a:pt x="0" y="27"/>
                    </a:lnTo>
                    <a:lnTo>
                      <a:pt x="1" y="29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90" name="Freeform 151">
                <a:extLst>
                  <a:ext uri="{FF2B5EF4-FFF2-40B4-BE49-F238E27FC236}">
                    <a16:creationId xmlns:a16="http://schemas.microsoft.com/office/drawing/2014/main" id="{F2E40C14-23B2-4B6D-AE03-0EB8B0CB7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8" y="2218"/>
                <a:ext cx="5" cy="9"/>
              </a:xfrm>
              <a:custGeom>
                <a:avLst/>
                <a:gdLst>
                  <a:gd name="T0" fmla="*/ 0 w 24"/>
                  <a:gd name="T1" fmla="*/ 2 h 41"/>
                  <a:gd name="T2" fmla="*/ 0 w 24"/>
                  <a:gd name="T3" fmla="*/ 1 h 41"/>
                  <a:gd name="T4" fmla="*/ 0 w 24"/>
                  <a:gd name="T5" fmla="*/ 1 h 41"/>
                  <a:gd name="T6" fmla="*/ 1 w 24"/>
                  <a:gd name="T7" fmla="*/ 1 h 41"/>
                  <a:gd name="T8" fmla="*/ 1 w 24"/>
                  <a:gd name="T9" fmla="*/ 0 h 41"/>
                  <a:gd name="T10" fmla="*/ 1 w 24"/>
                  <a:gd name="T11" fmla="*/ 0 h 41"/>
                  <a:gd name="T12" fmla="*/ 1 w 24"/>
                  <a:gd name="T13" fmla="*/ 0 h 41"/>
                  <a:gd name="T14" fmla="*/ 1 w 24"/>
                  <a:gd name="T15" fmla="*/ 0 h 41"/>
                  <a:gd name="T16" fmla="*/ 0 w 24"/>
                  <a:gd name="T17" fmla="*/ 1 h 41"/>
                  <a:gd name="T18" fmla="*/ 0 w 24"/>
                  <a:gd name="T19" fmla="*/ 1 h 41"/>
                  <a:gd name="T20" fmla="*/ 0 w 24"/>
                  <a:gd name="T21" fmla="*/ 1 h 41"/>
                  <a:gd name="T22" fmla="*/ 0 w 24"/>
                  <a:gd name="T23" fmla="*/ 2 h 41"/>
                  <a:gd name="T24" fmla="*/ 0 w 24"/>
                  <a:gd name="T25" fmla="*/ 2 h 41"/>
                  <a:gd name="T26" fmla="*/ 0 w 24"/>
                  <a:gd name="T27" fmla="*/ 2 h 4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4" h="41">
                    <a:moveTo>
                      <a:pt x="3" y="41"/>
                    </a:moveTo>
                    <a:lnTo>
                      <a:pt x="6" y="29"/>
                    </a:lnTo>
                    <a:lnTo>
                      <a:pt x="9" y="20"/>
                    </a:lnTo>
                    <a:lnTo>
                      <a:pt x="16" y="12"/>
                    </a:lnTo>
                    <a:lnTo>
                      <a:pt x="23" y="2"/>
                    </a:lnTo>
                    <a:lnTo>
                      <a:pt x="24" y="0"/>
                    </a:lnTo>
                    <a:lnTo>
                      <a:pt x="18" y="6"/>
                    </a:lnTo>
                    <a:lnTo>
                      <a:pt x="15" y="9"/>
                    </a:lnTo>
                    <a:lnTo>
                      <a:pt x="7" y="23"/>
                    </a:lnTo>
                    <a:lnTo>
                      <a:pt x="5" y="26"/>
                    </a:lnTo>
                    <a:lnTo>
                      <a:pt x="4" y="28"/>
                    </a:lnTo>
                    <a:lnTo>
                      <a:pt x="1" y="36"/>
                    </a:lnTo>
                    <a:lnTo>
                      <a:pt x="0" y="38"/>
                    </a:lnTo>
                    <a:lnTo>
                      <a:pt x="3" y="4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91" name="Freeform 152">
                <a:extLst>
                  <a:ext uri="{FF2B5EF4-FFF2-40B4-BE49-F238E27FC236}">
                    <a16:creationId xmlns:a16="http://schemas.microsoft.com/office/drawing/2014/main" id="{9F18A42D-5B72-4247-AC55-58FBE4FA3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6" y="2205"/>
                <a:ext cx="2" cy="5"/>
              </a:xfrm>
              <a:custGeom>
                <a:avLst/>
                <a:gdLst>
                  <a:gd name="T0" fmla="*/ 0 w 11"/>
                  <a:gd name="T1" fmla="*/ 1 h 23"/>
                  <a:gd name="T2" fmla="*/ 0 w 11"/>
                  <a:gd name="T3" fmla="*/ 1 h 23"/>
                  <a:gd name="T4" fmla="*/ 0 w 11"/>
                  <a:gd name="T5" fmla="*/ 0 h 23"/>
                  <a:gd name="T6" fmla="*/ 0 w 11"/>
                  <a:gd name="T7" fmla="*/ 0 h 23"/>
                  <a:gd name="T8" fmla="*/ 0 w 11"/>
                  <a:gd name="T9" fmla="*/ 0 h 23"/>
                  <a:gd name="T10" fmla="*/ 0 w 11"/>
                  <a:gd name="T11" fmla="*/ 0 h 23"/>
                  <a:gd name="T12" fmla="*/ 0 w 11"/>
                  <a:gd name="T13" fmla="*/ 0 h 23"/>
                  <a:gd name="T14" fmla="*/ 0 w 11"/>
                  <a:gd name="T15" fmla="*/ 0 h 23"/>
                  <a:gd name="T16" fmla="*/ 0 w 11"/>
                  <a:gd name="T17" fmla="*/ 1 h 23"/>
                  <a:gd name="T18" fmla="*/ 0 w 11"/>
                  <a:gd name="T19" fmla="*/ 1 h 23"/>
                  <a:gd name="T20" fmla="*/ 0 w 11"/>
                  <a:gd name="T21" fmla="*/ 1 h 23"/>
                  <a:gd name="T22" fmla="*/ 0 w 11"/>
                  <a:gd name="T23" fmla="*/ 1 h 2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1" h="23">
                    <a:moveTo>
                      <a:pt x="1" y="23"/>
                    </a:moveTo>
                    <a:lnTo>
                      <a:pt x="3" y="15"/>
                    </a:lnTo>
                    <a:lnTo>
                      <a:pt x="4" y="9"/>
                    </a:lnTo>
                    <a:lnTo>
                      <a:pt x="8" y="4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5"/>
                    </a:lnTo>
                    <a:lnTo>
                      <a:pt x="3" y="9"/>
                    </a:lnTo>
                    <a:lnTo>
                      <a:pt x="2" y="14"/>
                    </a:lnTo>
                    <a:lnTo>
                      <a:pt x="1" y="18"/>
                    </a:lnTo>
                    <a:lnTo>
                      <a:pt x="0" y="22"/>
                    </a:lnTo>
                    <a:lnTo>
                      <a:pt x="1" y="23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92" name="Freeform 153">
                <a:extLst>
                  <a:ext uri="{FF2B5EF4-FFF2-40B4-BE49-F238E27FC236}">
                    <a16:creationId xmlns:a16="http://schemas.microsoft.com/office/drawing/2014/main" id="{88CD0AB7-0BAB-4BA2-AB2D-8678B2EBF9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0" y="2206"/>
                <a:ext cx="6" cy="10"/>
              </a:xfrm>
              <a:custGeom>
                <a:avLst/>
                <a:gdLst>
                  <a:gd name="T0" fmla="*/ 1 w 29"/>
                  <a:gd name="T1" fmla="*/ 2 h 47"/>
                  <a:gd name="T2" fmla="*/ 1 w 29"/>
                  <a:gd name="T3" fmla="*/ 2 h 47"/>
                  <a:gd name="T4" fmla="*/ 1 w 29"/>
                  <a:gd name="T5" fmla="*/ 1 h 47"/>
                  <a:gd name="T6" fmla="*/ 0 w 29"/>
                  <a:gd name="T7" fmla="*/ 1 h 47"/>
                  <a:gd name="T8" fmla="*/ 0 w 29"/>
                  <a:gd name="T9" fmla="*/ 0 h 47"/>
                  <a:gd name="T10" fmla="*/ 0 w 29"/>
                  <a:gd name="T11" fmla="*/ 0 h 47"/>
                  <a:gd name="T12" fmla="*/ 0 w 29"/>
                  <a:gd name="T13" fmla="*/ 1 h 47"/>
                  <a:gd name="T14" fmla="*/ 1 w 29"/>
                  <a:gd name="T15" fmla="*/ 1 h 47"/>
                  <a:gd name="T16" fmla="*/ 1 w 29"/>
                  <a:gd name="T17" fmla="*/ 2 h 47"/>
                  <a:gd name="T18" fmla="*/ 1 w 29"/>
                  <a:gd name="T19" fmla="*/ 2 h 47"/>
                  <a:gd name="T20" fmla="*/ 1 w 29"/>
                  <a:gd name="T21" fmla="*/ 2 h 47"/>
                  <a:gd name="T22" fmla="*/ 1 w 29"/>
                  <a:gd name="T23" fmla="*/ 2 h 47"/>
                  <a:gd name="T24" fmla="*/ 1 w 29"/>
                  <a:gd name="T25" fmla="*/ 2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47">
                    <a:moveTo>
                      <a:pt x="29" y="44"/>
                    </a:moveTo>
                    <a:lnTo>
                      <a:pt x="21" y="36"/>
                    </a:lnTo>
                    <a:lnTo>
                      <a:pt x="15" y="28"/>
                    </a:lnTo>
                    <a:lnTo>
                      <a:pt x="8" y="14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8" y="19"/>
                    </a:lnTo>
                    <a:lnTo>
                      <a:pt x="13" y="29"/>
                    </a:lnTo>
                    <a:lnTo>
                      <a:pt x="21" y="42"/>
                    </a:lnTo>
                    <a:lnTo>
                      <a:pt x="25" y="47"/>
                    </a:lnTo>
                    <a:lnTo>
                      <a:pt x="25" y="46"/>
                    </a:lnTo>
                    <a:lnTo>
                      <a:pt x="29" y="47"/>
                    </a:lnTo>
                    <a:lnTo>
                      <a:pt x="29" y="4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93" name="Freeform 154">
                <a:extLst>
                  <a:ext uri="{FF2B5EF4-FFF2-40B4-BE49-F238E27FC236}">
                    <a16:creationId xmlns:a16="http://schemas.microsoft.com/office/drawing/2014/main" id="{5C88CC21-B71C-4492-8DC2-68842B680D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0" y="2218"/>
                <a:ext cx="8" cy="12"/>
              </a:xfrm>
              <a:custGeom>
                <a:avLst/>
                <a:gdLst>
                  <a:gd name="T0" fmla="*/ 1 w 43"/>
                  <a:gd name="T1" fmla="*/ 2 h 61"/>
                  <a:gd name="T2" fmla="*/ 1 w 43"/>
                  <a:gd name="T3" fmla="*/ 2 h 61"/>
                  <a:gd name="T4" fmla="*/ 1 w 43"/>
                  <a:gd name="T5" fmla="*/ 1 h 61"/>
                  <a:gd name="T6" fmla="*/ 0 w 43"/>
                  <a:gd name="T7" fmla="*/ 0 h 61"/>
                  <a:gd name="T8" fmla="*/ 0 w 43"/>
                  <a:gd name="T9" fmla="*/ 0 h 61"/>
                  <a:gd name="T10" fmla="*/ 0 w 43"/>
                  <a:gd name="T11" fmla="*/ 0 h 61"/>
                  <a:gd name="T12" fmla="*/ 0 w 43"/>
                  <a:gd name="T13" fmla="*/ 0 h 61"/>
                  <a:gd name="T14" fmla="*/ 0 w 43"/>
                  <a:gd name="T15" fmla="*/ 0 h 61"/>
                  <a:gd name="T16" fmla="*/ 0 w 43"/>
                  <a:gd name="T17" fmla="*/ 1 h 61"/>
                  <a:gd name="T18" fmla="*/ 1 w 43"/>
                  <a:gd name="T19" fmla="*/ 1 h 61"/>
                  <a:gd name="T20" fmla="*/ 1 w 43"/>
                  <a:gd name="T21" fmla="*/ 1 h 61"/>
                  <a:gd name="T22" fmla="*/ 1 w 43"/>
                  <a:gd name="T23" fmla="*/ 2 h 61"/>
                  <a:gd name="T24" fmla="*/ 1 w 43"/>
                  <a:gd name="T25" fmla="*/ 2 h 61"/>
                  <a:gd name="T26" fmla="*/ 1 w 43"/>
                  <a:gd name="T27" fmla="*/ 2 h 61"/>
                  <a:gd name="T28" fmla="*/ 1 w 43"/>
                  <a:gd name="T29" fmla="*/ 2 h 61"/>
                  <a:gd name="T30" fmla="*/ 1 w 43"/>
                  <a:gd name="T31" fmla="*/ 2 h 61"/>
                  <a:gd name="T32" fmla="*/ 1 w 43"/>
                  <a:gd name="T33" fmla="*/ 2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61">
                    <a:moveTo>
                      <a:pt x="41" y="54"/>
                    </a:moveTo>
                    <a:lnTo>
                      <a:pt x="34" y="46"/>
                    </a:lnTo>
                    <a:lnTo>
                      <a:pt x="25" y="35"/>
                    </a:lnTo>
                    <a:lnTo>
                      <a:pt x="10" y="10"/>
                    </a:lnTo>
                    <a:lnTo>
                      <a:pt x="5" y="2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6" y="7"/>
                    </a:lnTo>
                    <a:lnTo>
                      <a:pt x="10" y="14"/>
                    </a:lnTo>
                    <a:lnTo>
                      <a:pt x="15" y="24"/>
                    </a:lnTo>
                    <a:lnTo>
                      <a:pt x="23" y="36"/>
                    </a:lnTo>
                    <a:lnTo>
                      <a:pt x="27" y="43"/>
                    </a:lnTo>
                    <a:lnTo>
                      <a:pt x="39" y="57"/>
                    </a:lnTo>
                    <a:lnTo>
                      <a:pt x="42" y="61"/>
                    </a:lnTo>
                    <a:lnTo>
                      <a:pt x="43" y="61"/>
                    </a:lnTo>
                    <a:lnTo>
                      <a:pt x="42" y="57"/>
                    </a:lnTo>
                    <a:lnTo>
                      <a:pt x="41" y="5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94" name="Freeform 155">
                <a:extLst>
                  <a:ext uri="{FF2B5EF4-FFF2-40B4-BE49-F238E27FC236}">
                    <a16:creationId xmlns:a16="http://schemas.microsoft.com/office/drawing/2014/main" id="{201D8737-A268-4B26-8E6A-B6B3488ECD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" y="2247"/>
                <a:ext cx="37" cy="31"/>
              </a:xfrm>
              <a:custGeom>
                <a:avLst/>
                <a:gdLst>
                  <a:gd name="T0" fmla="*/ 7 w 186"/>
                  <a:gd name="T1" fmla="*/ 1 h 151"/>
                  <a:gd name="T2" fmla="*/ 7 w 186"/>
                  <a:gd name="T3" fmla="*/ 1 h 151"/>
                  <a:gd name="T4" fmla="*/ 7 w 186"/>
                  <a:gd name="T5" fmla="*/ 2 h 151"/>
                  <a:gd name="T6" fmla="*/ 6 w 186"/>
                  <a:gd name="T7" fmla="*/ 2 h 151"/>
                  <a:gd name="T8" fmla="*/ 6 w 186"/>
                  <a:gd name="T9" fmla="*/ 2 h 151"/>
                  <a:gd name="T10" fmla="*/ 6 w 186"/>
                  <a:gd name="T11" fmla="*/ 3 h 151"/>
                  <a:gd name="T12" fmla="*/ 6 w 186"/>
                  <a:gd name="T13" fmla="*/ 3 h 151"/>
                  <a:gd name="T14" fmla="*/ 5 w 186"/>
                  <a:gd name="T15" fmla="*/ 3 h 151"/>
                  <a:gd name="T16" fmla="*/ 5 w 186"/>
                  <a:gd name="T17" fmla="*/ 4 h 151"/>
                  <a:gd name="T18" fmla="*/ 5 w 186"/>
                  <a:gd name="T19" fmla="*/ 5 h 151"/>
                  <a:gd name="T20" fmla="*/ 4 w 186"/>
                  <a:gd name="T21" fmla="*/ 5 h 151"/>
                  <a:gd name="T22" fmla="*/ 4 w 186"/>
                  <a:gd name="T23" fmla="*/ 4 h 151"/>
                  <a:gd name="T24" fmla="*/ 4 w 186"/>
                  <a:gd name="T25" fmla="*/ 5 h 151"/>
                  <a:gd name="T26" fmla="*/ 3 w 186"/>
                  <a:gd name="T27" fmla="*/ 6 h 151"/>
                  <a:gd name="T28" fmla="*/ 2 w 186"/>
                  <a:gd name="T29" fmla="*/ 6 h 151"/>
                  <a:gd name="T30" fmla="*/ 2 w 186"/>
                  <a:gd name="T31" fmla="*/ 6 h 151"/>
                  <a:gd name="T32" fmla="*/ 1 w 186"/>
                  <a:gd name="T33" fmla="*/ 6 h 151"/>
                  <a:gd name="T34" fmla="*/ 0 w 186"/>
                  <a:gd name="T35" fmla="*/ 6 h 151"/>
                  <a:gd name="T36" fmla="*/ 1 w 186"/>
                  <a:gd name="T37" fmla="*/ 5 h 151"/>
                  <a:gd name="T38" fmla="*/ 1 w 186"/>
                  <a:gd name="T39" fmla="*/ 4 h 151"/>
                  <a:gd name="T40" fmla="*/ 1 w 186"/>
                  <a:gd name="T41" fmla="*/ 4 h 151"/>
                  <a:gd name="T42" fmla="*/ 1 w 186"/>
                  <a:gd name="T43" fmla="*/ 4 h 151"/>
                  <a:gd name="T44" fmla="*/ 2 w 186"/>
                  <a:gd name="T45" fmla="*/ 3 h 151"/>
                  <a:gd name="T46" fmla="*/ 2 w 186"/>
                  <a:gd name="T47" fmla="*/ 3 h 151"/>
                  <a:gd name="T48" fmla="*/ 2 w 186"/>
                  <a:gd name="T49" fmla="*/ 2 h 151"/>
                  <a:gd name="T50" fmla="*/ 2 w 186"/>
                  <a:gd name="T51" fmla="*/ 2 h 151"/>
                  <a:gd name="T52" fmla="*/ 2 w 186"/>
                  <a:gd name="T53" fmla="*/ 2 h 151"/>
                  <a:gd name="T54" fmla="*/ 3 w 186"/>
                  <a:gd name="T55" fmla="*/ 2 h 151"/>
                  <a:gd name="T56" fmla="*/ 3 w 186"/>
                  <a:gd name="T57" fmla="*/ 1 h 151"/>
                  <a:gd name="T58" fmla="*/ 3 w 186"/>
                  <a:gd name="T59" fmla="*/ 1 h 151"/>
                  <a:gd name="T60" fmla="*/ 4 w 186"/>
                  <a:gd name="T61" fmla="*/ 1 h 151"/>
                  <a:gd name="T62" fmla="*/ 4 w 186"/>
                  <a:gd name="T63" fmla="*/ 1 h 151"/>
                  <a:gd name="T64" fmla="*/ 5 w 186"/>
                  <a:gd name="T65" fmla="*/ 1 h 151"/>
                  <a:gd name="T66" fmla="*/ 5 w 186"/>
                  <a:gd name="T67" fmla="*/ 0 h 151"/>
                  <a:gd name="T68" fmla="*/ 5 w 186"/>
                  <a:gd name="T69" fmla="*/ 0 h 151"/>
                  <a:gd name="T70" fmla="*/ 6 w 186"/>
                  <a:gd name="T71" fmla="*/ 0 h 151"/>
                  <a:gd name="T72" fmla="*/ 6 w 186"/>
                  <a:gd name="T73" fmla="*/ 1 h 151"/>
                  <a:gd name="T74" fmla="*/ 7 w 186"/>
                  <a:gd name="T75" fmla="*/ 0 h 151"/>
                  <a:gd name="T76" fmla="*/ 7 w 186"/>
                  <a:gd name="T77" fmla="*/ 0 h 151"/>
                  <a:gd name="T78" fmla="*/ 7 w 186"/>
                  <a:gd name="T79" fmla="*/ 0 h 15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86" h="151">
                    <a:moveTo>
                      <a:pt x="178" y="12"/>
                    </a:moveTo>
                    <a:lnTo>
                      <a:pt x="164" y="23"/>
                    </a:lnTo>
                    <a:lnTo>
                      <a:pt x="168" y="25"/>
                    </a:lnTo>
                    <a:lnTo>
                      <a:pt x="176" y="29"/>
                    </a:lnTo>
                    <a:lnTo>
                      <a:pt x="176" y="35"/>
                    </a:lnTo>
                    <a:lnTo>
                      <a:pt x="174" y="39"/>
                    </a:lnTo>
                    <a:lnTo>
                      <a:pt x="164" y="45"/>
                    </a:lnTo>
                    <a:lnTo>
                      <a:pt x="159" y="44"/>
                    </a:lnTo>
                    <a:lnTo>
                      <a:pt x="155" y="45"/>
                    </a:lnTo>
                    <a:lnTo>
                      <a:pt x="158" y="57"/>
                    </a:lnTo>
                    <a:lnTo>
                      <a:pt x="159" y="60"/>
                    </a:lnTo>
                    <a:lnTo>
                      <a:pt x="153" y="74"/>
                    </a:lnTo>
                    <a:lnTo>
                      <a:pt x="151" y="75"/>
                    </a:lnTo>
                    <a:lnTo>
                      <a:pt x="145" y="76"/>
                    </a:lnTo>
                    <a:lnTo>
                      <a:pt x="134" y="78"/>
                    </a:lnTo>
                    <a:lnTo>
                      <a:pt x="132" y="83"/>
                    </a:lnTo>
                    <a:lnTo>
                      <a:pt x="130" y="91"/>
                    </a:lnTo>
                    <a:lnTo>
                      <a:pt x="127" y="98"/>
                    </a:lnTo>
                    <a:lnTo>
                      <a:pt x="120" y="107"/>
                    </a:lnTo>
                    <a:lnTo>
                      <a:pt x="118" y="108"/>
                    </a:lnTo>
                    <a:lnTo>
                      <a:pt x="112" y="113"/>
                    </a:lnTo>
                    <a:lnTo>
                      <a:pt x="108" y="116"/>
                    </a:lnTo>
                    <a:lnTo>
                      <a:pt x="110" y="105"/>
                    </a:lnTo>
                    <a:lnTo>
                      <a:pt x="109" y="103"/>
                    </a:lnTo>
                    <a:lnTo>
                      <a:pt x="102" y="105"/>
                    </a:lnTo>
                    <a:lnTo>
                      <a:pt x="94" y="113"/>
                    </a:lnTo>
                    <a:lnTo>
                      <a:pt x="84" y="128"/>
                    </a:lnTo>
                    <a:lnTo>
                      <a:pt x="76" y="139"/>
                    </a:lnTo>
                    <a:lnTo>
                      <a:pt x="62" y="146"/>
                    </a:lnTo>
                    <a:lnTo>
                      <a:pt x="58" y="147"/>
                    </a:lnTo>
                    <a:lnTo>
                      <a:pt x="58" y="142"/>
                    </a:lnTo>
                    <a:lnTo>
                      <a:pt x="48" y="143"/>
                    </a:lnTo>
                    <a:lnTo>
                      <a:pt x="35" y="149"/>
                    </a:lnTo>
                    <a:lnTo>
                      <a:pt x="15" y="151"/>
                    </a:lnTo>
                    <a:lnTo>
                      <a:pt x="0" y="147"/>
                    </a:lnTo>
                    <a:lnTo>
                      <a:pt x="7" y="135"/>
                    </a:lnTo>
                    <a:lnTo>
                      <a:pt x="10" y="127"/>
                    </a:lnTo>
                    <a:lnTo>
                      <a:pt x="19" y="112"/>
                    </a:lnTo>
                    <a:lnTo>
                      <a:pt x="30" y="102"/>
                    </a:lnTo>
                    <a:lnTo>
                      <a:pt x="36" y="94"/>
                    </a:lnTo>
                    <a:lnTo>
                      <a:pt x="35" y="94"/>
                    </a:lnTo>
                    <a:lnTo>
                      <a:pt x="35" y="92"/>
                    </a:lnTo>
                    <a:lnTo>
                      <a:pt x="31" y="93"/>
                    </a:lnTo>
                    <a:lnTo>
                      <a:pt x="33" y="86"/>
                    </a:lnTo>
                    <a:lnTo>
                      <a:pt x="40" y="82"/>
                    </a:lnTo>
                    <a:lnTo>
                      <a:pt x="47" y="75"/>
                    </a:lnTo>
                    <a:lnTo>
                      <a:pt x="53" y="69"/>
                    </a:lnTo>
                    <a:lnTo>
                      <a:pt x="58" y="66"/>
                    </a:lnTo>
                    <a:lnTo>
                      <a:pt x="60" y="62"/>
                    </a:lnTo>
                    <a:lnTo>
                      <a:pt x="59" y="60"/>
                    </a:lnTo>
                    <a:lnTo>
                      <a:pt x="52" y="59"/>
                    </a:lnTo>
                    <a:lnTo>
                      <a:pt x="44" y="60"/>
                    </a:lnTo>
                    <a:lnTo>
                      <a:pt x="49" y="53"/>
                    </a:lnTo>
                    <a:lnTo>
                      <a:pt x="57" y="49"/>
                    </a:lnTo>
                    <a:lnTo>
                      <a:pt x="64" y="44"/>
                    </a:lnTo>
                    <a:lnTo>
                      <a:pt x="72" y="44"/>
                    </a:lnTo>
                    <a:lnTo>
                      <a:pt x="77" y="42"/>
                    </a:lnTo>
                    <a:lnTo>
                      <a:pt x="86" y="36"/>
                    </a:lnTo>
                    <a:lnTo>
                      <a:pt x="90" y="31"/>
                    </a:lnTo>
                    <a:lnTo>
                      <a:pt x="78" y="27"/>
                    </a:lnTo>
                    <a:lnTo>
                      <a:pt x="79" y="22"/>
                    </a:lnTo>
                    <a:lnTo>
                      <a:pt x="89" y="18"/>
                    </a:lnTo>
                    <a:lnTo>
                      <a:pt x="98" y="18"/>
                    </a:lnTo>
                    <a:lnTo>
                      <a:pt x="107" y="17"/>
                    </a:lnTo>
                    <a:lnTo>
                      <a:pt x="111" y="16"/>
                    </a:lnTo>
                    <a:lnTo>
                      <a:pt x="123" y="14"/>
                    </a:lnTo>
                    <a:lnTo>
                      <a:pt x="132" y="11"/>
                    </a:lnTo>
                    <a:lnTo>
                      <a:pt x="125" y="10"/>
                    </a:lnTo>
                    <a:lnTo>
                      <a:pt x="121" y="7"/>
                    </a:lnTo>
                    <a:lnTo>
                      <a:pt x="121" y="3"/>
                    </a:lnTo>
                    <a:lnTo>
                      <a:pt x="130" y="0"/>
                    </a:lnTo>
                    <a:lnTo>
                      <a:pt x="141" y="1"/>
                    </a:lnTo>
                    <a:lnTo>
                      <a:pt x="154" y="5"/>
                    </a:lnTo>
                    <a:lnTo>
                      <a:pt x="162" y="16"/>
                    </a:lnTo>
                    <a:lnTo>
                      <a:pt x="168" y="11"/>
                    </a:lnTo>
                    <a:lnTo>
                      <a:pt x="174" y="5"/>
                    </a:lnTo>
                    <a:lnTo>
                      <a:pt x="179" y="1"/>
                    </a:lnTo>
                    <a:lnTo>
                      <a:pt x="184" y="1"/>
                    </a:lnTo>
                    <a:lnTo>
                      <a:pt x="186" y="5"/>
                    </a:lnTo>
                    <a:lnTo>
                      <a:pt x="185" y="7"/>
                    </a:lnTo>
                    <a:lnTo>
                      <a:pt x="178" y="1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95" name="Freeform 156">
                <a:extLst>
                  <a:ext uri="{FF2B5EF4-FFF2-40B4-BE49-F238E27FC236}">
                    <a16:creationId xmlns:a16="http://schemas.microsoft.com/office/drawing/2014/main" id="{306D5BF7-6560-4E99-A1BD-D15201D699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8" y="2245"/>
                <a:ext cx="32" cy="31"/>
              </a:xfrm>
              <a:custGeom>
                <a:avLst/>
                <a:gdLst>
                  <a:gd name="T0" fmla="*/ 6 w 160"/>
                  <a:gd name="T1" fmla="*/ 0 h 155"/>
                  <a:gd name="T2" fmla="*/ 6 w 160"/>
                  <a:gd name="T3" fmla="*/ 1 h 155"/>
                  <a:gd name="T4" fmla="*/ 5 w 160"/>
                  <a:gd name="T5" fmla="*/ 2 h 155"/>
                  <a:gd name="T6" fmla="*/ 3 w 160"/>
                  <a:gd name="T7" fmla="*/ 4 h 155"/>
                  <a:gd name="T8" fmla="*/ 2 w 160"/>
                  <a:gd name="T9" fmla="*/ 4 h 155"/>
                  <a:gd name="T10" fmla="*/ 2 w 160"/>
                  <a:gd name="T11" fmla="*/ 4 h 155"/>
                  <a:gd name="T12" fmla="*/ 2 w 160"/>
                  <a:gd name="T13" fmla="*/ 5 h 155"/>
                  <a:gd name="T14" fmla="*/ 1 w 160"/>
                  <a:gd name="T15" fmla="*/ 6 h 155"/>
                  <a:gd name="T16" fmla="*/ 0 w 160"/>
                  <a:gd name="T17" fmla="*/ 6 h 155"/>
                  <a:gd name="T18" fmla="*/ 0 w 160"/>
                  <a:gd name="T19" fmla="*/ 6 h 155"/>
                  <a:gd name="T20" fmla="*/ 1 w 160"/>
                  <a:gd name="T21" fmla="*/ 5 h 155"/>
                  <a:gd name="T22" fmla="*/ 2 w 160"/>
                  <a:gd name="T23" fmla="*/ 5 h 155"/>
                  <a:gd name="T24" fmla="*/ 3 w 160"/>
                  <a:gd name="T25" fmla="*/ 4 h 155"/>
                  <a:gd name="T26" fmla="*/ 4 w 160"/>
                  <a:gd name="T27" fmla="*/ 3 h 155"/>
                  <a:gd name="T28" fmla="*/ 5 w 160"/>
                  <a:gd name="T29" fmla="*/ 1 h 155"/>
                  <a:gd name="T30" fmla="*/ 6 w 160"/>
                  <a:gd name="T31" fmla="*/ 1 h 155"/>
                  <a:gd name="T32" fmla="*/ 6 w 160"/>
                  <a:gd name="T33" fmla="*/ 0 h 155"/>
                  <a:gd name="T34" fmla="*/ 6 w 160"/>
                  <a:gd name="T35" fmla="*/ 0 h 155"/>
                  <a:gd name="T36" fmla="*/ 6 w 160"/>
                  <a:gd name="T37" fmla="*/ 0 h 155"/>
                  <a:gd name="T38" fmla="*/ 6 w 160"/>
                  <a:gd name="T39" fmla="*/ 0 h 15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60" h="155">
                    <a:moveTo>
                      <a:pt x="160" y="4"/>
                    </a:moveTo>
                    <a:lnTo>
                      <a:pt x="143" y="19"/>
                    </a:lnTo>
                    <a:lnTo>
                      <a:pt x="113" y="51"/>
                    </a:lnTo>
                    <a:lnTo>
                      <a:pt x="71" y="91"/>
                    </a:lnTo>
                    <a:lnTo>
                      <a:pt x="62" y="98"/>
                    </a:lnTo>
                    <a:lnTo>
                      <a:pt x="50" y="110"/>
                    </a:lnTo>
                    <a:lnTo>
                      <a:pt x="39" y="121"/>
                    </a:lnTo>
                    <a:lnTo>
                      <a:pt x="17" y="142"/>
                    </a:lnTo>
                    <a:lnTo>
                      <a:pt x="6" y="149"/>
                    </a:lnTo>
                    <a:lnTo>
                      <a:pt x="0" y="155"/>
                    </a:lnTo>
                    <a:lnTo>
                      <a:pt x="27" y="130"/>
                    </a:lnTo>
                    <a:lnTo>
                      <a:pt x="45" y="113"/>
                    </a:lnTo>
                    <a:lnTo>
                      <a:pt x="70" y="88"/>
                    </a:lnTo>
                    <a:lnTo>
                      <a:pt x="92" y="63"/>
                    </a:lnTo>
                    <a:lnTo>
                      <a:pt x="122" y="36"/>
                    </a:lnTo>
                    <a:lnTo>
                      <a:pt x="140" y="17"/>
                    </a:lnTo>
                    <a:lnTo>
                      <a:pt x="158" y="0"/>
                    </a:lnTo>
                    <a:lnTo>
                      <a:pt x="159" y="0"/>
                    </a:lnTo>
                    <a:lnTo>
                      <a:pt x="160" y="1"/>
                    </a:lnTo>
                    <a:lnTo>
                      <a:pt x="160" y="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96" name="Freeform 157">
                <a:extLst>
                  <a:ext uri="{FF2B5EF4-FFF2-40B4-BE49-F238E27FC236}">
                    <a16:creationId xmlns:a16="http://schemas.microsoft.com/office/drawing/2014/main" id="{4B2C5DAA-3419-4348-AA78-928F8AEDA7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4" y="2254"/>
                <a:ext cx="1" cy="6"/>
              </a:xfrm>
              <a:custGeom>
                <a:avLst/>
                <a:gdLst>
                  <a:gd name="T0" fmla="*/ 0 w 4"/>
                  <a:gd name="T1" fmla="*/ 0 h 31"/>
                  <a:gd name="T2" fmla="*/ 0 w 4"/>
                  <a:gd name="T3" fmla="*/ 0 h 31"/>
                  <a:gd name="T4" fmla="*/ 0 w 4"/>
                  <a:gd name="T5" fmla="*/ 1 h 31"/>
                  <a:gd name="T6" fmla="*/ 0 w 4"/>
                  <a:gd name="T7" fmla="*/ 1 h 31"/>
                  <a:gd name="T8" fmla="*/ 0 w 4"/>
                  <a:gd name="T9" fmla="*/ 1 h 31"/>
                  <a:gd name="T10" fmla="*/ 0 w 4"/>
                  <a:gd name="T11" fmla="*/ 1 h 31"/>
                  <a:gd name="T12" fmla="*/ 0 w 4"/>
                  <a:gd name="T13" fmla="*/ 0 h 31"/>
                  <a:gd name="T14" fmla="*/ 0 w 4"/>
                  <a:gd name="T15" fmla="*/ 0 h 31"/>
                  <a:gd name="T16" fmla="*/ 0 w 4"/>
                  <a:gd name="T17" fmla="*/ 0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" h="31">
                    <a:moveTo>
                      <a:pt x="4" y="0"/>
                    </a:moveTo>
                    <a:lnTo>
                      <a:pt x="1" y="11"/>
                    </a:lnTo>
                    <a:lnTo>
                      <a:pt x="1" y="21"/>
                    </a:lnTo>
                    <a:lnTo>
                      <a:pt x="4" y="27"/>
                    </a:lnTo>
                    <a:lnTo>
                      <a:pt x="4" y="31"/>
                    </a:lnTo>
                    <a:lnTo>
                      <a:pt x="0" y="19"/>
                    </a:lnTo>
                    <a:lnTo>
                      <a:pt x="1" y="9"/>
                    </a:lnTo>
                    <a:lnTo>
                      <a:pt x="2" y="1"/>
                    </a:lnTo>
                    <a:lnTo>
                      <a:pt x="4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97" name="Freeform 158">
                <a:extLst>
                  <a:ext uri="{FF2B5EF4-FFF2-40B4-BE49-F238E27FC236}">
                    <a16:creationId xmlns:a16="http://schemas.microsoft.com/office/drawing/2014/main" id="{2131B49E-A8D3-48A1-B627-E5A115CCB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8" y="2257"/>
                <a:ext cx="2" cy="8"/>
              </a:xfrm>
              <a:custGeom>
                <a:avLst/>
                <a:gdLst>
                  <a:gd name="T0" fmla="*/ 0 w 9"/>
                  <a:gd name="T1" fmla="*/ 0 h 37"/>
                  <a:gd name="T2" fmla="*/ 0 w 9"/>
                  <a:gd name="T3" fmla="*/ 0 h 37"/>
                  <a:gd name="T4" fmla="*/ 0 w 9"/>
                  <a:gd name="T5" fmla="*/ 1 h 37"/>
                  <a:gd name="T6" fmla="*/ 0 w 9"/>
                  <a:gd name="T7" fmla="*/ 1 h 37"/>
                  <a:gd name="T8" fmla="*/ 0 w 9"/>
                  <a:gd name="T9" fmla="*/ 2 h 37"/>
                  <a:gd name="T10" fmla="*/ 0 w 9"/>
                  <a:gd name="T11" fmla="*/ 2 h 37"/>
                  <a:gd name="T12" fmla="*/ 0 w 9"/>
                  <a:gd name="T13" fmla="*/ 2 h 37"/>
                  <a:gd name="T14" fmla="*/ 0 w 9"/>
                  <a:gd name="T15" fmla="*/ 1 h 37"/>
                  <a:gd name="T16" fmla="*/ 0 w 9"/>
                  <a:gd name="T17" fmla="*/ 1 h 37"/>
                  <a:gd name="T18" fmla="*/ 0 w 9"/>
                  <a:gd name="T19" fmla="*/ 0 h 37"/>
                  <a:gd name="T20" fmla="*/ 0 w 9"/>
                  <a:gd name="T21" fmla="*/ 0 h 37"/>
                  <a:gd name="T22" fmla="*/ 0 w 9"/>
                  <a:gd name="T23" fmla="*/ 0 h 37"/>
                  <a:gd name="T24" fmla="*/ 0 w 9"/>
                  <a:gd name="T25" fmla="*/ 0 h 37"/>
                  <a:gd name="T26" fmla="*/ 0 w 9"/>
                  <a:gd name="T27" fmla="*/ 0 h 3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" h="37">
                    <a:moveTo>
                      <a:pt x="9" y="0"/>
                    </a:moveTo>
                    <a:lnTo>
                      <a:pt x="5" y="9"/>
                    </a:lnTo>
                    <a:lnTo>
                      <a:pt x="3" y="16"/>
                    </a:lnTo>
                    <a:lnTo>
                      <a:pt x="3" y="25"/>
                    </a:lnTo>
                    <a:lnTo>
                      <a:pt x="2" y="35"/>
                    </a:lnTo>
                    <a:lnTo>
                      <a:pt x="2" y="37"/>
                    </a:lnTo>
                    <a:lnTo>
                      <a:pt x="0" y="31"/>
                    </a:lnTo>
                    <a:lnTo>
                      <a:pt x="0" y="26"/>
                    </a:lnTo>
                    <a:lnTo>
                      <a:pt x="3" y="14"/>
                    </a:lnTo>
                    <a:lnTo>
                      <a:pt x="3" y="10"/>
                    </a:lnTo>
                    <a:lnTo>
                      <a:pt x="4" y="8"/>
                    </a:lnTo>
                    <a:lnTo>
                      <a:pt x="6" y="2"/>
                    </a:lnTo>
                    <a:lnTo>
                      <a:pt x="7" y="0"/>
                    </a:lnTo>
                    <a:lnTo>
                      <a:pt x="9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98" name="Freeform 159">
                <a:extLst>
                  <a:ext uri="{FF2B5EF4-FFF2-40B4-BE49-F238E27FC236}">
                    <a16:creationId xmlns:a16="http://schemas.microsoft.com/office/drawing/2014/main" id="{CF33830E-A460-425E-89DF-7B12F75D0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8" y="2266"/>
                <a:ext cx="1" cy="4"/>
              </a:xfrm>
              <a:custGeom>
                <a:avLst/>
                <a:gdLst>
                  <a:gd name="T0" fmla="*/ 0 w 7"/>
                  <a:gd name="T1" fmla="*/ 0 h 21"/>
                  <a:gd name="T2" fmla="*/ 0 w 7"/>
                  <a:gd name="T3" fmla="*/ 0 h 21"/>
                  <a:gd name="T4" fmla="*/ 0 w 7"/>
                  <a:gd name="T5" fmla="*/ 0 h 21"/>
                  <a:gd name="T6" fmla="*/ 0 w 7"/>
                  <a:gd name="T7" fmla="*/ 1 h 21"/>
                  <a:gd name="T8" fmla="*/ 0 w 7"/>
                  <a:gd name="T9" fmla="*/ 1 h 21"/>
                  <a:gd name="T10" fmla="*/ 0 w 7"/>
                  <a:gd name="T11" fmla="*/ 1 h 21"/>
                  <a:gd name="T12" fmla="*/ 0 w 7"/>
                  <a:gd name="T13" fmla="*/ 1 h 21"/>
                  <a:gd name="T14" fmla="*/ 0 w 7"/>
                  <a:gd name="T15" fmla="*/ 0 h 21"/>
                  <a:gd name="T16" fmla="*/ 0 w 7"/>
                  <a:gd name="T17" fmla="*/ 0 h 21"/>
                  <a:gd name="T18" fmla="*/ 0 w 7"/>
                  <a:gd name="T19" fmla="*/ 0 h 21"/>
                  <a:gd name="T20" fmla="*/ 0 w 7"/>
                  <a:gd name="T21" fmla="*/ 0 h 21"/>
                  <a:gd name="T22" fmla="*/ 0 w 7"/>
                  <a:gd name="T23" fmla="*/ 0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" h="21">
                    <a:moveTo>
                      <a:pt x="7" y="0"/>
                    </a:moveTo>
                    <a:lnTo>
                      <a:pt x="4" y="7"/>
                    </a:lnTo>
                    <a:lnTo>
                      <a:pt x="1" y="11"/>
                    </a:lnTo>
                    <a:lnTo>
                      <a:pt x="1" y="17"/>
                    </a:lnTo>
                    <a:lnTo>
                      <a:pt x="1" y="21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5" y="0"/>
                    </a:lnTo>
                    <a:lnTo>
                      <a:pt x="7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199" name="Freeform 160">
                <a:extLst>
                  <a:ext uri="{FF2B5EF4-FFF2-40B4-BE49-F238E27FC236}">
                    <a16:creationId xmlns:a16="http://schemas.microsoft.com/office/drawing/2014/main" id="{C198CD65-F073-4A09-A332-C4B1E1D1D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4" y="2263"/>
                <a:ext cx="8" cy="3"/>
              </a:xfrm>
              <a:custGeom>
                <a:avLst/>
                <a:gdLst>
                  <a:gd name="T0" fmla="*/ 1 w 43"/>
                  <a:gd name="T1" fmla="*/ 0 h 18"/>
                  <a:gd name="T2" fmla="*/ 1 w 43"/>
                  <a:gd name="T3" fmla="*/ 0 h 18"/>
                  <a:gd name="T4" fmla="*/ 1 w 43"/>
                  <a:gd name="T5" fmla="*/ 0 h 18"/>
                  <a:gd name="T6" fmla="*/ 0 w 43"/>
                  <a:gd name="T7" fmla="*/ 0 h 18"/>
                  <a:gd name="T8" fmla="*/ 0 w 43"/>
                  <a:gd name="T9" fmla="*/ 1 h 18"/>
                  <a:gd name="T10" fmla="*/ 0 w 43"/>
                  <a:gd name="T11" fmla="*/ 1 h 18"/>
                  <a:gd name="T12" fmla="*/ 1 w 43"/>
                  <a:gd name="T13" fmla="*/ 0 h 18"/>
                  <a:gd name="T14" fmla="*/ 1 w 43"/>
                  <a:gd name="T15" fmla="*/ 0 h 18"/>
                  <a:gd name="T16" fmla="*/ 1 w 43"/>
                  <a:gd name="T17" fmla="*/ 0 h 18"/>
                  <a:gd name="T18" fmla="*/ 1 w 43"/>
                  <a:gd name="T19" fmla="*/ 0 h 18"/>
                  <a:gd name="T20" fmla="*/ 1 w 43"/>
                  <a:gd name="T21" fmla="*/ 0 h 18"/>
                  <a:gd name="T22" fmla="*/ 1 w 43"/>
                  <a:gd name="T23" fmla="*/ 0 h 18"/>
                  <a:gd name="T24" fmla="*/ 1 w 43"/>
                  <a:gd name="T25" fmla="*/ 0 h 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3" h="18">
                    <a:moveTo>
                      <a:pt x="41" y="5"/>
                    </a:moveTo>
                    <a:lnTo>
                      <a:pt x="32" y="5"/>
                    </a:lnTo>
                    <a:lnTo>
                      <a:pt x="24" y="8"/>
                    </a:lnTo>
                    <a:lnTo>
                      <a:pt x="12" y="12"/>
                    </a:lnTo>
                    <a:lnTo>
                      <a:pt x="2" y="17"/>
                    </a:lnTo>
                    <a:lnTo>
                      <a:pt x="0" y="18"/>
                    </a:lnTo>
                    <a:lnTo>
                      <a:pt x="15" y="10"/>
                    </a:lnTo>
                    <a:lnTo>
                      <a:pt x="23" y="6"/>
                    </a:lnTo>
                    <a:lnTo>
                      <a:pt x="35" y="1"/>
                    </a:lnTo>
                    <a:lnTo>
                      <a:pt x="41" y="0"/>
                    </a:lnTo>
                    <a:lnTo>
                      <a:pt x="40" y="1"/>
                    </a:lnTo>
                    <a:lnTo>
                      <a:pt x="43" y="2"/>
                    </a:lnTo>
                    <a:lnTo>
                      <a:pt x="41" y="5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00" name="Freeform 161">
                <a:extLst>
                  <a:ext uri="{FF2B5EF4-FFF2-40B4-BE49-F238E27FC236}">
                    <a16:creationId xmlns:a16="http://schemas.microsoft.com/office/drawing/2014/main" id="{B0F17E18-D235-4C15-8667-8525AB332C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0" y="2255"/>
                <a:ext cx="11" cy="4"/>
              </a:xfrm>
              <a:custGeom>
                <a:avLst/>
                <a:gdLst>
                  <a:gd name="T0" fmla="*/ 2 w 59"/>
                  <a:gd name="T1" fmla="*/ 0 h 18"/>
                  <a:gd name="T2" fmla="*/ 2 w 59"/>
                  <a:gd name="T3" fmla="*/ 0 h 18"/>
                  <a:gd name="T4" fmla="*/ 1 w 59"/>
                  <a:gd name="T5" fmla="*/ 0 h 18"/>
                  <a:gd name="T6" fmla="*/ 0 w 59"/>
                  <a:gd name="T7" fmla="*/ 1 h 18"/>
                  <a:gd name="T8" fmla="*/ 0 w 59"/>
                  <a:gd name="T9" fmla="*/ 1 h 18"/>
                  <a:gd name="T10" fmla="*/ 0 w 59"/>
                  <a:gd name="T11" fmla="*/ 1 h 18"/>
                  <a:gd name="T12" fmla="*/ 0 w 59"/>
                  <a:gd name="T13" fmla="*/ 1 h 18"/>
                  <a:gd name="T14" fmla="*/ 0 w 59"/>
                  <a:gd name="T15" fmla="*/ 1 h 18"/>
                  <a:gd name="T16" fmla="*/ 1 w 59"/>
                  <a:gd name="T17" fmla="*/ 1 h 18"/>
                  <a:gd name="T18" fmla="*/ 1 w 59"/>
                  <a:gd name="T19" fmla="*/ 0 h 18"/>
                  <a:gd name="T20" fmla="*/ 1 w 59"/>
                  <a:gd name="T21" fmla="*/ 0 h 18"/>
                  <a:gd name="T22" fmla="*/ 1 w 59"/>
                  <a:gd name="T23" fmla="*/ 0 h 18"/>
                  <a:gd name="T24" fmla="*/ 2 w 59"/>
                  <a:gd name="T25" fmla="*/ 0 h 18"/>
                  <a:gd name="T26" fmla="*/ 2 w 59"/>
                  <a:gd name="T27" fmla="*/ 0 h 18"/>
                  <a:gd name="T28" fmla="*/ 2 w 59"/>
                  <a:gd name="T29" fmla="*/ 0 h 18"/>
                  <a:gd name="T30" fmla="*/ 2 w 59"/>
                  <a:gd name="T31" fmla="*/ 0 h 18"/>
                  <a:gd name="T32" fmla="*/ 2 w 59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18">
                    <a:moveTo>
                      <a:pt x="54" y="4"/>
                    </a:moveTo>
                    <a:lnTo>
                      <a:pt x="46" y="5"/>
                    </a:lnTo>
                    <a:lnTo>
                      <a:pt x="34" y="8"/>
                    </a:lnTo>
                    <a:lnTo>
                      <a:pt x="13" y="15"/>
                    </a:lnTo>
                    <a:lnTo>
                      <a:pt x="5" y="18"/>
                    </a:lnTo>
                    <a:lnTo>
                      <a:pt x="3" y="18"/>
                    </a:lnTo>
                    <a:lnTo>
                      <a:pt x="0" y="17"/>
                    </a:lnTo>
                    <a:lnTo>
                      <a:pt x="8" y="15"/>
                    </a:lnTo>
                    <a:lnTo>
                      <a:pt x="15" y="13"/>
                    </a:lnTo>
                    <a:lnTo>
                      <a:pt x="23" y="9"/>
                    </a:lnTo>
                    <a:lnTo>
                      <a:pt x="33" y="6"/>
                    </a:lnTo>
                    <a:lnTo>
                      <a:pt x="39" y="4"/>
                    </a:lnTo>
                    <a:lnTo>
                      <a:pt x="55" y="0"/>
                    </a:lnTo>
                    <a:lnTo>
                      <a:pt x="58" y="0"/>
                    </a:lnTo>
                    <a:lnTo>
                      <a:pt x="59" y="1"/>
                    </a:lnTo>
                    <a:lnTo>
                      <a:pt x="56" y="2"/>
                    </a:lnTo>
                    <a:lnTo>
                      <a:pt x="54" y="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01" name="Freeform 162">
                <a:extLst>
                  <a:ext uri="{FF2B5EF4-FFF2-40B4-BE49-F238E27FC236}">
                    <a16:creationId xmlns:a16="http://schemas.microsoft.com/office/drawing/2014/main" id="{1A33593D-2CB7-4BB9-BEF1-4D75307625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7" y="2218"/>
                <a:ext cx="41" cy="24"/>
              </a:xfrm>
              <a:custGeom>
                <a:avLst/>
                <a:gdLst>
                  <a:gd name="T0" fmla="*/ 7 w 205"/>
                  <a:gd name="T1" fmla="*/ 3 h 117"/>
                  <a:gd name="T2" fmla="*/ 8 w 205"/>
                  <a:gd name="T3" fmla="*/ 3 h 117"/>
                  <a:gd name="T4" fmla="*/ 7 w 205"/>
                  <a:gd name="T5" fmla="*/ 3 h 117"/>
                  <a:gd name="T6" fmla="*/ 7 w 205"/>
                  <a:gd name="T7" fmla="*/ 3 h 117"/>
                  <a:gd name="T8" fmla="*/ 7 w 205"/>
                  <a:gd name="T9" fmla="*/ 2 h 117"/>
                  <a:gd name="T10" fmla="*/ 6 w 205"/>
                  <a:gd name="T11" fmla="*/ 2 h 117"/>
                  <a:gd name="T12" fmla="*/ 6 w 205"/>
                  <a:gd name="T13" fmla="*/ 2 h 117"/>
                  <a:gd name="T14" fmla="*/ 6 w 205"/>
                  <a:gd name="T15" fmla="*/ 2 h 117"/>
                  <a:gd name="T16" fmla="*/ 5 w 205"/>
                  <a:gd name="T17" fmla="*/ 1 h 117"/>
                  <a:gd name="T18" fmla="*/ 5 w 205"/>
                  <a:gd name="T19" fmla="*/ 1 h 117"/>
                  <a:gd name="T20" fmla="*/ 4 w 205"/>
                  <a:gd name="T21" fmla="*/ 1 h 117"/>
                  <a:gd name="T22" fmla="*/ 5 w 205"/>
                  <a:gd name="T23" fmla="*/ 1 h 117"/>
                  <a:gd name="T24" fmla="*/ 4 w 205"/>
                  <a:gd name="T25" fmla="*/ 1 h 117"/>
                  <a:gd name="T26" fmla="*/ 3 w 205"/>
                  <a:gd name="T27" fmla="*/ 0 h 117"/>
                  <a:gd name="T28" fmla="*/ 2 w 205"/>
                  <a:gd name="T29" fmla="*/ 0 h 117"/>
                  <a:gd name="T30" fmla="*/ 2 w 205"/>
                  <a:gd name="T31" fmla="*/ 0 h 117"/>
                  <a:gd name="T32" fmla="*/ 1 w 205"/>
                  <a:gd name="T33" fmla="*/ 0 h 117"/>
                  <a:gd name="T34" fmla="*/ 0 w 205"/>
                  <a:gd name="T35" fmla="*/ 1 h 117"/>
                  <a:gd name="T36" fmla="*/ 1 w 205"/>
                  <a:gd name="T37" fmla="*/ 2 h 117"/>
                  <a:gd name="T38" fmla="*/ 2 w 205"/>
                  <a:gd name="T39" fmla="*/ 2 h 117"/>
                  <a:gd name="T40" fmla="*/ 2 w 205"/>
                  <a:gd name="T41" fmla="*/ 3 h 117"/>
                  <a:gd name="T42" fmla="*/ 2 w 205"/>
                  <a:gd name="T43" fmla="*/ 3 h 117"/>
                  <a:gd name="T44" fmla="*/ 2 w 205"/>
                  <a:gd name="T45" fmla="*/ 3 h 117"/>
                  <a:gd name="T46" fmla="*/ 3 w 205"/>
                  <a:gd name="T47" fmla="*/ 3 h 117"/>
                  <a:gd name="T48" fmla="*/ 3 w 205"/>
                  <a:gd name="T49" fmla="*/ 3 h 117"/>
                  <a:gd name="T50" fmla="*/ 2 w 205"/>
                  <a:gd name="T51" fmla="*/ 4 h 117"/>
                  <a:gd name="T52" fmla="*/ 3 w 205"/>
                  <a:gd name="T53" fmla="*/ 4 h 117"/>
                  <a:gd name="T54" fmla="*/ 3 w 205"/>
                  <a:gd name="T55" fmla="*/ 4 h 117"/>
                  <a:gd name="T56" fmla="*/ 4 w 205"/>
                  <a:gd name="T57" fmla="*/ 4 h 117"/>
                  <a:gd name="T58" fmla="*/ 4 w 205"/>
                  <a:gd name="T59" fmla="*/ 5 h 117"/>
                  <a:gd name="T60" fmla="*/ 4 w 205"/>
                  <a:gd name="T61" fmla="*/ 5 h 117"/>
                  <a:gd name="T62" fmla="*/ 5 w 205"/>
                  <a:gd name="T63" fmla="*/ 5 h 117"/>
                  <a:gd name="T64" fmla="*/ 6 w 205"/>
                  <a:gd name="T65" fmla="*/ 5 h 117"/>
                  <a:gd name="T66" fmla="*/ 6 w 205"/>
                  <a:gd name="T67" fmla="*/ 5 h 117"/>
                  <a:gd name="T68" fmla="*/ 6 w 205"/>
                  <a:gd name="T69" fmla="*/ 5 h 117"/>
                  <a:gd name="T70" fmla="*/ 6 w 205"/>
                  <a:gd name="T71" fmla="*/ 5 h 117"/>
                  <a:gd name="T72" fmla="*/ 7 w 205"/>
                  <a:gd name="T73" fmla="*/ 4 h 117"/>
                  <a:gd name="T74" fmla="*/ 8 w 205"/>
                  <a:gd name="T75" fmla="*/ 4 h 117"/>
                  <a:gd name="T76" fmla="*/ 8 w 205"/>
                  <a:gd name="T77" fmla="*/ 4 h 117"/>
                  <a:gd name="T78" fmla="*/ 8 w 205"/>
                  <a:gd name="T79" fmla="*/ 4 h 11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05" h="117">
                    <a:moveTo>
                      <a:pt x="195" y="88"/>
                    </a:moveTo>
                    <a:lnTo>
                      <a:pt x="181" y="84"/>
                    </a:lnTo>
                    <a:lnTo>
                      <a:pt x="184" y="80"/>
                    </a:lnTo>
                    <a:lnTo>
                      <a:pt x="190" y="72"/>
                    </a:lnTo>
                    <a:lnTo>
                      <a:pt x="190" y="66"/>
                    </a:lnTo>
                    <a:lnTo>
                      <a:pt x="187" y="65"/>
                    </a:lnTo>
                    <a:lnTo>
                      <a:pt x="177" y="61"/>
                    </a:lnTo>
                    <a:lnTo>
                      <a:pt x="172" y="63"/>
                    </a:lnTo>
                    <a:lnTo>
                      <a:pt x="169" y="65"/>
                    </a:lnTo>
                    <a:lnTo>
                      <a:pt x="169" y="52"/>
                    </a:lnTo>
                    <a:lnTo>
                      <a:pt x="170" y="49"/>
                    </a:lnTo>
                    <a:lnTo>
                      <a:pt x="162" y="37"/>
                    </a:lnTo>
                    <a:lnTo>
                      <a:pt x="159" y="37"/>
                    </a:lnTo>
                    <a:lnTo>
                      <a:pt x="154" y="37"/>
                    </a:lnTo>
                    <a:lnTo>
                      <a:pt x="143" y="40"/>
                    </a:lnTo>
                    <a:lnTo>
                      <a:pt x="138" y="37"/>
                    </a:lnTo>
                    <a:lnTo>
                      <a:pt x="136" y="29"/>
                    </a:lnTo>
                    <a:lnTo>
                      <a:pt x="132" y="25"/>
                    </a:lnTo>
                    <a:lnTo>
                      <a:pt x="124" y="18"/>
                    </a:lnTo>
                    <a:lnTo>
                      <a:pt x="122" y="17"/>
                    </a:lnTo>
                    <a:lnTo>
                      <a:pt x="115" y="14"/>
                    </a:lnTo>
                    <a:lnTo>
                      <a:pt x="110" y="14"/>
                    </a:lnTo>
                    <a:lnTo>
                      <a:pt x="113" y="23"/>
                    </a:lnTo>
                    <a:lnTo>
                      <a:pt x="113" y="25"/>
                    </a:lnTo>
                    <a:lnTo>
                      <a:pt x="107" y="26"/>
                    </a:lnTo>
                    <a:lnTo>
                      <a:pt x="98" y="20"/>
                    </a:lnTo>
                    <a:lnTo>
                      <a:pt x="85" y="10"/>
                    </a:lnTo>
                    <a:lnTo>
                      <a:pt x="75" y="2"/>
                    </a:lnTo>
                    <a:lnTo>
                      <a:pt x="61" y="0"/>
                    </a:lnTo>
                    <a:lnTo>
                      <a:pt x="57" y="1"/>
                    </a:lnTo>
                    <a:lnTo>
                      <a:pt x="57" y="6"/>
                    </a:lnTo>
                    <a:lnTo>
                      <a:pt x="46" y="9"/>
                    </a:lnTo>
                    <a:lnTo>
                      <a:pt x="34" y="8"/>
                    </a:lnTo>
                    <a:lnTo>
                      <a:pt x="14" y="12"/>
                    </a:lnTo>
                    <a:lnTo>
                      <a:pt x="0" y="21"/>
                    </a:lnTo>
                    <a:lnTo>
                      <a:pt x="9" y="32"/>
                    </a:lnTo>
                    <a:lnTo>
                      <a:pt x="14" y="37"/>
                    </a:lnTo>
                    <a:lnTo>
                      <a:pt x="25" y="49"/>
                    </a:lnTo>
                    <a:lnTo>
                      <a:pt x="35" y="55"/>
                    </a:lnTo>
                    <a:lnTo>
                      <a:pt x="44" y="60"/>
                    </a:lnTo>
                    <a:lnTo>
                      <a:pt x="43" y="60"/>
                    </a:lnTo>
                    <a:lnTo>
                      <a:pt x="43" y="62"/>
                    </a:lnTo>
                    <a:lnTo>
                      <a:pt x="39" y="63"/>
                    </a:lnTo>
                    <a:lnTo>
                      <a:pt x="42" y="69"/>
                    </a:lnTo>
                    <a:lnTo>
                      <a:pt x="49" y="71"/>
                    </a:lnTo>
                    <a:lnTo>
                      <a:pt x="58" y="75"/>
                    </a:lnTo>
                    <a:lnTo>
                      <a:pt x="65" y="78"/>
                    </a:lnTo>
                    <a:lnTo>
                      <a:pt x="70" y="79"/>
                    </a:lnTo>
                    <a:lnTo>
                      <a:pt x="73" y="82"/>
                    </a:lnTo>
                    <a:lnTo>
                      <a:pt x="73" y="85"/>
                    </a:lnTo>
                    <a:lnTo>
                      <a:pt x="66" y="88"/>
                    </a:lnTo>
                    <a:lnTo>
                      <a:pt x="57" y="91"/>
                    </a:lnTo>
                    <a:lnTo>
                      <a:pt x="63" y="95"/>
                    </a:lnTo>
                    <a:lnTo>
                      <a:pt x="71" y="96"/>
                    </a:lnTo>
                    <a:lnTo>
                      <a:pt x="78" y="97"/>
                    </a:lnTo>
                    <a:lnTo>
                      <a:pt x="86" y="96"/>
                    </a:lnTo>
                    <a:lnTo>
                      <a:pt x="92" y="96"/>
                    </a:lnTo>
                    <a:lnTo>
                      <a:pt x="102" y="97"/>
                    </a:lnTo>
                    <a:lnTo>
                      <a:pt x="105" y="102"/>
                    </a:lnTo>
                    <a:lnTo>
                      <a:pt x="96" y="109"/>
                    </a:lnTo>
                    <a:lnTo>
                      <a:pt x="99" y="114"/>
                    </a:lnTo>
                    <a:lnTo>
                      <a:pt x="108" y="114"/>
                    </a:lnTo>
                    <a:lnTo>
                      <a:pt x="117" y="111"/>
                    </a:lnTo>
                    <a:lnTo>
                      <a:pt x="126" y="109"/>
                    </a:lnTo>
                    <a:lnTo>
                      <a:pt x="130" y="109"/>
                    </a:lnTo>
                    <a:lnTo>
                      <a:pt x="141" y="106"/>
                    </a:lnTo>
                    <a:lnTo>
                      <a:pt x="151" y="106"/>
                    </a:lnTo>
                    <a:lnTo>
                      <a:pt x="144" y="110"/>
                    </a:lnTo>
                    <a:lnTo>
                      <a:pt x="142" y="113"/>
                    </a:lnTo>
                    <a:lnTo>
                      <a:pt x="142" y="117"/>
                    </a:lnTo>
                    <a:lnTo>
                      <a:pt x="152" y="117"/>
                    </a:lnTo>
                    <a:lnTo>
                      <a:pt x="161" y="112"/>
                    </a:lnTo>
                    <a:lnTo>
                      <a:pt x="173" y="104"/>
                    </a:lnTo>
                    <a:lnTo>
                      <a:pt x="180" y="91"/>
                    </a:lnTo>
                    <a:lnTo>
                      <a:pt x="187" y="93"/>
                    </a:lnTo>
                    <a:lnTo>
                      <a:pt x="193" y="96"/>
                    </a:lnTo>
                    <a:lnTo>
                      <a:pt x="198" y="99"/>
                    </a:lnTo>
                    <a:lnTo>
                      <a:pt x="204" y="96"/>
                    </a:lnTo>
                    <a:lnTo>
                      <a:pt x="205" y="92"/>
                    </a:lnTo>
                    <a:lnTo>
                      <a:pt x="203" y="91"/>
                    </a:lnTo>
                    <a:lnTo>
                      <a:pt x="195" y="88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02" name="Freeform 163">
                <a:extLst>
                  <a:ext uri="{FF2B5EF4-FFF2-40B4-BE49-F238E27FC236}">
                    <a16:creationId xmlns:a16="http://schemas.microsoft.com/office/drawing/2014/main" id="{3F99B9CB-7A68-4DB1-A8BF-561B00330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0" y="2224"/>
                <a:ext cx="38" cy="14"/>
              </a:xfrm>
              <a:custGeom>
                <a:avLst/>
                <a:gdLst>
                  <a:gd name="T0" fmla="*/ 8 w 187"/>
                  <a:gd name="T1" fmla="*/ 3 h 70"/>
                  <a:gd name="T2" fmla="*/ 7 w 187"/>
                  <a:gd name="T3" fmla="*/ 2 h 70"/>
                  <a:gd name="T4" fmla="*/ 5 w 187"/>
                  <a:gd name="T5" fmla="*/ 2 h 70"/>
                  <a:gd name="T6" fmla="*/ 3 w 187"/>
                  <a:gd name="T7" fmla="*/ 1 h 70"/>
                  <a:gd name="T8" fmla="*/ 3 w 187"/>
                  <a:gd name="T9" fmla="*/ 1 h 70"/>
                  <a:gd name="T10" fmla="*/ 2 w 187"/>
                  <a:gd name="T11" fmla="*/ 1 h 70"/>
                  <a:gd name="T12" fmla="*/ 2 w 187"/>
                  <a:gd name="T13" fmla="*/ 1 h 70"/>
                  <a:gd name="T14" fmla="*/ 1 w 187"/>
                  <a:gd name="T15" fmla="*/ 0 h 70"/>
                  <a:gd name="T16" fmla="*/ 0 w 187"/>
                  <a:gd name="T17" fmla="*/ 0 h 70"/>
                  <a:gd name="T18" fmla="*/ 0 w 187"/>
                  <a:gd name="T19" fmla="*/ 0 h 70"/>
                  <a:gd name="T20" fmla="*/ 1 w 187"/>
                  <a:gd name="T21" fmla="*/ 0 h 70"/>
                  <a:gd name="T22" fmla="*/ 2 w 187"/>
                  <a:gd name="T23" fmla="*/ 1 h 70"/>
                  <a:gd name="T24" fmla="*/ 3 w 187"/>
                  <a:gd name="T25" fmla="*/ 1 h 70"/>
                  <a:gd name="T26" fmla="*/ 4 w 187"/>
                  <a:gd name="T27" fmla="*/ 2 h 70"/>
                  <a:gd name="T28" fmla="*/ 6 w 187"/>
                  <a:gd name="T29" fmla="*/ 2 h 70"/>
                  <a:gd name="T30" fmla="*/ 7 w 187"/>
                  <a:gd name="T31" fmla="*/ 2 h 70"/>
                  <a:gd name="T32" fmla="*/ 8 w 187"/>
                  <a:gd name="T33" fmla="*/ 3 h 70"/>
                  <a:gd name="T34" fmla="*/ 8 w 187"/>
                  <a:gd name="T35" fmla="*/ 3 h 70"/>
                  <a:gd name="T36" fmla="*/ 8 w 187"/>
                  <a:gd name="T37" fmla="*/ 3 h 70"/>
                  <a:gd name="T38" fmla="*/ 8 w 187"/>
                  <a:gd name="T39" fmla="*/ 3 h 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87" h="70">
                    <a:moveTo>
                      <a:pt x="186" y="66"/>
                    </a:moveTo>
                    <a:lnTo>
                      <a:pt x="167" y="59"/>
                    </a:lnTo>
                    <a:lnTo>
                      <a:pt x="131" y="44"/>
                    </a:lnTo>
                    <a:lnTo>
                      <a:pt x="81" y="27"/>
                    </a:lnTo>
                    <a:lnTo>
                      <a:pt x="70" y="24"/>
                    </a:lnTo>
                    <a:lnTo>
                      <a:pt x="58" y="18"/>
                    </a:lnTo>
                    <a:lnTo>
                      <a:pt x="44" y="14"/>
                    </a:lnTo>
                    <a:lnTo>
                      <a:pt x="18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30" y="10"/>
                    </a:lnTo>
                    <a:lnTo>
                      <a:pt x="51" y="18"/>
                    </a:lnTo>
                    <a:lnTo>
                      <a:pt x="81" y="30"/>
                    </a:lnTo>
                    <a:lnTo>
                      <a:pt x="108" y="41"/>
                    </a:lnTo>
                    <a:lnTo>
                      <a:pt x="142" y="53"/>
                    </a:lnTo>
                    <a:lnTo>
                      <a:pt x="165" y="62"/>
                    </a:lnTo>
                    <a:lnTo>
                      <a:pt x="186" y="70"/>
                    </a:lnTo>
                    <a:lnTo>
                      <a:pt x="186" y="69"/>
                    </a:lnTo>
                    <a:lnTo>
                      <a:pt x="187" y="68"/>
                    </a:lnTo>
                    <a:lnTo>
                      <a:pt x="186" y="66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03" name="Freeform 164">
                <a:extLst>
                  <a:ext uri="{FF2B5EF4-FFF2-40B4-BE49-F238E27FC236}">
                    <a16:creationId xmlns:a16="http://schemas.microsoft.com/office/drawing/2014/main" id="{85A58D5D-223D-4128-BBB2-9CA8E21649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9" y="2227"/>
                <a:ext cx="2" cy="7"/>
              </a:xfrm>
              <a:custGeom>
                <a:avLst/>
                <a:gdLst>
                  <a:gd name="T0" fmla="*/ 0 w 9"/>
                  <a:gd name="T1" fmla="*/ 2 h 32"/>
                  <a:gd name="T2" fmla="*/ 0 w 9"/>
                  <a:gd name="T3" fmla="*/ 1 h 32"/>
                  <a:gd name="T4" fmla="*/ 0 w 9"/>
                  <a:gd name="T5" fmla="*/ 1 h 32"/>
                  <a:gd name="T6" fmla="*/ 0 w 9"/>
                  <a:gd name="T7" fmla="*/ 0 h 32"/>
                  <a:gd name="T8" fmla="*/ 0 w 9"/>
                  <a:gd name="T9" fmla="*/ 0 h 32"/>
                  <a:gd name="T10" fmla="*/ 0 w 9"/>
                  <a:gd name="T11" fmla="*/ 1 h 32"/>
                  <a:gd name="T12" fmla="*/ 0 w 9"/>
                  <a:gd name="T13" fmla="*/ 1 h 32"/>
                  <a:gd name="T14" fmla="*/ 0 w 9"/>
                  <a:gd name="T15" fmla="*/ 2 h 32"/>
                  <a:gd name="T16" fmla="*/ 0 w 9"/>
                  <a:gd name="T17" fmla="*/ 2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32">
                    <a:moveTo>
                      <a:pt x="9" y="32"/>
                    </a:moveTo>
                    <a:lnTo>
                      <a:pt x="3" y="22"/>
                    </a:lnTo>
                    <a:lnTo>
                      <a:pt x="1" y="13"/>
                    </a:lnTo>
                    <a:lnTo>
                      <a:pt x="3" y="5"/>
                    </a:lnTo>
                    <a:lnTo>
                      <a:pt x="2" y="0"/>
                    </a:lnTo>
                    <a:lnTo>
                      <a:pt x="0" y="14"/>
                    </a:lnTo>
                    <a:lnTo>
                      <a:pt x="3" y="24"/>
                    </a:lnTo>
                    <a:lnTo>
                      <a:pt x="6" y="31"/>
                    </a:lnTo>
                    <a:lnTo>
                      <a:pt x="9" y="3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04" name="Freeform 165">
                <a:extLst>
                  <a:ext uri="{FF2B5EF4-FFF2-40B4-BE49-F238E27FC236}">
                    <a16:creationId xmlns:a16="http://schemas.microsoft.com/office/drawing/2014/main" id="{888615BA-C0A1-4196-A980-A9C6265CC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2" y="2225"/>
                <a:ext cx="3" cy="7"/>
              </a:xfrm>
              <a:custGeom>
                <a:avLst/>
                <a:gdLst>
                  <a:gd name="T0" fmla="*/ 1 w 14"/>
                  <a:gd name="T1" fmla="*/ 1 h 34"/>
                  <a:gd name="T2" fmla="*/ 0 w 14"/>
                  <a:gd name="T3" fmla="*/ 1 h 34"/>
                  <a:gd name="T4" fmla="*/ 0 w 14"/>
                  <a:gd name="T5" fmla="*/ 1 h 34"/>
                  <a:gd name="T6" fmla="*/ 0 w 14"/>
                  <a:gd name="T7" fmla="*/ 0 h 34"/>
                  <a:gd name="T8" fmla="*/ 0 w 14"/>
                  <a:gd name="T9" fmla="*/ 0 h 34"/>
                  <a:gd name="T10" fmla="*/ 0 w 14"/>
                  <a:gd name="T11" fmla="*/ 0 h 34"/>
                  <a:gd name="T12" fmla="*/ 0 w 14"/>
                  <a:gd name="T13" fmla="*/ 0 h 34"/>
                  <a:gd name="T14" fmla="*/ 0 w 14"/>
                  <a:gd name="T15" fmla="*/ 0 h 34"/>
                  <a:gd name="T16" fmla="*/ 0 w 14"/>
                  <a:gd name="T17" fmla="*/ 1 h 34"/>
                  <a:gd name="T18" fmla="*/ 0 w 14"/>
                  <a:gd name="T19" fmla="*/ 1 h 34"/>
                  <a:gd name="T20" fmla="*/ 0 w 14"/>
                  <a:gd name="T21" fmla="*/ 1 h 34"/>
                  <a:gd name="T22" fmla="*/ 0 w 14"/>
                  <a:gd name="T23" fmla="*/ 1 h 34"/>
                  <a:gd name="T24" fmla="*/ 1 w 14"/>
                  <a:gd name="T25" fmla="*/ 1 h 34"/>
                  <a:gd name="T26" fmla="*/ 1 w 14"/>
                  <a:gd name="T27" fmla="*/ 1 h 3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4" h="34">
                    <a:moveTo>
                      <a:pt x="14" y="33"/>
                    </a:moveTo>
                    <a:lnTo>
                      <a:pt x="9" y="26"/>
                    </a:lnTo>
                    <a:lnTo>
                      <a:pt x="6" y="19"/>
                    </a:lnTo>
                    <a:lnTo>
                      <a:pt x="3" y="11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" y="7"/>
                    </a:lnTo>
                    <a:lnTo>
                      <a:pt x="1" y="10"/>
                    </a:lnTo>
                    <a:lnTo>
                      <a:pt x="5" y="22"/>
                    </a:lnTo>
                    <a:lnTo>
                      <a:pt x="7" y="25"/>
                    </a:lnTo>
                    <a:lnTo>
                      <a:pt x="7" y="27"/>
                    </a:lnTo>
                    <a:lnTo>
                      <a:pt x="10" y="32"/>
                    </a:lnTo>
                    <a:lnTo>
                      <a:pt x="12" y="34"/>
                    </a:lnTo>
                    <a:lnTo>
                      <a:pt x="14" y="33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05" name="Freeform 166">
                <a:extLst>
                  <a:ext uri="{FF2B5EF4-FFF2-40B4-BE49-F238E27FC236}">
                    <a16:creationId xmlns:a16="http://schemas.microsoft.com/office/drawing/2014/main" id="{510D635E-91B3-4A99-AD89-12ACBBEC8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1" y="2224"/>
                <a:ext cx="2" cy="3"/>
              </a:xfrm>
              <a:custGeom>
                <a:avLst/>
                <a:gdLst>
                  <a:gd name="T0" fmla="*/ 0 w 9"/>
                  <a:gd name="T1" fmla="*/ 1 h 18"/>
                  <a:gd name="T2" fmla="*/ 0 w 9"/>
                  <a:gd name="T3" fmla="*/ 0 h 18"/>
                  <a:gd name="T4" fmla="*/ 0 w 9"/>
                  <a:gd name="T5" fmla="*/ 0 h 18"/>
                  <a:gd name="T6" fmla="*/ 0 w 9"/>
                  <a:gd name="T7" fmla="*/ 0 h 18"/>
                  <a:gd name="T8" fmla="*/ 0 w 9"/>
                  <a:gd name="T9" fmla="*/ 0 h 18"/>
                  <a:gd name="T10" fmla="*/ 0 w 9"/>
                  <a:gd name="T11" fmla="*/ 0 h 18"/>
                  <a:gd name="T12" fmla="*/ 0 w 9"/>
                  <a:gd name="T13" fmla="*/ 0 h 18"/>
                  <a:gd name="T14" fmla="*/ 0 w 9"/>
                  <a:gd name="T15" fmla="*/ 0 h 18"/>
                  <a:gd name="T16" fmla="*/ 0 w 9"/>
                  <a:gd name="T17" fmla="*/ 0 h 18"/>
                  <a:gd name="T18" fmla="*/ 0 w 9"/>
                  <a:gd name="T19" fmla="*/ 1 h 18"/>
                  <a:gd name="T20" fmla="*/ 0 w 9"/>
                  <a:gd name="T21" fmla="*/ 1 h 18"/>
                  <a:gd name="T22" fmla="*/ 0 w 9"/>
                  <a:gd name="T23" fmla="*/ 1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" h="18">
                    <a:moveTo>
                      <a:pt x="9" y="17"/>
                    </a:moveTo>
                    <a:lnTo>
                      <a:pt x="6" y="13"/>
                    </a:lnTo>
                    <a:lnTo>
                      <a:pt x="3" y="9"/>
                    </a:lnTo>
                    <a:lnTo>
                      <a:pt x="1" y="4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3" y="9"/>
                    </a:lnTo>
                    <a:lnTo>
                      <a:pt x="4" y="13"/>
                    </a:lnTo>
                    <a:lnTo>
                      <a:pt x="6" y="15"/>
                    </a:lnTo>
                    <a:lnTo>
                      <a:pt x="8" y="18"/>
                    </a:lnTo>
                    <a:lnTo>
                      <a:pt x="9" y="17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06" name="Freeform 167">
                <a:extLst>
                  <a:ext uri="{FF2B5EF4-FFF2-40B4-BE49-F238E27FC236}">
                    <a16:creationId xmlns:a16="http://schemas.microsoft.com/office/drawing/2014/main" id="{6E097263-CA05-41C1-9607-1BCB4CA29C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8" y="2229"/>
                <a:ext cx="9" cy="1"/>
              </a:xfrm>
              <a:custGeom>
                <a:avLst/>
                <a:gdLst>
                  <a:gd name="T0" fmla="*/ 2 w 44"/>
                  <a:gd name="T1" fmla="*/ 0 h 6"/>
                  <a:gd name="T2" fmla="*/ 1 w 44"/>
                  <a:gd name="T3" fmla="*/ 0 h 6"/>
                  <a:gd name="T4" fmla="*/ 1 w 44"/>
                  <a:gd name="T5" fmla="*/ 0 h 6"/>
                  <a:gd name="T6" fmla="*/ 1 w 44"/>
                  <a:gd name="T7" fmla="*/ 0 h 6"/>
                  <a:gd name="T8" fmla="*/ 0 w 44"/>
                  <a:gd name="T9" fmla="*/ 0 h 6"/>
                  <a:gd name="T10" fmla="*/ 0 w 44"/>
                  <a:gd name="T11" fmla="*/ 0 h 6"/>
                  <a:gd name="T12" fmla="*/ 1 w 44"/>
                  <a:gd name="T13" fmla="*/ 0 h 6"/>
                  <a:gd name="T14" fmla="*/ 1 w 44"/>
                  <a:gd name="T15" fmla="*/ 0 h 6"/>
                  <a:gd name="T16" fmla="*/ 2 w 44"/>
                  <a:gd name="T17" fmla="*/ 0 h 6"/>
                  <a:gd name="T18" fmla="*/ 2 w 44"/>
                  <a:gd name="T19" fmla="*/ 0 h 6"/>
                  <a:gd name="T20" fmla="*/ 2 w 44"/>
                  <a:gd name="T21" fmla="*/ 0 h 6"/>
                  <a:gd name="T22" fmla="*/ 2 w 44"/>
                  <a:gd name="T23" fmla="*/ 0 h 6"/>
                  <a:gd name="T24" fmla="*/ 2 w 44"/>
                  <a:gd name="T25" fmla="*/ 0 h 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4" h="6">
                    <a:moveTo>
                      <a:pt x="42" y="0"/>
                    </a:moveTo>
                    <a:lnTo>
                      <a:pt x="34" y="3"/>
                    </a:lnTo>
                    <a:lnTo>
                      <a:pt x="25" y="3"/>
                    </a:lnTo>
                    <a:lnTo>
                      <a:pt x="13" y="3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15" y="5"/>
                    </a:lnTo>
                    <a:lnTo>
                      <a:pt x="25" y="6"/>
                    </a:lnTo>
                    <a:lnTo>
                      <a:pt x="37" y="5"/>
                    </a:lnTo>
                    <a:lnTo>
                      <a:pt x="43" y="4"/>
                    </a:lnTo>
                    <a:lnTo>
                      <a:pt x="42" y="4"/>
                    </a:lnTo>
                    <a:lnTo>
                      <a:pt x="44" y="1"/>
                    </a:lnTo>
                    <a:lnTo>
                      <a:pt x="42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07" name="Freeform 168">
                <a:extLst>
                  <a:ext uri="{FF2B5EF4-FFF2-40B4-BE49-F238E27FC236}">
                    <a16:creationId xmlns:a16="http://schemas.microsoft.com/office/drawing/2014/main" id="{03F9D39C-774C-4B76-9245-902378BCE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5" y="2233"/>
                <a:ext cx="12" cy="1"/>
              </a:xfrm>
              <a:custGeom>
                <a:avLst/>
                <a:gdLst>
                  <a:gd name="T0" fmla="*/ 2 w 60"/>
                  <a:gd name="T1" fmla="*/ 0 h 6"/>
                  <a:gd name="T2" fmla="*/ 2 w 60"/>
                  <a:gd name="T3" fmla="*/ 0 h 6"/>
                  <a:gd name="T4" fmla="*/ 1 w 60"/>
                  <a:gd name="T5" fmla="*/ 0 h 6"/>
                  <a:gd name="T6" fmla="*/ 0 w 60"/>
                  <a:gd name="T7" fmla="*/ 0 h 6"/>
                  <a:gd name="T8" fmla="*/ 0 w 60"/>
                  <a:gd name="T9" fmla="*/ 0 h 6"/>
                  <a:gd name="T10" fmla="*/ 0 w 60"/>
                  <a:gd name="T11" fmla="*/ 0 h 6"/>
                  <a:gd name="T12" fmla="*/ 0 w 60"/>
                  <a:gd name="T13" fmla="*/ 0 h 6"/>
                  <a:gd name="T14" fmla="*/ 0 w 60"/>
                  <a:gd name="T15" fmla="*/ 0 h 6"/>
                  <a:gd name="T16" fmla="*/ 1 w 60"/>
                  <a:gd name="T17" fmla="*/ 0 h 6"/>
                  <a:gd name="T18" fmla="*/ 1 w 60"/>
                  <a:gd name="T19" fmla="*/ 0 h 6"/>
                  <a:gd name="T20" fmla="*/ 1 w 60"/>
                  <a:gd name="T21" fmla="*/ 0 h 6"/>
                  <a:gd name="T22" fmla="*/ 2 w 60"/>
                  <a:gd name="T23" fmla="*/ 0 h 6"/>
                  <a:gd name="T24" fmla="*/ 2 w 60"/>
                  <a:gd name="T25" fmla="*/ 0 h 6"/>
                  <a:gd name="T26" fmla="*/ 2 w 60"/>
                  <a:gd name="T27" fmla="*/ 0 h 6"/>
                  <a:gd name="T28" fmla="*/ 2 w 60"/>
                  <a:gd name="T29" fmla="*/ 0 h 6"/>
                  <a:gd name="T30" fmla="*/ 2 w 60"/>
                  <a:gd name="T31" fmla="*/ 0 h 6"/>
                  <a:gd name="T32" fmla="*/ 2 w 60"/>
                  <a:gd name="T33" fmla="*/ 0 h 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0" h="6">
                    <a:moveTo>
                      <a:pt x="54" y="0"/>
                    </a:moveTo>
                    <a:lnTo>
                      <a:pt x="45" y="2"/>
                    </a:lnTo>
                    <a:lnTo>
                      <a:pt x="34" y="3"/>
                    </a:lnTo>
                    <a:lnTo>
                      <a:pt x="11" y="3"/>
                    </a:lnTo>
                    <a:lnTo>
                      <a:pt x="3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7" y="6"/>
                    </a:lnTo>
                    <a:lnTo>
                      <a:pt x="15" y="5"/>
                    </a:lnTo>
                    <a:lnTo>
                      <a:pt x="23" y="6"/>
                    </a:lnTo>
                    <a:lnTo>
                      <a:pt x="33" y="5"/>
                    </a:lnTo>
                    <a:lnTo>
                      <a:pt x="40" y="5"/>
                    </a:lnTo>
                    <a:lnTo>
                      <a:pt x="55" y="4"/>
                    </a:lnTo>
                    <a:lnTo>
                      <a:pt x="59" y="3"/>
                    </a:lnTo>
                    <a:lnTo>
                      <a:pt x="60" y="2"/>
                    </a:lnTo>
                    <a:lnTo>
                      <a:pt x="57" y="1"/>
                    </a:lnTo>
                    <a:lnTo>
                      <a:pt x="54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08" name="Freeform 169">
                <a:extLst>
                  <a:ext uri="{FF2B5EF4-FFF2-40B4-BE49-F238E27FC236}">
                    <a16:creationId xmlns:a16="http://schemas.microsoft.com/office/drawing/2014/main" id="{2E7151ED-9292-42A0-8C34-35CA0C0D9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8" y="2186"/>
                <a:ext cx="25" cy="69"/>
              </a:xfrm>
              <a:custGeom>
                <a:avLst/>
                <a:gdLst>
                  <a:gd name="T0" fmla="*/ 2 w 122"/>
                  <a:gd name="T1" fmla="*/ 12 h 345"/>
                  <a:gd name="T2" fmla="*/ 2 w 122"/>
                  <a:gd name="T3" fmla="*/ 13 h 345"/>
                  <a:gd name="T4" fmla="*/ 2 w 122"/>
                  <a:gd name="T5" fmla="*/ 12 h 345"/>
                  <a:gd name="T6" fmla="*/ 2 w 122"/>
                  <a:gd name="T7" fmla="*/ 11 h 345"/>
                  <a:gd name="T8" fmla="*/ 3 w 122"/>
                  <a:gd name="T9" fmla="*/ 11 h 345"/>
                  <a:gd name="T10" fmla="*/ 4 w 122"/>
                  <a:gd name="T11" fmla="*/ 10 h 345"/>
                  <a:gd name="T12" fmla="*/ 4 w 122"/>
                  <a:gd name="T13" fmla="*/ 10 h 345"/>
                  <a:gd name="T14" fmla="*/ 4 w 122"/>
                  <a:gd name="T15" fmla="*/ 9 h 345"/>
                  <a:gd name="T16" fmla="*/ 4 w 122"/>
                  <a:gd name="T17" fmla="*/ 8 h 345"/>
                  <a:gd name="T18" fmla="*/ 5 w 122"/>
                  <a:gd name="T19" fmla="*/ 8 h 345"/>
                  <a:gd name="T20" fmla="*/ 5 w 122"/>
                  <a:gd name="T21" fmla="*/ 7 h 345"/>
                  <a:gd name="T22" fmla="*/ 4 w 122"/>
                  <a:gd name="T23" fmla="*/ 7 h 345"/>
                  <a:gd name="T24" fmla="*/ 4 w 122"/>
                  <a:gd name="T25" fmla="*/ 6 h 345"/>
                  <a:gd name="T26" fmla="*/ 5 w 122"/>
                  <a:gd name="T27" fmla="*/ 5 h 345"/>
                  <a:gd name="T28" fmla="*/ 5 w 122"/>
                  <a:gd name="T29" fmla="*/ 3 h 345"/>
                  <a:gd name="T30" fmla="*/ 5 w 122"/>
                  <a:gd name="T31" fmla="*/ 3 h 345"/>
                  <a:gd name="T32" fmla="*/ 4 w 122"/>
                  <a:gd name="T33" fmla="*/ 1 h 345"/>
                  <a:gd name="T34" fmla="*/ 3 w 122"/>
                  <a:gd name="T35" fmla="*/ 1 h 345"/>
                  <a:gd name="T36" fmla="*/ 3 w 122"/>
                  <a:gd name="T37" fmla="*/ 2 h 345"/>
                  <a:gd name="T38" fmla="*/ 2 w 122"/>
                  <a:gd name="T39" fmla="*/ 3 h 345"/>
                  <a:gd name="T40" fmla="*/ 2 w 122"/>
                  <a:gd name="T41" fmla="*/ 3 h 345"/>
                  <a:gd name="T42" fmla="*/ 2 w 122"/>
                  <a:gd name="T43" fmla="*/ 3 h 345"/>
                  <a:gd name="T44" fmla="*/ 2 w 122"/>
                  <a:gd name="T45" fmla="*/ 4 h 345"/>
                  <a:gd name="T46" fmla="*/ 1 w 122"/>
                  <a:gd name="T47" fmla="*/ 5 h 345"/>
                  <a:gd name="T48" fmla="*/ 1 w 122"/>
                  <a:gd name="T49" fmla="*/ 5 h 345"/>
                  <a:gd name="T50" fmla="*/ 1 w 122"/>
                  <a:gd name="T51" fmla="*/ 4 h 345"/>
                  <a:gd name="T52" fmla="*/ 1 w 122"/>
                  <a:gd name="T53" fmla="*/ 5 h 345"/>
                  <a:gd name="T54" fmla="*/ 1 w 122"/>
                  <a:gd name="T55" fmla="*/ 6 h 345"/>
                  <a:gd name="T56" fmla="*/ 1 w 122"/>
                  <a:gd name="T57" fmla="*/ 7 h 345"/>
                  <a:gd name="T58" fmla="*/ 0 w 122"/>
                  <a:gd name="T59" fmla="*/ 7 h 345"/>
                  <a:gd name="T60" fmla="*/ 0 w 122"/>
                  <a:gd name="T61" fmla="*/ 8 h 345"/>
                  <a:gd name="T62" fmla="*/ 0 w 122"/>
                  <a:gd name="T63" fmla="*/ 9 h 345"/>
                  <a:gd name="T64" fmla="*/ 0 w 122"/>
                  <a:gd name="T65" fmla="*/ 10 h 345"/>
                  <a:gd name="T66" fmla="*/ 0 w 122"/>
                  <a:gd name="T67" fmla="*/ 10 h 345"/>
                  <a:gd name="T68" fmla="*/ 0 w 122"/>
                  <a:gd name="T69" fmla="*/ 10 h 345"/>
                  <a:gd name="T70" fmla="*/ 0 w 122"/>
                  <a:gd name="T71" fmla="*/ 11 h 345"/>
                  <a:gd name="T72" fmla="*/ 1 w 122"/>
                  <a:gd name="T73" fmla="*/ 12 h 345"/>
                  <a:gd name="T74" fmla="*/ 1 w 122"/>
                  <a:gd name="T75" fmla="*/ 13 h 345"/>
                  <a:gd name="T76" fmla="*/ 1 w 122"/>
                  <a:gd name="T77" fmla="*/ 14 h 345"/>
                  <a:gd name="T78" fmla="*/ 1 w 122"/>
                  <a:gd name="T79" fmla="*/ 14 h 34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22" h="345">
                    <a:moveTo>
                      <a:pt x="35" y="331"/>
                    </a:moveTo>
                    <a:lnTo>
                      <a:pt x="40" y="306"/>
                    </a:lnTo>
                    <a:lnTo>
                      <a:pt x="43" y="309"/>
                    </a:lnTo>
                    <a:lnTo>
                      <a:pt x="52" y="317"/>
                    </a:lnTo>
                    <a:lnTo>
                      <a:pt x="59" y="315"/>
                    </a:lnTo>
                    <a:lnTo>
                      <a:pt x="60" y="310"/>
                    </a:lnTo>
                    <a:lnTo>
                      <a:pt x="63" y="293"/>
                    </a:lnTo>
                    <a:lnTo>
                      <a:pt x="60" y="285"/>
                    </a:lnTo>
                    <a:lnTo>
                      <a:pt x="60" y="280"/>
                    </a:lnTo>
                    <a:lnTo>
                      <a:pt x="73" y="277"/>
                    </a:lnTo>
                    <a:lnTo>
                      <a:pt x="77" y="277"/>
                    </a:lnTo>
                    <a:lnTo>
                      <a:pt x="88" y="261"/>
                    </a:lnTo>
                    <a:lnTo>
                      <a:pt x="88" y="256"/>
                    </a:lnTo>
                    <a:lnTo>
                      <a:pt x="87" y="249"/>
                    </a:lnTo>
                    <a:lnTo>
                      <a:pt x="84" y="231"/>
                    </a:lnTo>
                    <a:lnTo>
                      <a:pt x="87" y="224"/>
                    </a:lnTo>
                    <a:lnTo>
                      <a:pt x="95" y="218"/>
                    </a:lnTo>
                    <a:lnTo>
                      <a:pt x="101" y="210"/>
                    </a:lnTo>
                    <a:lnTo>
                      <a:pt x="107" y="196"/>
                    </a:lnTo>
                    <a:lnTo>
                      <a:pt x="108" y="192"/>
                    </a:lnTo>
                    <a:lnTo>
                      <a:pt x="111" y="180"/>
                    </a:lnTo>
                    <a:lnTo>
                      <a:pt x="111" y="173"/>
                    </a:lnTo>
                    <a:lnTo>
                      <a:pt x="101" y="181"/>
                    </a:lnTo>
                    <a:lnTo>
                      <a:pt x="99" y="181"/>
                    </a:lnTo>
                    <a:lnTo>
                      <a:pt x="97" y="170"/>
                    </a:lnTo>
                    <a:lnTo>
                      <a:pt x="102" y="154"/>
                    </a:lnTo>
                    <a:lnTo>
                      <a:pt x="113" y="132"/>
                    </a:lnTo>
                    <a:lnTo>
                      <a:pt x="120" y="113"/>
                    </a:lnTo>
                    <a:lnTo>
                      <a:pt x="122" y="90"/>
                    </a:lnTo>
                    <a:lnTo>
                      <a:pt x="121" y="83"/>
                    </a:lnTo>
                    <a:lnTo>
                      <a:pt x="116" y="86"/>
                    </a:lnTo>
                    <a:lnTo>
                      <a:pt x="111" y="70"/>
                    </a:lnTo>
                    <a:lnTo>
                      <a:pt x="111" y="49"/>
                    </a:lnTo>
                    <a:lnTo>
                      <a:pt x="104" y="19"/>
                    </a:lnTo>
                    <a:lnTo>
                      <a:pt x="94" y="0"/>
                    </a:lnTo>
                    <a:lnTo>
                      <a:pt x="84" y="17"/>
                    </a:lnTo>
                    <a:lnTo>
                      <a:pt x="78" y="26"/>
                    </a:lnTo>
                    <a:lnTo>
                      <a:pt x="66" y="47"/>
                    </a:lnTo>
                    <a:lnTo>
                      <a:pt x="60" y="66"/>
                    </a:lnTo>
                    <a:lnTo>
                      <a:pt x="56" y="80"/>
                    </a:lnTo>
                    <a:lnTo>
                      <a:pt x="54" y="79"/>
                    </a:lnTo>
                    <a:lnTo>
                      <a:pt x="52" y="80"/>
                    </a:lnTo>
                    <a:lnTo>
                      <a:pt x="51" y="73"/>
                    </a:lnTo>
                    <a:lnTo>
                      <a:pt x="45" y="80"/>
                    </a:lnTo>
                    <a:lnTo>
                      <a:pt x="43" y="92"/>
                    </a:lnTo>
                    <a:lnTo>
                      <a:pt x="40" y="106"/>
                    </a:lnTo>
                    <a:lnTo>
                      <a:pt x="36" y="119"/>
                    </a:lnTo>
                    <a:lnTo>
                      <a:pt x="36" y="128"/>
                    </a:lnTo>
                    <a:lnTo>
                      <a:pt x="33" y="132"/>
                    </a:lnTo>
                    <a:lnTo>
                      <a:pt x="29" y="133"/>
                    </a:lnTo>
                    <a:lnTo>
                      <a:pt x="26" y="123"/>
                    </a:lnTo>
                    <a:lnTo>
                      <a:pt x="23" y="111"/>
                    </a:lnTo>
                    <a:lnTo>
                      <a:pt x="18" y="122"/>
                    </a:lnTo>
                    <a:lnTo>
                      <a:pt x="17" y="134"/>
                    </a:lnTo>
                    <a:lnTo>
                      <a:pt x="16" y="147"/>
                    </a:lnTo>
                    <a:lnTo>
                      <a:pt x="19" y="158"/>
                    </a:lnTo>
                    <a:lnTo>
                      <a:pt x="19" y="168"/>
                    </a:lnTo>
                    <a:lnTo>
                      <a:pt x="18" y="184"/>
                    </a:lnTo>
                    <a:lnTo>
                      <a:pt x="14" y="191"/>
                    </a:lnTo>
                    <a:lnTo>
                      <a:pt x="6" y="179"/>
                    </a:lnTo>
                    <a:lnTo>
                      <a:pt x="0" y="183"/>
                    </a:lnTo>
                    <a:lnTo>
                      <a:pt x="0" y="197"/>
                    </a:lnTo>
                    <a:lnTo>
                      <a:pt x="5" y="210"/>
                    </a:lnTo>
                    <a:lnTo>
                      <a:pt x="7" y="225"/>
                    </a:lnTo>
                    <a:lnTo>
                      <a:pt x="8" y="232"/>
                    </a:lnTo>
                    <a:lnTo>
                      <a:pt x="11" y="249"/>
                    </a:lnTo>
                    <a:lnTo>
                      <a:pt x="12" y="264"/>
                    </a:lnTo>
                    <a:lnTo>
                      <a:pt x="8" y="255"/>
                    </a:lnTo>
                    <a:lnTo>
                      <a:pt x="3" y="251"/>
                    </a:lnTo>
                    <a:lnTo>
                      <a:pt x="0" y="253"/>
                    </a:lnTo>
                    <a:lnTo>
                      <a:pt x="1" y="268"/>
                    </a:lnTo>
                    <a:lnTo>
                      <a:pt x="7" y="283"/>
                    </a:lnTo>
                    <a:lnTo>
                      <a:pt x="16" y="300"/>
                    </a:lnTo>
                    <a:lnTo>
                      <a:pt x="32" y="306"/>
                    </a:lnTo>
                    <a:lnTo>
                      <a:pt x="29" y="317"/>
                    </a:lnTo>
                    <a:lnTo>
                      <a:pt x="26" y="328"/>
                    </a:lnTo>
                    <a:lnTo>
                      <a:pt x="25" y="338"/>
                    </a:lnTo>
                    <a:lnTo>
                      <a:pt x="27" y="345"/>
                    </a:lnTo>
                    <a:lnTo>
                      <a:pt x="32" y="345"/>
                    </a:lnTo>
                    <a:lnTo>
                      <a:pt x="33" y="343"/>
                    </a:lnTo>
                    <a:lnTo>
                      <a:pt x="35" y="33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09" name="Freeform 170">
                <a:extLst>
                  <a:ext uri="{FF2B5EF4-FFF2-40B4-BE49-F238E27FC236}">
                    <a16:creationId xmlns:a16="http://schemas.microsoft.com/office/drawing/2014/main" id="{2A7D5BA9-16FB-4EB4-95E8-9D9A521BA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3" y="2192"/>
                <a:ext cx="13" cy="63"/>
              </a:xfrm>
              <a:custGeom>
                <a:avLst/>
                <a:gdLst>
                  <a:gd name="T0" fmla="*/ 0 w 63"/>
                  <a:gd name="T1" fmla="*/ 13 h 315"/>
                  <a:gd name="T2" fmla="*/ 0 w 63"/>
                  <a:gd name="T3" fmla="*/ 11 h 315"/>
                  <a:gd name="T4" fmla="*/ 1 w 63"/>
                  <a:gd name="T5" fmla="*/ 9 h 315"/>
                  <a:gd name="T6" fmla="*/ 2 w 63"/>
                  <a:gd name="T7" fmla="*/ 5 h 315"/>
                  <a:gd name="T8" fmla="*/ 2 w 63"/>
                  <a:gd name="T9" fmla="*/ 5 h 315"/>
                  <a:gd name="T10" fmla="*/ 2 w 63"/>
                  <a:gd name="T11" fmla="*/ 4 h 315"/>
                  <a:gd name="T12" fmla="*/ 2 w 63"/>
                  <a:gd name="T13" fmla="*/ 3 h 315"/>
                  <a:gd name="T14" fmla="*/ 2 w 63"/>
                  <a:gd name="T15" fmla="*/ 1 h 315"/>
                  <a:gd name="T16" fmla="*/ 3 w 63"/>
                  <a:gd name="T17" fmla="*/ 0 h 315"/>
                  <a:gd name="T18" fmla="*/ 3 w 63"/>
                  <a:gd name="T19" fmla="*/ 0 h 315"/>
                  <a:gd name="T20" fmla="*/ 2 w 63"/>
                  <a:gd name="T21" fmla="*/ 2 h 315"/>
                  <a:gd name="T22" fmla="*/ 2 w 63"/>
                  <a:gd name="T23" fmla="*/ 3 h 315"/>
                  <a:gd name="T24" fmla="*/ 2 w 63"/>
                  <a:gd name="T25" fmla="*/ 5 h 315"/>
                  <a:gd name="T26" fmla="*/ 1 w 63"/>
                  <a:gd name="T27" fmla="*/ 7 h 315"/>
                  <a:gd name="T28" fmla="*/ 1 w 63"/>
                  <a:gd name="T29" fmla="*/ 10 h 315"/>
                  <a:gd name="T30" fmla="*/ 0 w 63"/>
                  <a:gd name="T31" fmla="*/ 11 h 315"/>
                  <a:gd name="T32" fmla="*/ 0 w 63"/>
                  <a:gd name="T33" fmla="*/ 13 h 315"/>
                  <a:gd name="T34" fmla="*/ 0 w 63"/>
                  <a:gd name="T35" fmla="*/ 13 h 315"/>
                  <a:gd name="T36" fmla="*/ 0 w 63"/>
                  <a:gd name="T37" fmla="*/ 13 h 315"/>
                  <a:gd name="T38" fmla="*/ 0 w 63"/>
                  <a:gd name="T39" fmla="*/ 13 h 31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3" h="315">
                    <a:moveTo>
                      <a:pt x="6" y="314"/>
                    </a:moveTo>
                    <a:lnTo>
                      <a:pt x="11" y="281"/>
                    </a:lnTo>
                    <a:lnTo>
                      <a:pt x="25" y="220"/>
                    </a:lnTo>
                    <a:lnTo>
                      <a:pt x="40" y="136"/>
                    </a:lnTo>
                    <a:lnTo>
                      <a:pt x="43" y="119"/>
                    </a:lnTo>
                    <a:lnTo>
                      <a:pt x="48" y="98"/>
                    </a:lnTo>
                    <a:lnTo>
                      <a:pt x="52" y="74"/>
                    </a:lnTo>
                    <a:lnTo>
                      <a:pt x="59" y="31"/>
                    </a:lnTo>
                    <a:lnTo>
                      <a:pt x="61" y="11"/>
                    </a:lnTo>
                    <a:lnTo>
                      <a:pt x="63" y="0"/>
                    </a:lnTo>
                    <a:lnTo>
                      <a:pt x="54" y="51"/>
                    </a:lnTo>
                    <a:lnTo>
                      <a:pt x="48" y="87"/>
                    </a:lnTo>
                    <a:lnTo>
                      <a:pt x="37" y="136"/>
                    </a:lnTo>
                    <a:lnTo>
                      <a:pt x="26" y="184"/>
                    </a:lnTo>
                    <a:lnTo>
                      <a:pt x="16" y="240"/>
                    </a:lnTo>
                    <a:lnTo>
                      <a:pt x="8" y="279"/>
                    </a:lnTo>
                    <a:lnTo>
                      <a:pt x="0" y="314"/>
                    </a:lnTo>
                    <a:lnTo>
                      <a:pt x="1" y="315"/>
                    </a:lnTo>
                    <a:lnTo>
                      <a:pt x="3" y="315"/>
                    </a:lnTo>
                    <a:lnTo>
                      <a:pt x="6" y="31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10" name="Freeform 171">
                <a:extLst>
                  <a:ext uri="{FF2B5EF4-FFF2-40B4-BE49-F238E27FC236}">
                    <a16:creationId xmlns:a16="http://schemas.microsoft.com/office/drawing/2014/main" id="{38452231-B69D-4AAE-BDBD-181D4D018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7" y="2238"/>
                <a:ext cx="6" cy="4"/>
              </a:xfrm>
              <a:custGeom>
                <a:avLst/>
                <a:gdLst>
                  <a:gd name="T0" fmla="*/ 0 w 34"/>
                  <a:gd name="T1" fmla="*/ 1 h 19"/>
                  <a:gd name="T2" fmla="*/ 0 w 34"/>
                  <a:gd name="T3" fmla="*/ 0 h 19"/>
                  <a:gd name="T4" fmla="*/ 1 w 34"/>
                  <a:gd name="T5" fmla="*/ 0 h 19"/>
                  <a:gd name="T6" fmla="*/ 1 w 34"/>
                  <a:gd name="T7" fmla="*/ 0 h 19"/>
                  <a:gd name="T8" fmla="*/ 1 w 34"/>
                  <a:gd name="T9" fmla="*/ 0 h 19"/>
                  <a:gd name="T10" fmla="*/ 1 w 34"/>
                  <a:gd name="T11" fmla="*/ 0 h 19"/>
                  <a:gd name="T12" fmla="*/ 0 w 34"/>
                  <a:gd name="T13" fmla="*/ 0 h 19"/>
                  <a:gd name="T14" fmla="*/ 0 w 34"/>
                  <a:gd name="T15" fmla="*/ 1 h 19"/>
                  <a:gd name="T16" fmla="*/ 0 w 34"/>
                  <a:gd name="T17" fmla="*/ 1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4" h="19">
                    <a:moveTo>
                      <a:pt x="0" y="19"/>
                    </a:moveTo>
                    <a:lnTo>
                      <a:pt x="10" y="7"/>
                    </a:lnTo>
                    <a:lnTo>
                      <a:pt x="20" y="2"/>
                    </a:lnTo>
                    <a:lnTo>
                      <a:pt x="29" y="3"/>
                    </a:lnTo>
                    <a:lnTo>
                      <a:pt x="34" y="0"/>
                    </a:lnTo>
                    <a:lnTo>
                      <a:pt x="18" y="0"/>
                    </a:lnTo>
                    <a:lnTo>
                      <a:pt x="8" y="8"/>
                    </a:lnTo>
                    <a:lnTo>
                      <a:pt x="1" y="15"/>
                    </a:lnTo>
                    <a:lnTo>
                      <a:pt x="0" y="19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11" name="Freeform 172">
                <a:extLst>
                  <a:ext uri="{FF2B5EF4-FFF2-40B4-BE49-F238E27FC236}">
                    <a16:creationId xmlns:a16="http://schemas.microsoft.com/office/drawing/2014/main" id="{EA5ED019-DA8A-43CB-8517-4EEABA1C7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9" y="2226"/>
                <a:ext cx="7" cy="6"/>
              </a:xfrm>
              <a:custGeom>
                <a:avLst/>
                <a:gdLst>
                  <a:gd name="T0" fmla="*/ 0 w 36"/>
                  <a:gd name="T1" fmla="*/ 1 h 32"/>
                  <a:gd name="T2" fmla="*/ 0 w 36"/>
                  <a:gd name="T3" fmla="*/ 1 h 32"/>
                  <a:gd name="T4" fmla="*/ 1 w 36"/>
                  <a:gd name="T5" fmla="*/ 1 h 32"/>
                  <a:gd name="T6" fmla="*/ 1 w 36"/>
                  <a:gd name="T7" fmla="*/ 0 h 32"/>
                  <a:gd name="T8" fmla="*/ 1 w 36"/>
                  <a:gd name="T9" fmla="*/ 0 h 32"/>
                  <a:gd name="T10" fmla="*/ 1 w 36"/>
                  <a:gd name="T11" fmla="*/ 0 h 32"/>
                  <a:gd name="T12" fmla="*/ 1 w 36"/>
                  <a:gd name="T13" fmla="*/ 0 h 32"/>
                  <a:gd name="T14" fmla="*/ 1 w 36"/>
                  <a:gd name="T15" fmla="*/ 0 h 32"/>
                  <a:gd name="T16" fmla="*/ 0 w 36"/>
                  <a:gd name="T17" fmla="*/ 1 h 32"/>
                  <a:gd name="T18" fmla="*/ 0 w 36"/>
                  <a:gd name="T19" fmla="*/ 1 h 32"/>
                  <a:gd name="T20" fmla="*/ 0 w 36"/>
                  <a:gd name="T21" fmla="*/ 1 h 32"/>
                  <a:gd name="T22" fmla="*/ 0 w 36"/>
                  <a:gd name="T23" fmla="*/ 1 h 32"/>
                  <a:gd name="T24" fmla="*/ 0 w 36"/>
                  <a:gd name="T25" fmla="*/ 1 h 32"/>
                  <a:gd name="T26" fmla="*/ 0 w 36"/>
                  <a:gd name="T27" fmla="*/ 1 h 3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6" h="32">
                    <a:moveTo>
                      <a:pt x="1" y="32"/>
                    </a:moveTo>
                    <a:lnTo>
                      <a:pt x="8" y="22"/>
                    </a:lnTo>
                    <a:lnTo>
                      <a:pt x="15" y="14"/>
                    </a:lnTo>
                    <a:lnTo>
                      <a:pt x="24" y="10"/>
                    </a:lnTo>
                    <a:lnTo>
                      <a:pt x="34" y="3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5" y="6"/>
                    </a:lnTo>
                    <a:lnTo>
                      <a:pt x="12" y="15"/>
                    </a:lnTo>
                    <a:lnTo>
                      <a:pt x="9" y="17"/>
                    </a:lnTo>
                    <a:lnTo>
                      <a:pt x="7" y="20"/>
                    </a:lnTo>
                    <a:lnTo>
                      <a:pt x="2" y="27"/>
                    </a:lnTo>
                    <a:lnTo>
                      <a:pt x="0" y="30"/>
                    </a:lnTo>
                    <a:lnTo>
                      <a:pt x="1" y="3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12" name="Freeform 173">
                <a:extLst>
                  <a:ext uri="{FF2B5EF4-FFF2-40B4-BE49-F238E27FC236}">
                    <a16:creationId xmlns:a16="http://schemas.microsoft.com/office/drawing/2014/main" id="{A28A0C12-AFE1-4C8D-B694-4044A3DDFE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3" y="2208"/>
                <a:ext cx="4" cy="4"/>
              </a:xfrm>
              <a:custGeom>
                <a:avLst/>
                <a:gdLst>
                  <a:gd name="T0" fmla="*/ 0 w 19"/>
                  <a:gd name="T1" fmla="*/ 1 h 20"/>
                  <a:gd name="T2" fmla="*/ 0 w 19"/>
                  <a:gd name="T3" fmla="*/ 1 h 20"/>
                  <a:gd name="T4" fmla="*/ 0 w 19"/>
                  <a:gd name="T5" fmla="*/ 0 h 20"/>
                  <a:gd name="T6" fmla="*/ 1 w 19"/>
                  <a:gd name="T7" fmla="*/ 0 h 20"/>
                  <a:gd name="T8" fmla="*/ 1 w 19"/>
                  <a:gd name="T9" fmla="*/ 0 h 20"/>
                  <a:gd name="T10" fmla="*/ 1 w 19"/>
                  <a:gd name="T11" fmla="*/ 0 h 20"/>
                  <a:gd name="T12" fmla="*/ 1 w 19"/>
                  <a:gd name="T13" fmla="*/ 0 h 20"/>
                  <a:gd name="T14" fmla="*/ 0 w 19"/>
                  <a:gd name="T15" fmla="*/ 0 h 20"/>
                  <a:gd name="T16" fmla="*/ 0 w 19"/>
                  <a:gd name="T17" fmla="*/ 0 h 20"/>
                  <a:gd name="T18" fmla="*/ 0 w 19"/>
                  <a:gd name="T19" fmla="*/ 1 h 20"/>
                  <a:gd name="T20" fmla="*/ 0 w 19"/>
                  <a:gd name="T21" fmla="*/ 1 h 20"/>
                  <a:gd name="T22" fmla="*/ 0 w 19"/>
                  <a:gd name="T23" fmla="*/ 1 h 2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" h="20">
                    <a:moveTo>
                      <a:pt x="0" y="20"/>
                    </a:moveTo>
                    <a:lnTo>
                      <a:pt x="5" y="13"/>
                    </a:lnTo>
                    <a:lnTo>
                      <a:pt x="9" y="7"/>
                    </a:lnTo>
                    <a:lnTo>
                      <a:pt x="15" y="2"/>
                    </a:lnTo>
                    <a:lnTo>
                      <a:pt x="19" y="2"/>
                    </a:lnTo>
                    <a:lnTo>
                      <a:pt x="16" y="0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5" y="10"/>
                    </a:lnTo>
                    <a:lnTo>
                      <a:pt x="2" y="15"/>
                    </a:lnTo>
                    <a:lnTo>
                      <a:pt x="0" y="18"/>
                    </a:lnTo>
                    <a:lnTo>
                      <a:pt x="0" y="2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13" name="Freeform 174">
                <a:extLst>
                  <a:ext uri="{FF2B5EF4-FFF2-40B4-BE49-F238E27FC236}">
                    <a16:creationId xmlns:a16="http://schemas.microsoft.com/office/drawing/2014/main" id="{6572D535-B380-486C-AD35-19175F3469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0" y="2205"/>
                <a:ext cx="2" cy="15"/>
              </a:xfrm>
              <a:custGeom>
                <a:avLst/>
                <a:gdLst>
                  <a:gd name="T0" fmla="*/ 1 w 8"/>
                  <a:gd name="T1" fmla="*/ 3 h 71"/>
                  <a:gd name="T2" fmla="*/ 0 w 8"/>
                  <a:gd name="T3" fmla="*/ 2 h 71"/>
                  <a:gd name="T4" fmla="*/ 0 w 8"/>
                  <a:gd name="T5" fmla="*/ 2 h 71"/>
                  <a:gd name="T6" fmla="*/ 0 w 8"/>
                  <a:gd name="T7" fmla="*/ 1 h 71"/>
                  <a:gd name="T8" fmla="*/ 0 w 8"/>
                  <a:gd name="T9" fmla="*/ 0 h 71"/>
                  <a:gd name="T10" fmla="*/ 0 w 8"/>
                  <a:gd name="T11" fmla="*/ 0 h 71"/>
                  <a:gd name="T12" fmla="*/ 0 w 8"/>
                  <a:gd name="T13" fmla="*/ 1 h 71"/>
                  <a:gd name="T14" fmla="*/ 0 w 8"/>
                  <a:gd name="T15" fmla="*/ 2 h 71"/>
                  <a:gd name="T16" fmla="*/ 0 w 8"/>
                  <a:gd name="T17" fmla="*/ 3 h 71"/>
                  <a:gd name="T18" fmla="*/ 0 w 8"/>
                  <a:gd name="T19" fmla="*/ 3 h 71"/>
                  <a:gd name="T20" fmla="*/ 0 w 8"/>
                  <a:gd name="T21" fmla="*/ 3 h 71"/>
                  <a:gd name="T22" fmla="*/ 0 w 8"/>
                  <a:gd name="T23" fmla="*/ 3 h 71"/>
                  <a:gd name="T24" fmla="*/ 1 w 8"/>
                  <a:gd name="T25" fmla="*/ 3 h 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" h="71">
                    <a:moveTo>
                      <a:pt x="8" y="66"/>
                    </a:moveTo>
                    <a:lnTo>
                      <a:pt x="3" y="54"/>
                    </a:lnTo>
                    <a:lnTo>
                      <a:pt x="3" y="40"/>
                    </a:lnTo>
                    <a:lnTo>
                      <a:pt x="3" y="22"/>
                    </a:lnTo>
                    <a:lnTo>
                      <a:pt x="2" y="5"/>
                    </a:lnTo>
                    <a:lnTo>
                      <a:pt x="2" y="0"/>
                    </a:lnTo>
                    <a:lnTo>
                      <a:pt x="1" y="26"/>
                    </a:lnTo>
                    <a:lnTo>
                      <a:pt x="0" y="40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3" y="67"/>
                    </a:lnTo>
                    <a:lnTo>
                      <a:pt x="5" y="71"/>
                    </a:lnTo>
                    <a:lnTo>
                      <a:pt x="8" y="66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14" name="Freeform 175">
                <a:extLst>
                  <a:ext uri="{FF2B5EF4-FFF2-40B4-BE49-F238E27FC236}">
                    <a16:creationId xmlns:a16="http://schemas.microsoft.com/office/drawing/2014/main" id="{7365B942-60C8-4C44-BED3-84508E8C32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5" y="2218"/>
                <a:ext cx="2" cy="19"/>
              </a:xfrm>
              <a:custGeom>
                <a:avLst/>
                <a:gdLst>
                  <a:gd name="T0" fmla="*/ 0 w 10"/>
                  <a:gd name="T1" fmla="*/ 3 h 95"/>
                  <a:gd name="T2" fmla="*/ 0 w 10"/>
                  <a:gd name="T3" fmla="*/ 3 h 95"/>
                  <a:gd name="T4" fmla="*/ 0 w 10"/>
                  <a:gd name="T5" fmla="*/ 2 h 95"/>
                  <a:gd name="T6" fmla="*/ 0 w 10"/>
                  <a:gd name="T7" fmla="*/ 1 h 95"/>
                  <a:gd name="T8" fmla="*/ 0 w 10"/>
                  <a:gd name="T9" fmla="*/ 0 h 95"/>
                  <a:gd name="T10" fmla="*/ 0 w 10"/>
                  <a:gd name="T11" fmla="*/ 0 h 95"/>
                  <a:gd name="T12" fmla="*/ 0 w 10"/>
                  <a:gd name="T13" fmla="*/ 0 h 95"/>
                  <a:gd name="T14" fmla="*/ 0 w 10"/>
                  <a:gd name="T15" fmla="*/ 0 h 95"/>
                  <a:gd name="T16" fmla="*/ 0 w 10"/>
                  <a:gd name="T17" fmla="*/ 1 h 95"/>
                  <a:gd name="T18" fmla="*/ 0 w 10"/>
                  <a:gd name="T19" fmla="*/ 1 h 95"/>
                  <a:gd name="T20" fmla="*/ 0 w 10"/>
                  <a:gd name="T21" fmla="*/ 2 h 95"/>
                  <a:gd name="T22" fmla="*/ 0 w 10"/>
                  <a:gd name="T23" fmla="*/ 3 h 95"/>
                  <a:gd name="T24" fmla="*/ 0 w 10"/>
                  <a:gd name="T25" fmla="*/ 4 h 95"/>
                  <a:gd name="T26" fmla="*/ 0 w 10"/>
                  <a:gd name="T27" fmla="*/ 4 h 95"/>
                  <a:gd name="T28" fmla="*/ 0 w 10"/>
                  <a:gd name="T29" fmla="*/ 4 h 95"/>
                  <a:gd name="T30" fmla="*/ 0 w 10"/>
                  <a:gd name="T31" fmla="*/ 4 h 95"/>
                  <a:gd name="T32" fmla="*/ 0 w 10"/>
                  <a:gd name="T33" fmla="*/ 3 h 9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" h="95">
                    <a:moveTo>
                      <a:pt x="10" y="85"/>
                    </a:moveTo>
                    <a:lnTo>
                      <a:pt x="8" y="72"/>
                    </a:lnTo>
                    <a:lnTo>
                      <a:pt x="6" y="54"/>
                    </a:lnTo>
                    <a:lnTo>
                      <a:pt x="3" y="19"/>
                    </a:lnTo>
                    <a:lnTo>
                      <a:pt x="2" y="7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1" y="12"/>
                    </a:lnTo>
                    <a:lnTo>
                      <a:pt x="2" y="24"/>
                    </a:lnTo>
                    <a:lnTo>
                      <a:pt x="1" y="36"/>
                    </a:lnTo>
                    <a:lnTo>
                      <a:pt x="3" y="54"/>
                    </a:lnTo>
                    <a:lnTo>
                      <a:pt x="3" y="64"/>
                    </a:lnTo>
                    <a:lnTo>
                      <a:pt x="7" y="88"/>
                    </a:lnTo>
                    <a:lnTo>
                      <a:pt x="8" y="93"/>
                    </a:lnTo>
                    <a:lnTo>
                      <a:pt x="9" y="95"/>
                    </a:lnTo>
                    <a:lnTo>
                      <a:pt x="10" y="89"/>
                    </a:lnTo>
                    <a:lnTo>
                      <a:pt x="10" y="85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15" name="Freeform 176">
                <a:extLst>
                  <a:ext uri="{FF2B5EF4-FFF2-40B4-BE49-F238E27FC236}">
                    <a16:creationId xmlns:a16="http://schemas.microsoft.com/office/drawing/2014/main" id="{BE4E6349-3670-4F40-B1BC-4406BF39C0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9" y="2233"/>
                <a:ext cx="100" cy="45"/>
              </a:xfrm>
              <a:custGeom>
                <a:avLst/>
                <a:gdLst>
                  <a:gd name="T0" fmla="*/ 0 w 501"/>
                  <a:gd name="T1" fmla="*/ 0 h 224"/>
                  <a:gd name="T2" fmla="*/ 6 w 501"/>
                  <a:gd name="T3" fmla="*/ 2 h 224"/>
                  <a:gd name="T4" fmla="*/ 9 w 501"/>
                  <a:gd name="T5" fmla="*/ 4 h 224"/>
                  <a:gd name="T6" fmla="*/ 12 w 501"/>
                  <a:gd name="T7" fmla="*/ 5 h 224"/>
                  <a:gd name="T8" fmla="*/ 17 w 501"/>
                  <a:gd name="T9" fmla="*/ 8 h 224"/>
                  <a:gd name="T10" fmla="*/ 17 w 501"/>
                  <a:gd name="T11" fmla="*/ 8 h 224"/>
                  <a:gd name="T12" fmla="*/ 18 w 501"/>
                  <a:gd name="T13" fmla="*/ 9 h 224"/>
                  <a:gd name="T14" fmla="*/ 18 w 501"/>
                  <a:gd name="T15" fmla="*/ 9 h 224"/>
                  <a:gd name="T16" fmla="*/ 19 w 501"/>
                  <a:gd name="T17" fmla="*/ 9 h 224"/>
                  <a:gd name="T18" fmla="*/ 19 w 501"/>
                  <a:gd name="T19" fmla="*/ 9 h 224"/>
                  <a:gd name="T20" fmla="*/ 19 w 501"/>
                  <a:gd name="T21" fmla="*/ 9 h 224"/>
                  <a:gd name="T22" fmla="*/ 20 w 501"/>
                  <a:gd name="T23" fmla="*/ 8 h 224"/>
                  <a:gd name="T24" fmla="*/ 20 w 501"/>
                  <a:gd name="T25" fmla="*/ 8 h 224"/>
                  <a:gd name="T26" fmla="*/ 19 w 501"/>
                  <a:gd name="T27" fmla="*/ 8 h 224"/>
                  <a:gd name="T28" fmla="*/ 18 w 501"/>
                  <a:gd name="T29" fmla="*/ 7 h 224"/>
                  <a:gd name="T30" fmla="*/ 17 w 501"/>
                  <a:gd name="T31" fmla="*/ 6 h 224"/>
                  <a:gd name="T32" fmla="*/ 15 w 501"/>
                  <a:gd name="T33" fmla="*/ 6 h 224"/>
                  <a:gd name="T34" fmla="*/ 11 w 501"/>
                  <a:gd name="T35" fmla="*/ 4 h 224"/>
                  <a:gd name="T36" fmla="*/ 8 w 501"/>
                  <a:gd name="T37" fmla="*/ 3 h 224"/>
                  <a:gd name="T38" fmla="*/ 6 w 501"/>
                  <a:gd name="T39" fmla="*/ 2 h 224"/>
                  <a:gd name="T40" fmla="*/ 2 w 501"/>
                  <a:gd name="T41" fmla="*/ 0 h 224"/>
                  <a:gd name="T42" fmla="*/ 0 w 501"/>
                  <a:gd name="T43" fmla="*/ 0 h 224"/>
                  <a:gd name="T44" fmla="*/ 0 w 501"/>
                  <a:gd name="T45" fmla="*/ 0 h 224"/>
                  <a:gd name="T46" fmla="*/ 0 w 501"/>
                  <a:gd name="T47" fmla="*/ 0 h 224"/>
                  <a:gd name="T48" fmla="*/ 0 w 501"/>
                  <a:gd name="T49" fmla="*/ 0 h 224"/>
                  <a:gd name="T50" fmla="*/ 0 w 501"/>
                  <a:gd name="T51" fmla="*/ 0 h 224"/>
                  <a:gd name="T52" fmla="*/ 0 w 501"/>
                  <a:gd name="T53" fmla="*/ 0 h 22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01" h="224">
                    <a:moveTo>
                      <a:pt x="11" y="4"/>
                    </a:moveTo>
                    <a:lnTo>
                      <a:pt x="138" y="59"/>
                    </a:lnTo>
                    <a:lnTo>
                      <a:pt x="214" y="91"/>
                    </a:lnTo>
                    <a:lnTo>
                      <a:pt x="289" y="128"/>
                    </a:lnTo>
                    <a:lnTo>
                      <a:pt x="414" y="189"/>
                    </a:lnTo>
                    <a:lnTo>
                      <a:pt x="436" y="203"/>
                    </a:lnTo>
                    <a:lnTo>
                      <a:pt x="450" y="216"/>
                    </a:lnTo>
                    <a:lnTo>
                      <a:pt x="463" y="224"/>
                    </a:lnTo>
                    <a:lnTo>
                      <a:pt x="481" y="223"/>
                    </a:lnTo>
                    <a:lnTo>
                      <a:pt x="484" y="220"/>
                    </a:lnTo>
                    <a:lnTo>
                      <a:pt x="486" y="213"/>
                    </a:lnTo>
                    <a:lnTo>
                      <a:pt x="494" y="206"/>
                    </a:lnTo>
                    <a:lnTo>
                      <a:pt x="501" y="201"/>
                    </a:lnTo>
                    <a:lnTo>
                      <a:pt x="483" y="190"/>
                    </a:lnTo>
                    <a:lnTo>
                      <a:pt x="456" y="175"/>
                    </a:lnTo>
                    <a:lnTo>
                      <a:pt x="416" y="156"/>
                    </a:lnTo>
                    <a:lnTo>
                      <a:pt x="375" y="139"/>
                    </a:lnTo>
                    <a:lnTo>
                      <a:pt x="271" y="96"/>
                    </a:lnTo>
                    <a:lnTo>
                      <a:pt x="209" y="70"/>
                    </a:lnTo>
                    <a:lnTo>
                      <a:pt x="145" y="47"/>
                    </a:lnTo>
                    <a:lnTo>
                      <a:pt x="41" y="12"/>
                    </a:lnTo>
                    <a:lnTo>
                      <a:pt x="12" y="2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3" y="2"/>
                    </a:lnTo>
                    <a:lnTo>
                      <a:pt x="11" y="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16" name="Freeform 177">
                <a:extLst>
                  <a:ext uri="{FF2B5EF4-FFF2-40B4-BE49-F238E27FC236}">
                    <a16:creationId xmlns:a16="http://schemas.microsoft.com/office/drawing/2014/main" id="{05CB16E4-B8BE-4224-9BEC-52B43731CF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0" y="2266"/>
                <a:ext cx="19" cy="56"/>
              </a:xfrm>
              <a:custGeom>
                <a:avLst/>
                <a:gdLst>
                  <a:gd name="T0" fmla="*/ 3 w 92"/>
                  <a:gd name="T1" fmla="*/ 1 h 280"/>
                  <a:gd name="T2" fmla="*/ 4 w 92"/>
                  <a:gd name="T3" fmla="*/ 1 h 280"/>
                  <a:gd name="T4" fmla="*/ 4 w 92"/>
                  <a:gd name="T5" fmla="*/ 2 h 280"/>
                  <a:gd name="T6" fmla="*/ 4 w 92"/>
                  <a:gd name="T7" fmla="*/ 2 h 280"/>
                  <a:gd name="T8" fmla="*/ 4 w 92"/>
                  <a:gd name="T9" fmla="*/ 3 h 280"/>
                  <a:gd name="T10" fmla="*/ 4 w 92"/>
                  <a:gd name="T11" fmla="*/ 4 h 280"/>
                  <a:gd name="T12" fmla="*/ 4 w 92"/>
                  <a:gd name="T13" fmla="*/ 4 h 280"/>
                  <a:gd name="T14" fmla="*/ 3 w 92"/>
                  <a:gd name="T15" fmla="*/ 5 h 280"/>
                  <a:gd name="T16" fmla="*/ 4 w 92"/>
                  <a:gd name="T17" fmla="*/ 5 h 280"/>
                  <a:gd name="T18" fmla="*/ 4 w 92"/>
                  <a:gd name="T19" fmla="*/ 6 h 280"/>
                  <a:gd name="T20" fmla="*/ 3 w 92"/>
                  <a:gd name="T21" fmla="*/ 7 h 280"/>
                  <a:gd name="T22" fmla="*/ 3 w 92"/>
                  <a:gd name="T23" fmla="*/ 6 h 280"/>
                  <a:gd name="T24" fmla="*/ 3 w 92"/>
                  <a:gd name="T25" fmla="*/ 7 h 280"/>
                  <a:gd name="T26" fmla="*/ 3 w 92"/>
                  <a:gd name="T27" fmla="*/ 9 h 280"/>
                  <a:gd name="T28" fmla="*/ 2 w 92"/>
                  <a:gd name="T29" fmla="*/ 9 h 280"/>
                  <a:gd name="T30" fmla="*/ 2 w 92"/>
                  <a:gd name="T31" fmla="*/ 10 h 280"/>
                  <a:gd name="T32" fmla="*/ 1 w 92"/>
                  <a:gd name="T33" fmla="*/ 11 h 280"/>
                  <a:gd name="T34" fmla="*/ 0 w 92"/>
                  <a:gd name="T35" fmla="*/ 10 h 280"/>
                  <a:gd name="T36" fmla="*/ 0 w 92"/>
                  <a:gd name="T37" fmla="*/ 9 h 280"/>
                  <a:gd name="T38" fmla="*/ 0 w 92"/>
                  <a:gd name="T39" fmla="*/ 8 h 280"/>
                  <a:gd name="T40" fmla="*/ 0 w 92"/>
                  <a:gd name="T41" fmla="*/ 8 h 280"/>
                  <a:gd name="T42" fmla="*/ 0 w 92"/>
                  <a:gd name="T43" fmla="*/ 8 h 280"/>
                  <a:gd name="T44" fmla="*/ 0 w 92"/>
                  <a:gd name="T45" fmla="*/ 7 h 280"/>
                  <a:gd name="T46" fmla="*/ 1 w 92"/>
                  <a:gd name="T47" fmla="*/ 6 h 280"/>
                  <a:gd name="T48" fmla="*/ 0 w 92"/>
                  <a:gd name="T49" fmla="*/ 6 h 280"/>
                  <a:gd name="T50" fmla="*/ 0 w 92"/>
                  <a:gd name="T51" fmla="*/ 7 h 280"/>
                  <a:gd name="T52" fmla="*/ 0 w 92"/>
                  <a:gd name="T53" fmla="*/ 6 h 280"/>
                  <a:gd name="T54" fmla="*/ 1 w 92"/>
                  <a:gd name="T55" fmla="*/ 5 h 280"/>
                  <a:gd name="T56" fmla="*/ 1 w 92"/>
                  <a:gd name="T57" fmla="*/ 4 h 280"/>
                  <a:gd name="T58" fmla="*/ 0 w 92"/>
                  <a:gd name="T59" fmla="*/ 4 h 280"/>
                  <a:gd name="T60" fmla="*/ 1 w 92"/>
                  <a:gd name="T61" fmla="*/ 4 h 280"/>
                  <a:gd name="T62" fmla="*/ 1 w 92"/>
                  <a:gd name="T63" fmla="*/ 3 h 280"/>
                  <a:gd name="T64" fmla="*/ 2 w 92"/>
                  <a:gd name="T65" fmla="*/ 2 h 280"/>
                  <a:gd name="T66" fmla="*/ 2 w 92"/>
                  <a:gd name="T67" fmla="*/ 2 h 280"/>
                  <a:gd name="T68" fmla="*/ 1 w 92"/>
                  <a:gd name="T69" fmla="*/ 2 h 280"/>
                  <a:gd name="T70" fmla="*/ 2 w 92"/>
                  <a:gd name="T71" fmla="*/ 1 h 280"/>
                  <a:gd name="T72" fmla="*/ 3 w 92"/>
                  <a:gd name="T73" fmla="*/ 1 h 280"/>
                  <a:gd name="T74" fmla="*/ 3 w 92"/>
                  <a:gd name="T75" fmla="*/ 0 h 280"/>
                  <a:gd name="T76" fmla="*/ 3 w 92"/>
                  <a:gd name="T77" fmla="*/ 0 h 280"/>
                  <a:gd name="T78" fmla="*/ 4 w 92"/>
                  <a:gd name="T79" fmla="*/ 0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92" h="280">
                    <a:moveTo>
                      <a:pt x="79" y="15"/>
                    </a:moveTo>
                    <a:lnTo>
                      <a:pt x="75" y="35"/>
                    </a:lnTo>
                    <a:lnTo>
                      <a:pt x="78" y="34"/>
                    </a:lnTo>
                    <a:lnTo>
                      <a:pt x="86" y="33"/>
                    </a:lnTo>
                    <a:lnTo>
                      <a:pt x="91" y="39"/>
                    </a:lnTo>
                    <a:lnTo>
                      <a:pt x="90" y="43"/>
                    </a:lnTo>
                    <a:lnTo>
                      <a:pt x="86" y="56"/>
                    </a:lnTo>
                    <a:lnTo>
                      <a:pt x="82" y="60"/>
                    </a:lnTo>
                    <a:lnTo>
                      <a:pt x="79" y="64"/>
                    </a:lnTo>
                    <a:lnTo>
                      <a:pt x="87" y="73"/>
                    </a:lnTo>
                    <a:lnTo>
                      <a:pt x="90" y="75"/>
                    </a:lnTo>
                    <a:lnTo>
                      <a:pt x="92" y="91"/>
                    </a:lnTo>
                    <a:lnTo>
                      <a:pt x="90" y="95"/>
                    </a:lnTo>
                    <a:lnTo>
                      <a:pt x="87" y="100"/>
                    </a:lnTo>
                    <a:lnTo>
                      <a:pt x="79" y="110"/>
                    </a:lnTo>
                    <a:lnTo>
                      <a:pt x="79" y="117"/>
                    </a:lnTo>
                    <a:lnTo>
                      <a:pt x="82" y="125"/>
                    </a:lnTo>
                    <a:lnTo>
                      <a:pt x="83" y="134"/>
                    </a:lnTo>
                    <a:lnTo>
                      <a:pt x="83" y="148"/>
                    </a:lnTo>
                    <a:lnTo>
                      <a:pt x="82" y="151"/>
                    </a:lnTo>
                    <a:lnTo>
                      <a:pt x="79" y="161"/>
                    </a:lnTo>
                    <a:lnTo>
                      <a:pt x="77" y="166"/>
                    </a:lnTo>
                    <a:lnTo>
                      <a:pt x="74" y="156"/>
                    </a:lnTo>
                    <a:lnTo>
                      <a:pt x="73" y="154"/>
                    </a:lnTo>
                    <a:lnTo>
                      <a:pt x="68" y="160"/>
                    </a:lnTo>
                    <a:lnTo>
                      <a:pt x="66" y="175"/>
                    </a:lnTo>
                    <a:lnTo>
                      <a:pt x="66" y="196"/>
                    </a:lnTo>
                    <a:lnTo>
                      <a:pt x="65" y="213"/>
                    </a:lnTo>
                    <a:lnTo>
                      <a:pt x="58" y="230"/>
                    </a:lnTo>
                    <a:lnTo>
                      <a:pt x="54" y="234"/>
                    </a:lnTo>
                    <a:lnTo>
                      <a:pt x="52" y="230"/>
                    </a:lnTo>
                    <a:lnTo>
                      <a:pt x="44" y="238"/>
                    </a:lnTo>
                    <a:lnTo>
                      <a:pt x="37" y="254"/>
                    </a:lnTo>
                    <a:lnTo>
                      <a:pt x="23" y="271"/>
                    </a:lnTo>
                    <a:lnTo>
                      <a:pt x="10" y="280"/>
                    </a:lnTo>
                    <a:lnTo>
                      <a:pt x="9" y="262"/>
                    </a:lnTo>
                    <a:lnTo>
                      <a:pt x="8" y="253"/>
                    </a:lnTo>
                    <a:lnTo>
                      <a:pt x="7" y="233"/>
                    </a:lnTo>
                    <a:lnTo>
                      <a:pt x="9" y="216"/>
                    </a:lnTo>
                    <a:lnTo>
                      <a:pt x="11" y="203"/>
                    </a:lnTo>
                    <a:lnTo>
                      <a:pt x="10" y="203"/>
                    </a:lnTo>
                    <a:lnTo>
                      <a:pt x="9" y="202"/>
                    </a:lnTo>
                    <a:lnTo>
                      <a:pt x="6" y="205"/>
                    </a:lnTo>
                    <a:lnTo>
                      <a:pt x="5" y="198"/>
                    </a:lnTo>
                    <a:lnTo>
                      <a:pt x="7" y="188"/>
                    </a:lnTo>
                    <a:lnTo>
                      <a:pt x="9" y="176"/>
                    </a:lnTo>
                    <a:lnTo>
                      <a:pt x="11" y="166"/>
                    </a:lnTo>
                    <a:lnTo>
                      <a:pt x="14" y="159"/>
                    </a:lnTo>
                    <a:lnTo>
                      <a:pt x="14" y="154"/>
                    </a:lnTo>
                    <a:lnTo>
                      <a:pt x="11" y="152"/>
                    </a:lnTo>
                    <a:lnTo>
                      <a:pt x="6" y="158"/>
                    </a:lnTo>
                    <a:lnTo>
                      <a:pt x="0" y="165"/>
                    </a:lnTo>
                    <a:lnTo>
                      <a:pt x="0" y="154"/>
                    </a:lnTo>
                    <a:lnTo>
                      <a:pt x="3" y="144"/>
                    </a:lnTo>
                    <a:lnTo>
                      <a:pt x="7" y="135"/>
                    </a:lnTo>
                    <a:lnTo>
                      <a:pt x="13" y="128"/>
                    </a:lnTo>
                    <a:lnTo>
                      <a:pt x="16" y="122"/>
                    </a:lnTo>
                    <a:lnTo>
                      <a:pt x="20" y="109"/>
                    </a:lnTo>
                    <a:lnTo>
                      <a:pt x="20" y="102"/>
                    </a:lnTo>
                    <a:lnTo>
                      <a:pt x="10" y="108"/>
                    </a:lnTo>
                    <a:lnTo>
                      <a:pt x="8" y="101"/>
                    </a:lnTo>
                    <a:lnTo>
                      <a:pt x="14" y="91"/>
                    </a:lnTo>
                    <a:lnTo>
                      <a:pt x="20" y="84"/>
                    </a:lnTo>
                    <a:lnTo>
                      <a:pt x="27" y="75"/>
                    </a:lnTo>
                    <a:lnTo>
                      <a:pt x="30" y="71"/>
                    </a:lnTo>
                    <a:lnTo>
                      <a:pt x="37" y="60"/>
                    </a:lnTo>
                    <a:lnTo>
                      <a:pt x="43" y="51"/>
                    </a:lnTo>
                    <a:lnTo>
                      <a:pt x="37" y="55"/>
                    </a:lnTo>
                    <a:lnTo>
                      <a:pt x="33" y="55"/>
                    </a:lnTo>
                    <a:lnTo>
                      <a:pt x="32" y="51"/>
                    </a:lnTo>
                    <a:lnTo>
                      <a:pt x="37" y="41"/>
                    </a:lnTo>
                    <a:lnTo>
                      <a:pt x="45" y="34"/>
                    </a:lnTo>
                    <a:lnTo>
                      <a:pt x="58" y="27"/>
                    </a:lnTo>
                    <a:lnTo>
                      <a:pt x="69" y="31"/>
                    </a:lnTo>
                    <a:lnTo>
                      <a:pt x="71" y="22"/>
                    </a:lnTo>
                    <a:lnTo>
                      <a:pt x="73" y="12"/>
                    </a:lnTo>
                    <a:lnTo>
                      <a:pt x="75" y="5"/>
                    </a:lnTo>
                    <a:lnTo>
                      <a:pt x="79" y="0"/>
                    </a:lnTo>
                    <a:lnTo>
                      <a:pt x="83" y="3"/>
                    </a:lnTo>
                    <a:lnTo>
                      <a:pt x="83" y="6"/>
                    </a:lnTo>
                    <a:lnTo>
                      <a:pt x="79" y="15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17" name="Freeform 178">
                <a:extLst>
                  <a:ext uri="{FF2B5EF4-FFF2-40B4-BE49-F238E27FC236}">
                    <a16:creationId xmlns:a16="http://schemas.microsoft.com/office/drawing/2014/main" id="{C6E4AA91-9DE4-4845-96DB-62E44675B7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2" y="2267"/>
                <a:ext cx="16" cy="50"/>
              </a:xfrm>
              <a:custGeom>
                <a:avLst/>
                <a:gdLst>
                  <a:gd name="T0" fmla="*/ 3 w 76"/>
                  <a:gd name="T1" fmla="*/ 0 h 249"/>
                  <a:gd name="T2" fmla="*/ 3 w 76"/>
                  <a:gd name="T3" fmla="*/ 1 h 249"/>
                  <a:gd name="T4" fmla="*/ 3 w 76"/>
                  <a:gd name="T5" fmla="*/ 3 h 249"/>
                  <a:gd name="T6" fmla="*/ 1 w 76"/>
                  <a:gd name="T7" fmla="*/ 6 h 249"/>
                  <a:gd name="T8" fmla="*/ 1 w 76"/>
                  <a:gd name="T9" fmla="*/ 6 h 249"/>
                  <a:gd name="T10" fmla="*/ 1 w 76"/>
                  <a:gd name="T11" fmla="*/ 7 h 249"/>
                  <a:gd name="T12" fmla="*/ 1 w 76"/>
                  <a:gd name="T13" fmla="*/ 8 h 249"/>
                  <a:gd name="T14" fmla="*/ 0 w 76"/>
                  <a:gd name="T15" fmla="*/ 9 h 249"/>
                  <a:gd name="T16" fmla="*/ 0 w 76"/>
                  <a:gd name="T17" fmla="*/ 10 h 249"/>
                  <a:gd name="T18" fmla="*/ 0 w 76"/>
                  <a:gd name="T19" fmla="*/ 10 h 249"/>
                  <a:gd name="T20" fmla="*/ 1 w 76"/>
                  <a:gd name="T21" fmla="*/ 8 h 249"/>
                  <a:gd name="T22" fmla="*/ 1 w 76"/>
                  <a:gd name="T23" fmla="*/ 7 h 249"/>
                  <a:gd name="T24" fmla="*/ 1 w 76"/>
                  <a:gd name="T25" fmla="*/ 6 h 249"/>
                  <a:gd name="T26" fmla="*/ 2 w 76"/>
                  <a:gd name="T27" fmla="*/ 4 h 249"/>
                  <a:gd name="T28" fmla="*/ 3 w 76"/>
                  <a:gd name="T29" fmla="*/ 2 h 249"/>
                  <a:gd name="T30" fmla="*/ 3 w 76"/>
                  <a:gd name="T31" fmla="*/ 1 h 249"/>
                  <a:gd name="T32" fmla="*/ 3 w 76"/>
                  <a:gd name="T33" fmla="*/ 0 h 249"/>
                  <a:gd name="T34" fmla="*/ 3 w 76"/>
                  <a:gd name="T35" fmla="*/ 0 h 249"/>
                  <a:gd name="T36" fmla="*/ 3 w 76"/>
                  <a:gd name="T37" fmla="*/ 0 h 249"/>
                  <a:gd name="T38" fmla="*/ 3 w 76"/>
                  <a:gd name="T39" fmla="*/ 0 h 24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6" h="249">
                    <a:moveTo>
                      <a:pt x="76" y="3"/>
                    </a:moveTo>
                    <a:lnTo>
                      <a:pt x="68" y="28"/>
                    </a:lnTo>
                    <a:lnTo>
                      <a:pt x="55" y="78"/>
                    </a:lnTo>
                    <a:lnTo>
                      <a:pt x="34" y="143"/>
                    </a:lnTo>
                    <a:lnTo>
                      <a:pt x="30" y="157"/>
                    </a:lnTo>
                    <a:lnTo>
                      <a:pt x="25" y="174"/>
                    </a:lnTo>
                    <a:lnTo>
                      <a:pt x="20" y="192"/>
                    </a:lnTo>
                    <a:lnTo>
                      <a:pt x="8" y="226"/>
                    </a:lnTo>
                    <a:lnTo>
                      <a:pt x="3" y="241"/>
                    </a:lnTo>
                    <a:lnTo>
                      <a:pt x="0" y="249"/>
                    </a:lnTo>
                    <a:lnTo>
                      <a:pt x="13" y="209"/>
                    </a:lnTo>
                    <a:lnTo>
                      <a:pt x="21" y="182"/>
                    </a:lnTo>
                    <a:lnTo>
                      <a:pt x="32" y="142"/>
                    </a:lnTo>
                    <a:lnTo>
                      <a:pt x="42" y="104"/>
                    </a:lnTo>
                    <a:lnTo>
                      <a:pt x="56" y="58"/>
                    </a:lnTo>
                    <a:lnTo>
                      <a:pt x="65" y="28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5" y="1"/>
                    </a:lnTo>
                    <a:lnTo>
                      <a:pt x="76" y="3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18" name="Freeform 179">
                <a:extLst>
                  <a:ext uri="{FF2B5EF4-FFF2-40B4-BE49-F238E27FC236}">
                    <a16:creationId xmlns:a16="http://schemas.microsoft.com/office/drawing/2014/main" id="{9A8D2705-CB1C-4368-B365-2CF3F394F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4" y="2277"/>
                <a:ext cx="4" cy="6"/>
              </a:xfrm>
              <a:custGeom>
                <a:avLst/>
                <a:gdLst>
                  <a:gd name="T0" fmla="*/ 0 w 17"/>
                  <a:gd name="T1" fmla="*/ 0 h 30"/>
                  <a:gd name="T2" fmla="*/ 0 w 17"/>
                  <a:gd name="T3" fmla="*/ 1 h 30"/>
                  <a:gd name="T4" fmla="*/ 0 w 17"/>
                  <a:gd name="T5" fmla="*/ 1 h 30"/>
                  <a:gd name="T6" fmla="*/ 1 w 17"/>
                  <a:gd name="T7" fmla="*/ 1 h 30"/>
                  <a:gd name="T8" fmla="*/ 1 w 17"/>
                  <a:gd name="T9" fmla="*/ 1 h 30"/>
                  <a:gd name="T10" fmla="*/ 0 w 17"/>
                  <a:gd name="T11" fmla="*/ 1 h 30"/>
                  <a:gd name="T12" fmla="*/ 0 w 17"/>
                  <a:gd name="T13" fmla="*/ 0 h 30"/>
                  <a:gd name="T14" fmla="*/ 0 w 17"/>
                  <a:gd name="T15" fmla="*/ 0 h 30"/>
                  <a:gd name="T16" fmla="*/ 0 w 17"/>
                  <a:gd name="T17" fmla="*/ 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30">
                    <a:moveTo>
                      <a:pt x="2" y="0"/>
                    </a:moveTo>
                    <a:lnTo>
                      <a:pt x="5" y="14"/>
                    </a:lnTo>
                    <a:lnTo>
                      <a:pt x="10" y="23"/>
                    </a:lnTo>
                    <a:lnTo>
                      <a:pt x="15" y="26"/>
                    </a:lnTo>
                    <a:lnTo>
                      <a:pt x="17" y="30"/>
                    </a:lnTo>
                    <a:lnTo>
                      <a:pt x="7" y="23"/>
                    </a:lnTo>
                    <a:lnTo>
                      <a:pt x="3" y="12"/>
                    </a:lnTo>
                    <a:lnTo>
                      <a:pt x="0" y="3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19" name="Freeform 180">
                <a:extLst>
                  <a:ext uri="{FF2B5EF4-FFF2-40B4-BE49-F238E27FC236}">
                    <a16:creationId xmlns:a16="http://schemas.microsoft.com/office/drawing/2014/main" id="{23B93048-DF13-4260-9444-0E4E513D03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2" y="2284"/>
                <a:ext cx="3" cy="9"/>
              </a:xfrm>
              <a:custGeom>
                <a:avLst/>
                <a:gdLst>
                  <a:gd name="T0" fmla="*/ 0 w 14"/>
                  <a:gd name="T1" fmla="*/ 0 h 41"/>
                  <a:gd name="T2" fmla="*/ 0 w 14"/>
                  <a:gd name="T3" fmla="*/ 0 h 41"/>
                  <a:gd name="T4" fmla="*/ 0 w 14"/>
                  <a:gd name="T5" fmla="*/ 1 h 41"/>
                  <a:gd name="T6" fmla="*/ 0 w 14"/>
                  <a:gd name="T7" fmla="*/ 1 h 41"/>
                  <a:gd name="T8" fmla="*/ 1 w 14"/>
                  <a:gd name="T9" fmla="*/ 2 h 41"/>
                  <a:gd name="T10" fmla="*/ 1 w 14"/>
                  <a:gd name="T11" fmla="*/ 2 h 41"/>
                  <a:gd name="T12" fmla="*/ 0 w 14"/>
                  <a:gd name="T13" fmla="*/ 2 h 41"/>
                  <a:gd name="T14" fmla="*/ 0 w 14"/>
                  <a:gd name="T15" fmla="*/ 2 h 41"/>
                  <a:gd name="T16" fmla="*/ 0 w 14"/>
                  <a:gd name="T17" fmla="*/ 1 h 41"/>
                  <a:gd name="T18" fmla="*/ 0 w 14"/>
                  <a:gd name="T19" fmla="*/ 1 h 41"/>
                  <a:gd name="T20" fmla="*/ 0 w 14"/>
                  <a:gd name="T21" fmla="*/ 1 h 41"/>
                  <a:gd name="T22" fmla="*/ 0 w 14"/>
                  <a:gd name="T23" fmla="*/ 0 h 41"/>
                  <a:gd name="T24" fmla="*/ 0 w 14"/>
                  <a:gd name="T25" fmla="*/ 0 h 41"/>
                  <a:gd name="T26" fmla="*/ 0 w 14"/>
                  <a:gd name="T27" fmla="*/ 0 h 4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4" h="41">
                    <a:moveTo>
                      <a:pt x="1" y="0"/>
                    </a:moveTo>
                    <a:lnTo>
                      <a:pt x="3" y="11"/>
                    </a:lnTo>
                    <a:lnTo>
                      <a:pt x="5" y="20"/>
                    </a:lnTo>
                    <a:lnTo>
                      <a:pt x="8" y="28"/>
                    </a:lnTo>
                    <a:lnTo>
                      <a:pt x="13" y="38"/>
                    </a:lnTo>
                    <a:lnTo>
                      <a:pt x="14" y="41"/>
                    </a:lnTo>
                    <a:lnTo>
                      <a:pt x="10" y="35"/>
                    </a:lnTo>
                    <a:lnTo>
                      <a:pt x="8" y="32"/>
                    </a:lnTo>
                    <a:lnTo>
                      <a:pt x="3" y="18"/>
                    </a:lnTo>
                    <a:lnTo>
                      <a:pt x="1" y="15"/>
                    </a:lnTo>
                    <a:lnTo>
                      <a:pt x="1" y="12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20" name="Freeform 181">
                <a:extLst>
                  <a:ext uri="{FF2B5EF4-FFF2-40B4-BE49-F238E27FC236}">
                    <a16:creationId xmlns:a16="http://schemas.microsoft.com/office/drawing/2014/main" id="{CB8C43BC-CDCE-4F8C-9256-DA47470F8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" y="2301"/>
                <a:ext cx="2" cy="4"/>
              </a:xfrm>
              <a:custGeom>
                <a:avLst/>
                <a:gdLst>
                  <a:gd name="T0" fmla="*/ 0 w 7"/>
                  <a:gd name="T1" fmla="*/ 0 h 23"/>
                  <a:gd name="T2" fmla="*/ 0 w 7"/>
                  <a:gd name="T3" fmla="*/ 0 h 23"/>
                  <a:gd name="T4" fmla="*/ 0 w 7"/>
                  <a:gd name="T5" fmla="*/ 0 h 23"/>
                  <a:gd name="T6" fmla="*/ 0 w 7"/>
                  <a:gd name="T7" fmla="*/ 1 h 23"/>
                  <a:gd name="T8" fmla="*/ 1 w 7"/>
                  <a:gd name="T9" fmla="*/ 1 h 23"/>
                  <a:gd name="T10" fmla="*/ 0 w 7"/>
                  <a:gd name="T11" fmla="*/ 1 h 23"/>
                  <a:gd name="T12" fmla="*/ 0 w 7"/>
                  <a:gd name="T13" fmla="*/ 1 h 23"/>
                  <a:gd name="T14" fmla="*/ 0 w 7"/>
                  <a:gd name="T15" fmla="*/ 0 h 23"/>
                  <a:gd name="T16" fmla="*/ 0 w 7"/>
                  <a:gd name="T17" fmla="*/ 0 h 23"/>
                  <a:gd name="T18" fmla="*/ 0 w 7"/>
                  <a:gd name="T19" fmla="*/ 0 h 23"/>
                  <a:gd name="T20" fmla="*/ 0 w 7"/>
                  <a:gd name="T21" fmla="*/ 0 h 23"/>
                  <a:gd name="T22" fmla="*/ 0 w 7"/>
                  <a:gd name="T23" fmla="*/ 0 h 2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" h="23">
                    <a:moveTo>
                      <a:pt x="1" y="0"/>
                    </a:moveTo>
                    <a:lnTo>
                      <a:pt x="1" y="8"/>
                    </a:lnTo>
                    <a:lnTo>
                      <a:pt x="2" y="14"/>
                    </a:lnTo>
                    <a:lnTo>
                      <a:pt x="4" y="20"/>
                    </a:lnTo>
                    <a:lnTo>
                      <a:pt x="7" y="23"/>
                    </a:lnTo>
                    <a:lnTo>
                      <a:pt x="4" y="23"/>
                    </a:lnTo>
                    <a:lnTo>
                      <a:pt x="3" y="19"/>
                    </a:lnTo>
                    <a:lnTo>
                      <a:pt x="1" y="14"/>
                    </a:lnTo>
                    <a:lnTo>
                      <a:pt x="1" y="10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1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21" name="Freeform 182">
                <a:extLst>
                  <a:ext uri="{FF2B5EF4-FFF2-40B4-BE49-F238E27FC236}">
                    <a16:creationId xmlns:a16="http://schemas.microsoft.com/office/drawing/2014/main" id="{6A7A284C-A7F6-429B-A4B6-93FD01D2E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4" y="2295"/>
                <a:ext cx="5" cy="10"/>
              </a:xfrm>
              <a:custGeom>
                <a:avLst/>
                <a:gdLst>
                  <a:gd name="T0" fmla="*/ 1 w 25"/>
                  <a:gd name="T1" fmla="*/ 0 h 48"/>
                  <a:gd name="T2" fmla="*/ 1 w 25"/>
                  <a:gd name="T3" fmla="*/ 1 h 48"/>
                  <a:gd name="T4" fmla="*/ 1 w 25"/>
                  <a:gd name="T5" fmla="*/ 1 h 48"/>
                  <a:gd name="T6" fmla="*/ 0 w 25"/>
                  <a:gd name="T7" fmla="*/ 1 h 48"/>
                  <a:gd name="T8" fmla="*/ 0 w 25"/>
                  <a:gd name="T9" fmla="*/ 2 h 48"/>
                  <a:gd name="T10" fmla="*/ 0 w 25"/>
                  <a:gd name="T11" fmla="*/ 2 h 48"/>
                  <a:gd name="T12" fmla="*/ 0 w 25"/>
                  <a:gd name="T13" fmla="*/ 1 h 48"/>
                  <a:gd name="T14" fmla="*/ 0 w 25"/>
                  <a:gd name="T15" fmla="*/ 1 h 48"/>
                  <a:gd name="T16" fmla="*/ 1 w 25"/>
                  <a:gd name="T17" fmla="*/ 0 h 48"/>
                  <a:gd name="T18" fmla="*/ 1 w 25"/>
                  <a:gd name="T19" fmla="*/ 0 h 48"/>
                  <a:gd name="T20" fmla="*/ 1 w 25"/>
                  <a:gd name="T21" fmla="*/ 0 h 48"/>
                  <a:gd name="T22" fmla="*/ 1 w 25"/>
                  <a:gd name="T23" fmla="*/ 0 h 48"/>
                  <a:gd name="T24" fmla="*/ 1 w 25"/>
                  <a:gd name="T25" fmla="*/ 0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48">
                    <a:moveTo>
                      <a:pt x="25" y="4"/>
                    </a:moveTo>
                    <a:lnTo>
                      <a:pt x="19" y="12"/>
                    </a:lnTo>
                    <a:lnTo>
                      <a:pt x="14" y="19"/>
                    </a:lnTo>
                    <a:lnTo>
                      <a:pt x="7" y="33"/>
                    </a:lnTo>
                    <a:lnTo>
                      <a:pt x="2" y="44"/>
                    </a:lnTo>
                    <a:lnTo>
                      <a:pt x="0" y="48"/>
                    </a:lnTo>
                    <a:lnTo>
                      <a:pt x="7" y="29"/>
                    </a:lnTo>
                    <a:lnTo>
                      <a:pt x="12" y="18"/>
                    </a:lnTo>
                    <a:lnTo>
                      <a:pt x="19" y="5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5" y="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22" name="Freeform 183">
                <a:extLst>
                  <a:ext uri="{FF2B5EF4-FFF2-40B4-BE49-F238E27FC236}">
                    <a16:creationId xmlns:a16="http://schemas.microsoft.com/office/drawing/2014/main" id="{4AB63307-AD1D-4961-9BD1-4E938401E9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5" y="2281"/>
                <a:ext cx="7" cy="12"/>
              </a:xfrm>
              <a:custGeom>
                <a:avLst/>
                <a:gdLst>
                  <a:gd name="T0" fmla="*/ 1 w 36"/>
                  <a:gd name="T1" fmla="*/ 0 h 61"/>
                  <a:gd name="T2" fmla="*/ 1 w 36"/>
                  <a:gd name="T3" fmla="*/ 1 h 61"/>
                  <a:gd name="T4" fmla="*/ 1 w 36"/>
                  <a:gd name="T5" fmla="*/ 1 h 61"/>
                  <a:gd name="T6" fmla="*/ 0 w 36"/>
                  <a:gd name="T7" fmla="*/ 2 h 61"/>
                  <a:gd name="T8" fmla="*/ 0 w 36"/>
                  <a:gd name="T9" fmla="*/ 2 h 61"/>
                  <a:gd name="T10" fmla="*/ 0 w 36"/>
                  <a:gd name="T11" fmla="*/ 2 h 61"/>
                  <a:gd name="T12" fmla="*/ 0 w 36"/>
                  <a:gd name="T13" fmla="*/ 2 h 61"/>
                  <a:gd name="T14" fmla="*/ 0 w 36"/>
                  <a:gd name="T15" fmla="*/ 2 h 61"/>
                  <a:gd name="T16" fmla="*/ 0 w 36"/>
                  <a:gd name="T17" fmla="*/ 2 h 61"/>
                  <a:gd name="T18" fmla="*/ 0 w 36"/>
                  <a:gd name="T19" fmla="*/ 1 h 61"/>
                  <a:gd name="T20" fmla="*/ 1 w 36"/>
                  <a:gd name="T21" fmla="*/ 1 h 61"/>
                  <a:gd name="T22" fmla="*/ 1 w 36"/>
                  <a:gd name="T23" fmla="*/ 1 h 61"/>
                  <a:gd name="T24" fmla="*/ 1 w 36"/>
                  <a:gd name="T25" fmla="*/ 0 h 61"/>
                  <a:gd name="T26" fmla="*/ 1 w 36"/>
                  <a:gd name="T27" fmla="*/ 0 h 61"/>
                  <a:gd name="T28" fmla="*/ 1 w 36"/>
                  <a:gd name="T29" fmla="*/ 0 h 61"/>
                  <a:gd name="T30" fmla="*/ 1 w 36"/>
                  <a:gd name="T31" fmla="*/ 0 h 61"/>
                  <a:gd name="T32" fmla="*/ 1 w 36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61">
                    <a:moveTo>
                      <a:pt x="34" y="7"/>
                    </a:moveTo>
                    <a:lnTo>
                      <a:pt x="28" y="15"/>
                    </a:lnTo>
                    <a:lnTo>
                      <a:pt x="22" y="26"/>
                    </a:lnTo>
                    <a:lnTo>
                      <a:pt x="8" y="51"/>
                    </a:lnTo>
                    <a:lnTo>
                      <a:pt x="3" y="59"/>
                    </a:lnTo>
                    <a:lnTo>
                      <a:pt x="1" y="60"/>
                    </a:lnTo>
                    <a:lnTo>
                      <a:pt x="0" y="61"/>
                    </a:lnTo>
                    <a:lnTo>
                      <a:pt x="5" y="53"/>
                    </a:lnTo>
                    <a:lnTo>
                      <a:pt x="9" y="46"/>
                    </a:lnTo>
                    <a:lnTo>
                      <a:pt x="12" y="36"/>
                    </a:lnTo>
                    <a:lnTo>
                      <a:pt x="19" y="25"/>
                    </a:lnTo>
                    <a:lnTo>
                      <a:pt x="23" y="18"/>
                    </a:lnTo>
                    <a:lnTo>
                      <a:pt x="33" y="3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5" y="3"/>
                    </a:lnTo>
                    <a:lnTo>
                      <a:pt x="34" y="7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23" name="Freeform 184">
                <a:extLst>
                  <a:ext uri="{FF2B5EF4-FFF2-40B4-BE49-F238E27FC236}">
                    <a16:creationId xmlns:a16="http://schemas.microsoft.com/office/drawing/2014/main" id="{27210A71-C774-46F5-966D-1B9381E54C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7" y="2229"/>
                <a:ext cx="22" cy="57"/>
              </a:xfrm>
              <a:custGeom>
                <a:avLst/>
                <a:gdLst>
                  <a:gd name="T0" fmla="*/ 1 w 110"/>
                  <a:gd name="T1" fmla="*/ 10 h 285"/>
                  <a:gd name="T2" fmla="*/ 1 w 110"/>
                  <a:gd name="T3" fmla="*/ 10 h 285"/>
                  <a:gd name="T4" fmla="*/ 0 w 110"/>
                  <a:gd name="T5" fmla="*/ 10 h 285"/>
                  <a:gd name="T6" fmla="*/ 1 w 110"/>
                  <a:gd name="T7" fmla="*/ 9 h 285"/>
                  <a:gd name="T8" fmla="*/ 0 w 110"/>
                  <a:gd name="T9" fmla="*/ 9 h 285"/>
                  <a:gd name="T10" fmla="*/ 0 w 110"/>
                  <a:gd name="T11" fmla="*/ 9 h 285"/>
                  <a:gd name="T12" fmla="*/ 0 w 110"/>
                  <a:gd name="T13" fmla="*/ 8 h 285"/>
                  <a:gd name="T14" fmla="*/ 1 w 110"/>
                  <a:gd name="T15" fmla="*/ 7 h 285"/>
                  <a:gd name="T16" fmla="*/ 0 w 110"/>
                  <a:gd name="T17" fmla="*/ 7 h 285"/>
                  <a:gd name="T18" fmla="*/ 0 w 110"/>
                  <a:gd name="T19" fmla="*/ 6 h 285"/>
                  <a:gd name="T20" fmla="*/ 0 w 110"/>
                  <a:gd name="T21" fmla="*/ 6 h 285"/>
                  <a:gd name="T22" fmla="*/ 1 w 110"/>
                  <a:gd name="T23" fmla="*/ 6 h 285"/>
                  <a:gd name="T24" fmla="*/ 1 w 110"/>
                  <a:gd name="T25" fmla="*/ 5 h 285"/>
                  <a:gd name="T26" fmla="*/ 1 w 110"/>
                  <a:gd name="T27" fmla="*/ 4 h 285"/>
                  <a:gd name="T28" fmla="*/ 1 w 110"/>
                  <a:gd name="T29" fmla="*/ 3 h 285"/>
                  <a:gd name="T30" fmla="*/ 2 w 110"/>
                  <a:gd name="T31" fmla="*/ 2 h 285"/>
                  <a:gd name="T32" fmla="*/ 2 w 110"/>
                  <a:gd name="T33" fmla="*/ 1 h 285"/>
                  <a:gd name="T34" fmla="*/ 3 w 110"/>
                  <a:gd name="T35" fmla="*/ 1 h 285"/>
                  <a:gd name="T36" fmla="*/ 4 w 110"/>
                  <a:gd name="T37" fmla="*/ 2 h 285"/>
                  <a:gd name="T38" fmla="*/ 4 w 110"/>
                  <a:gd name="T39" fmla="*/ 3 h 285"/>
                  <a:gd name="T40" fmla="*/ 4 w 110"/>
                  <a:gd name="T41" fmla="*/ 3 h 285"/>
                  <a:gd name="T42" fmla="*/ 4 w 110"/>
                  <a:gd name="T43" fmla="*/ 3 h 285"/>
                  <a:gd name="T44" fmla="*/ 4 w 110"/>
                  <a:gd name="T45" fmla="*/ 3 h 285"/>
                  <a:gd name="T46" fmla="*/ 4 w 110"/>
                  <a:gd name="T47" fmla="*/ 4 h 285"/>
                  <a:gd name="T48" fmla="*/ 4 w 110"/>
                  <a:gd name="T49" fmla="*/ 4 h 285"/>
                  <a:gd name="T50" fmla="*/ 4 w 110"/>
                  <a:gd name="T51" fmla="*/ 4 h 285"/>
                  <a:gd name="T52" fmla="*/ 4 w 110"/>
                  <a:gd name="T53" fmla="*/ 4 h 285"/>
                  <a:gd name="T54" fmla="*/ 4 w 110"/>
                  <a:gd name="T55" fmla="*/ 5 h 285"/>
                  <a:gd name="T56" fmla="*/ 4 w 110"/>
                  <a:gd name="T57" fmla="*/ 6 h 285"/>
                  <a:gd name="T58" fmla="*/ 4 w 110"/>
                  <a:gd name="T59" fmla="*/ 6 h 285"/>
                  <a:gd name="T60" fmla="*/ 4 w 110"/>
                  <a:gd name="T61" fmla="*/ 6 h 285"/>
                  <a:gd name="T62" fmla="*/ 4 w 110"/>
                  <a:gd name="T63" fmla="*/ 7 h 285"/>
                  <a:gd name="T64" fmla="*/ 3 w 110"/>
                  <a:gd name="T65" fmla="*/ 8 h 285"/>
                  <a:gd name="T66" fmla="*/ 3 w 110"/>
                  <a:gd name="T67" fmla="*/ 8 h 285"/>
                  <a:gd name="T68" fmla="*/ 3 w 110"/>
                  <a:gd name="T69" fmla="*/ 8 h 285"/>
                  <a:gd name="T70" fmla="*/ 3 w 110"/>
                  <a:gd name="T71" fmla="*/ 9 h 285"/>
                  <a:gd name="T72" fmla="*/ 2 w 110"/>
                  <a:gd name="T73" fmla="*/ 10 h 285"/>
                  <a:gd name="T74" fmla="*/ 2 w 110"/>
                  <a:gd name="T75" fmla="*/ 11 h 285"/>
                  <a:gd name="T76" fmla="*/ 1 w 110"/>
                  <a:gd name="T77" fmla="*/ 11 h 285"/>
                  <a:gd name="T78" fmla="*/ 1 w 110"/>
                  <a:gd name="T79" fmla="*/ 11 h 28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10" h="285">
                    <a:moveTo>
                      <a:pt x="28" y="272"/>
                    </a:moveTo>
                    <a:lnTo>
                      <a:pt x="32" y="252"/>
                    </a:lnTo>
                    <a:lnTo>
                      <a:pt x="27" y="255"/>
                    </a:lnTo>
                    <a:lnTo>
                      <a:pt x="16" y="262"/>
                    </a:lnTo>
                    <a:lnTo>
                      <a:pt x="10" y="261"/>
                    </a:lnTo>
                    <a:lnTo>
                      <a:pt x="10" y="256"/>
                    </a:lnTo>
                    <a:lnTo>
                      <a:pt x="14" y="242"/>
                    </a:lnTo>
                    <a:lnTo>
                      <a:pt x="18" y="236"/>
                    </a:lnTo>
                    <a:lnTo>
                      <a:pt x="21" y="231"/>
                    </a:lnTo>
                    <a:lnTo>
                      <a:pt x="9" y="229"/>
                    </a:lnTo>
                    <a:lnTo>
                      <a:pt x="6" y="229"/>
                    </a:lnTo>
                    <a:lnTo>
                      <a:pt x="0" y="217"/>
                    </a:lnTo>
                    <a:lnTo>
                      <a:pt x="1" y="212"/>
                    </a:lnTo>
                    <a:lnTo>
                      <a:pt x="5" y="206"/>
                    </a:lnTo>
                    <a:lnTo>
                      <a:pt x="14" y="192"/>
                    </a:lnTo>
                    <a:lnTo>
                      <a:pt x="13" y="186"/>
                    </a:lnTo>
                    <a:lnTo>
                      <a:pt x="7" y="181"/>
                    </a:lnTo>
                    <a:lnTo>
                      <a:pt x="5" y="175"/>
                    </a:lnTo>
                    <a:lnTo>
                      <a:pt x="2" y="163"/>
                    </a:lnTo>
                    <a:lnTo>
                      <a:pt x="2" y="160"/>
                    </a:lnTo>
                    <a:lnTo>
                      <a:pt x="5" y="150"/>
                    </a:lnTo>
                    <a:lnTo>
                      <a:pt x="6" y="144"/>
                    </a:lnTo>
                    <a:lnTo>
                      <a:pt x="13" y="150"/>
                    </a:lnTo>
                    <a:lnTo>
                      <a:pt x="16" y="150"/>
                    </a:lnTo>
                    <a:lnTo>
                      <a:pt x="21" y="142"/>
                    </a:lnTo>
                    <a:lnTo>
                      <a:pt x="21" y="127"/>
                    </a:lnTo>
                    <a:lnTo>
                      <a:pt x="17" y="110"/>
                    </a:lnTo>
                    <a:lnTo>
                      <a:pt x="16" y="95"/>
                    </a:lnTo>
                    <a:lnTo>
                      <a:pt x="22" y="76"/>
                    </a:lnTo>
                    <a:lnTo>
                      <a:pt x="25" y="70"/>
                    </a:lnTo>
                    <a:lnTo>
                      <a:pt x="30" y="71"/>
                    </a:lnTo>
                    <a:lnTo>
                      <a:pt x="39" y="59"/>
                    </a:lnTo>
                    <a:lnTo>
                      <a:pt x="45" y="41"/>
                    </a:lnTo>
                    <a:lnTo>
                      <a:pt x="61" y="16"/>
                    </a:lnTo>
                    <a:lnTo>
                      <a:pt x="77" y="0"/>
                    </a:lnTo>
                    <a:lnTo>
                      <a:pt x="82" y="14"/>
                    </a:lnTo>
                    <a:lnTo>
                      <a:pt x="84" y="22"/>
                    </a:lnTo>
                    <a:lnTo>
                      <a:pt x="89" y="39"/>
                    </a:lnTo>
                    <a:lnTo>
                      <a:pt x="89" y="54"/>
                    </a:lnTo>
                    <a:lnTo>
                      <a:pt x="89" y="66"/>
                    </a:lnTo>
                    <a:lnTo>
                      <a:pt x="90" y="65"/>
                    </a:lnTo>
                    <a:lnTo>
                      <a:pt x="91" y="66"/>
                    </a:lnTo>
                    <a:lnTo>
                      <a:pt x="94" y="60"/>
                    </a:lnTo>
                    <a:lnTo>
                      <a:pt x="98" y="65"/>
                    </a:lnTo>
                    <a:lnTo>
                      <a:pt x="96" y="76"/>
                    </a:lnTo>
                    <a:lnTo>
                      <a:pt x="95" y="87"/>
                    </a:lnTo>
                    <a:lnTo>
                      <a:pt x="94" y="98"/>
                    </a:lnTo>
                    <a:lnTo>
                      <a:pt x="92" y="104"/>
                    </a:lnTo>
                    <a:lnTo>
                      <a:pt x="93" y="108"/>
                    </a:lnTo>
                    <a:lnTo>
                      <a:pt x="96" y="109"/>
                    </a:lnTo>
                    <a:lnTo>
                      <a:pt x="103" y="101"/>
                    </a:lnTo>
                    <a:lnTo>
                      <a:pt x="109" y="90"/>
                    </a:lnTo>
                    <a:lnTo>
                      <a:pt x="110" y="100"/>
                    </a:lnTo>
                    <a:lnTo>
                      <a:pt x="108" y="110"/>
                    </a:lnTo>
                    <a:lnTo>
                      <a:pt x="104" y="120"/>
                    </a:lnTo>
                    <a:lnTo>
                      <a:pt x="98" y="129"/>
                    </a:lnTo>
                    <a:lnTo>
                      <a:pt x="95" y="137"/>
                    </a:lnTo>
                    <a:lnTo>
                      <a:pt x="91" y="152"/>
                    </a:lnTo>
                    <a:lnTo>
                      <a:pt x="93" y="158"/>
                    </a:lnTo>
                    <a:lnTo>
                      <a:pt x="104" y="146"/>
                    </a:lnTo>
                    <a:lnTo>
                      <a:pt x="109" y="150"/>
                    </a:lnTo>
                    <a:lnTo>
                      <a:pt x="104" y="161"/>
                    </a:lnTo>
                    <a:lnTo>
                      <a:pt x="95" y="172"/>
                    </a:lnTo>
                    <a:lnTo>
                      <a:pt x="89" y="185"/>
                    </a:lnTo>
                    <a:lnTo>
                      <a:pt x="85" y="191"/>
                    </a:lnTo>
                    <a:lnTo>
                      <a:pt x="77" y="204"/>
                    </a:lnTo>
                    <a:lnTo>
                      <a:pt x="72" y="217"/>
                    </a:lnTo>
                    <a:lnTo>
                      <a:pt x="78" y="209"/>
                    </a:lnTo>
                    <a:lnTo>
                      <a:pt x="83" y="206"/>
                    </a:lnTo>
                    <a:lnTo>
                      <a:pt x="86" y="208"/>
                    </a:lnTo>
                    <a:lnTo>
                      <a:pt x="81" y="220"/>
                    </a:lnTo>
                    <a:lnTo>
                      <a:pt x="70" y="232"/>
                    </a:lnTo>
                    <a:lnTo>
                      <a:pt x="56" y="246"/>
                    </a:lnTo>
                    <a:lnTo>
                      <a:pt x="40" y="252"/>
                    </a:lnTo>
                    <a:lnTo>
                      <a:pt x="38" y="261"/>
                    </a:lnTo>
                    <a:lnTo>
                      <a:pt x="38" y="270"/>
                    </a:lnTo>
                    <a:lnTo>
                      <a:pt x="36" y="278"/>
                    </a:lnTo>
                    <a:lnTo>
                      <a:pt x="31" y="285"/>
                    </a:lnTo>
                    <a:lnTo>
                      <a:pt x="26" y="285"/>
                    </a:lnTo>
                    <a:lnTo>
                      <a:pt x="26" y="282"/>
                    </a:lnTo>
                    <a:lnTo>
                      <a:pt x="28" y="27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24" name="Freeform 185">
                <a:extLst>
                  <a:ext uri="{FF2B5EF4-FFF2-40B4-BE49-F238E27FC236}">
                    <a16:creationId xmlns:a16="http://schemas.microsoft.com/office/drawing/2014/main" id="{D4017639-4B72-4B06-B0F3-09BD43F93C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2" y="2234"/>
                <a:ext cx="10" cy="52"/>
              </a:xfrm>
              <a:custGeom>
                <a:avLst/>
                <a:gdLst>
                  <a:gd name="T0" fmla="*/ 0 w 51"/>
                  <a:gd name="T1" fmla="*/ 10 h 261"/>
                  <a:gd name="T2" fmla="*/ 0 w 51"/>
                  <a:gd name="T3" fmla="*/ 9 h 261"/>
                  <a:gd name="T4" fmla="*/ 1 w 51"/>
                  <a:gd name="T5" fmla="*/ 7 h 261"/>
                  <a:gd name="T6" fmla="*/ 1 w 51"/>
                  <a:gd name="T7" fmla="*/ 4 h 261"/>
                  <a:gd name="T8" fmla="*/ 1 w 51"/>
                  <a:gd name="T9" fmla="*/ 4 h 261"/>
                  <a:gd name="T10" fmla="*/ 1 w 51"/>
                  <a:gd name="T11" fmla="*/ 3 h 261"/>
                  <a:gd name="T12" fmla="*/ 1 w 51"/>
                  <a:gd name="T13" fmla="*/ 2 h 261"/>
                  <a:gd name="T14" fmla="*/ 2 w 51"/>
                  <a:gd name="T15" fmla="*/ 1 h 261"/>
                  <a:gd name="T16" fmla="*/ 2 w 51"/>
                  <a:gd name="T17" fmla="*/ 0 h 261"/>
                  <a:gd name="T18" fmla="*/ 2 w 51"/>
                  <a:gd name="T19" fmla="*/ 0 h 261"/>
                  <a:gd name="T20" fmla="*/ 2 w 51"/>
                  <a:gd name="T21" fmla="*/ 2 h 261"/>
                  <a:gd name="T22" fmla="*/ 1 w 51"/>
                  <a:gd name="T23" fmla="*/ 3 h 261"/>
                  <a:gd name="T24" fmla="*/ 1 w 51"/>
                  <a:gd name="T25" fmla="*/ 4 h 261"/>
                  <a:gd name="T26" fmla="*/ 1 w 51"/>
                  <a:gd name="T27" fmla="*/ 6 h 261"/>
                  <a:gd name="T28" fmla="*/ 1 w 51"/>
                  <a:gd name="T29" fmla="*/ 8 h 261"/>
                  <a:gd name="T30" fmla="*/ 0 w 51"/>
                  <a:gd name="T31" fmla="*/ 9 h 261"/>
                  <a:gd name="T32" fmla="*/ 0 w 51"/>
                  <a:gd name="T33" fmla="*/ 10 h 261"/>
                  <a:gd name="T34" fmla="*/ 0 w 51"/>
                  <a:gd name="T35" fmla="*/ 10 h 261"/>
                  <a:gd name="T36" fmla="*/ 0 w 51"/>
                  <a:gd name="T37" fmla="*/ 10 h 261"/>
                  <a:gd name="T38" fmla="*/ 0 w 51"/>
                  <a:gd name="T39" fmla="*/ 10 h 2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1" h="261">
                    <a:moveTo>
                      <a:pt x="0" y="260"/>
                    </a:moveTo>
                    <a:lnTo>
                      <a:pt x="7" y="232"/>
                    </a:lnTo>
                    <a:lnTo>
                      <a:pt x="14" y="183"/>
                    </a:lnTo>
                    <a:lnTo>
                      <a:pt x="27" y="112"/>
                    </a:lnTo>
                    <a:lnTo>
                      <a:pt x="31" y="99"/>
                    </a:lnTo>
                    <a:lnTo>
                      <a:pt x="34" y="80"/>
                    </a:lnTo>
                    <a:lnTo>
                      <a:pt x="37" y="61"/>
                    </a:lnTo>
                    <a:lnTo>
                      <a:pt x="45" y="26"/>
                    </a:lnTo>
                    <a:lnTo>
                      <a:pt x="50" y="9"/>
                    </a:lnTo>
                    <a:lnTo>
                      <a:pt x="51" y="0"/>
                    </a:lnTo>
                    <a:lnTo>
                      <a:pt x="43" y="42"/>
                    </a:lnTo>
                    <a:lnTo>
                      <a:pt x="37" y="73"/>
                    </a:lnTo>
                    <a:lnTo>
                      <a:pt x="31" y="112"/>
                    </a:lnTo>
                    <a:lnTo>
                      <a:pt x="25" y="152"/>
                    </a:lnTo>
                    <a:lnTo>
                      <a:pt x="16" y="198"/>
                    </a:lnTo>
                    <a:lnTo>
                      <a:pt x="10" y="230"/>
                    </a:lnTo>
                    <a:lnTo>
                      <a:pt x="6" y="260"/>
                    </a:lnTo>
                    <a:lnTo>
                      <a:pt x="4" y="261"/>
                    </a:lnTo>
                    <a:lnTo>
                      <a:pt x="2" y="261"/>
                    </a:lnTo>
                    <a:lnTo>
                      <a:pt x="0" y="26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25" name="Freeform 186">
                <a:extLst>
                  <a:ext uri="{FF2B5EF4-FFF2-40B4-BE49-F238E27FC236}">
                    <a16:creationId xmlns:a16="http://schemas.microsoft.com/office/drawing/2014/main" id="{53FABD7D-FA6D-4B11-AB07-CCC8F0D513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9" y="2272"/>
                <a:ext cx="6" cy="3"/>
              </a:xfrm>
              <a:custGeom>
                <a:avLst/>
                <a:gdLst>
                  <a:gd name="T0" fmla="*/ 1 w 28"/>
                  <a:gd name="T1" fmla="*/ 1 h 15"/>
                  <a:gd name="T2" fmla="*/ 1 w 28"/>
                  <a:gd name="T3" fmla="*/ 0 h 15"/>
                  <a:gd name="T4" fmla="*/ 1 w 28"/>
                  <a:gd name="T5" fmla="*/ 0 h 15"/>
                  <a:gd name="T6" fmla="*/ 0 w 28"/>
                  <a:gd name="T7" fmla="*/ 0 h 15"/>
                  <a:gd name="T8" fmla="*/ 0 w 28"/>
                  <a:gd name="T9" fmla="*/ 0 h 15"/>
                  <a:gd name="T10" fmla="*/ 1 w 28"/>
                  <a:gd name="T11" fmla="*/ 0 h 15"/>
                  <a:gd name="T12" fmla="*/ 1 w 28"/>
                  <a:gd name="T13" fmla="*/ 0 h 15"/>
                  <a:gd name="T14" fmla="*/ 1 w 28"/>
                  <a:gd name="T15" fmla="*/ 0 h 15"/>
                  <a:gd name="T16" fmla="*/ 1 w 28"/>
                  <a:gd name="T17" fmla="*/ 1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" h="15">
                    <a:moveTo>
                      <a:pt x="26" y="15"/>
                    </a:moveTo>
                    <a:lnTo>
                      <a:pt x="21" y="6"/>
                    </a:lnTo>
                    <a:lnTo>
                      <a:pt x="13" y="1"/>
                    </a:lnTo>
                    <a:lnTo>
                      <a:pt x="5" y="3"/>
                    </a:lnTo>
                    <a:lnTo>
                      <a:pt x="0" y="1"/>
                    </a:lnTo>
                    <a:lnTo>
                      <a:pt x="15" y="0"/>
                    </a:lnTo>
                    <a:lnTo>
                      <a:pt x="23" y="7"/>
                    </a:lnTo>
                    <a:lnTo>
                      <a:pt x="28" y="12"/>
                    </a:lnTo>
                    <a:lnTo>
                      <a:pt x="26" y="15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26" name="Freeform 187">
                <a:extLst>
                  <a:ext uri="{FF2B5EF4-FFF2-40B4-BE49-F238E27FC236}">
                    <a16:creationId xmlns:a16="http://schemas.microsoft.com/office/drawing/2014/main" id="{B11430DA-E213-4475-9915-49F8C4C0D7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0" y="2262"/>
                <a:ext cx="5" cy="5"/>
              </a:xfrm>
              <a:custGeom>
                <a:avLst/>
                <a:gdLst>
                  <a:gd name="T0" fmla="*/ 1 w 25"/>
                  <a:gd name="T1" fmla="*/ 1 h 25"/>
                  <a:gd name="T2" fmla="*/ 1 w 25"/>
                  <a:gd name="T3" fmla="*/ 1 h 25"/>
                  <a:gd name="T4" fmla="*/ 1 w 25"/>
                  <a:gd name="T5" fmla="*/ 0 h 25"/>
                  <a:gd name="T6" fmla="*/ 0 w 25"/>
                  <a:gd name="T7" fmla="*/ 0 h 25"/>
                  <a:gd name="T8" fmla="*/ 0 w 25"/>
                  <a:gd name="T9" fmla="*/ 0 h 25"/>
                  <a:gd name="T10" fmla="*/ 0 w 25"/>
                  <a:gd name="T11" fmla="*/ 0 h 25"/>
                  <a:gd name="T12" fmla="*/ 0 w 25"/>
                  <a:gd name="T13" fmla="*/ 0 h 25"/>
                  <a:gd name="T14" fmla="*/ 0 w 25"/>
                  <a:gd name="T15" fmla="*/ 0 h 25"/>
                  <a:gd name="T16" fmla="*/ 1 w 25"/>
                  <a:gd name="T17" fmla="*/ 0 h 25"/>
                  <a:gd name="T18" fmla="*/ 1 w 25"/>
                  <a:gd name="T19" fmla="*/ 1 h 25"/>
                  <a:gd name="T20" fmla="*/ 1 w 25"/>
                  <a:gd name="T21" fmla="*/ 1 h 25"/>
                  <a:gd name="T22" fmla="*/ 1 w 25"/>
                  <a:gd name="T23" fmla="*/ 1 h 25"/>
                  <a:gd name="T24" fmla="*/ 1 w 25"/>
                  <a:gd name="T25" fmla="*/ 1 h 25"/>
                  <a:gd name="T26" fmla="*/ 1 w 25"/>
                  <a:gd name="T27" fmla="*/ 1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" h="25">
                    <a:moveTo>
                      <a:pt x="24" y="25"/>
                    </a:moveTo>
                    <a:lnTo>
                      <a:pt x="21" y="17"/>
                    </a:lnTo>
                    <a:lnTo>
                      <a:pt x="16" y="11"/>
                    </a:lnTo>
                    <a:lnTo>
                      <a:pt x="9" y="7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" y="2"/>
                    </a:lnTo>
                    <a:lnTo>
                      <a:pt x="9" y="3"/>
                    </a:lnTo>
                    <a:lnTo>
                      <a:pt x="18" y="11"/>
                    </a:lnTo>
                    <a:lnTo>
                      <a:pt x="21" y="13"/>
                    </a:lnTo>
                    <a:lnTo>
                      <a:pt x="22" y="14"/>
                    </a:lnTo>
                    <a:lnTo>
                      <a:pt x="25" y="20"/>
                    </a:lnTo>
                    <a:lnTo>
                      <a:pt x="25" y="22"/>
                    </a:lnTo>
                    <a:lnTo>
                      <a:pt x="24" y="25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27" name="Freeform 188">
                <a:extLst>
                  <a:ext uri="{FF2B5EF4-FFF2-40B4-BE49-F238E27FC236}">
                    <a16:creationId xmlns:a16="http://schemas.microsoft.com/office/drawing/2014/main" id="{2990F8D9-B234-4096-B9BF-11A85E3F6B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5" y="2248"/>
                <a:ext cx="3" cy="3"/>
              </a:xfrm>
              <a:custGeom>
                <a:avLst/>
                <a:gdLst>
                  <a:gd name="T0" fmla="*/ 1 w 13"/>
                  <a:gd name="T1" fmla="*/ 1 h 16"/>
                  <a:gd name="T2" fmla="*/ 0 w 13"/>
                  <a:gd name="T3" fmla="*/ 0 h 16"/>
                  <a:gd name="T4" fmla="*/ 0 w 13"/>
                  <a:gd name="T5" fmla="*/ 0 h 16"/>
                  <a:gd name="T6" fmla="*/ 0 w 13"/>
                  <a:gd name="T7" fmla="*/ 0 h 16"/>
                  <a:gd name="T8" fmla="*/ 0 w 13"/>
                  <a:gd name="T9" fmla="*/ 0 h 16"/>
                  <a:gd name="T10" fmla="*/ 0 w 13"/>
                  <a:gd name="T11" fmla="*/ 0 h 16"/>
                  <a:gd name="T12" fmla="*/ 0 w 13"/>
                  <a:gd name="T13" fmla="*/ 0 h 16"/>
                  <a:gd name="T14" fmla="*/ 0 w 13"/>
                  <a:gd name="T15" fmla="*/ 0 h 16"/>
                  <a:gd name="T16" fmla="*/ 0 w 13"/>
                  <a:gd name="T17" fmla="*/ 0 h 16"/>
                  <a:gd name="T18" fmla="*/ 1 w 13"/>
                  <a:gd name="T19" fmla="*/ 0 h 16"/>
                  <a:gd name="T20" fmla="*/ 1 w 13"/>
                  <a:gd name="T21" fmla="*/ 1 h 16"/>
                  <a:gd name="T22" fmla="*/ 1 w 13"/>
                  <a:gd name="T23" fmla="*/ 1 h 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" h="16">
                    <a:moveTo>
                      <a:pt x="12" y="16"/>
                    </a:moveTo>
                    <a:lnTo>
                      <a:pt x="10" y="9"/>
                    </a:lnTo>
                    <a:lnTo>
                      <a:pt x="8" y="6"/>
                    </a:lnTo>
                    <a:lnTo>
                      <a:pt x="3" y="2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7" y="2"/>
                    </a:lnTo>
                    <a:lnTo>
                      <a:pt x="9" y="5"/>
                    </a:lnTo>
                    <a:lnTo>
                      <a:pt x="10" y="8"/>
                    </a:lnTo>
                    <a:lnTo>
                      <a:pt x="11" y="11"/>
                    </a:lnTo>
                    <a:lnTo>
                      <a:pt x="13" y="15"/>
                    </a:lnTo>
                    <a:lnTo>
                      <a:pt x="12" y="16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28" name="Freeform 189">
                <a:extLst>
                  <a:ext uri="{FF2B5EF4-FFF2-40B4-BE49-F238E27FC236}">
                    <a16:creationId xmlns:a16="http://schemas.microsoft.com/office/drawing/2014/main" id="{4D702325-4397-48DA-B008-33D672F74D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7" y="2245"/>
                <a:ext cx="5" cy="12"/>
              </a:xfrm>
              <a:custGeom>
                <a:avLst/>
                <a:gdLst>
                  <a:gd name="T0" fmla="*/ 0 w 26"/>
                  <a:gd name="T1" fmla="*/ 2 h 59"/>
                  <a:gd name="T2" fmla="*/ 0 w 26"/>
                  <a:gd name="T3" fmla="*/ 2 h 59"/>
                  <a:gd name="T4" fmla="*/ 1 w 26"/>
                  <a:gd name="T5" fmla="*/ 1 h 59"/>
                  <a:gd name="T6" fmla="*/ 1 w 26"/>
                  <a:gd name="T7" fmla="*/ 1 h 59"/>
                  <a:gd name="T8" fmla="*/ 1 w 26"/>
                  <a:gd name="T9" fmla="*/ 0 h 59"/>
                  <a:gd name="T10" fmla="*/ 1 w 26"/>
                  <a:gd name="T11" fmla="*/ 0 h 59"/>
                  <a:gd name="T12" fmla="*/ 1 w 26"/>
                  <a:gd name="T13" fmla="*/ 1 h 59"/>
                  <a:gd name="T14" fmla="*/ 1 w 26"/>
                  <a:gd name="T15" fmla="*/ 1 h 59"/>
                  <a:gd name="T16" fmla="*/ 0 w 26"/>
                  <a:gd name="T17" fmla="*/ 2 h 59"/>
                  <a:gd name="T18" fmla="*/ 0 w 26"/>
                  <a:gd name="T19" fmla="*/ 2 h 59"/>
                  <a:gd name="T20" fmla="*/ 0 w 26"/>
                  <a:gd name="T21" fmla="*/ 2 h 59"/>
                  <a:gd name="T22" fmla="*/ 0 w 26"/>
                  <a:gd name="T23" fmla="*/ 2 h 59"/>
                  <a:gd name="T24" fmla="*/ 0 w 26"/>
                  <a:gd name="T25" fmla="*/ 2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" h="59">
                    <a:moveTo>
                      <a:pt x="0" y="54"/>
                    </a:moveTo>
                    <a:lnTo>
                      <a:pt x="8" y="44"/>
                    </a:lnTo>
                    <a:lnTo>
                      <a:pt x="13" y="34"/>
                    </a:lnTo>
                    <a:lnTo>
                      <a:pt x="18" y="18"/>
                    </a:lnTo>
                    <a:lnTo>
                      <a:pt x="24" y="3"/>
                    </a:lnTo>
                    <a:lnTo>
                      <a:pt x="26" y="0"/>
                    </a:lnTo>
                    <a:lnTo>
                      <a:pt x="19" y="21"/>
                    </a:lnTo>
                    <a:lnTo>
                      <a:pt x="15" y="33"/>
                    </a:lnTo>
                    <a:lnTo>
                      <a:pt x="8" y="50"/>
                    </a:lnTo>
                    <a:lnTo>
                      <a:pt x="4" y="56"/>
                    </a:lnTo>
                    <a:lnTo>
                      <a:pt x="4" y="55"/>
                    </a:lnTo>
                    <a:lnTo>
                      <a:pt x="0" y="59"/>
                    </a:lnTo>
                    <a:lnTo>
                      <a:pt x="0" y="5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29" name="Freeform 190">
                <a:extLst>
                  <a:ext uri="{FF2B5EF4-FFF2-40B4-BE49-F238E27FC236}">
                    <a16:creationId xmlns:a16="http://schemas.microsoft.com/office/drawing/2014/main" id="{63B3E68F-537F-42E9-BB69-9310C7F65F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5" y="2256"/>
                <a:ext cx="8" cy="15"/>
              </a:xfrm>
              <a:custGeom>
                <a:avLst/>
                <a:gdLst>
                  <a:gd name="T0" fmla="*/ 0 w 39"/>
                  <a:gd name="T1" fmla="*/ 3 h 77"/>
                  <a:gd name="T2" fmla="*/ 0 w 39"/>
                  <a:gd name="T3" fmla="*/ 2 h 77"/>
                  <a:gd name="T4" fmla="*/ 1 w 39"/>
                  <a:gd name="T5" fmla="*/ 2 h 77"/>
                  <a:gd name="T6" fmla="*/ 1 w 39"/>
                  <a:gd name="T7" fmla="*/ 1 h 77"/>
                  <a:gd name="T8" fmla="*/ 1 w 39"/>
                  <a:gd name="T9" fmla="*/ 0 h 77"/>
                  <a:gd name="T10" fmla="*/ 1 w 39"/>
                  <a:gd name="T11" fmla="*/ 0 h 77"/>
                  <a:gd name="T12" fmla="*/ 2 w 39"/>
                  <a:gd name="T13" fmla="*/ 0 h 77"/>
                  <a:gd name="T14" fmla="*/ 1 w 39"/>
                  <a:gd name="T15" fmla="*/ 0 h 77"/>
                  <a:gd name="T16" fmla="*/ 1 w 39"/>
                  <a:gd name="T17" fmla="*/ 1 h 77"/>
                  <a:gd name="T18" fmla="*/ 1 w 39"/>
                  <a:gd name="T19" fmla="*/ 1 h 77"/>
                  <a:gd name="T20" fmla="*/ 1 w 39"/>
                  <a:gd name="T21" fmla="*/ 2 h 77"/>
                  <a:gd name="T22" fmla="*/ 1 w 39"/>
                  <a:gd name="T23" fmla="*/ 2 h 77"/>
                  <a:gd name="T24" fmla="*/ 0 w 39"/>
                  <a:gd name="T25" fmla="*/ 3 h 77"/>
                  <a:gd name="T26" fmla="*/ 0 w 39"/>
                  <a:gd name="T27" fmla="*/ 3 h 77"/>
                  <a:gd name="T28" fmla="*/ 0 w 39"/>
                  <a:gd name="T29" fmla="*/ 3 h 77"/>
                  <a:gd name="T30" fmla="*/ 0 w 39"/>
                  <a:gd name="T31" fmla="*/ 3 h 77"/>
                  <a:gd name="T32" fmla="*/ 0 w 39"/>
                  <a:gd name="T33" fmla="*/ 3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77">
                    <a:moveTo>
                      <a:pt x="1" y="70"/>
                    </a:moveTo>
                    <a:lnTo>
                      <a:pt x="8" y="59"/>
                    </a:lnTo>
                    <a:lnTo>
                      <a:pt x="16" y="44"/>
                    </a:lnTo>
                    <a:lnTo>
                      <a:pt x="30" y="15"/>
                    </a:lnTo>
                    <a:lnTo>
                      <a:pt x="34" y="5"/>
                    </a:lnTo>
                    <a:lnTo>
                      <a:pt x="36" y="2"/>
                    </a:lnTo>
                    <a:lnTo>
                      <a:pt x="39" y="0"/>
                    </a:lnTo>
                    <a:lnTo>
                      <a:pt x="34" y="9"/>
                    </a:lnTo>
                    <a:lnTo>
                      <a:pt x="30" y="19"/>
                    </a:lnTo>
                    <a:lnTo>
                      <a:pt x="25" y="30"/>
                    </a:lnTo>
                    <a:lnTo>
                      <a:pt x="18" y="44"/>
                    </a:lnTo>
                    <a:lnTo>
                      <a:pt x="15" y="52"/>
                    </a:lnTo>
                    <a:lnTo>
                      <a:pt x="5" y="73"/>
                    </a:lnTo>
                    <a:lnTo>
                      <a:pt x="1" y="76"/>
                    </a:lnTo>
                    <a:lnTo>
                      <a:pt x="0" y="77"/>
                    </a:lnTo>
                    <a:lnTo>
                      <a:pt x="1" y="74"/>
                    </a:lnTo>
                    <a:lnTo>
                      <a:pt x="1" y="7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30" name="Freeform 191">
                <a:extLst>
                  <a:ext uri="{FF2B5EF4-FFF2-40B4-BE49-F238E27FC236}">
                    <a16:creationId xmlns:a16="http://schemas.microsoft.com/office/drawing/2014/main" id="{1589BC5D-A88F-4F01-8A40-D34563C1D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6" y="2285"/>
                <a:ext cx="38" cy="39"/>
              </a:xfrm>
              <a:custGeom>
                <a:avLst/>
                <a:gdLst>
                  <a:gd name="T0" fmla="*/ 1 w 190"/>
                  <a:gd name="T1" fmla="*/ 1 h 194"/>
                  <a:gd name="T2" fmla="*/ 0 w 190"/>
                  <a:gd name="T3" fmla="*/ 1 h 194"/>
                  <a:gd name="T4" fmla="*/ 0 w 190"/>
                  <a:gd name="T5" fmla="*/ 2 h 194"/>
                  <a:gd name="T6" fmla="*/ 1 w 190"/>
                  <a:gd name="T7" fmla="*/ 2 h 194"/>
                  <a:gd name="T8" fmla="*/ 1 w 190"/>
                  <a:gd name="T9" fmla="*/ 3 h 194"/>
                  <a:gd name="T10" fmla="*/ 1 w 190"/>
                  <a:gd name="T11" fmla="*/ 4 h 194"/>
                  <a:gd name="T12" fmla="*/ 1 w 190"/>
                  <a:gd name="T13" fmla="*/ 4 h 194"/>
                  <a:gd name="T14" fmla="*/ 2 w 190"/>
                  <a:gd name="T15" fmla="*/ 4 h 194"/>
                  <a:gd name="T16" fmla="*/ 2 w 190"/>
                  <a:gd name="T17" fmla="*/ 5 h 194"/>
                  <a:gd name="T18" fmla="*/ 2 w 190"/>
                  <a:gd name="T19" fmla="*/ 6 h 194"/>
                  <a:gd name="T20" fmla="*/ 2 w 190"/>
                  <a:gd name="T21" fmla="*/ 6 h 194"/>
                  <a:gd name="T22" fmla="*/ 3 w 190"/>
                  <a:gd name="T23" fmla="*/ 5 h 194"/>
                  <a:gd name="T24" fmla="*/ 3 w 190"/>
                  <a:gd name="T25" fmla="*/ 6 h 194"/>
                  <a:gd name="T26" fmla="*/ 4 w 190"/>
                  <a:gd name="T27" fmla="*/ 7 h 194"/>
                  <a:gd name="T28" fmla="*/ 5 w 190"/>
                  <a:gd name="T29" fmla="*/ 8 h 194"/>
                  <a:gd name="T30" fmla="*/ 5 w 190"/>
                  <a:gd name="T31" fmla="*/ 7 h 194"/>
                  <a:gd name="T32" fmla="*/ 7 w 190"/>
                  <a:gd name="T33" fmla="*/ 8 h 194"/>
                  <a:gd name="T34" fmla="*/ 7 w 190"/>
                  <a:gd name="T35" fmla="*/ 7 h 194"/>
                  <a:gd name="T36" fmla="*/ 7 w 190"/>
                  <a:gd name="T37" fmla="*/ 6 h 194"/>
                  <a:gd name="T38" fmla="*/ 7 w 190"/>
                  <a:gd name="T39" fmla="*/ 5 h 194"/>
                  <a:gd name="T40" fmla="*/ 7 w 190"/>
                  <a:gd name="T41" fmla="*/ 5 h 194"/>
                  <a:gd name="T42" fmla="*/ 7 w 190"/>
                  <a:gd name="T43" fmla="*/ 5 h 194"/>
                  <a:gd name="T44" fmla="*/ 6 w 190"/>
                  <a:gd name="T45" fmla="*/ 4 h 194"/>
                  <a:gd name="T46" fmla="*/ 6 w 190"/>
                  <a:gd name="T47" fmla="*/ 3 h 194"/>
                  <a:gd name="T48" fmla="*/ 6 w 190"/>
                  <a:gd name="T49" fmla="*/ 3 h 194"/>
                  <a:gd name="T50" fmla="*/ 7 w 190"/>
                  <a:gd name="T51" fmla="*/ 3 h 194"/>
                  <a:gd name="T52" fmla="*/ 6 w 190"/>
                  <a:gd name="T53" fmla="*/ 3 h 194"/>
                  <a:gd name="T54" fmla="*/ 5 w 190"/>
                  <a:gd name="T55" fmla="*/ 2 h 194"/>
                  <a:gd name="T56" fmla="*/ 5 w 190"/>
                  <a:gd name="T57" fmla="*/ 2 h 194"/>
                  <a:gd name="T58" fmla="*/ 5 w 190"/>
                  <a:gd name="T59" fmla="*/ 2 h 194"/>
                  <a:gd name="T60" fmla="*/ 5 w 190"/>
                  <a:gd name="T61" fmla="*/ 1 h 194"/>
                  <a:gd name="T62" fmla="*/ 4 w 190"/>
                  <a:gd name="T63" fmla="*/ 1 h 194"/>
                  <a:gd name="T64" fmla="*/ 3 w 190"/>
                  <a:gd name="T65" fmla="*/ 1 h 194"/>
                  <a:gd name="T66" fmla="*/ 3 w 190"/>
                  <a:gd name="T67" fmla="*/ 1 h 194"/>
                  <a:gd name="T68" fmla="*/ 3 w 190"/>
                  <a:gd name="T69" fmla="*/ 0 h 194"/>
                  <a:gd name="T70" fmla="*/ 2 w 190"/>
                  <a:gd name="T71" fmla="*/ 0 h 194"/>
                  <a:gd name="T72" fmla="*/ 1 w 190"/>
                  <a:gd name="T73" fmla="*/ 1 h 194"/>
                  <a:gd name="T74" fmla="*/ 1 w 190"/>
                  <a:gd name="T75" fmla="*/ 0 h 194"/>
                  <a:gd name="T76" fmla="*/ 0 w 190"/>
                  <a:gd name="T77" fmla="*/ 0 h 194"/>
                  <a:gd name="T78" fmla="*/ 0 w 190"/>
                  <a:gd name="T79" fmla="*/ 0 h 19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90" h="194">
                    <a:moveTo>
                      <a:pt x="8" y="14"/>
                    </a:moveTo>
                    <a:lnTo>
                      <a:pt x="22" y="28"/>
                    </a:lnTo>
                    <a:lnTo>
                      <a:pt x="16" y="31"/>
                    </a:lnTo>
                    <a:lnTo>
                      <a:pt x="5" y="36"/>
                    </a:lnTo>
                    <a:lnTo>
                      <a:pt x="0" y="45"/>
                    </a:lnTo>
                    <a:lnTo>
                      <a:pt x="3" y="48"/>
                    </a:lnTo>
                    <a:lnTo>
                      <a:pt x="13" y="56"/>
                    </a:lnTo>
                    <a:lnTo>
                      <a:pt x="20" y="56"/>
                    </a:lnTo>
                    <a:lnTo>
                      <a:pt x="24" y="57"/>
                    </a:lnTo>
                    <a:lnTo>
                      <a:pt x="16" y="72"/>
                    </a:lnTo>
                    <a:lnTo>
                      <a:pt x="14" y="75"/>
                    </a:lnTo>
                    <a:lnTo>
                      <a:pt x="16" y="92"/>
                    </a:lnTo>
                    <a:lnTo>
                      <a:pt x="20" y="95"/>
                    </a:lnTo>
                    <a:lnTo>
                      <a:pt x="25" y="97"/>
                    </a:lnTo>
                    <a:lnTo>
                      <a:pt x="39" y="99"/>
                    </a:lnTo>
                    <a:lnTo>
                      <a:pt x="42" y="105"/>
                    </a:lnTo>
                    <a:lnTo>
                      <a:pt x="40" y="115"/>
                    </a:lnTo>
                    <a:lnTo>
                      <a:pt x="42" y="124"/>
                    </a:lnTo>
                    <a:lnTo>
                      <a:pt x="47" y="135"/>
                    </a:lnTo>
                    <a:lnTo>
                      <a:pt x="49" y="138"/>
                    </a:lnTo>
                    <a:lnTo>
                      <a:pt x="55" y="144"/>
                    </a:lnTo>
                    <a:lnTo>
                      <a:pt x="59" y="148"/>
                    </a:lnTo>
                    <a:lnTo>
                      <a:pt x="61" y="134"/>
                    </a:lnTo>
                    <a:lnTo>
                      <a:pt x="64" y="132"/>
                    </a:lnTo>
                    <a:lnTo>
                      <a:pt x="72" y="134"/>
                    </a:lnTo>
                    <a:lnTo>
                      <a:pt x="78" y="146"/>
                    </a:lnTo>
                    <a:lnTo>
                      <a:pt x="85" y="164"/>
                    </a:lnTo>
                    <a:lnTo>
                      <a:pt x="93" y="178"/>
                    </a:lnTo>
                    <a:lnTo>
                      <a:pt x="107" y="188"/>
                    </a:lnTo>
                    <a:lnTo>
                      <a:pt x="114" y="189"/>
                    </a:lnTo>
                    <a:lnTo>
                      <a:pt x="116" y="182"/>
                    </a:lnTo>
                    <a:lnTo>
                      <a:pt x="130" y="184"/>
                    </a:lnTo>
                    <a:lnTo>
                      <a:pt x="143" y="191"/>
                    </a:lnTo>
                    <a:lnTo>
                      <a:pt x="169" y="194"/>
                    </a:lnTo>
                    <a:lnTo>
                      <a:pt x="190" y="191"/>
                    </a:lnTo>
                    <a:lnTo>
                      <a:pt x="186" y="175"/>
                    </a:lnTo>
                    <a:lnTo>
                      <a:pt x="184" y="166"/>
                    </a:lnTo>
                    <a:lnTo>
                      <a:pt x="178" y="146"/>
                    </a:lnTo>
                    <a:lnTo>
                      <a:pt x="170" y="133"/>
                    </a:lnTo>
                    <a:lnTo>
                      <a:pt x="164" y="123"/>
                    </a:lnTo>
                    <a:lnTo>
                      <a:pt x="165" y="123"/>
                    </a:lnTo>
                    <a:lnTo>
                      <a:pt x="166" y="121"/>
                    </a:lnTo>
                    <a:lnTo>
                      <a:pt x="171" y="121"/>
                    </a:lnTo>
                    <a:lnTo>
                      <a:pt x="171" y="113"/>
                    </a:lnTo>
                    <a:lnTo>
                      <a:pt x="165" y="107"/>
                    </a:lnTo>
                    <a:lnTo>
                      <a:pt x="158" y="98"/>
                    </a:lnTo>
                    <a:lnTo>
                      <a:pt x="151" y="90"/>
                    </a:lnTo>
                    <a:lnTo>
                      <a:pt x="145" y="87"/>
                    </a:lnTo>
                    <a:lnTo>
                      <a:pt x="144" y="82"/>
                    </a:lnTo>
                    <a:lnTo>
                      <a:pt x="147" y="79"/>
                    </a:lnTo>
                    <a:lnTo>
                      <a:pt x="157" y="78"/>
                    </a:lnTo>
                    <a:lnTo>
                      <a:pt x="167" y="80"/>
                    </a:lnTo>
                    <a:lnTo>
                      <a:pt x="162" y="71"/>
                    </a:lnTo>
                    <a:lnTo>
                      <a:pt x="154" y="65"/>
                    </a:lnTo>
                    <a:lnTo>
                      <a:pt x="148" y="59"/>
                    </a:lnTo>
                    <a:lnTo>
                      <a:pt x="137" y="58"/>
                    </a:lnTo>
                    <a:lnTo>
                      <a:pt x="131" y="55"/>
                    </a:lnTo>
                    <a:lnTo>
                      <a:pt x="120" y="48"/>
                    </a:lnTo>
                    <a:lnTo>
                      <a:pt x="118" y="41"/>
                    </a:lnTo>
                    <a:lnTo>
                      <a:pt x="134" y="38"/>
                    </a:lnTo>
                    <a:lnTo>
                      <a:pt x="134" y="30"/>
                    </a:lnTo>
                    <a:lnTo>
                      <a:pt x="125" y="25"/>
                    </a:lnTo>
                    <a:lnTo>
                      <a:pt x="113" y="25"/>
                    </a:lnTo>
                    <a:lnTo>
                      <a:pt x="100" y="23"/>
                    </a:lnTo>
                    <a:lnTo>
                      <a:pt x="94" y="21"/>
                    </a:lnTo>
                    <a:lnTo>
                      <a:pt x="82" y="19"/>
                    </a:lnTo>
                    <a:lnTo>
                      <a:pt x="71" y="15"/>
                    </a:lnTo>
                    <a:lnTo>
                      <a:pt x="80" y="13"/>
                    </a:lnTo>
                    <a:lnTo>
                      <a:pt x="85" y="10"/>
                    </a:lnTo>
                    <a:lnTo>
                      <a:pt x="86" y="6"/>
                    </a:lnTo>
                    <a:lnTo>
                      <a:pt x="75" y="2"/>
                    </a:lnTo>
                    <a:lnTo>
                      <a:pt x="61" y="3"/>
                    </a:lnTo>
                    <a:lnTo>
                      <a:pt x="42" y="6"/>
                    </a:lnTo>
                    <a:lnTo>
                      <a:pt x="27" y="20"/>
                    </a:lnTo>
                    <a:lnTo>
                      <a:pt x="21" y="13"/>
                    </a:lnTo>
                    <a:lnTo>
                      <a:pt x="16" y="6"/>
                    </a:lnTo>
                    <a:lnTo>
                      <a:pt x="10" y="0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8" y="1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31" name="Freeform 192">
                <a:extLst>
                  <a:ext uri="{FF2B5EF4-FFF2-40B4-BE49-F238E27FC236}">
                    <a16:creationId xmlns:a16="http://schemas.microsoft.com/office/drawing/2014/main" id="{CD313C7E-8D19-4E27-924F-B7B8CACC1B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6" y="2285"/>
                <a:ext cx="35" cy="35"/>
              </a:xfrm>
              <a:custGeom>
                <a:avLst/>
                <a:gdLst>
                  <a:gd name="T0" fmla="*/ 0 w 174"/>
                  <a:gd name="T1" fmla="*/ 0 h 175"/>
                  <a:gd name="T2" fmla="*/ 1 w 174"/>
                  <a:gd name="T3" fmla="*/ 1 h 175"/>
                  <a:gd name="T4" fmla="*/ 2 w 174"/>
                  <a:gd name="T5" fmla="*/ 2 h 175"/>
                  <a:gd name="T6" fmla="*/ 4 w 174"/>
                  <a:gd name="T7" fmla="*/ 4 h 175"/>
                  <a:gd name="T8" fmla="*/ 4 w 174"/>
                  <a:gd name="T9" fmla="*/ 5 h 175"/>
                  <a:gd name="T10" fmla="*/ 5 w 174"/>
                  <a:gd name="T11" fmla="*/ 5 h 175"/>
                  <a:gd name="T12" fmla="*/ 5 w 174"/>
                  <a:gd name="T13" fmla="*/ 6 h 175"/>
                  <a:gd name="T14" fmla="*/ 6 w 174"/>
                  <a:gd name="T15" fmla="*/ 6 h 175"/>
                  <a:gd name="T16" fmla="*/ 7 w 174"/>
                  <a:gd name="T17" fmla="*/ 7 h 175"/>
                  <a:gd name="T18" fmla="*/ 7 w 174"/>
                  <a:gd name="T19" fmla="*/ 7 h 175"/>
                  <a:gd name="T20" fmla="*/ 6 w 174"/>
                  <a:gd name="T21" fmla="*/ 6 h 175"/>
                  <a:gd name="T22" fmla="*/ 5 w 174"/>
                  <a:gd name="T23" fmla="*/ 5 h 175"/>
                  <a:gd name="T24" fmla="*/ 4 w 174"/>
                  <a:gd name="T25" fmla="*/ 4 h 175"/>
                  <a:gd name="T26" fmla="*/ 3 w 174"/>
                  <a:gd name="T27" fmla="*/ 3 h 175"/>
                  <a:gd name="T28" fmla="*/ 2 w 174"/>
                  <a:gd name="T29" fmla="*/ 2 h 175"/>
                  <a:gd name="T30" fmla="*/ 1 w 174"/>
                  <a:gd name="T31" fmla="*/ 1 h 175"/>
                  <a:gd name="T32" fmla="*/ 0 w 174"/>
                  <a:gd name="T33" fmla="*/ 0 h 175"/>
                  <a:gd name="T34" fmla="*/ 0 w 174"/>
                  <a:gd name="T35" fmla="*/ 0 h 175"/>
                  <a:gd name="T36" fmla="*/ 0 w 174"/>
                  <a:gd name="T37" fmla="*/ 0 h 175"/>
                  <a:gd name="T38" fmla="*/ 0 w 174"/>
                  <a:gd name="T39" fmla="*/ 0 h 17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4" h="175">
                    <a:moveTo>
                      <a:pt x="0" y="6"/>
                    </a:moveTo>
                    <a:lnTo>
                      <a:pt x="20" y="23"/>
                    </a:lnTo>
                    <a:lnTo>
                      <a:pt x="51" y="58"/>
                    </a:lnTo>
                    <a:lnTo>
                      <a:pt x="98" y="104"/>
                    </a:lnTo>
                    <a:lnTo>
                      <a:pt x="107" y="113"/>
                    </a:lnTo>
                    <a:lnTo>
                      <a:pt x="118" y="125"/>
                    </a:lnTo>
                    <a:lnTo>
                      <a:pt x="131" y="138"/>
                    </a:lnTo>
                    <a:lnTo>
                      <a:pt x="156" y="160"/>
                    </a:lnTo>
                    <a:lnTo>
                      <a:pt x="167" y="170"/>
                    </a:lnTo>
                    <a:lnTo>
                      <a:pt x="174" y="175"/>
                    </a:lnTo>
                    <a:lnTo>
                      <a:pt x="146" y="149"/>
                    </a:lnTo>
                    <a:lnTo>
                      <a:pt x="125" y="128"/>
                    </a:lnTo>
                    <a:lnTo>
                      <a:pt x="100" y="101"/>
                    </a:lnTo>
                    <a:lnTo>
                      <a:pt x="75" y="73"/>
                    </a:lnTo>
                    <a:lnTo>
                      <a:pt x="45" y="42"/>
                    </a:lnTo>
                    <a:lnTo>
                      <a:pt x="24" y="2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3"/>
                    </a:lnTo>
                    <a:lnTo>
                      <a:pt x="0" y="6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32" name="Freeform 193">
                <a:extLst>
                  <a:ext uri="{FF2B5EF4-FFF2-40B4-BE49-F238E27FC236}">
                    <a16:creationId xmlns:a16="http://schemas.microsoft.com/office/drawing/2014/main" id="{5CEBADCF-81F3-4AB9-B7B9-680C85DBDF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" y="2293"/>
                <a:ext cx="3" cy="8"/>
              </a:xfrm>
              <a:custGeom>
                <a:avLst/>
                <a:gdLst>
                  <a:gd name="T0" fmla="*/ 1 w 14"/>
                  <a:gd name="T1" fmla="*/ 0 h 41"/>
                  <a:gd name="T2" fmla="*/ 1 w 14"/>
                  <a:gd name="T3" fmla="*/ 1 h 41"/>
                  <a:gd name="T4" fmla="*/ 0 w 14"/>
                  <a:gd name="T5" fmla="*/ 1 h 41"/>
                  <a:gd name="T6" fmla="*/ 0 w 14"/>
                  <a:gd name="T7" fmla="*/ 1 h 41"/>
                  <a:gd name="T8" fmla="*/ 0 w 14"/>
                  <a:gd name="T9" fmla="*/ 2 h 41"/>
                  <a:gd name="T10" fmla="*/ 0 w 14"/>
                  <a:gd name="T11" fmla="*/ 1 h 41"/>
                  <a:gd name="T12" fmla="*/ 1 w 14"/>
                  <a:gd name="T13" fmla="*/ 0 h 41"/>
                  <a:gd name="T14" fmla="*/ 1 w 14"/>
                  <a:gd name="T15" fmla="*/ 0 h 41"/>
                  <a:gd name="T16" fmla="*/ 1 w 14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12" y="0"/>
                    </a:moveTo>
                    <a:lnTo>
                      <a:pt x="12" y="14"/>
                    </a:lnTo>
                    <a:lnTo>
                      <a:pt x="9" y="27"/>
                    </a:lnTo>
                    <a:lnTo>
                      <a:pt x="1" y="35"/>
                    </a:lnTo>
                    <a:lnTo>
                      <a:pt x="0" y="41"/>
                    </a:lnTo>
                    <a:lnTo>
                      <a:pt x="10" y="25"/>
                    </a:lnTo>
                    <a:lnTo>
                      <a:pt x="14" y="11"/>
                    </a:lnTo>
                    <a:lnTo>
                      <a:pt x="14" y="2"/>
                    </a:lnTo>
                    <a:lnTo>
                      <a:pt x="12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33" name="Freeform 194">
                <a:extLst>
                  <a:ext uri="{FF2B5EF4-FFF2-40B4-BE49-F238E27FC236}">
                    <a16:creationId xmlns:a16="http://schemas.microsoft.com/office/drawing/2014/main" id="{06E1A8A8-D56C-445B-BAF1-9D2A60A966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7" y="2299"/>
                <a:ext cx="2" cy="9"/>
              </a:xfrm>
              <a:custGeom>
                <a:avLst/>
                <a:gdLst>
                  <a:gd name="T0" fmla="*/ 0 w 9"/>
                  <a:gd name="T1" fmla="*/ 0 h 47"/>
                  <a:gd name="T2" fmla="*/ 0 w 9"/>
                  <a:gd name="T3" fmla="*/ 0 h 47"/>
                  <a:gd name="T4" fmla="*/ 0 w 9"/>
                  <a:gd name="T5" fmla="*/ 1 h 47"/>
                  <a:gd name="T6" fmla="*/ 0 w 9"/>
                  <a:gd name="T7" fmla="*/ 1 h 47"/>
                  <a:gd name="T8" fmla="*/ 0 w 9"/>
                  <a:gd name="T9" fmla="*/ 2 h 47"/>
                  <a:gd name="T10" fmla="*/ 0 w 9"/>
                  <a:gd name="T11" fmla="*/ 2 h 47"/>
                  <a:gd name="T12" fmla="*/ 0 w 9"/>
                  <a:gd name="T13" fmla="*/ 1 h 47"/>
                  <a:gd name="T14" fmla="*/ 0 w 9"/>
                  <a:gd name="T15" fmla="*/ 1 h 47"/>
                  <a:gd name="T16" fmla="*/ 0 w 9"/>
                  <a:gd name="T17" fmla="*/ 1 h 47"/>
                  <a:gd name="T18" fmla="*/ 0 w 9"/>
                  <a:gd name="T19" fmla="*/ 1 h 47"/>
                  <a:gd name="T20" fmla="*/ 0 w 9"/>
                  <a:gd name="T21" fmla="*/ 0 h 47"/>
                  <a:gd name="T22" fmla="*/ 0 w 9"/>
                  <a:gd name="T23" fmla="*/ 0 h 47"/>
                  <a:gd name="T24" fmla="*/ 0 w 9"/>
                  <a:gd name="T25" fmla="*/ 0 h 47"/>
                  <a:gd name="T26" fmla="*/ 0 w 9"/>
                  <a:gd name="T27" fmla="*/ 0 h 4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" h="47">
                    <a:moveTo>
                      <a:pt x="4" y="0"/>
                    </a:moveTo>
                    <a:lnTo>
                      <a:pt x="7" y="12"/>
                    </a:lnTo>
                    <a:lnTo>
                      <a:pt x="7" y="21"/>
                    </a:lnTo>
                    <a:lnTo>
                      <a:pt x="3" y="31"/>
                    </a:lnTo>
                    <a:lnTo>
                      <a:pt x="0" y="44"/>
                    </a:lnTo>
                    <a:lnTo>
                      <a:pt x="1" y="47"/>
                    </a:lnTo>
                    <a:lnTo>
                      <a:pt x="4" y="39"/>
                    </a:lnTo>
                    <a:lnTo>
                      <a:pt x="5" y="33"/>
                    </a:lnTo>
                    <a:lnTo>
                      <a:pt x="9" y="17"/>
                    </a:lnTo>
                    <a:lnTo>
                      <a:pt x="9" y="14"/>
                    </a:lnTo>
                    <a:lnTo>
                      <a:pt x="9" y="10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4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34" name="Freeform 195">
                <a:extLst>
                  <a:ext uri="{FF2B5EF4-FFF2-40B4-BE49-F238E27FC236}">
                    <a16:creationId xmlns:a16="http://schemas.microsoft.com/office/drawing/2014/main" id="{2D03773C-051B-4F95-AF90-86E7146491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8" y="2310"/>
                <a:ext cx="1" cy="5"/>
              </a:xfrm>
              <a:custGeom>
                <a:avLst/>
                <a:gdLst>
                  <a:gd name="T0" fmla="*/ 0 w 5"/>
                  <a:gd name="T1" fmla="*/ 0 h 25"/>
                  <a:gd name="T2" fmla="*/ 0 w 5"/>
                  <a:gd name="T3" fmla="*/ 0 h 25"/>
                  <a:gd name="T4" fmla="*/ 0 w 5"/>
                  <a:gd name="T5" fmla="*/ 1 h 25"/>
                  <a:gd name="T6" fmla="*/ 0 w 5"/>
                  <a:gd name="T7" fmla="*/ 1 h 25"/>
                  <a:gd name="T8" fmla="*/ 0 w 5"/>
                  <a:gd name="T9" fmla="*/ 1 h 25"/>
                  <a:gd name="T10" fmla="*/ 0 w 5"/>
                  <a:gd name="T11" fmla="*/ 1 h 25"/>
                  <a:gd name="T12" fmla="*/ 0 w 5"/>
                  <a:gd name="T13" fmla="*/ 1 h 25"/>
                  <a:gd name="T14" fmla="*/ 0 w 5"/>
                  <a:gd name="T15" fmla="*/ 1 h 25"/>
                  <a:gd name="T16" fmla="*/ 0 w 5"/>
                  <a:gd name="T17" fmla="*/ 0 h 25"/>
                  <a:gd name="T18" fmla="*/ 0 w 5"/>
                  <a:gd name="T19" fmla="*/ 0 h 25"/>
                  <a:gd name="T20" fmla="*/ 0 w 5"/>
                  <a:gd name="T21" fmla="*/ 0 h 25"/>
                  <a:gd name="T22" fmla="*/ 0 w 5"/>
                  <a:gd name="T23" fmla="*/ 0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" h="25">
                    <a:moveTo>
                      <a:pt x="1" y="0"/>
                    </a:moveTo>
                    <a:lnTo>
                      <a:pt x="3" y="8"/>
                    </a:lnTo>
                    <a:lnTo>
                      <a:pt x="4" y="14"/>
                    </a:lnTo>
                    <a:lnTo>
                      <a:pt x="3" y="22"/>
                    </a:lnTo>
                    <a:lnTo>
                      <a:pt x="0" y="25"/>
                    </a:lnTo>
                    <a:lnTo>
                      <a:pt x="3" y="24"/>
                    </a:lnTo>
                    <a:lnTo>
                      <a:pt x="5" y="18"/>
                    </a:lnTo>
                    <a:lnTo>
                      <a:pt x="5" y="13"/>
                    </a:lnTo>
                    <a:lnTo>
                      <a:pt x="5" y="9"/>
                    </a:lnTo>
                    <a:lnTo>
                      <a:pt x="4" y="5"/>
                    </a:lnTo>
                    <a:lnTo>
                      <a:pt x="4" y="0"/>
                    </a:lnTo>
                    <a:lnTo>
                      <a:pt x="1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35" name="Freeform 196">
                <a:extLst>
                  <a:ext uri="{FF2B5EF4-FFF2-40B4-BE49-F238E27FC236}">
                    <a16:creationId xmlns:a16="http://schemas.microsoft.com/office/drawing/2014/main" id="{34CD30CF-B5E2-4997-94A0-DF156ED96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5" y="2305"/>
                <a:ext cx="11" cy="5"/>
              </a:xfrm>
              <a:custGeom>
                <a:avLst/>
                <a:gdLst>
                  <a:gd name="T0" fmla="*/ 0 w 51"/>
                  <a:gd name="T1" fmla="*/ 0 h 24"/>
                  <a:gd name="T2" fmla="*/ 1 w 51"/>
                  <a:gd name="T3" fmla="*/ 0 h 24"/>
                  <a:gd name="T4" fmla="*/ 1 w 51"/>
                  <a:gd name="T5" fmla="*/ 0 h 24"/>
                  <a:gd name="T6" fmla="*/ 2 w 51"/>
                  <a:gd name="T7" fmla="*/ 1 h 24"/>
                  <a:gd name="T8" fmla="*/ 2 w 51"/>
                  <a:gd name="T9" fmla="*/ 1 h 24"/>
                  <a:gd name="T10" fmla="*/ 2 w 51"/>
                  <a:gd name="T11" fmla="*/ 1 h 24"/>
                  <a:gd name="T12" fmla="*/ 2 w 51"/>
                  <a:gd name="T13" fmla="*/ 1 h 24"/>
                  <a:gd name="T14" fmla="*/ 1 w 51"/>
                  <a:gd name="T15" fmla="*/ 0 h 24"/>
                  <a:gd name="T16" fmla="*/ 0 w 51"/>
                  <a:gd name="T17" fmla="*/ 0 h 24"/>
                  <a:gd name="T18" fmla="*/ 0 w 51"/>
                  <a:gd name="T19" fmla="*/ 0 h 24"/>
                  <a:gd name="T20" fmla="*/ 0 w 51"/>
                  <a:gd name="T21" fmla="*/ 0 h 24"/>
                  <a:gd name="T22" fmla="*/ 0 w 51"/>
                  <a:gd name="T23" fmla="*/ 0 h 24"/>
                  <a:gd name="T24" fmla="*/ 0 w 51"/>
                  <a:gd name="T25" fmla="*/ 0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1" h="24">
                    <a:moveTo>
                      <a:pt x="2" y="6"/>
                    </a:moveTo>
                    <a:lnTo>
                      <a:pt x="13" y="7"/>
                    </a:lnTo>
                    <a:lnTo>
                      <a:pt x="22" y="10"/>
                    </a:lnTo>
                    <a:lnTo>
                      <a:pt x="35" y="17"/>
                    </a:lnTo>
                    <a:lnTo>
                      <a:pt x="47" y="23"/>
                    </a:lnTo>
                    <a:lnTo>
                      <a:pt x="51" y="24"/>
                    </a:lnTo>
                    <a:lnTo>
                      <a:pt x="34" y="14"/>
                    </a:lnTo>
                    <a:lnTo>
                      <a:pt x="25" y="8"/>
                    </a:lnTo>
                    <a:lnTo>
                      <a:pt x="10" y="2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0" y="2"/>
                    </a:lnTo>
                    <a:lnTo>
                      <a:pt x="2" y="6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36" name="Freeform 197">
                <a:extLst>
                  <a:ext uri="{FF2B5EF4-FFF2-40B4-BE49-F238E27FC236}">
                    <a16:creationId xmlns:a16="http://schemas.microsoft.com/office/drawing/2014/main" id="{C1DD27B5-40E7-4415-8D4B-FA9BF2C8F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6" y="2295"/>
                <a:ext cx="15" cy="5"/>
              </a:xfrm>
              <a:custGeom>
                <a:avLst/>
                <a:gdLst>
                  <a:gd name="T0" fmla="*/ 0 w 72"/>
                  <a:gd name="T1" fmla="*/ 0 h 25"/>
                  <a:gd name="T2" fmla="*/ 1 w 72"/>
                  <a:gd name="T3" fmla="*/ 0 h 25"/>
                  <a:gd name="T4" fmla="*/ 1 w 72"/>
                  <a:gd name="T5" fmla="*/ 0 h 25"/>
                  <a:gd name="T6" fmla="*/ 3 w 72"/>
                  <a:gd name="T7" fmla="*/ 1 h 25"/>
                  <a:gd name="T8" fmla="*/ 3 w 72"/>
                  <a:gd name="T9" fmla="*/ 1 h 25"/>
                  <a:gd name="T10" fmla="*/ 3 w 72"/>
                  <a:gd name="T11" fmla="*/ 1 h 25"/>
                  <a:gd name="T12" fmla="*/ 3 w 72"/>
                  <a:gd name="T13" fmla="*/ 1 h 25"/>
                  <a:gd name="T14" fmla="*/ 3 w 72"/>
                  <a:gd name="T15" fmla="*/ 1 h 25"/>
                  <a:gd name="T16" fmla="*/ 2 w 72"/>
                  <a:gd name="T17" fmla="*/ 1 h 25"/>
                  <a:gd name="T18" fmla="*/ 2 w 72"/>
                  <a:gd name="T19" fmla="*/ 1 h 25"/>
                  <a:gd name="T20" fmla="*/ 1 w 72"/>
                  <a:gd name="T21" fmla="*/ 0 h 25"/>
                  <a:gd name="T22" fmla="*/ 1 w 72"/>
                  <a:gd name="T23" fmla="*/ 0 h 25"/>
                  <a:gd name="T24" fmla="*/ 0 w 72"/>
                  <a:gd name="T25" fmla="*/ 0 h 25"/>
                  <a:gd name="T26" fmla="*/ 0 w 72"/>
                  <a:gd name="T27" fmla="*/ 0 h 25"/>
                  <a:gd name="T28" fmla="*/ 0 w 72"/>
                  <a:gd name="T29" fmla="*/ 0 h 25"/>
                  <a:gd name="T30" fmla="*/ 0 w 72"/>
                  <a:gd name="T31" fmla="*/ 0 h 25"/>
                  <a:gd name="T32" fmla="*/ 0 w 72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2" h="25">
                    <a:moveTo>
                      <a:pt x="6" y="6"/>
                    </a:moveTo>
                    <a:lnTo>
                      <a:pt x="17" y="7"/>
                    </a:lnTo>
                    <a:lnTo>
                      <a:pt x="31" y="11"/>
                    </a:lnTo>
                    <a:lnTo>
                      <a:pt x="57" y="22"/>
                    </a:lnTo>
                    <a:lnTo>
                      <a:pt x="66" y="25"/>
                    </a:lnTo>
                    <a:lnTo>
                      <a:pt x="69" y="25"/>
                    </a:lnTo>
                    <a:lnTo>
                      <a:pt x="72" y="24"/>
                    </a:lnTo>
                    <a:lnTo>
                      <a:pt x="64" y="22"/>
                    </a:lnTo>
                    <a:lnTo>
                      <a:pt x="55" y="18"/>
                    </a:lnTo>
                    <a:lnTo>
                      <a:pt x="46" y="14"/>
                    </a:lnTo>
                    <a:lnTo>
                      <a:pt x="33" y="9"/>
                    </a:lnTo>
                    <a:lnTo>
                      <a:pt x="26" y="6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4" y="3"/>
                    </a:lnTo>
                    <a:lnTo>
                      <a:pt x="6" y="6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37" name="Freeform 198">
                <a:extLst>
                  <a:ext uri="{FF2B5EF4-FFF2-40B4-BE49-F238E27FC236}">
                    <a16:creationId xmlns:a16="http://schemas.microsoft.com/office/drawing/2014/main" id="{C826D9A5-5F85-4E78-A9BC-F49973BD0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8" y="2223"/>
                <a:ext cx="19" cy="55"/>
              </a:xfrm>
              <a:custGeom>
                <a:avLst/>
                <a:gdLst>
                  <a:gd name="T0" fmla="*/ 1 w 93"/>
                  <a:gd name="T1" fmla="*/ 10 h 275"/>
                  <a:gd name="T2" fmla="*/ 0 w 93"/>
                  <a:gd name="T3" fmla="*/ 10 h 275"/>
                  <a:gd name="T4" fmla="*/ 0 w 93"/>
                  <a:gd name="T5" fmla="*/ 9 h 275"/>
                  <a:gd name="T6" fmla="*/ 0 w 93"/>
                  <a:gd name="T7" fmla="*/ 9 h 275"/>
                  <a:gd name="T8" fmla="*/ 0 w 93"/>
                  <a:gd name="T9" fmla="*/ 8 h 275"/>
                  <a:gd name="T10" fmla="*/ 0 w 93"/>
                  <a:gd name="T11" fmla="*/ 7 h 275"/>
                  <a:gd name="T12" fmla="*/ 0 w 93"/>
                  <a:gd name="T13" fmla="*/ 7 h 275"/>
                  <a:gd name="T14" fmla="*/ 1 w 93"/>
                  <a:gd name="T15" fmla="*/ 6 h 275"/>
                  <a:gd name="T16" fmla="*/ 0 w 93"/>
                  <a:gd name="T17" fmla="*/ 6 h 275"/>
                  <a:gd name="T18" fmla="*/ 0 w 93"/>
                  <a:gd name="T19" fmla="*/ 5 h 275"/>
                  <a:gd name="T20" fmla="*/ 1 w 93"/>
                  <a:gd name="T21" fmla="*/ 4 h 275"/>
                  <a:gd name="T22" fmla="*/ 1 w 93"/>
                  <a:gd name="T23" fmla="*/ 5 h 275"/>
                  <a:gd name="T24" fmla="*/ 1 w 93"/>
                  <a:gd name="T25" fmla="*/ 4 h 275"/>
                  <a:gd name="T26" fmla="*/ 1 w 93"/>
                  <a:gd name="T27" fmla="*/ 3 h 275"/>
                  <a:gd name="T28" fmla="*/ 1 w 93"/>
                  <a:gd name="T29" fmla="*/ 2 h 275"/>
                  <a:gd name="T30" fmla="*/ 2 w 93"/>
                  <a:gd name="T31" fmla="*/ 2 h 275"/>
                  <a:gd name="T32" fmla="*/ 3 w 93"/>
                  <a:gd name="T33" fmla="*/ 0 h 275"/>
                  <a:gd name="T34" fmla="*/ 3 w 93"/>
                  <a:gd name="T35" fmla="*/ 1 h 275"/>
                  <a:gd name="T36" fmla="*/ 3 w 93"/>
                  <a:gd name="T37" fmla="*/ 2 h 275"/>
                  <a:gd name="T38" fmla="*/ 3 w 93"/>
                  <a:gd name="T39" fmla="*/ 3 h 275"/>
                  <a:gd name="T40" fmla="*/ 3 w 93"/>
                  <a:gd name="T41" fmla="*/ 3 h 275"/>
                  <a:gd name="T42" fmla="*/ 4 w 93"/>
                  <a:gd name="T43" fmla="*/ 3 h 275"/>
                  <a:gd name="T44" fmla="*/ 3 w 93"/>
                  <a:gd name="T45" fmla="*/ 4 h 275"/>
                  <a:gd name="T46" fmla="*/ 3 w 93"/>
                  <a:gd name="T47" fmla="*/ 5 h 275"/>
                  <a:gd name="T48" fmla="*/ 3 w 93"/>
                  <a:gd name="T49" fmla="*/ 5 h 275"/>
                  <a:gd name="T50" fmla="*/ 4 w 93"/>
                  <a:gd name="T51" fmla="*/ 5 h 275"/>
                  <a:gd name="T52" fmla="*/ 4 w 93"/>
                  <a:gd name="T53" fmla="*/ 5 h 275"/>
                  <a:gd name="T54" fmla="*/ 3 w 93"/>
                  <a:gd name="T55" fmla="*/ 6 h 275"/>
                  <a:gd name="T56" fmla="*/ 3 w 93"/>
                  <a:gd name="T57" fmla="*/ 7 h 275"/>
                  <a:gd name="T58" fmla="*/ 3 w 93"/>
                  <a:gd name="T59" fmla="*/ 7 h 275"/>
                  <a:gd name="T60" fmla="*/ 3 w 93"/>
                  <a:gd name="T61" fmla="*/ 7 h 275"/>
                  <a:gd name="T62" fmla="*/ 3 w 93"/>
                  <a:gd name="T63" fmla="*/ 8 h 275"/>
                  <a:gd name="T64" fmla="*/ 2 w 93"/>
                  <a:gd name="T65" fmla="*/ 9 h 275"/>
                  <a:gd name="T66" fmla="*/ 2 w 93"/>
                  <a:gd name="T67" fmla="*/ 9 h 275"/>
                  <a:gd name="T68" fmla="*/ 3 w 93"/>
                  <a:gd name="T69" fmla="*/ 9 h 275"/>
                  <a:gd name="T70" fmla="*/ 2 w 93"/>
                  <a:gd name="T71" fmla="*/ 10 h 275"/>
                  <a:gd name="T72" fmla="*/ 1 w 93"/>
                  <a:gd name="T73" fmla="*/ 10 h 275"/>
                  <a:gd name="T74" fmla="*/ 1 w 93"/>
                  <a:gd name="T75" fmla="*/ 11 h 275"/>
                  <a:gd name="T76" fmla="*/ 1 w 93"/>
                  <a:gd name="T77" fmla="*/ 11 h 275"/>
                  <a:gd name="T78" fmla="*/ 0 w 93"/>
                  <a:gd name="T79" fmla="*/ 11 h 27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93" h="275">
                    <a:moveTo>
                      <a:pt x="13" y="260"/>
                    </a:moveTo>
                    <a:lnTo>
                      <a:pt x="18" y="241"/>
                    </a:lnTo>
                    <a:lnTo>
                      <a:pt x="14" y="241"/>
                    </a:lnTo>
                    <a:lnTo>
                      <a:pt x="6" y="242"/>
                    </a:lnTo>
                    <a:lnTo>
                      <a:pt x="1" y="236"/>
                    </a:lnTo>
                    <a:lnTo>
                      <a:pt x="3" y="233"/>
                    </a:lnTo>
                    <a:lnTo>
                      <a:pt x="6" y="219"/>
                    </a:lnTo>
                    <a:lnTo>
                      <a:pt x="11" y="216"/>
                    </a:lnTo>
                    <a:lnTo>
                      <a:pt x="13" y="212"/>
                    </a:lnTo>
                    <a:lnTo>
                      <a:pt x="5" y="203"/>
                    </a:lnTo>
                    <a:lnTo>
                      <a:pt x="3" y="201"/>
                    </a:lnTo>
                    <a:lnTo>
                      <a:pt x="0" y="184"/>
                    </a:lnTo>
                    <a:lnTo>
                      <a:pt x="1" y="181"/>
                    </a:lnTo>
                    <a:lnTo>
                      <a:pt x="5" y="176"/>
                    </a:lnTo>
                    <a:lnTo>
                      <a:pt x="13" y="166"/>
                    </a:lnTo>
                    <a:lnTo>
                      <a:pt x="13" y="159"/>
                    </a:lnTo>
                    <a:lnTo>
                      <a:pt x="9" y="151"/>
                    </a:lnTo>
                    <a:lnTo>
                      <a:pt x="8" y="142"/>
                    </a:lnTo>
                    <a:lnTo>
                      <a:pt x="9" y="130"/>
                    </a:lnTo>
                    <a:lnTo>
                      <a:pt x="9" y="126"/>
                    </a:lnTo>
                    <a:lnTo>
                      <a:pt x="12" y="116"/>
                    </a:lnTo>
                    <a:lnTo>
                      <a:pt x="14" y="110"/>
                    </a:lnTo>
                    <a:lnTo>
                      <a:pt x="17" y="122"/>
                    </a:lnTo>
                    <a:lnTo>
                      <a:pt x="20" y="123"/>
                    </a:lnTo>
                    <a:lnTo>
                      <a:pt x="23" y="116"/>
                    </a:lnTo>
                    <a:lnTo>
                      <a:pt x="25" y="101"/>
                    </a:lnTo>
                    <a:lnTo>
                      <a:pt x="25" y="81"/>
                    </a:lnTo>
                    <a:lnTo>
                      <a:pt x="26" y="65"/>
                    </a:lnTo>
                    <a:lnTo>
                      <a:pt x="33" y="48"/>
                    </a:lnTo>
                    <a:lnTo>
                      <a:pt x="35" y="44"/>
                    </a:lnTo>
                    <a:lnTo>
                      <a:pt x="39" y="48"/>
                    </a:lnTo>
                    <a:lnTo>
                      <a:pt x="47" y="39"/>
                    </a:lnTo>
                    <a:lnTo>
                      <a:pt x="54" y="24"/>
                    </a:lnTo>
                    <a:lnTo>
                      <a:pt x="68" y="7"/>
                    </a:lnTo>
                    <a:lnTo>
                      <a:pt x="81" y="0"/>
                    </a:lnTo>
                    <a:lnTo>
                      <a:pt x="83" y="17"/>
                    </a:lnTo>
                    <a:lnTo>
                      <a:pt x="84" y="27"/>
                    </a:lnTo>
                    <a:lnTo>
                      <a:pt x="84" y="47"/>
                    </a:lnTo>
                    <a:lnTo>
                      <a:pt x="82" y="64"/>
                    </a:lnTo>
                    <a:lnTo>
                      <a:pt x="81" y="76"/>
                    </a:lnTo>
                    <a:lnTo>
                      <a:pt x="82" y="75"/>
                    </a:lnTo>
                    <a:lnTo>
                      <a:pt x="83" y="78"/>
                    </a:lnTo>
                    <a:lnTo>
                      <a:pt x="87" y="74"/>
                    </a:lnTo>
                    <a:lnTo>
                      <a:pt x="88" y="81"/>
                    </a:lnTo>
                    <a:lnTo>
                      <a:pt x="85" y="91"/>
                    </a:lnTo>
                    <a:lnTo>
                      <a:pt x="83" y="102"/>
                    </a:lnTo>
                    <a:lnTo>
                      <a:pt x="81" y="113"/>
                    </a:lnTo>
                    <a:lnTo>
                      <a:pt x="79" y="119"/>
                    </a:lnTo>
                    <a:lnTo>
                      <a:pt x="80" y="124"/>
                    </a:lnTo>
                    <a:lnTo>
                      <a:pt x="81" y="126"/>
                    </a:lnTo>
                    <a:lnTo>
                      <a:pt x="87" y="121"/>
                    </a:lnTo>
                    <a:lnTo>
                      <a:pt x="93" y="114"/>
                    </a:lnTo>
                    <a:lnTo>
                      <a:pt x="92" y="124"/>
                    </a:lnTo>
                    <a:lnTo>
                      <a:pt x="89" y="134"/>
                    </a:lnTo>
                    <a:lnTo>
                      <a:pt x="85" y="142"/>
                    </a:lnTo>
                    <a:lnTo>
                      <a:pt x="80" y="149"/>
                    </a:lnTo>
                    <a:lnTo>
                      <a:pt x="76" y="156"/>
                    </a:lnTo>
                    <a:lnTo>
                      <a:pt x="72" y="168"/>
                    </a:lnTo>
                    <a:lnTo>
                      <a:pt x="73" y="175"/>
                    </a:lnTo>
                    <a:lnTo>
                      <a:pt x="83" y="171"/>
                    </a:lnTo>
                    <a:lnTo>
                      <a:pt x="85" y="176"/>
                    </a:lnTo>
                    <a:lnTo>
                      <a:pt x="80" y="186"/>
                    </a:lnTo>
                    <a:lnTo>
                      <a:pt x="73" y="193"/>
                    </a:lnTo>
                    <a:lnTo>
                      <a:pt x="66" y="202"/>
                    </a:lnTo>
                    <a:lnTo>
                      <a:pt x="64" y="206"/>
                    </a:lnTo>
                    <a:lnTo>
                      <a:pt x="56" y="216"/>
                    </a:lnTo>
                    <a:lnTo>
                      <a:pt x="50" y="225"/>
                    </a:lnTo>
                    <a:lnTo>
                      <a:pt x="56" y="222"/>
                    </a:lnTo>
                    <a:lnTo>
                      <a:pt x="60" y="223"/>
                    </a:lnTo>
                    <a:lnTo>
                      <a:pt x="62" y="225"/>
                    </a:lnTo>
                    <a:lnTo>
                      <a:pt x="56" y="235"/>
                    </a:lnTo>
                    <a:lnTo>
                      <a:pt x="48" y="242"/>
                    </a:lnTo>
                    <a:lnTo>
                      <a:pt x="35" y="249"/>
                    </a:lnTo>
                    <a:lnTo>
                      <a:pt x="23" y="245"/>
                    </a:lnTo>
                    <a:lnTo>
                      <a:pt x="21" y="253"/>
                    </a:lnTo>
                    <a:lnTo>
                      <a:pt x="20" y="263"/>
                    </a:lnTo>
                    <a:lnTo>
                      <a:pt x="17" y="270"/>
                    </a:lnTo>
                    <a:lnTo>
                      <a:pt x="14" y="275"/>
                    </a:lnTo>
                    <a:lnTo>
                      <a:pt x="11" y="273"/>
                    </a:lnTo>
                    <a:lnTo>
                      <a:pt x="11" y="269"/>
                    </a:lnTo>
                    <a:lnTo>
                      <a:pt x="13" y="26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38" name="Freeform 199">
                <a:extLst>
                  <a:ext uri="{FF2B5EF4-FFF2-40B4-BE49-F238E27FC236}">
                    <a16:creationId xmlns:a16="http://schemas.microsoft.com/office/drawing/2014/main" id="{19E266C0-3C40-47F7-90F1-E57AAC8CB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7" y="2229"/>
                <a:ext cx="19" cy="47"/>
              </a:xfrm>
              <a:custGeom>
                <a:avLst/>
                <a:gdLst>
                  <a:gd name="T0" fmla="*/ 0 w 96"/>
                  <a:gd name="T1" fmla="*/ 9 h 234"/>
                  <a:gd name="T2" fmla="*/ 0 w 96"/>
                  <a:gd name="T3" fmla="*/ 8 h 234"/>
                  <a:gd name="T4" fmla="*/ 1 w 96"/>
                  <a:gd name="T5" fmla="*/ 6 h 234"/>
                  <a:gd name="T6" fmla="*/ 2 w 96"/>
                  <a:gd name="T7" fmla="*/ 4 h 234"/>
                  <a:gd name="T8" fmla="*/ 2 w 96"/>
                  <a:gd name="T9" fmla="*/ 3 h 234"/>
                  <a:gd name="T10" fmla="*/ 3 w 96"/>
                  <a:gd name="T11" fmla="*/ 3 h 234"/>
                  <a:gd name="T12" fmla="*/ 3 w 96"/>
                  <a:gd name="T13" fmla="*/ 2 h 234"/>
                  <a:gd name="T14" fmla="*/ 3 w 96"/>
                  <a:gd name="T15" fmla="*/ 1 h 234"/>
                  <a:gd name="T16" fmla="*/ 4 w 96"/>
                  <a:gd name="T17" fmla="*/ 0 h 234"/>
                  <a:gd name="T18" fmla="*/ 4 w 96"/>
                  <a:gd name="T19" fmla="*/ 0 h 234"/>
                  <a:gd name="T20" fmla="*/ 3 w 96"/>
                  <a:gd name="T21" fmla="*/ 1 h 234"/>
                  <a:gd name="T22" fmla="*/ 3 w 96"/>
                  <a:gd name="T23" fmla="*/ 3 h 234"/>
                  <a:gd name="T24" fmla="*/ 2 w 96"/>
                  <a:gd name="T25" fmla="*/ 4 h 234"/>
                  <a:gd name="T26" fmla="*/ 2 w 96"/>
                  <a:gd name="T27" fmla="*/ 5 h 234"/>
                  <a:gd name="T28" fmla="*/ 1 w 96"/>
                  <a:gd name="T29" fmla="*/ 7 h 234"/>
                  <a:gd name="T30" fmla="*/ 1 w 96"/>
                  <a:gd name="T31" fmla="*/ 8 h 234"/>
                  <a:gd name="T32" fmla="*/ 0 w 96"/>
                  <a:gd name="T33" fmla="*/ 9 h 234"/>
                  <a:gd name="T34" fmla="*/ 0 w 96"/>
                  <a:gd name="T35" fmla="*/ 9 h 234"/>
                  <a:gd name="T36" fmla="*/ 0 w 96"/>
                  <a:gd name="T37" fmla="*/ 9 h 234"/>
                  <a:gd name="T38" fmla="*/ 0 w 96"/>
                  <a:gd name="T39" fmla="*/ 9 h 2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96" h="234">
                    <a:moveTo>
                      <a:pt x="0" y="230"/>
                    </a:moveTo>
                    <a:lnTo>
                      <a:pt x="11" y="206"/>
                    </a:lnTo>
                    <a:lnTo>
                      <a:pt x="28" y="161"/>
                    </a:lnTo>
                    <a:lnTo>
                      <a:pt x="53" y="99"/>
                    </a:lnTo>
                    <a:lnTo>
                      <a:pt x="59" y="86"/>
                    </a:lnTo>
                    <a:lnTo>
                      <a:pt x="65" y="69"/>
                    </a:lnTo>
                    <a:lnTo>
                      <a:pt x="72" y="53"/>
                    </a:lnTo>
                    <a:lnTo>
                      <a:pt x="86" y="22"/>
                    </a:lnTo>
                    <a:lnTo>
                      <a:pt x="93" y="7"/>
                    </a:lnTo>
                    <a:lnTo>
                      <a:pt x="96" y="0"/>
                    </a:lnTo>
                    <a:lnTo>
                      <a:pt x="80" y="36"/>
                    </a:lnTo>
                    <a:lnTo>
                      <a:pt x="69" y="64"/>
                    </a:lnTo>
                    <a:lnTo>
                      <a:pt x="55" y="100"/>
                    </a:lnTo>
                    <a:lnTo>
                      <a:pt x="41" y="136"/>
                    </a:lnTo>
                    <a:lnTo>
                      <a:pt x="24" y="178"/>
                    </a:lnTo>
                    <a:lnTo>
                      <a:pt x="13" y="206"/>
                    </a:lnTo>
                    <a:lnTo>
                      <a:pt x="3" y="234"/>
                    </a:lnTo>
                    <a:lnTo>
                      <a:pt x="2" y="234"/>
                    </a:lnTo>
                    <a:lnTo>
                      <a:pt x="1" y="232"/>
                    </a:lnTo>
                    <a:lnTo>
                      <a:pt x="0" y="23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39" name="Freeform 200">
                <a:extLst>
                  <a:ext uri="{FF2B5EF4-FFF2-40B4-BE49-F238E27FC236}">
                    <a16:creationId xmlns:a16="http://schemas.microsoft.com/office/drawing/2014/main" id="{CF76B331-C5DC-4043-B52B-600D29DDE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6" y="2260"/>
                <a:ext cx="4" cy="6"/>
              </a:xfrm>
              <a:custGeom>
                <a:avLst/>
                <a:gdLst>
                  <a:gd name="T0" fmla="*/ 1 w 17"/>
                  <a:gd name="T1" fmla="*/ 1 h 29"/>
                  <a:gd name="T2" fmla="*/ 1 w 17"/>
                  <a:gd name="T3" fmla="*/ 1 h 29"/>
                  <a:gd name="T4" fmla="*/ 0 w 17"/>
                  <a:gd name="T5" fmla="*/ 0 h 29"/>
                  <a:gd name="T6" fmla="*/ 0 w 17"/>
                  <a:gd name="T7" fmla="*/ 0 h 29"/>
                  <a:gd name="T8" fmla="*/ 0 w 17"/>
                  <a:gd name="T9" fmla="*/ 0 h 29"/>
                  <a:gd name="T10" fmla="*/ 1 w 17"/>
                  <a:gd name="T11" fmla="*/ 0 h 29"/>
                  <a:gd name="T12" fmla="*/ 1 w 17"/>
                  <a:gd name="T13" fmla="*/ 1 h 29"/>
                  <a:gd name="T14" fmla="*/ 1 w 17"/>
                  <a:gd name="T15" fmla="*/ 1 h 29"/>
                  <a:gd name="T16" fmla="*/ 1 w 17"/>
                  <a:gd name="T17" fmla="*/ 1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29">
                    <a:moveTo>
                      <a:pt x="16" y="29"/>
                    </a:moveTo>
                    <a:lnTo>
                      <a:pt x="13" y="17"/>
                    </a:lnTo>
                    <a:lnTo>
                      <a:pt x="8" y="6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11" y="8"/>
                    </a:lnTo>
                    <a:lnTo>
                      <a:pt x="15" y="18"/>
                    </a:lnTo>
                    <a:lnTo>
                      <a:pt x="17" y="27"/>
                    </a:lnTo>
                    <a:lnTo>
                      <a:pt x="16" y="29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40" name="Freeform 201">
                <a:extLst>
                  <a:ext uri="{FF2B5EF4-FFF2-40B4-BE49-F238E27FC236}">
                    <a16:creationId xmlns:a16="http://schemas.microsoft.com/office/drawing/2014/main" id="{16A1BE5C-E266-4346-B690-6A197467A7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0" y="2251"/>
                <a:ext cx="3" cy="8"/>
              </a:xfrm>
              <a:custGeom>
                <a:avLst/>
                <a:gdLst>
                  <a:gd name="T0" fmla="*/ 1 w 14"/>
                  <a:gd name="T1" fmla="*/ 2 h 41"/>
                  <a:gd name="T2" fmla="*/ 0 w 14"/>
                  <a:gd name="T3" fmla="*/ 1 h 41"/>
                  <a:gd name="T4" fmla="*/ 0 w 14"/>
                  <a:gd name="T5" fmla="*/ 1 h 41"/>
                  <a:gd name="T6" fmla="*/ 0 w 14"/>
                  <a:gd name="T7" fmla="*/ 1 h 41"/>
                  <a:gd name="T8" fmla="*/ 0 w 14"/>
                  <a:gd name="T9" fmla="*/ 0 h 41"/>
                  <a:gd name="T10" fmla="*/ 0 w 14"/>
                  <a:gd name="T11" fmla="*/ 0 h 41"/>
                  <a:gd name="T12" fmla="*/ 0 w 14"/>
                  <a:gd name="T13" fmla="*/ 0 h 41"/>
                  <a:gd name="T14" fmla="*/ 0 w 14"/>
                  <a:gd name="T15" fmla="*/ 0 h 41"/>
                  <a:gd name="T16" fmla="*/ 0 w 14"/>
                  <a:gd name="T17" fmla="*/ 1 h 41"/>
                  <a:gd name="T18" fmla="*/ 1 w 14"/>
                  <a:gd name="T19" fmla="*/ 1 h 41"/>
                  <a:gd name="T20" fmla="*/ 1 w 14"/>
                  <a:gd name="T21" fmla="*/ 1 h 41"/>
                  <a:gd name="T22" fmla="*/ 1 w 14"/>
                  <a:gd name="T23" fmla="*/ 1 h 41"/>
                  <a:gd name="T24" fmla="*/ 1 w 14"/>
                  <a:gd name="T25" fmla="*/ 2 h 41"/>
                  <a:gd name="T26" fmla="*/ 1 w 14"/>
                  <a:gd name="T27" fmla="*/ 2 h 4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4" h="41">
                    <a:moveTo>
                      <a:pt x="12" y="41"/>
                    </a:moveTo>
                    <a:lnTo>
                      <a:pt x="11" y="30"/>
                    </a:lnTo>
                    <a:lnTo>
                      <a:pt x="9" y="21"/>
                    </a:lnTo>
                    <a:lnTo>
                      <a:pt x="4" y="13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3" y="6"/>
                    </a:lnTo>
                    <a:lnTo>
                      <a:pt x="5" y="9"/>
                    </a:lnTo>
                    <a:lnTo>
                      <a:pt x="11" y="23"/>
                    </a:lnTo>
                    <a:lnTo>
                      <a:pt x="12" y="26"/>
                    </a:lnTo>
                    <a:lnTo>
                      <a:pt x="12" y="29"/>
                    </a:lnTo>
                    <a:lnTo>
                      <a:pt x="14" y="37"/>
                    </a:lnTo>
                    <a:lnTo>
                      <a:pt x="14" y="39"/>
                    </a:lnTo>
                    <a:lnTo>
                      <a:pt x="12" y="4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41" name="Freeform 202">
                <a:extLst>
                  <a:ext uri="{FF2B5EF4-FFF2-40B4-BE49-F238E27FC236}">
                    <a16:creationId xmlns:a16="http://schemas.microsoft.com/office/drawing/2014/main" id="{642B6256-C0D5-4DB2-83E2-846B258394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8" y="2239"/>
                <a:ext cx="1" cy="5"/>
              </a:xfrm>
              <a:custGeom>
                <a:avLst/>
                <a:gdLst>
                  <a:gd name="T0" fmla="*/ 0 w 7"/>
                  <a:gd name="T1" fmla="*/ 1 h 23"/>
                  <a:gd name="T2" fmla="*/ 0 w 7"/>
                  <a:gd name="T3" fmla="*/ 1 h 23"/>
                  <a:gd name="T4" fmla="*/ 0 w 7"/>
                  <a:gd name="T5" fmla="*/ 0 h 23"/>
                  <a:gd name="T6" fmla="*/ 0 w 7"/>
                  <a:gd name="T7" fmla="*/ 0 h 23"/>
                  <a:gd name="T8" fmla="*/ 0 w 7"/>
                  <a:gd name="T9" fmla="*/ 0 h 23"/>
                  <a:gd name="T10" fmla="*/ 0 w 7"/>
                  <a:gd name="T11" fmla="*/ 0 h 23"/>
                  <a:gd name="T12" fmla="*/ 0 w 7"/>
                  <a:gd name="T13" fmla="*/ 0 h 23"/>
                  <a:gd name="T14" fmla="*/ 0 w 7"/>
                  <a:gd name="T15" fmla="*/ 0 h 23"/>
                  <a:gd name="T16" fmla="*/ 0 w 7"/>
                  <a:gd name="T17" fmla="*/ 1 h 23"/>
                  <a:gd name="T18" fmla="*/ 0 w 7"/>
                  <a:gd name="T19" fmla="*/ 1 h 23"/>
                  <a:gd name="T20" fmla="*/ 0 w 7"/>
                  <a:gd name="T21" fmla="*/ 1 h 23"/>
                  <a:gd name="T22" fmla="*/ 0 w 7"/>
                  <a:gd name="T23" fmla="*/ 1 h 2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" h="23">
                    <a:moveTo>
                      <a:pt x="6" y="23"/>
                    </a:moveTo>
                    <a:lnTo>
                      <a:pt x="6" y="15"/>
                    </a:lnTo>
                    <a:lnTo>
                      <a:pt x="5" y="9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5"/>
                    </a:lnTo>
                    <a:lnTo>
                      <a:pt x="6" y="9"/>
                    </a:lnTo>
                    <a:lnTo>
                      <a:pt x="6" y="14"/>
                    </a:lnTo>
                    <a:lnTo>
                      <a:pt x="7" y="18"/>
                    </a:lnTo>
                    <a:lnTo>
                      <a:pt x="7" y="22"/>
                    </a:lnTo>
                    <a:lnTo>
                      <a:pt x="6" y="23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42" name="Freeform 203">
                <a:extLst>
                  <a:ext uri="{FF2B5EF4-FFF2-40B4-BE49-F238E27FC236}">
                    <a16:creationId xmlns:a16="http://schemas.microsoft.com/office/drawing/2014/main" id="{AA0BD34C-632B-4A0C-8BD8-5D6103AE0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8" y="2240"/>
                <a:ext cx="5" cy="9"/>
              </a:xfrm>
              <a:custGeom>
                <a:avLst/>
                <a:gdLst>
                  <a:gd name="T0" fmla="*/ 0 w 25"/>
                  <a:gd name="T1" fmla="*/ 2 h 46"/>
                  <a:gd name="T2" fmla="*/ 0 w 25"/>
                  <a:gd name="T3" fmla="*/ 1 h 46"/>
                  <a:gd name="T4" fmla="*/ 1 w 25"/>
                  <a:gd name="T5" fmla="*/ 1 h 46"/>
                  <a:gd name="T6" fmla="*/ 1 w 25"/>
                  <a:gd name="T7" fmla="*/ 1 h 46"/>
                  <a:gd name="T8" fmla="*/ 1 w 25"/>
                  <a:gd name="T9" fmla="*/ 0 h 46"/>
                  <a:gd name="T10" fmla="*/ 1 w 25"/>
                  <a:gd name="T11" fmla="*/ 0 h 46"/>
                  <a:gd name="T12" fmla="*/ 1 w 25"/>
                  <a:gd name="T13" fmla="*/ 1 h 46"/>
                  <a:gd name="T14" fmla="*/ 1 w 25"/>
                  <a:gd name="T15" fmla="*/ 1 h 46"/>
                  <a:gd name="T16" fmla="*/ 0 w 25"/>
                  <a:gd name="T17" fmla="*/ 2 h 46"/>
                  <a:gd name="T18" fmla="*/ 0 w 25"/>
                  <a:gd name="T19" fmla="*/ 2 h 46"/>
                  <a:gd name="T20" fmla="*/ 0 w 25"/>
                  <a:gd name="T21" fmla="*/ 2 h 46"/>
                  <a:gd name="T22" fmla="*/ 0 w 25"/>
                  <a:gd name="T23" fmla="*/ 2 h 46"/>
                  <a:gd name="T24" fmla="*/ 0 w 25"/>
                  <a:gd name="T25" fmla="*/ 2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46">
                    <a:moveTo>
                      <a:pt x="0" y="42"/>
                    </a:moveTo>
                    <a:lnTo>
                      <a:pt x="7" y="35"/>
                    </a:lnTo>
                    <a:lnTo>
                      <a:pt x="13" y="27"/>
                    </a:lnTo>
                    <a:lnTo>
                      <a:pt x="19" y="13"/>
                    </a:lnTo>
                    <a:lnTo>
                      <a:pt x="24" y="2"/>
                    </a:lnTo>
                    <a:lnTo>
                      <a:pt x="25" y="0"/>
                    </a:lnTo>
                    <a:lnTo>
                      <a:pt x="19" y="18"/>
                    </a:lnTo>
                    <a:lnTo>
                      <a:pt x="14" y="28"/>
                    </a:lnTo>
                    <a:lnTo>
                      <a:pt x="7" y="41"/>
                    </a:lnTo>
                    <a:lnTo>
                      <a:pt x="4" y="46"/>
                    </a:lnTo>
                    <a:lnTo>
                      <a:pt x="3" y="45"/>
                    </a:lnTo>
                    <a:lnTo>
                      <a:pt x="0" y="46"/>
                    </a:lnTo>
                    <a:lnTo>
                      <a:pt x="0" y="4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243" name="Freeform 204">
                <a:extLst>
                  <a:ext uri="{FF2B5EF4-FFF2-40B4-BE49-F238E27FC236}">
                    <a16:creationId xmlns:a16="http://schemas.microsoft.com/office/drawing/2014/main" id="{C9E2CE76-73CB-4D21-86BE-366437EF48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3" y="2251"/>
                <a:ext cx="8" cy="12"/>
              </a:xfrm>
              <a:custGeom>
                <a:avLst/>
                <a:gdLst>
                  <a:gd name="T0" fmla="*/ 0 w 37"/>
                  <a:gd name="T1" fmla="*/ 2 h 60"/>
                  <a:gd name="T2" fmla="*/ 0 w 37"/>
                  <a:gd name="T3" fmla="*/ 2 h 60"/>
                  <a:gd name="T4" fmla="*/ 1 w 37"/>
                  <a:gd name="T5" fmla="*/ 1 h 60"/>
                  <a:gd name="T6" fmla="*/ 1 w 37"/>
                  <a:gd name="T7" fmla="*/ 0 h 60"/>
                  <a:gd name="T8" fmla="*/ 2 w 37"/>
                  <a:gd name="T9" fmla="*/ 0 h 60"/>
                  <a:gd name="T10" fmla="*/ 2 w 37"/>
                  <a:gd name="T11" fmla="*/ 0 h 60"/>
                  <a:gd name="T12" fmla="*/ 2 w 37"/>
                  <a:gd name="T13" fmla="*/ 0 h 60"/>
                  <a:gd name="T14" fmla="*/ 2 w 37"/>
                  <a:gd name="T15" fmla="*/ 0 h 60"/>
                  <a:gd name="T16" fmla="*/ 1 w 37"/>
                  <a:gd name="T17" fmla="*/ 1 h 60"/>
                  <a:gd name="T18" fmla="*/ 1 w 37"/>
                  <a:gd name="T19" fmla="*/ 1 h 60"/>
                  <a:gd name="T20" fmla="*/ 1 w 37"/>
                  <a:gd name="T21" fmla="*/ 1 h 60"/>
                  <a:gd name="T22" fmla="*/ 1 w 37"/>
                  <a:gd name="T23" fmla="*/ 2 h 60"/>
                  <a:gd name="T24" fmla="*/ 0 w 37"/>
                  <a:gd name="T25" fmla="*/ 2 h 60"/>
                  <a:gd name="T26" fmla="*/ 0 w 37"/>
                  <a:gd name="T27" fmla="*/ 2 h 60"/>
                  <a:gd name="T28" fmla="*/ 0 w 37"/>
                  <a:gd name="T29" fmla="*/ 2 h 60"/>
                  <a:gd name="T30" fmla="*/ 0 w 37"/>
                  <a:gd name="T31" fmla="*/ 2 h 60"/>
                  <a:gd name="T32" fmla="*/ 0 w 37"/>
                  <a:gd name="T33" fmla="*/ 2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60">
                    <a:moveTo>
                      <a:pt x="2" y="52"/>
                    </a:moveTo>
                    <a:lnTo>
                      <a:pt x="8" y="44"/>
                    </a:lnTo>
                    <a:lnTo>
                      <a:pt x="15" y="33"/>
                    </a:lnTo>
                    <a:lnTo>
                      <a:pt x="29" y="10"/>
                    </a:lnTo>
                    <a:lnTo>
                      <a:pt x="33" y="2"/>
                    </a:lnTo>
                    <a:lnTo>
                      <a:pt x="36" y="1"/>
                    </a:lnTo>
                    <a:lnTo>
                      <a:pt x="37" y="0"/>
                    </a:lnTo>
                    <a:lnTo>
                      <a:pt x="32" y="7"/>
                    </a:lnTo>
                    <a:lnTo>
                      <a:pt x="28" y="15"/>
                    </a:lnTo>
                    <a:lnTo>
                      <a:pt x="24" y="24"/>
                    </a:lnTo>
                    <a:lnTo>
                      <a:pt x="17" y="35"/>
                    </a:lnTo>
                    <a:lnTo>
                      <a:pt x="14" y="41"/>
                    </a:lnTo>
                    <a:lnTo>
                      <a:pt x="4" y="57"/>
                    </a:lnTo>
                    <a:lnTo>
                      <a:pt x="2" y="59"/>
                    </a:lnTo>
                    <a:lnTo>
                      <a:pt x="0" y="60"/>
                    </a:lnTo>
                    <a:lnTo>
                      <a:pt x="2" y="55"/>
                    </a:lnTo>
                    <a:lnTo>
                      <a:pt x="2" y="5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  <p:grpSp>
          <p:nvGrpSpPr>
            <p:cNvPr id="1630" name="Group 205">
              <a:extLst>
                <a:ext uri="{FF2B5EF4-FFF2-40B4-BE49-F238E27FC236}">
                  <a16:creationId xmlns:a16="http://schemas.microsoft.com/office/drawing/2014/main" id="{D7D4BBDB-83C6-45F0-B461-8EFD3A93E8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7" y="1340"/>
              <a:ext cx="556" cy="1338"/>
              <a:chOff x="1564" y="1703"/>
              <a:chExt cx="346" cy="905"/>
            </a:xfrm>
          </p:grpSpPr>
          <p:sp>
            <p:nvSpPr>
              <p:cNvPr id="2844" name="Freeform 206">
                <a:extLst>
                  <a:ext uri="{FF2B5EF4-FFF2-40B4-BE49-F238E27FC236}">
                    <a16:creationId xmlns:a16="http://schemas.microsoft.com/office/drawing/2014/main" id="{70246555-8F59-43DD-B5BE-850F9D1CE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2" y="2250"/>
                <a:ext cx="48" cy="21"/>
              </a:xfrm>
              <a:custGeom>
                <a:avLst/>
                <a:gdLst>
                  <a:gd name="T0" fmla="*/ 1 w 238"/>
                  <a:gd name="T1" fmla="*/ 3 h 104"/>
                  <a:gd name="T2" fmla="*/ 1 w 238"/>
                  <a:gd name="T3" fmla="*/ 4 h 104"/>
                  <a:gd name="T4" fmla="*/ 1 w 238"/>
                  <a:gd name="T5" fmla="*/ 4 h 104"/>
                  <a:gd name="T6" fmla="*/ 2 w 238"/>
                  <a:gd name="T7" fmla="*/ 4 h 104"/>
                  <a:gd name="T8" fmla="*/ 2 w 238"/>
                  <a:gd name="T9" fmla="*/ 4 h 104"/>
                  <a:gd name="T10" fmla="*/ 3 w 238"/>
                  <a:gd name="T11" fmla="*/ 4 h 104"/>
                  <a:gd name="T12" fmla="*/ 3 w 238"/>
                  <a:gd name="T13" fmla="*/ 4 h 104"/>
                  <a:gd name="T14" fmla="*/ 4 w 238"/>
                  <a:gd name="T15" fmla="*/ 4 h 104"/>
                  <a:gd name="T16" fmla="*/ 4 w 238"/>
                  <a:gd name="T17" fmla="*/ 4 h 104"/>
                  <a:gd name="T18" fmla="*/ 5 w 238"/>
                  <a:gd name="T19" fmla="*/ 4 h 104"/>
                  <a:gd name="T20" fmla="*/ 5 w 238"/>
                  <a:gd name="T21" fmla="*/ 4 h 104"/>
                  <a:gd name="T22" fmla="*/ 5 w 238"/>
                  <a:gd name="T23" fmla="*/ 4 h 104"/>
                  <a:gd name="T24" fmla="*/ 6 w 238"/>
                  <a:gd name="T25" fmla="*/ 3 h 104"/>
                  <a:gd name="T26" fmla="*/ 7 w 238"/>
                  <a:gd name="T27" fmla="*/ 3 h 104"/>
                  <a:gd name="T28" fmla="*/ 8 w 238"/>
                  <a:gd name="T29" fmla="*/ 3 h 104"/>
                  <a:gd name="T30" fmla="*/ 8 w 238"/>
                  <a:gd name="T31" fmla="*/ 3 h 104"/>
                  <a:gd name="T32" fmla="*/ 9 w 238"/>
                  <a:gd name="T33" fmla="*/ 2 h 104"/>
                  <a:gd name="T34" fmla="*/ 9 w 238"/>
                  <a:gd name="T35" fmla="*/ 1 h 104"/>
                  <a:gd name="T36" fmla="*/ 8 w 238"/>
                  <a:gd name="T37" fmla="*/ 1 h 104"/>
                  <a:gd name="T38" fmla="*/ 7 w 238"/>
                  <a:gd name="T39" fmla="*/ 1 h 104"/>
                  <a:gd name="T40" fmla="*/ 7 w 238"/>
                  <a:gd name="T41" fmla="*/ 1 h 104"/>
                  <a:gd name="T42" fmla="*/ 7 w 238"/>
                  <a:gd name="T43" fmla="*/ 0 h 104"/>
                  <a:gd name="T44" fmla="*/ 6 w 238"/>
                  <a:gd name="T45" fmla="*/ 1 h 104"/>
                  <a:gd name="T46" fmla="*/ 6 w 238"/>
                  <a:gd name="T47" fmla="*/ 1 h 104"/>
                  <a:gd name="T48" fmla="*/ 5 w 238"/>
                  <a:gd name="T49" fmla="*/ 1 h 104"/>
                  <a:gd name="T50" fmla="*/ 6 w 238"/>
                  <a:gd name="T51" fmla="*/ 0 h 104"/>
                  <a:gd name="T52" fmla="*/ 5 w 238"/>
                  <a:gd name="T53" fmla="*/ 0 h 104"/>
                  <a:gd name="T54" fmla="*/ 5 w 238"/>
                  <a:gd name="T55" fmla="*/ 0 h 104"/>
                  <a:gd name="T56" fmla="*/ 4 w 238"/>
                  <a:gd name="T57" fmla="*/ 1 h 104"/>
                  <a:gd name="T58" fmla="*/ 4 w 238"/>
                  <a:gd name="T59" fmla="*/ 0 h 104"/>
                  <a:gd name="T60" fmla="*/ 3 w 238"/>
                  <a:gd name="T61" fmla="*/ 0 h 104"/>
                  <a:gd name="T62" fmla="*/ 3 w 238"/>
                  <a:gd name="T63" fmla="*/ 1 h 104"/>
                  <a:gd name="T64" fmla="*/ 2 w 238"/>
                  <a:gd name="T65" fmla="*/ 1 h 104"/>
                  <a:gd name="T66" fmla="*/ 2 w 238"/>
                  <a:gd name="T67" fmla="*/ 1 h 104"/>
                  <a:gd name="T68" fmla="*/ 2 w 238"/>
                  <a:gd name="T69" fmla="*/ 1 h 104"/>
                  <a:gd name="T70" fmla="*/ 1 w 238"/>
                  <a:gd name="T71" fmla="*/ 2 h 104"/>
                  <a:gd name="T72" fmla="*/ 1 w 238"/>
                  <a:gd name="T73" fmla="*/ 3 h 104"/>
                  <a:gd name="T74" fmla="*/ 0 w 238"/>
                  <a:gd name="T75" fmla="*/ 3 h 104"/>
                  <a:gd name="T76" fmla="*/ 0 w 238"/>
                  <a:gd name="T77" fmla="*/ 3 h 104"/>
                  <a:gd name="T78" fmla="*/ 0 w 238"/>
                  <a:gd name="T79" fmla="*/ 3 h 10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38" h="104">
                    <a:moveTo>
                      <a:pt x="12" y="79"/>
                    </a:moveTo>
                    <a:lnTo>
                      <a:pt x="28" y="76"/>
                    </a:lnTo>
                    <a:lnTo>
                      <a:pt x="28" y="79"/>
                    </a:lnTo>
                    <a:lnTo>
                      <a:pt x="26" y="89"/>
                    </a:lnTo>
                    <a:lnTo>
                      <a:pt x="29" y="95"/>
                    </a:lnTo>
                    <a:lnTo>
                      <a:pt x="32" y="95"/>
                    </a:lnTo>
                    <a:lnTo>
                      <a:pt x="45" y="91"/>
                    </a:lnTo>
                    <a:lnTo>
                      <a:pt x="48" y="87"/>
                    </a:lnTo>
                    <a:lnTo>
                      <a:pt x="52" y="85"/>
                    </a:lnTo>
                    <a:lnTo>
                      <a:pt x="57" y="95"/>
                    </a:lnTo>
                    <a:lnTo>
                      <a:pt x="59" y="98"/>
                    </a:lnTo>
                    <a:lnTo>
                      <a:pt x="72" y="104"/>
                    </a:lnTo>
                    <a:lnTo>
                      <a:pt x="76" y="102"/>
                    </a:lnTo>
                    <a:lnTo>
                      <a:pt x="80" y="99"/>
                    </a:lnTo>
                    <a:lnTo>
                      <a:pt x="90" y="90"/>
                    </a:lnTo>
                    <a:lnTo>
                      <a:pt x="96" y="91"/>
                    </a:lnTo>
                    <a:lnTo>
                      <a:pt x="102" y="96"/>
                    </a:lnTo>
                    <a:lnTo>
                      <a:pt x="108" y="98"/>
                    </a:lnTo>
                    <a:lnTo>
                      <a:pt x="120" y="99"/>
                    </a:lnTo>
                    <a:lnTo>
                      <a:pt x="123" y="99"/>
                    </a:lnTo>
                    <a:lnTo>
                      <a:pt x="131" y="98"/>
                    </a:lnTo>
                    <a:lnTo>
                      <a:pt x="136" y="96"/>
                    </a:lnTo>
                    <a:lnTo>
                      <a:pt x="128" y="89"/>
                    </a:lnTo>
                    <a:lnTo>
                      <a:pt x="127" y="87"/>
                    </a:lnTo>
                    <a:lnTo>
                      <a:pt x="132" y="84"/>
                    </a:lnTo>
                    <a:lnTo>
                      <a:pt x="145" y="82"/>
                    </a:lnTo>
                    <a:lnTo>
                      <a:pt x="162" y="85"/>
                    </a:lnTo>
                    <a:lnTo>
                      <a:pt x="176" y="86"/>
                    </a:lnTo>
                    <a:lnTo>
                      <a:pt x="191" y="80"/>
                    </a:lnTo>
                    <a:lnTo>
                      <a:pt x="195" y="77"/>
                    </a:lnTo>
                    <a:lnTo>
                      <a:pt x="191" y="72"/>
                    </a:lnTo>
                    <a:lnTo>
                      <a:pt x="200" y="64"/>
                    </a:lnTo>
                    <a:lnTo>
                      <a:pt x="213" y="57"/>
                    </a:lnTo>
                    <a:lnTo>
                      <a:pt x="229" y="42"/>
                    </a:lnTo>
                    <a:lnTo>
                      <a:pt x="238" y="27"/>
                    </a:lnTo>
                    <a:lnTo>
                      <a:pt x="223" y="23"/>
                    </a:lnTo>
                    <a:lnTo>
                      <a:pt x="216" y="21"/>
                    </a:lnTo>
                    <a:lnTo>
                      <a:pt x="199" y="18"/>
                    </a:lnTo>
                    <a:lnTo>
                      <a:pt x="184" y="18"/>
                    </a:lnTo>
                    <a:lnTo>
                      <a:pt x="174" y="19"/>
                    </a:lnTo>
                    <a:lnTo>
                      <a:pt x="174" y="18"/>
                    </a:lnTo>
                    <a:lnTo>
                      <a:pt x="173" y="17"/>
                    </a:lnTo>
                    <a:lnTo>
                      <a:pt x="176" y="12"/>
                    </a:lnTo>
                    <a:lnTo>
                      <a:pt x="171" y="10"/>
                    </a:lnTo>
                    <a:lnTo>
                      <a:pt x="163" y="12"/>
                    </a:lnTo>
                    <a:lnTo>
                      <a:pt x="153" y="13"/>
                    </a:lnTo>
                    <a:lnTo>
                      <a:pt x="144" y="14"/>
                    </a:lnTo>
                    <a:lnTo>
                      <a:pt x="138" y="17"/>
                    </a:lnTo>
                    <a:lnTo>
                      <a:pt x="134" y="15"/>
                    </a:lnTo>
                    <a:lnTo>
                      <a:pt x="132" y="13"/>
                    </a:lnTo>
                    <a:lnTo>
                      <a:pt x="137" y="6"/>
                    </a:lnTo>
                    <a:lnTo>
                      <a:pt x="145" y="0"/>
                    </a:lnTo>
                    <a:lnTo>
                      <a:pt x="136" y="0"/>
                    </a:lnTo>
                    <a:lnTo>
                      <a:pt x="127" y="2"/>
                    </a:lnTo>
                    <a:lnTo>
                      <a:pt x="120" y="5"/>
                    </a:lnTo>
                    <a:lnTo>
                      <a:pt x="113" y="11"/>
                    </a:lnTo>
                    <a:lnTo>
                      <a:pt x="107" y="14"/>
                    </a:lnTo>
                    <a:lnTo>
                      <a:pt x="96" y="19"/>
                    </a:lnTo>
                    <a:lnTo>
                      <a:pt x="90" y="17"/>
                    </a:lnTo>
                    <a:lnTo>
                      <a:pt x="96" y="5"/>
                    </a:lnTo>
                    <a:lnTo>
                      <a:pt x="91" y="2"/>
                    </a:lnTo>
                    <a:lnTo>
                      <a:pt x="82" y="6"/>
                    </a:lnTo>
                    <a:lnTo>
                      <a:pt x="76" y="15"/>
                    </a:lnTo>
                    <a:lnTo>
                      <a:pt x="68" y="22"/>
                    </a:lnTo>
                    <a:lnTo>
                      <a:pt x="63" y="25"/>
                    </a:lnTo>
                    <a:lnTo>
                      <a:pt x="54" y="33"/>
                    </a:lnTo>
                    <a:lnTo>
                      <a:pt x="45" y="38"/>
                    </a:lnTo>
                    <a:lnTo>
                      <a:pt x="49" y="31"/>
                    </a:lnTo>
                    <a:lnTo>
                      <a:pt x="49" y="27"/>
                    </a:lnTo>
                    <a:lnTo>
                      <a:pt x="47" y="25"/>
                    </a:lnTo>
                    <a:lnTo>
                      <a:pt x="38" y="30"/>
                    </a:lnTo>
                    <a:lnTo>
                      <a:pt x="31" y="39"/>
                    </a:lnTo>
                    <a:lnTo>
                      <a:pt x="24" y="53"/>
                    </a:lnTo>
                    <a:lnTo>
                      <a:pt x="26" y="69"/>
                    </a:lnTo>
                    <a:lnTo>
                      <a:pt x="18" y="70"/>
                    </a:lnTo>
                    <a:lnTo>
                      <a:pt x="10" y="70"/>
                    </a:lnTo>
                    <a:lnTo>
                      <a:pt x="3" y="72"/>
                    </a:lnTo>
                    <a:lnTo>
                      <a:pt x="0" y="77"/>
                    </a:lnTo>
                    <a:lnTo>
                      <a:pt x="1" y="80"/>
                    </a:lnTo>
                    <a:lnTo>
                      <a:pt x="3" y="81"/>
                    </a:lnTo>
                    <a:lnTo>
                      <a:pt x="12" y="79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45" name="Freeform 207">
                <a:extLst>
                  <a:ext uri="{FF2B5EF4-FFF2-40B4-BE49-F238E27FC236}">
                    <a16:creationId xmlns:a16="http://schemas.microsoft.com/office/drawing/2014/main" id="{C3FC278F-0784-457A-AA99-EDE06FEFD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3" y="2254"/>
                <a:ext cx="42" cy="15"/>
              </a:xfrm>
              <a:custGeom>
                <a:avLst/>
                <a:gdLst>
                  <a:gd name="T0" fmla="*/ 0 w 213"/>
                  <a:gd name="T1" fmla="*/ 3 h 73"/>
                  <a:gd name="T2" fmla="*/ 1 w 213"/>
                  <a:gd name="T3" fmla="*/ 3 h 73"/>
                  <a:gd name="T4" fmla="*/ 3 w 213"/>
                  <a:gd name="T5" fmla="*/ 2 h 73"/>
                  <a:gd name="T6" fmla="*/ 5 w 213"/>
                  <a:gd name="T7" fmla="*/ 1 h 73"/>
                  <a:gd name="T8" fmla="*/ 5 w 213"/>
                  <a:gd name="T9" fmla="*/ 1 h 73"/>
                  <a:gd name="T10" fmla="*/ 6 w 213"/>
                  <a:gd name="T11" fmla="*/ 1 h 73"/>
                  <a:gd name="T12" fmla="*/ 6 w 213"/>
                  <a:gd name="T13" fmla="*/ 1 h 73"/>
                  <a:gd name="T14" fmla="*/ 7 w 213"/>
                  <a:gd name="T15" fmla="*/ 0 h 73"/>
                  <a:gd name="T16" fmla="*/ 8 w 213"/>
                  <a:gd name="T17" fmla="*/ 0 h 73"/>
                  <a:gd name="T18" fmla="*/ 8 w 213"/>
                  <a:gd name="T19" fmla="*/ 0 h 73"/>
                  <a:gd name="T20" fmla="*/ 7 w 213"/>
                  <a:gd name="T21" fmla="*/ 0 h 73"/>
                  <a:gd name="T22" fmla="*/ 6 w 213"/>
                  <a:gd name="T23" fmla="*/ 1 h 73"/>
                  <a:gd name="T24" fmla="*/ 5 w 213"/>
                  <a:gd name="T25" fmla="*/ 1 h 73"/>
                  <a:gd name="T26" fmla="*/ 3 w 213"/>
                  <a:gd name="T27" fmla="*/ 2 h 73"/>
                  <a:gd name="T28" fmla="*/ 2 w 213"/>
                  <a:gd name="T29" fmla="*/ 2 h 73"/>
                  <a:gd name="T30" fmla="*/ 1 w 213"/>
                  <a:gd name="T31" fmla="*/ 2 h 73"/>
                  <a:gd name="T32" fmla="*/ 0 w 213"/>
                  <a:gd name="T33" fmla="*/ 3 h 73"/>
                  <a:gd name="T34" fmla="*/ 0 w 213"/>
                  <a:gd name="T35" fmla="*/ 3 h 73"/>
                  <a:gd name="T36" fmla="*/ 0 w 213"/>
                  <a:gd name="T37" fmla="*/ 3 h 73"/>
                  <a:gd name="T38" fmla="*/ 0 w 213"/>
                  <a:gd name="T39" fmla="*/ 3 h 7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13" h="73">
                    <a:moveTo>
                      <a:pt x="2" y="73"/>
                    </a:moveTo>
                    <a:lnTo>
                      <a:pt x="24" y="65"/>
                    </a:lnTo>
                    <a:lnTo>
                      <a:pt x="66" y="52"/>
                    </a:lnTo>
                    <a:lnTo>
                      <a:pt x="122" y="33"/>
                    </a:lnTo>
                    <a:lnTo>
                      <a:pt x="134" y="28"/>
                    </a:lnTo>
                    <a:lnTo>
                      <a:pt x="148" y="24"/>
                    </a:lnTo>
                    <a:lnTo>
                      <a:pt x="164" y="19"/>
                    </a:lnTo>
                    <a:lnTo>
                      <a:pt x="193" y="8"/>
                    </a:lnTo>
                    <a:lnTo>
                      <a:pt x="206" y="2"/>
                    </a:lnTo>
                    <a:lnTo>
                      <a:pt x="213" y="0"/>
                    </a:lnTo>
                    <a:lnTo>
                      <a:pt x="179" y="11"/>
                    </a:lnTo>
                    <a:lnTo>
                      <a:pt x="155" y="20"/>
                    </a:lnTo>
                    <a:lnTo>
                      <a:pt x="121" y="30"/>
                    </a:lnTo>
                    <a:lnTo>
                      <a:pt x="88" y="40"/>
                    </a:lnTo>
                    <a:lnTo>
                      <a:pt x="51" y="52"/>
                    </a:lnTo>
                    <a:lnTo>
                      <a:pt x="25" y="60"/>
                    </a:lnTo>
                    <a:lnTo>
                      <a:pt x="0" y="68"/>
                    </a:lnTo>
                    <a:lnTo>
                      <a:pt x="0" y="69"/>
                    </a:lnTo>
                    <a:lnTo>
                      <a:pt x="0" y="70"/>
                    </a:lnTo>
                    <a:lnTo>
                      <a:pt x="2" y="73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46" name="Freeform 208">
                <a:extLst>
                  <a:ext uri="{FF2B5EF4-FFF2-40B4-BE49-F238E27FC236}">
                    <a16:creationId xmlns:a16="http://schemas.microsoft.com/office/drawing/2014/main" id="{C610A5FD-30F7-410A-9A24-C111D828E6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1" y="2266"/>
                <a:ext cx="5" cy="5"/>
              </a:xfrm>
              <a:custGeom>
                <a:avLst/>
                <a:gdLst>
                  <a:gd name="T0" fmla="*/ 0 w 23"/>
                  <a:gd name="T1" fmla="*/ 0 h 24"/>
                  <a:gd name="T2" fmla="*/ 0 w 23"/>
                  <a:gd name="T3" fmla="*/ 0 h 24"/>
                  <a:gd name="T4" fmla="*/ 1 w 23"/>
                  <a:gd name="T5" fmla="*/ 1 h 24"/>
                  <a:gd name="T6" fmla="*/ 1 w 23"/>
                  <a:gd name="T7" fmla="*/ 1 h 24"/>
                  <a:gd name="T8" fmla="*/ 1 w 23"/>
                  <a:gd name="T9" fmla="*/ 1 h 24"/>
                  <a:gd name="T10" fmla="*/ 1 w 23"/>
                  <a:gd name="T11" fmla="*/ 0 h 24"/>
                  <a:gd name="T12" fmla="*/ 0 w 23"/>
                  <a:gd name="T13" fmla="*/ 0 h 24"/>
                  <a:gd name="T14" fmla="*/ 0 w 23"/>
                  <a:gd name="T15" fmla="*/ 0 h 24"/>
                  <a:gd name="T16" fmla="*/ 0 w 23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24">
                    <a:moveTo>
                      <a:pt x="0" y="1"/>
                    </a:moveTo>
                    <a:lnTo>
                      <a:pt x="10" y="7"/>
                    </a:lnTo>
                    <a:lnTo>
                      <a:pt x="18" y="14"/>
                    </a:lnTo>
                    <a:lnTo>
                      <a:pt x="20" y="20"/>
                    </a:lnTo>
                    <a:lnTo>
                      <a:pt x="23" y="24"/>
                    </a:lnTo>
                    <a:lnTo>
                      <a:pt x="18" y="11"/>
                    </a:lnTo>
                    <a:lnTo>
                      <a:pt x="9" y="5"/>
                    </a:lnTo>
                    <a:lnTo>
                      <a:pt x="2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47" name="Freeform 209">
                <a:extLst>
                  <a:ext uri="{FF2B5EF4-FFF2-40B4-BE49-F238E27FC236}">
                    <a16:creationId xmlns:a16="http://schemas.microsoft.com/office/drawing/2014/main" id="{4517D130-C7B1-4C23-B651-90796D35D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8" y="2264"/>
                <a:ext cx="6" cy="4"/>
              </a:xfrm>
              <a:custGeom>
                <a:avLst/>
                <a:gdLst>
                  <a:gd name="T0" fmla="*/ 0 w 31"/>
                  <a:gd name="T1" fmla="*/ 0 h 22"/>
                  <a:gd name="T2" fmla="*/ 0 w 31"/>
                  <a:gd name="T3" fmla="*/ 0 h 22"/>
                  <a:gd name="T4" fmla="*/ 1 w 31"/>
                  <a:gd name="T5" fmla="*/ 0 h 22"/>
                  <a:gd name="T6" fmla="*/ 1 w 31"/>
                  <a:gd name="T7" fmla="*/ 1 h 22"/>
                  <a:gd name="T8" fmla="*/ 1 w 31"/>
                  <a:gd name="T9" fmla="*/ 1 h 22"/>
                  <a:gd name="T10" fmla="*/ 1 w 31"/>
                  <a:gd name="T11" fmla="*/ 1 h 22"/>
                  <a:gd name="T12" fmla="*/ 1 w 31"/>
                  <a:gd name="T13" fmla="*/ 1 h 22"/>
                  <a:gd name="T14" fmla="*/ 1 w 31"/>
                  <a:gd name="T15" fmla="*/ 0 h 22"/>
                  <a:gd name="T16" fmla="*/ 1 w 31"/>
                  <a:gd name="T17" fmla="*/ 0 h 22"/>
                  <a:gd name="T18" fmla="*/ 0 w 31"/>
                  <a:gd name="T19" fmla="*/ 0 h 22"/>
                  <a:gd name="T20" fmla="*/ 0 w 31"/>
                  <a:gd name="T21" fmla="*/ 0 h 22"/>
                  <a:gd name="T22" fmla="*/ 0 w 31"/>
                  <a:gd name="T23" fmla="*/ 0 h 22"/>
                  <a:gd name="T24" fmla="*/ 0 w 31"/>
                  <a:gd name="T25" fmla="*/ 0 h 22"/>
                  <a:gd name="T26" fmla="*/ 0 w 31"/>
                  <a:gd name="T27" fmla="*/ 0 h 2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1" h="22">
                    <a:moveTo>
                      <a:pt x="0" y="1"/>
                    </a:moveTo>
                    <a:lnTo>
                      <a:pt x="9" y="4"/>
                    </a:lnTo>
                    <a:lnTo>
                      <a:pt x="16" y="8"/>
                    </a:lnTo>
                    <a:lnTo>
                      <a:pt x="21" y="14"/>
                    </a:lnTo>
                    <a:lnTo>
                      <a:pt x="29" y="21"/>
                    </a:lnTo>
                    <a:lnTo>
                      <a:pt x="31" y="22"/>
                    </a:lnTo>
                    <a:lnTo>
                      <a:pt x="27" y="17"/>
                    </a:lnTo>
                    <a:lnTo>
                      <a:pt x="25" y="13"/>
                    </a:lnTo>
                    <a:lnTo>
                      <a:pt x="14" y="5"/>
                    </a:lnTo>
                    <a:lnTo>
                      <a:pt x="11" y="4"/>
                    </a:lnTo>
                    <a:lnTo>
                      <a:pt x="10" y="3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48" name="Freeform 210">
                <a:extLst>
                  <a:ext uri="{FF2B5EF4-FFF2-40B4-BE49-F238E27FC236}">
                    <a16:creationId xmlns:a16="http://schemas.microsoft.com/office/drawing/2014/main" id="{B4D9A2D1-8227-4BC3-B7A7-748D34FAA3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1" y="2259"/>
                <a:ext cx="4" cy="3"/>
              </a:xfrm>
              <a:custGeom>
                <a:avLst/>
                <a:gdLst>
                  <a:gd name="T0" fmla="*/ 0 w 18"/>
                  <a:gd name="T1" fmla="*/ 0 h 11"/>
                  <a:gd name="T2" fmla="*/ 0 w 18"/>
                  <a:gd name="T3" fmla="*/ 0 h 11"/>
                  <a:gd name="T4" fmla="*/ 0 w 18"/>
                  <a:gd name="T5" fmla="*/ 0 h 11"/>
                  <a:gd name="T6" fmla="*/ 1 w 18"/>
                  <a:gd name="T7" fmla="*/ 1 h 11"/>
                  <a:gd name="T8" fmla="*/ 1 w 18"/>
                  <a:gd name="T9" fmla="*/ 1 h 11"/>
                  <a:gd name="T10" fmla="*/ 1 w 18"/>
                  <a:gd name="T11" fmla="*/ 1 h 11"/>
                  <a:gd name="T12" fmla="*/ 1 w 18"/>
                  <a:gd name="T13" fmla="*/ 1 h 11"/>
                  <a:gd name="T14" fmla="*/ 0 w 18"/>
                  <a:gd name="T15" fmla="*/ 0 h 11"/>
                  <a:gd name="T16" fmla="*/ 0 w 18"/>
                  <a:gd name="T17" fmla="*/ 0 h 11"/>
                  <a:gd name="T18" fmla="*/ 0 w 18"/>
                  <a:gd name="T19" fmla="*/ 0 h 11"/>
                  <a:gd name="T20" fmla="*/ 0 w 18"/>
                  <a:gd name="T21" fmla="*/ 0 h 11"/>
                  <a:gd name="T22" fmla="*/ 0 w 18"/>
                  <a:gd name="T23" fmla="*/ 0 h 1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8" h="11">
                    <a:moveTo>
                      <a:pt x="0" y="1"/>
                    </a:moveTo>
                    <a:lnTo>
                      <a:pt x="6" y="4"/>
                    </a:lnTo>
                    <a:lnTo>
                      <a:pt x="11" y="5"/>
                    </a:lnTo>
                    <a:lnTo>
                      <a:pt x="16" y="8"/>
                    </a:lnTo>
                    <a:lnTo>
                      <a:pt x="18" y="11"/>
                    </a:lnTo>
                    <a:lnTo>
                      <a:pt x="18" y="9"/>
                    </a:lnTo>
                    <a:lnTo>
                      <a:pt x="14" y="6"/>
                    </a:lnTo>
                    <a:lnTo>
                      <a:pt x="11" y="4"/>
                    </a:lnTo>
                    <a:lnTo>
                      <a:pt x="8" y="2"/>
                    </a:lnTo>
                    <a:lnTo>
                      <a:pt x="4" y="1"/>
                    </a:ln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49" name="Freeform 211">
                <a:extLst>
                  <a:ext uri="{FF2B5EF4-FFF2-40B4-BE49-F238E27FC236}">
                    <a16:creationId xmlns:a16="http://schemas.microsoft.com/office/drawing/2014/main" id="{927C1750-8510-45D0-9A8E-1AE53A6162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6" y="2255"/>
                <a:ext cx="9" cy="5"/>
              </a:xfrm>
              <a:custGeom>
                <a:avLst/>
                <a:gdLst>
                  <a:gd name="T0" fmla="*/ 0 w 43"/>
                  <a:gd name="T1" fmla="*/ 1 h 25"/>
                  <a:gd name="T2" fmla="*/ 0 w 43"/>
                  <a:gd name="T3" fmla="*/ 1 h 25"/>
                  <a:gd name="T4" fmla="*/ 1 w 43"/>
                  <a:gd name="T5" fmla="*/ 0 h 25"/>
                  <a:gd name="T6" fmla="*/ 1 w 43"/>
                  <a:gd name="T7" fmla="*/ 0 h 25"/>
                  <a:gd name="T8" fmla="*/ 2 w 43"/>
                  <a:gd name="T9" fmla="*/ 0 h 25"/>
                  <a:gd name="T10" fmla="*/ 2 w 43"/>
                  <a:gd name="T11" fmla="*/ 0 h 25"/>
                  <a:gd name="T12" fmla="*/ 1 w 43"/>
                  <a:gd name="T13" fmla="*/ 0 h 25"/>
                  <a:gd name="T14" fmla="*/ 1 w 43"/>
                  <a:gd name="T15" fmla="*/ 0 h 25"/>
                  <a:gd name="T16" fmla="*/ 0 w 43"/>
                  <a:gd name="T17" fmla="*/ 1 h 25"/>
                  <a:gd name="T18" fmla="*/ 0 w 43"/>
                  <a:gd name="T19" fmla="*/ 1 h 25"/>
                  <a:gd name="T20" fmla="*/ 0 w 43"/>
                  <a:gd name="T21" fmla="*/ 1 h 25"/>
                  <a:gd name="T22" fmla="*/ 0 w 43"/>
                  <a:gd name="T23" fmla="*/ 1 h 25"/>
                  <a:gd name="T24" fmla="*/ 0 w 43"/>
                  <a:gd name="T25" fmla="*/ 1 h 2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3" h="25">
                    <a:moveTo>
                      <a:pt x="3" y="25"/>
                    </a:moveTo>
                    <a:lnTo>
                      <a:pt x="10" y="17"/>
                    </a:lnTo>
                    <a:lnTo>
                      <a:pt x="18" y="12"/>
                    </a:lnTo>
                    <a:lnTo>
                      <a:pt x="29" y="6"/>
                    </a:lnTo>
                    <a:lnTo>
                      <a:pt x="40" y="1"/>
                    </a:lnTo>
                    <a:lnTo>
                      <a:pt x="43" y="0"/>
                    </a:lnTo>
                    <a:lnTo>
                      <a:pt x="26" y="5"/>
                    </a:lnTo>
                    <a:lnTo>
                      <a:pt x="17" y="10"/>
                    </a:lnTo>
                    <a:lnTo>
                      <a:pt x="6" y="17"/>
                    </a:lnTo>
                    <a:lnTo>
                      <a:pt x="1" y="21"/>
                    </a:lnTo>
                    <a:lnTo>
                      <a:pt x="0" y="25"/>
                    </a:lnTo>
                    <a:lnTo>
                      <a:pt x="3" y="25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50" name="Freeform 212">
                <a:extLst>
                  <a:ext uri="{FF2B5EF4-FFF2-40B4-BE49-F238E27FC236}">
                    <a16:creationId xmlns:a16="http://schemas.microsoft.com/office/drawing/2014/main" id="{843D2559-F3CE-4831-BEE7-D770306EF1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5" y="2256"/>
                <a:ext cx="11" cy="8"/>
              </a:xfrm>
              <a:custGeom>
                <a:avLst/>
                <a:gdLst>
                  <a:gd name="T0" fmla="*/ 0 w 55"/>
                  <a:gd name="T1" fmla="*/ 1 h 39"/>
                  <a:gd name="T2" fmla="*/ 1 w 55"/>
                  <a:gd name="T3" fmla="*/ 1 h 39"/>
                  <a:gd name="T4" fmla="*/ 1 w 55"/>
                  <a:gd name="T5" fmla="*/ 1 h 39"/>
                  <a:gd name="T6" fmla="*/ 2 w 55"/>
                  <a:gd name="T7" fmla="*/ 0 h 39"/>
                  <a:gd name="T8" fmla="*/ 2 w 55"/>
                  <a:gd name="T9" fmla="*/ 0 h 39"/>
                  <a:gd name="T10" fmla="*/ 2 w 55"/>
                  <a:gd name="T11" fmla="*/ 0 h 39"/>
                  <a:gd name="T12" fmla="*/ 2 w 55"/>
                  <a:gd name="T13" fmla="*/ 0 h 39"/>
                  <a:gd name="T14" fmla="*/ 2 w 55"/>
                  <a:gd name="T15" fmla="*/ 0 h 39"/>
                  <a:gd name="T16" fmla="*/ 2 w 55"/>
                  <a:gd name="T17" fmla="*/ 0 h 39"/>
                  <a:gd name="T18" fmla="*/ 1 w 55"/>
                  <a:gd name="T19" fmla="*/ 1 h 39"/>
                  <a:gd name="T20" fmla="*/ 1 w 55"/>
                  <a:gd name="T21" fmla="*/ 1 h 39"/>
                  <a:gd name="T22" fmla="*/ 1 w 55"/>
                  <a:gd name="T23" fmla="*/ 1 h 39"/>
                  <a:gd name="T24" fmla="*/ 0 w 55"/>
                  <a:gd name="T25" fmla="*/ 1 h 39"/>
                  <a:gd name="T26" fmla="*/ 0 w 55"/>
                  <a:gd name="T27" fmla="*/ 1 h 39"/>
                  <a:gd name="T28" fmla="*/ 0 w 55"/>
                  <a:gd name="T29" fmla="*/ 2 h 39"/>
                  <a:gd name="T30" fmla="*/ 0 w 55"/>
                  <a:gd name="T31" fmla="*/ 2 h 39"/>
                  <a:gd name="T32" fmla="*/ 0 w 55"/>
                  <a:gd name="T33" fmla="*/ 1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5" h="39">
                    <a:moveTo>
                      <a:pt x="6" y="36"/>
                    </a:moveTo>
                    <a:lnTo>
                      <a:pt x="14" y="30"/>
                    </a:lnTo>
                    <a:lnTo>
                      <a:pt x="24" y="23"/>
                    </a:lnTo>
                    <a:lnTo>
                      <a:pt x="46" y="10"/>
                    </a:lnTo>
                    <a:lnTo>
                      <a:pt x="52" y="5"/>
                    </a:lnTo>
                    <a:lnTo>
                      <a:pt x="53" y="2"/>
                    </a:lnTo>
                    <a:lnTo>
                      <a:pt x="55" y="0"/>
                    </a:lnTo>
                    <a:lnTo>
                      <a:pt x="48" y="5"/>
                    </a:lnTo>
                    <a:lnTo>
                      <a:pt x="41" y="10"/>
                    </a:lnTo>
                    <a:lnTo>
                      <a:pt x="33" y="14"/>
                    </a:lnTo>
                    <a:lnTo>
                      <a:pt x="23" y="21"/>
                    </a:lnTo>
                    <a:lnTo>
                      <a:pt x="17" y="24"/>
                    </a:lnTo>
                    <a:lnTo>
                      <a:pt x="2" y="34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4" y="38"/>
                    </a:lnTo>
                    <a:lnTo>
                      <a:pt x="6" y="36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51" name="Freeform 213">
                <a:extLst>
                  <a:ext uri="{FF2B5EF4-FFF2-40B4-BE49-F238E27FC236}">
                    <a16:creationId xmlns:a16="http://schemas.microsoft.com/office/drawing/2014/main" id="{783EDD07-7F57-4557-AE0F-706A4B9901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0" y="2297"/>
                <a:ext cx="22" cy="70"/>
              </a:xfrm>
              <a:custGeom>
                <a:avLst/>
                <a:gdLst>
                  <a:gd name="T0" fmla="*/ 1 w 114"/>
                  <a:gd name="T1" fmla="*/ 2 h 349"/>
                  <a:gd name="T2" fmla="*/ 0 w 114"/>
                  <a:gd name="T3" fmla="*/ 2 h 349"/>
                  <a:gd name="T4" fmla="*/ 0 w 114"/>
                  <a:gd name="T5" fmla="*/ 2 h 349"/>
                  <a:gd name="T6" fmla="*/ 1 w 114"/>
                  <a:gd name="T7" fmla="*/ 3 h 349"/>
                  <a:gd name="T8" fmla="*/ 0 w 114"/>
                  <a:gd name="T9" fmla="*/ 4 h 349"/>
                  <a:gd name="T10" fmla="*/ 0 w 114"/>
                  <a:gd name="T11" fmla="*/ 5 h 349"/>
                  <a:gd name="T12" fmla="*/ 0 w 114"/>
                  <a:gd name="T13" fmla="*/ 5 h 349"/>
                  <a:gd name="T14" fmla="*/ 1 w 114"/>
                  <a:gd name="T15" fmla="*/ 6 h 349"/>
                  <a:gd name="T16" fmla="*/ 0 w 114"/>
                  <a:gd name="T17" fmla="*/ 7 h 349"/>
                  <a:gd name="T18" fmla="*/ 0 w 114"/>
                  <a:gd name="T19" fmla="*/ 8 h 349"/>
                  <a:gd name="T20" fmla="*/ 0 w 114"/>
                  <a:gd name="T21" fmla="*/ 9 h 349"/>
                  <a:gd name="T22" fmla="*/ 1 w 114"/>
                  <a:gd name="T23" fmla="*/ 8 h 349"/>
                  <a:gd name="T24" fmla="*/ 1 w 114"/>
                  <a:gd name="T25" fmla="*/ 9 h 349"/>
                  <a:gd name="T26" fmla="*/ 1 w 114"/>
                  <a:gd name="T27" fmla="*/ 11 h 349"/>
                  <a:gd name="T28" fmla="*/ 1 w 114"/>
                  <a:gd name="T29" fmla="*/ 12 h 349"/>
                  <a:gd name="T30" fmla="*/ 2 w 114"/>
                  <a:gd name="T31" fmla="*/ 12 h 349"/>
                  <a:gd name="T32" fmla="*/ 3 w 114"/>
                  <a:gd name="T33" fmla="*/ 14 h 349"/>
                  <a:gd name="T34" fmla="*/ 3 w 114"/>
                  <a:gd name="T35" fmla="*/ 13 h 349"/>
                  <a:gd name="T36" fmla="*/ 4 w 114"/>
                  <a:gd name="T37" fmla="*/ 12 h 349"/>
                  <a:gd name="T38" fmla="*/ 4 w 114"/>
                  <a:gd name="T39" fmla="*/ 10 h 349"/>
                  <a:gd name="T40" fmla="*/ 4 w 114"/>
                  <a:gd name="T41" fmla="*/ 10 h 349"/>
                  <a:gd name="T42" fmla="*/ 4 w 114"/>
                  <a:gd name="T43" fmla="*/ 10 h 349"/>
                  <a:gd name="T44" fmla="*/ 4 w 114"/>
                  <a:gd name="T45" fmla="*/ 9 h 349"/>
                  <a:gd name="T46" fmla="*/ 4 w 114"/>
                  <a:gd name="T47" fmla="*/ 8 h 349"/>
                  <a:gd name="T48" fmla="*/ 4 w 114"/>
                  <a:gd name="T49" fmla="*/ 7 h 349"/>
                  <a:gd name="T50" fmla="*/ 4 w 114"/>
                  <a:gd name="T51" fmla="*/ 8 h 349"/>
                  <a:gd name="T52" fmla="*/ 4 w 114"/>
                  <a:gd name="T53" fmla="*/ 7 h 349"/>
                  <a:gd name="T54" fmla="*/ 4 w 114"/>
                  <a:gd name="T55" fmla="*/ 6 h 349"/>
                  <a:gd name="T56" fmla="*/ 3 w 114"/>
                  <a:gd name="T57" fmla="*/ 5 h 349"/>
                  <a:gd name="T58" fmla="*/ 4 w 114"/>
                  <a:gd name="T59" fmla="*/ 5 h 349"/>
                  <a:gd name="T60" fmla="*/ 4 w 114"/>
                  <a:gd name="T61" fmla="*/ 4 h 349"/>
                  <a:gd name="T62" fmla="*/ 3 w 114"/>
                  <a:gd name="T63" fmla="*/ 3 h 349"/>
                  <a:gd name="T64" fmla="*/ 3 w 114"/>
                  <a:gd name="T65" fmla="*/ 3 h 349"/>
                  <a:gd name="T66" fmla="*/ 3 w 114"/>
                  <a:gd name="T67" fmla="*/ 3 h 349"/>
                  <a:gd name="T68" fmla="*/ 3 w 114"/>
                  <a:gd name="T69" fmla="*/ 2 h 349"/>
                  <a:gd name="T70" fmla="*/ 3 w 114"/>
                  <a:gd name="T71" fmla="*/ 2 h 349"/>
                  <a:gd name="T72" fmla="*/ 1 w 114"/>
                  <a:gd name="T73" fmla="*/ 2 h 349"/>
                  <a:gd name="T74" fmla="*/ 1 w 114"/>
                  <a:gd name="T75" fmla="*/ 1 h 349"/>
                  <a:gd name="T76" fmla="*/ 1 w 114"/>
                  <a:gd name="T77" fmla="*/ 0 h 349"/>
                  <a:gd name="T78" fmla="*/ 1 w 114"/>
                  <a:gd name="T79" fmla="*/ 0 h 34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14" h="349">
                    <a:moveTo>
                      <a:pt x="22" y="20"/>
                    </a:moveTo>
                    <a:lnTo>
                      <a:pt x="28" y="45"/>
                    </a:lnTo>
                    <a:lnTo>
                      <a:pt x="22" y="45"/>
                    </a:lnTo>
                    <a:lnTo>
                      <a:pt x="12" y="45"/>
                    </a:lnTo>
                    <a:lnTo>
                      <a:pt x="6" y="52"/>
                    </a:lnTo>
                    <a:lnTo>
                      <a:pt x="6" y="58"/>
                    </a:lnTo>
                    <a:lnTo>
                      <a:pt x="11" y="75"/>
                    </a:lnTo>
                    <a:lnTo>
                      <a:pt x="17" y="79"/>
                    </a:lnTo>
                    <a:lnTo>
                      <a:pt x="19" y="83"/>
                    </a:lnTo>
                    <a:lnTo>
                      <a:pt x="8" y="96"/>
                    </a:lnTo>
                    <a:lnTo>
                      <a:pt x="4" y="99"/>
                    </a:lnTo>
                    <a:lnTo>
                      <a:pt x="0" y="122"/>
                    </a:lnTo>
                    <a:lnTo>
                      <a:pt x="1" y="126"/>
                    </a:lnTo>
                    <a:lnTo>
                      <a:pt x="4" y="132"/>
                    </a:lnTo>
                    <a:lnTo>
                      <a:pt x="14" y="144"/>
                    </a:lnTo>
                    <a:lnTo>
                      <a:pt x="14" y="152"/>
                    </a:lnTo>
                    <a:lnTo>
                      <a:pt x="9" y="164"/>
                    </a:lnTo>
                    <a:lnTo>
                      <a:pt x="6" y="176"/>
                    </a:lnTo>
                    <a:lnTo>
                      <a:pt x="6" y="193"/>
                    </a:lnTo>
                    <a:lnTo>
                      <a:pt x="6" y="196"/>
                    </a:lnTo>
                    <a:lnTo>
                      <a:pt x="9" y="210"/>
                    </a:lnTo>
                    <a:lnTo>
                      <a:pt x="11" y="216"/>
                    </a:lnTo>
                    <a:lnTo>
                      <a:pt x="17" y="201"/>
                    </a:lnTo>
                    <a:lnTo>
                      <a:pt x="20" y="199"/>
                    </a:lnTo>
                    <a:lnTo>
                      <a:pt x="25" y="207"/>
                    </a:lnTo>
                    <a:lnTo>
                      <a:pt x="26" y="226"/>
                    </a:lnTo>
                    <a:lnTo>
                      <a:pt x="24" y="253"/>
                    </a:lnTo>
                    <a:lnTo>
                      <a:pt x="25" y="275"/>
                    </a:lnTo>
                    <a:lnTo>
                      <a:pt x="31" y="295"/>
                    </a:lnTo>
                    <a:lnTo>
                      <a:pt x="35" y="300"/>
                    </a:lnTo>
                    <a:lnTo>
                      <a:pt x="39" y="294"/>
                    </a:lnTo>
                    <a:lnTo>
                      <a:pt x="48" y="304"/>
                    </a:lnTo>
                    <a:lnTo>
                      <a:pt x="56" y="322"/>
                    </a:lnTo>
                    <a:lnTo>
                      <a:pt x="73" y="342"/>
                    </a:lnTo>
                    <a:lnTo>
                      <a:pt x="90" y="349"/>
                    </a:lnTo>
                    <a:lnTo>
                      <a:pt x="93" y="327"/>
                    </a:lnTo>
                    <a:lnTo>
                      <a:pt x="95" y="315"/>
                    </a:lnTo>
                    <a:lnTo>
                      <a:pt x="98" y="287"/>
                    </a:lnTo>
                    <a:lnTo>
                      <a:pt x="97" y="266"/>
                    </a:lnTo>
                    <a:lnTo>
                      <a:pt x="96" y="250"/>
                    </a:lnTo>
                    <a:lnTo>
                      <a:pt x="97" y="251"/>
                    </a:lnTo>
                    <a:lnTo>
                      <a:pt x="98" y="247"/>
                    </a:lnTo>
                    <a:lnTo>
                      <a:pt x="103" y="252"/>
                    </a:lnTo>
                    <a:lnTo>
                      <a:pt x="105" y="242"/>
                    </a:lnTo>
                    <a:lnTo>
                      <a:pt x="103" y="229"/>
                    </a:lnTo>
                    <a:lnTo>
                      <a:pt x="101" y="215"/>
                    </a:lnTo>
                    <a:lnTo>
                      <a:pt x="98" y="201"/>
                    </a:lnTo>
                    <a:lnTo>
                      <a:pt x="96" y="194"/>
                    </a:lnTo>
                    <a:lnTo>
                      <a:pt x="97" y="187"/>
                    </a:lnTo>
                    <a:lnTo>
                      <a:pt x="99" y="184"/>
                    </a:lnTo>
                    <a:lnTo>
                      <a:pt x="107" y="190"/>
                    </a:lnTo>
                    <a:lnTo>
                      <a:pt x="114" y="198"/>
                    </a:lnTo>
                    <a:lnTo>
                      <a:pt x="114" y="184"/>
                    </a:lnTo>
                    <a:lnTo>
                      <a:pt x="111" y="173"/>
                    </a:lnTo>
                    <a:lnTo>
                      <a:pt x="107" y="161"/>
                    </a:lnTo>
                    <a:lnTo>
                      <a:pt x="101" y="153"/>
                    </a:lnTo>
                    <a:lnTo>
                      <a:pt x="97" y="145"/>
                    </a:lnTo>
                    <a:lnTo>
                      <a:pt x="92" y="130"/>
                    </a:lnTo>
                    <a:lnTo>
                      <a:pt x="94" y="120"/>
                    </a:lnTo>
                    <a:lnTo>
                      <a:pt x="105" y="125"/>
                    </a:lnTo>
                    <a:lnTo>
                      <a:pt x="109" y="117"/>
                    </a:lnTo>
                    <a:lnTo>
                      <a:pt x="104" y="105"/>
                    </a:lnTo>
                    <a:lnTo>
                      <a:pt x="94" y="98"/>
                    </a:lnTo>
                    <a:lnTo>
                      <a:pt x="87" y="86"/>
                    </a:lnTo>
                    <a:lnTo>
                      <a:pt x="84" y="82"/>
                    </a:lnTo>
                    <a:lnTo>
                      <a:pt x="75" y="69"/>
                    </a:lnTo>
                    <a:lnTo>
                      <a:pt x="68" y="58"/>
                    </a:lnTo>
                    <a:lnTo>
                      <a:pt x="76" y="63"/>
                    </a:lnTo>
                    <a:lnTo>
                      <a:pt x="80" y="62"/>
                    </a:lnTo>
                    <a:lnTo>
                      <a:pt x="82" y="57"/>
                    </a:lnTo>
                    <a:lnTo>
                      <a:pt x="77" y="45"/>
                    </a:lnTo>
                    <a:lnTo>
                      <a:pt x="65" y="38"/>
                    </a:lnTo>
                    <a:lnTo>
                      <a:pt x="51" y="31"/>
                    </a:lnTo>
                    <a:lnTo>
                      <a:pt x="35" y="38"/>
                    </a:lnTo>
                    <a:lnTo>
                      <a:pt x="33" y="26"/>
                    </a:lnTo>
                    <a:lnTo>
                      <a:pt x="31" y="14"/>
                    </a:lnTo>
                    <a:lnTo>
                      <a:pt x="29" y="5"/>
                    </a:lnTo>
                    <a:lnTo>
                      <a:pt x="25" y="0"/>
                    </a:lnTo>
                    <a:lnTo>
                      <a:pt x="20" y="4"/>
                    </a:lnTo>
                    <a:lnTo>
                      <a:pt x="20" y="8"/>
                    </a:lnTo>
                    <a:lnTo>
                      <a:pt x="22" y="2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52" name="Freeform 214">
                <a:extLst>
                  <a:ext uri="{FF2B5EF4-FFF2-40B4-BE49-F238E27FC236}">
                    <a16:creationId xmlns:a16="http://schemas.microsoft.com/office/drawing/2014/main" id="{8379152E-5105-4A00-8BFC-8E5BCBB909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4" y="2297"/>
                <a:ext cx="12" cy="64"/>
              </a:xfrm>
              <a:custGeom>
                <a:avLst/>
                <a:gdLst>
                  <a:gd name="T0" fmla="*/ 0 w 59"/>
                  <a:gd name="T1" fmla="*/ 0 h 322"/>
                  <a:gd name="T2" fmla="*/ 0 w 59"/>
                  <a:gd name="T3" fmla="*/ 2 h 322"/>
                  <a:gd name="T4" fmla="*/ 1 w 59"/>
                  <a:gd name="T5" fmla="*/ 4 h 322"/>
                  <a:gd name="T6" fmla="*/ 1 w 59"/>
                  <a:gd name="T7" fmla="*/ 7 h 322"/>
                  <a:gd name="T8" fmla="*/ 1 w 59"/>
                  <a:gd name="T9" fmla="*/ 8 h 322"/>
                  <a:gd name="T10" fmla="*/ 2 w 59"/>
                  <a:gd name="T11" fmla="*/ 9 h 322"/>
                  <a:gd name="T12" fmla="*/ 2 w 59"/>
                  <a:gd name="T13" fmla="*/ 10 h 322"/>
                  <a:gd name="T14" fmla="*/ 2 w 59"/>
                  <a:gd name="T15" fmla="*/ 12 h 322"/>
                  <a:gd name="T16" fmla="*/ 2 w 59"/>
                  <a:gd name="T17" fmla="*/ 12 h 322"/>
                  <a:gd name="T18" fmla="*/ 2 w 59"/>
                  <a:gd name="T19" fmla="*/ 13 h 322"/>
                  <a:gd name="T20" fmla="*/ 2 w 59"/>
                  <a:gd name="T21" fmla="*/ 11 h 322"/>
                  <a:gd name="T22" fmla="*/ 2 w 59"/>
                  <a:gd name="T23" fmla="*/ 9 h 322"/>
                  <a:gd name="T24" fmla="*/ 1 w 59"/>
                  <a:gd name="T25" fmla="*/ 7 h 322"/>
                  <a:gd name="T26" fmla="*/ 1 w 59"/>
                  <a:gd name="T27" fmla="*/ 5 h 322"/>
                  <a:gd name="T28" fmla="*/ 1 w 59"/>
                  <a:gd name="T29" fmla="*/ 3 h 322"/>
                  <a:gd name="T30" fmla="*/ 0 w 59"/>
                  <a:gd name="T31" fmla="*/ 2 h 322"/>
                  <a:gd name="T32" fmla="*/ 0 w 59"/>
                  <a:gd name="T33" fmla="*/ 0 h 322"/>
                  <a:gd name="T34" fmla="*/ 0 w 59"/>
                  <a:gd name="T35" fmla="*/ 0 h 322"/>
                  <a:gd name="T36" fmla="*/ 0 w 59"/>
                  <a:gd name="T37" fmla="*/ 0 h 322"/>
                  <a:gd name="T38" fmla="*/ 0 w 59"/>
                  <a:gd name="T39" fmla="*/ 0 h 32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9" h="322">
                    <a:moveTo>
                      <a:pt x="0" y="5"/>
                    </a:moveTo>
                    <a:lnTo>
                      <a:pt x="7" y="38"/>
                    </a:lnTo>
                    <a:lnTo>
                      <a:pt x="16" y="101"/>
                    </a:lnTo>
                    <a:lnTo>
                      <a:pt x="32" y="186"/>
                    </a:lnTo>
                    <a:lnTo>
                      <a:pt x="35" y="203"/>
                    </a:lnTo>
                    <a:lnTo>
                      <a:pt x="39" y="227"/>
                    </a:lnTo>
                    <a:lnTo>
                      <a:pt x="43" y="250"/>
                    </a:lnTo>
                    <a:lnTo>
                      <a:pt x="51" y="293"/>
                    </a:lnTo>
                    <a:lnTo>
                      <a:pt x="57" y="312"/>
                    </a:lnTo>
                    <a:lnTo>
                      <a:pt x="59" y="322"/>
                    </a:lnTo>
                    <a:lnTo>
                      <a:pt x="49" y="271"/>
                    </a:lnTo>
                    <a:lnTo>
                      <a:pt x="42" y="235"/>
                    </a:lnTo>
                    <a:lnTo>
                      <a:pt x="35" y="185"/>
                    </a:lnTo>
                    <a:lnTo>
                      <a:pt x="27" y="134"/>
                    </a:lnTo>
                    <a:lnTo>
                      <a:pt x="17" y="76"/>
                    </a:lnTo>
                    <a:lnTo>
                      <a:pt x="12" y="38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5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53" name="Freeform 215">
                <a:extLst>
                  <a:ext uri="{FF2B5EF4-FFF2-40B4-BE49-F238E27FC236}">
                    <a16:creationId xmlns:a16="http://schemas.microsoft.com/office/drawing/2014/main" id="{4A553E5F-0EB0-4506-8EDA-FF0696009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0" y="2311"/>
                <a:ext cx="5" cy="8"/>
              </a:xfrm>
              <a:custGeom>
                <a:avLst/>
                <a:gdLst>
                  <a:gd name="T0" fmla="*/ 1 w 25"/>
                  <a:gd name="T1" fmla="*/ 0 h 43"/>
                  <a:gd name="T2" fmla="*/ 1 w 25"/>
                  <a:gd name="T3" fmla="*/ 1 h 43"/>
                  <a:gd name="T4" fmla="*/ 1 w 25"/>
                  <a:gd name="T5" fmla="*/ 1 h 43"/>
                  <a:gd name="T6" fmla="*/ 0 w 25"/>
                  <a:gd name="T7" fmla="*/ 1 h 43"/>
                  <a:gd name="T8" fmla="*/ 0 w 25"/>
                  <a:gd name="T9" fmla="*/ 1 h 43"/>
                  <a:gd name="T10" fmla="*/ 1 w 25"/>
                  <a:gd name="T11" fmla="*/ 1 h 43"/>
                  <a:gd name="T12" fmla="*/ 1 w 25"/>
                  <a:gd name="T13" fmla="*/ 1 h 43"/>
                  <a:gd name="T14" fmla="*/ 1 w 25"/>
                  <a:gd name="T15" fmla="*/ 0 h 43"/>
                  <a:gd name="T16" fmla="*/ 1 w 25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43">
                    <a:moveTo>
                      <a:pt x="25" y="0"/>
                    </a:moveTo>
                    <a:lnTo>
                      <a:pt x="19" y="18"/>
                    </a:lnTo>
                    <a:lnTo>
                      <a:pt x="13" y="32"/>
                    </a:lnTo>
                    <a:lnTo>
                      <a:pt x="5" y="38"/>
                    </a:lnTo>
                    <a:lnTo>
                      <a:pt x="0" y="43"/>
                    </a:lnTo>
                    <a:lnTo>
                      <a:pt x="15" y="31"/>
                    </a:lnTo>
                    <a:lnTo>
                      <a:pt x="22" y="16"/>
                    </a:lnTo>
                    <a:lnTo>
                      <a:pt x="25" y="4"/>
                    </a:lnTo>
                    <a:lnTo>
                      <a:pt x="25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54" name="Freeform 216">
                <a:extLst>
                  <a:ext uri="{FF2B5EF4-FFF2-40B4-BE49-F238E27FC236}">
                    <a16:creationId xmlns:a16="http://schemas.microsoft.com/office/drawing/2014/main" id="{D3A66097-8D7B-4DE7-AC4D-7F879B215F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3" y="2320"/>
                <a:ext cx="4" cy="11"/>
              </a:xfrm>
              <a:custGeom>
                <a:avLst/>
                <a:gdLst>
                  <a:gd name="T0" fmla="*/ 1 w 22"/>
                  <a:gd name="T1" fmla="*/ 0 h 55"/>
                  <a:gd name="T2" fmla="*/ 1 w 22"/>
                  <a:gd name="T3" fmla="*/ 1 h 55"/>
                  <a:gd name="T4" fmla="*/ 1 w 22"/>
                  <a:gd name="T5" fmla="*/ 1 h 55"/>
                  <a:gd name="T6" fmla="*/ 0 w 22"/>
                  <a:gd name="T7" fmla="*/ 1 h 55"/>
                  <a:gd name="T8" fmla="*/ 0 w 22"/>
                  <a:gd name="T9" fmla="*/ 2 h 55"/>
                  <a:gd name="T10" fmla="*/ 0 w 22"/>
                  <a:gd name="T11" fmla="*/ 2 h 55"/>
                  <a:gd name="T12" fmla="*/ 0 w 22"/>
                  <a:gd name="T13" fmla="*/ 2 h 55"/>
                  <a:gd name="T14" fmla="*/ 0 w 22"/>
                  <a:gd name="T15" fmla="*/ 2 h 55"/>
                  <a:gd name="T16" fmla="*/ 1 w 22"/>
                  <a:gd name="T17" fmla="*/ 1 h 55"/>
                  <a:gd name="T18" fmla="*/ 1 w 22"/>
                  <a:gd name="T19" fmla="*/ 1 h 55"/>
                  <a:gd name="T20" fmla="*/ 1 w 22"/>
                  <a:gd name="T21" fmla="*/ 1 h 55"/>
                  <a:gd name="T22" fmla="*/ 1 w 22"/>
                  <a:gd name="T23" fmla="*/ 0 h 55"/>
                  <a:gd name="T24" fmla="*/ 1 w 22"/>
                  <a:gd name="T25" fmla="*/ 0 h 55"/>
                  <a:gd name="T26" fmla="*/ 1 w 22"/>
                  <a:gd name="T27" fmla="*/ 0 h 5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2" h="55">
                    <a:moveTo>
                      <a:pt x="20" y="0"/>
                    </a:moveTo>
                    <a:lnTo>
                      <a:pt x="18" y="15"/>
                    </a:lnTo>
                    <a:lnTo>
                      <a:pt x="14" y="26"/>
                    </a:lnTo>
                    <a:lnTo>
                      <a:pt x="9" y="37"/>
                    </a:lnTo>
                    <a:lnTo>
                      <a:pt x="1" y="52"/>
                    </a:lnTo>
                    <a:lnTo>
                      <a:pt x="0" y="55"/>
                    </a:lnTo>
                    <a:lnTo>
                      <a:pt x="5" y="46"/>
                    </a:lnTo>
                    <a:lnTo>
                      <a:pt x="9" y="42"/>
                    </a:lnTo>
                    <a:lnTo>
                      <a:pt x="17" y="24"/>
                    </a:lnTo>
                    <a:lnTo>
                      <a:pt x="19" y="19"/>
                    </a:lnTo>
                    <a:lnTo>
                      <a:pt x="20" y="16"/>
                    </a:lnTo>
                    <a:lnTo>
                      <a:pt x="22" y="4"/>
                    </a:lnTo>
                    <a:lnTo>
                      <a:pt x="22" y="1"/>
                    </a:lnTo>
                    <a:lnTo>
                      <a:pt x="20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55" name="Freeform 217">
                <a:extLst>
                  <a:ext uri="{FF2B5EF4-FFF2-40B4-BE49-F238E27FC236}">
                    <a16:creationId xmlns:a16="http://schemas.microsoft.com/office/drawing/2014/main" id="{AD4BE99E-4EC5-4818-944D-147D4E8BA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9" y="2340"/>
                <a:ext cx="3" cy="6"/>
              </a:xfrm>
              <a:custGeom>
                <a:avLst/>
                <a:gdLst>
                  <a:gd name="T0" fmla="*/ 1 w 12"/>
                  <a:gd name="T1" fmla="*/ 0 h 30"/>
                  <a:gd name="T2" fmla="*/ 1 w 12"/>
                  <a:gd name="T3" fmla="*/ 0 h 30"/>
                  <a:gd name="T4" fmla="*/ 1 w 12"/>
                  <a:gd name="T5" fmla="*/ 1 h 30"/>
                  <a:gd name="T6" fmla="*/ 0 w 12"/>
                  <a:gd name="T7" fmla="*/ 1 h 30"/>
                  <a:gd name="T8" fmla="*/ 0 w 12"/>
                  <a:gd name="T9" fmla="*/ 1 h 30"/>
                  <a:gd name="T10" fmla="*/ 0 w 12"/>
                  <a:gd name="T11" fmla="*/ 1 h 30"/>
                  <a:gd name="T12" fmla="*/ 1 w 12"/>
                  <a:gd name="T13" fmla="*/ 1 h 30"/>
                  <a:gd name="T14" fmla="*/ 1 w 12"/>
                  <a:gd name="T15" fmla="*/ 1 h 30"/>
                  <a:gd name="T16" fmla="*/ 1 w 12"/>
                  <a:gd name="T17" fmla="*/ 0 h 30"/>
                  <a:gd name="T18" fmla="*/ 1 w 12"/>
                  <a:gd name="T19" fmla="*/ 0 h 30"/>
                  <a:gd name="T20" fmla="*/ 1 w 12"/>
                  <a:gd name="T21" fmla="*/ 0 h 30"/>
                  <a:gd name="T22" fmla="*/ 1 w 12"/>
                  <a:gd name="T23" fmla="*/ 0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" h="30">
                    <a:moveTo>
                      <a:pt x="11" y="0"/>
                    </a:moveTo>
                    <a:lnTo>
                      <a:pt x="8" y="11"/>
                    </a:lnTo>
                    <a:lnTo>
                      <a:pt x="7" y="18"/>
                    </a:lnTo>
                    <a:lnTo>
                      <a:pt x="4" y="27"/>
                    </a:lnTo>
                    <a:lnTo>
                      <a:pt x="0" y="30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8" y="18"/>
                    </a:lnTo>
                    <a:lnTo>
                      <a:pt x="10" y="12"/>
                    </a:lnTo>
                    <a:lnTo>
                      <a:pt x="11" y="7"/>
                    </a:lnTo>
                    <a:lnTo>
                      <a:pt x="12" y="1"/>
                    </a:lnTo>
                    <a:lnTo>
                      <a:pt x="11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56" name="Freeform 218">
                <a:extLst>
                  <a:ext uri="{FF2B5EF4-FFF2-40B4-BE49-F238E27FC236}">
                    <a16:creationId xmlns:a16="http://schemas.microsoft.com/office/drawing/2014/main" id="{CC685437-E949-483E-8758-862D7D8C2B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1" y="2333"/>
                <a:ext cx="6" cy="11"/>
              </a:xfrm>
              <a:custGeom>
                <a:avLst/>
                <a:gdLst>
                  <a:gd name="T0" fmla="*/ 0 w 29"/>
                  <a:gd name="T1" fmla="*/ 0 h 58"/>
                  <a:gd name="T2" fmla="*/ 0 w 29"/>
                  <a:gd name="T3" fmla="*/ 1 h 58"/>
                  <a:gd name="T4" fmla="*/ 1 w 29"/>
                  <a:gd name="T5" fmla="*/ 1 h 58"/>
                  <a:gd name="T6" fmla="*/ 1 w 29"/>
                  <a:gd name="T7" fmla="*/ 2 h 58"/>
                  <a:gd name="T8" fmla="*/ 1 w 29"/>
                  <a:gd name="T9" fmla="*/ 2 h 58"/>
                  <a:gd name="T10" fmla="*/ 1 w 29"/>
                  <a:gd name="T11" fmla="*/ 2 h 58"/>
                  <a:gd name="T12" fmla="*/ 1 w 29"/>
                  <a:gd name="T13" fmla="*/ 1 h 58"/>
                  <a:gd name="T14" fmla="*/ 1 w 29"/>
                  <a:gd name="T15" fmla="*/ 1 h 58"/>
                  <a:gd name="T16" fmla="*/ 0 w 29"/>
                  <a:gd name="T17" fmla="*/ 0 h 58"/>
                  <a:gd name="T18" fmla="*/ 0 w 29"/>
                  <a:gd name="T19" fmla="*/ 0 h 58"/>
                  <a:gd name="T20" fmla="*/ 0 w 29"/>
                  <a:gd name="T21" fmla="*/ 0 h 58"/>
                  <a:gd name="T22" fmla="*/ 0 w 29"/>
                  <a:gd name="T23" fmla="*/ 0 h 58"/>
                  <a:gd name="T24" fmla="*/ 0 w 29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58">
                    <a:moveTo>
                      <a:pt x="0" y="6"/>
                    </a:moveTo>
                    <a:lnTo>
                      <a:pt x="8" y="14"/>
                    </a:lnTo>
                    <a:lnTo>
                      <a:pt x="14" y="24"/>
                    </a:lnTo>
                    <a:lnTo>
                      <a:pt x="21" y="41"/>
                    </a:lnTo>
                    <a:lnTo>
                      <a:pt x="28" y="55"/>
                    </a:lnTo>
                    <a:lnTo>
                      <a:pt x="29" y="58"/>
                    </a:lnTo>
                    <a:lnTo>
                      <a:pt x="21" y="36"/>
                    </a:lnTo>
                    <a:lnTo>
                      <a:pt x="16" y="22"/>
                    </a:lnTo>
                    <a:lnTo>
                      <a:pt x="7" y="7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57" name="Freeform 219">
                <a:extLst>
                  <a:ext uri="{FF2B5EF4-FFF2-40B4-BE49-F238E27FC236}">
                    <a16:creationId xmlns:a16="http://schemas.microsoft.com/office/drawing/2014/main" id="{01869F36-D5F9-468C-A369-89F3D93D8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7" y="2315"/>
                <a:ext cx="9" cy="15"/>
              </a:xfrm>
              <a:custGeom>
                <a:avLst/>
                <a:gdLst>
                  <a:gd name="T0" fmla="*/ 0 w 43"/>
                  <a:gd name="T1" fmla="*/ 0 h 73"/>
                  <a:gd name="T2" fmla="*/ 0 w 43"/>
                  <a:gd name="T3" fmla="*/ 1 h 73"/>
                  <a:gd name="T4" fmla="*/ 1 w 43"/>
                  <a:gd name="T5" fmla="*/ 1 h 73"/>
                  <a:gd name="T6" fmla="*/ 1 w 43"/>
                  <a:gd name="T7" fmla="*/ 2 h 73"/>
                  <a:gd name="T8" fmla="*/ 2 w 43"/>
                  <a:gd name="T9" fmla="*/ 3 h 73"/>
                  <a:gd name="T10" fmla="*/ 2 w 43"/>
                  <a:gd name="T11" fmla="*/ 3 h 73"/>
                  <a:gd name="T12" fmla="*/ 2 w 43"/>
                  <a:gd name="T13" fmla="*/ 3 h 73"/>
                  <a:gd name="T14" fmla="*/ 2 w 43"/>
                  <a:gd name="T15" fmla="*/ 3 h 73"/>
                  <a:gd name="T16" fmla="*/ 1 w 43"/>
                  <a:gd name="T17" fmla="*/ 2 h 73"/>
                  <a:gd name="T18" fmla="*/ 1 w 43"/>
                  <a:gd name="T19" fmla="*/ 2 h 73"/>
                  <a:gd name="T20" fmla="*/ 1 w 43"/>
                  <a:gd name="T21" fmla="*/ 1 h 73"/>
                  <a:gd name="T22" fmla="*/ 1 w 43"/>
                  <a:gd name="T23" fmla="*/ 1 h 73"/>
                  <a:gd name="T24" fmla="*/ 0 w 43"/>
                  <a:gd name="T25" fmla="*/ 0 h 73"/>
                  <a:gd name="T26" fmla="*/ 0 w 43"/>
                  <a:gd name="T27" fmla="*/ 0 h 73"/>
                  <a:gd name="T28" fmla="*/ 0 w 43"/>
                  <a:gd name="T29" fmla="*/ 0 h 73"/>
                  <a:gd name="T30" fmla="*/ 0 w 43"/>
                  <a:gd name="T31" fmla="*/ 0 h 73"/>
                  <a:gd name="T32" fmla="*/ 0 w 43"/>
                  <a:gd name="T33" fmla="*/ 0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73">
                    <a:moveTo>
                      <a:pt x="3" y="9"/>
                    </a:moveTo>
                    <a:lnTo>
                      <a:pt x="9" y="18"/>
                    </a:lnTo>
                    <a:lnTo>
                      <a:pt x="19" y="32"/>
                    </a:lnTo>
                    <a:lnTo>
                      <a:pt x="33" y="60"/>
                    </a:lnTo>
                    <a:lnTo>
                      <a:pt x="39" y="70"/>
                    </a:lnTo>
                    <a:lnTo>
                      <a:pt x="41" y="71"/>
                    </a:lnTo>
                    <a:lnTo>
                      <a:pt x="43" y="73"/>
                    </a:lnTo>
                    <a:lnTo>
                      <a:pt x="38" y="63"/>
                    </a:lnTo>
                    <a:lnTo>
                      <a:pt x="33" y="54"/>
                    </a:lnTo>
                    <a:lnTo>
                      <a:pt x="29" y="43"/>
                    </a:lnTo>
                    <a:lnTo>
                      <a:pt x="21" y="29"/>
                    </a:lnTo>
                    <a:lnTo>
                      <a:pt x="16" y="22"/>
                    </a:lnTo>
                    <a:lnTo>
                      <a:pt x="5" y="3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3" y="9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58" name="Freeform 220">
                <a:extLst>
                  <a:ext uri="{FF2B5EF4-FFF2-40B4-BE49-F238E27FC236}">
                    <a16:creationId xmlns:a16="http://schemas.microsoft.com/office/drawing/2014/main" id="{9E6AD4A8-3708-4B0B-BACF-85B7826A3D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1" y="2265"/>
                <a:ext cx="111" cy="49"/>
              </a:xfrm>
              <a:custGeom>
                <a:avLst/>
                <a:gdLst>
                  <a:gd name="T0" fmla="*/ 22 w 558"/>
                  <a:gd name="T1" fmla="*/ 0 h 244"/>
                  <a:gd name="T2" fmla="*/ 16 w 558"/>
                  <a:gd name="T3" fmla="*/ 3 h 244"/>
                  <a:gd name="T4" fmla="*/ 13 w 558"/>
                  <a:gd name="T5" fmla="*/ 4 h 244"/>
                  <a:gd name="T6" fmla="*/ 9 w 558"/>
                  <a:gd name="T7" fmla="*/ 5 h 244"/>
                  <a:gd name="T8" fmla="*/ 4 w 558"/>
                  <a:gd name="T9" fmla="*/ 7 h 244"/>
                  <a:gd name="T10" fmla="*/ 2 w 558"/>
                  <a:gd name="T11" fmla="*/ 8 h 244"/>
                  <a:gd name="T12" fmla="*/ 2 w 558"/>
                  <a:gd name="T13" fmla="*/ 8 h 244"/>
                  <a:gd name="T14" fmla="*/ 1 w 558"/>
                  <a:gd name="T15" fmla="*/ 8 h 244"/>
                  <a:gd name="T16" fmla="*/ 0 w 558"/>
                  <a:gd name="T17" fmla="*/ 8 h 244"/>
                  <a:gd name="T18" fmla="*/ 0 w 558"/>
                  <a:gd name="T19" fmla="*/ 9 h 244"/>
                  <a:gd name="T20" fmla="*/ 0 w 558"/>
                  <a:gd name="T21" fmla="*/ 9 h 244"/>
                  <a:gd name="T22" fmla="*/ 0 w 558"/>
                  <a:gd name="T23" fmla="*/ 9 h 244"/>
                  <a:gd name="T24" fmla="*/ 0 w 558"/>
                  <a:gd name="T25" fmla="*/ 10 h 244"/>
                  <a:gd name="T26" fmla="*/ 1 w 558"/>
                  <a:gd name="T27" fmla="*/ 10 h 244"/>
                  <a:gd name="T28" fmla="*/ 2 w 558"/>
                  <a:gd name="T29" fmla="*/ 9 h 244"/>
                  <a:gd name="T30" fmla="*/ 4 w 558"/>
                  <a:gd name="T31" fmla="*/ 9 h 244"/>
                  <a:gd name="T32" fmla="*/ 6 w 558"/>
                  <a:gd name="T33" fmla="*/ 8 h 244"/>
                  <a:gd name="T34" fmla="*/ 10 w 558"/>
                  <a:gd name="T35" fmla="*/ 6 h 244"/>
                  <a:gd name="T36" fmla="*/ 13 w 558"/>
                  <a:gd name="T37" fmla="*/ 5 h 244"/>
                  <a:gd name="T38" fmla="*/ 16 w 558"/>
                  <a:gd name="T39" fmla="*/ 3 h 244"/>
                  <a:gd name="T40" fmla="*/ 20 w 558"/>
                  <a:gd name="T41" fmla="*/ 1 h 244"/>
                  <a:gd name="T42" fmla="*/ 21 w 558"/>
                  <a:gd name="T43" fmla="*/ 0 h 244"/>
                  <a:gd name="T44" fmla="*/ 22 w 558"/>
                  <a:gd name="T45" fmla="*/ 0 h 244"/>
                  <a:gd name="T46" fmla="*/ 22 w 558"/>
                  <a:gd name="T47" fmla="*/ 0 h 244"/>
                  <a:gd name="T48" fmla="*/ 22 w 558"/>
                  <a:gd name="T49" fmla="*/ 0 h 244"/>
                  <a:gd name="T50" fmla="*/ 22 w 558"/>
                  <a:gd name="T51" fmla="*/ 0 h 244"/>
                  <a:gd name="T52" fmla="*/ 22 w 558"/>
                  <a:gd name="T53" fmla="*/ 0 h 2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58" h="244">
                    <a:moveTo>
                      <a:pt x="546" y="6"/>
                    </a:moveTo>
                    <a:lnTo>
                      <a:pt x="403" y="65"/>
                    </a:lnTo>
                    <a:lnTo>
                      <a:pt x="317" y="99"/>
                    </a:lnTo>
                    <a:lnTo>
                      <a:pt x="231" y="132"/>
                    </a:lnTo>
                    <a:lnTo>
                      <a:pt x="88" y="183"/>
                    </a:lnTo>
                    <a:lnTo>
                      <a:pt x="62" y="189"/>
                    </a:lnTo>
                    <a:lnTo>
                      <a:pt x="43" y="190"/>
                    </a:lnTo>
                    <a:lnTo>
                      <a:pt x="28" y="193"/>
                    </a:lnTo>
                    <a:lnTo>
                      <a:pt x="11" y="208"/>
                    </a:lnTo>
                    <a:lnTo>
                      <a:pt x="10" y="215"/>
                    </a:lnTo>
                    <a:lnTo>
                      <a:pt x="9" y="223"/>
                    </a:lnTo>
                    <a:lnTo>
                      <a:pt x="4" y="235"/>
                    </a:lnTo>
                    <a:lnTo>
                      <a:pt x="0" y="244"/>
                    </a:lnTo>
                    <a:lnTo>
                      <a:pt x="20" y="238"/>
                    </a:lnTo>
                    <a:lnTo>
                      <a:pt x="52" y="229"/>
                    </a:lnTo>
                    <a:lnTo>
                      <a:pt x="98" y="212"/>
                    </a:lnTo>
                    <a:lnTo>
                      <a:pt x="145" y="193"/>
                    </a:lnTo>
                    <a:lnTo>
                      <a:pt x="261" y="144"/>
                    </a:lnTo>
                    <a:lnTo>
                      <a:pt x="331" y="114"/>
                    </a:lnTo>
                    <a:lnTo>
                      <a:pt x="400" y="81"/>
                    </a:lnTo>
                    <a:lnTo>
                      <a:pt x="515" y="24"/>
                    </a:lnTo>
                    <a:lnTo>
                      <a:pt x="545" y="8"/>
                    </a:lnTo>
                    <a:lnTo>
                      <a:pt x="558" y="0"/>
                    </a:lnTo>
                    <a:lnTo>
                      <a:pt x="554" y="1"/>
                    </a:lnTo>
                    <a:lnTo>
                      <a:pt x="546" y="6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59" name="Freeform 221">
                <a:extLst>
                  <a:ext uri="{FF2B5EF4-FFF2-40B4-BE49-F238E27FC236}">
                    <a16:creationId xmlns:a16="http://schemas.microsoft.com/office/drawing/2014/main" id="{F2EE1B46-7177-45CA-94C9-543C4C2BE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0" y="2239"/>
                <a:ext cx="20" cy="58"/>
              </a:xfrm>
              <a:custGeom>
                <a:avLst/>
                <a:gdLst>
                  <a:gd name="T0" fmla="*/ 3 w 99"/>
                  <a:gd name="T1" fmla="*/ 10 h 289"/>
                  <a:gd name="T2" fmla="*/ 2 w 99"/>
                  <a:gd name="T3" fmla="*/ 11 h 289"/>
                  <a:gd name="T4" fmla="*/ 2 w 99"/>
                  <a:gd name="T5" fmla="*/ 11 h 289"/>
                  <a:gd name="T6" fmla="*/ 2 w 99"/>
                  <a:gd name="T7" fmla="*/ 10 h 289"/>
                  <a:gd name="T8" fmla="*/ 1 w 99"/>
                  <a:gd name="T9" fmla="*/ 9 h 289"/>
                  <a:gd name="T10" fmla="*/ 1 w 99"/>
                  <a:gd name="T11" fmla="*/ 9 h 289"/>
                  <a:gd name="T12" fmla="*/ 1 w 99"/>
                  <a:gd name="T13" fmla="*/ 9 h 289"/>
                  <a:gd name="T14" fmla="*/ 1 w 99"/>
                  <a:gd name="T15" fmla="*/ 8 h 289"/>
                  <a:gd name="T16" fmla="*/ 1 w 99"/>
                  <a:gd name="T17" fmla="*/ 7 h 289"/>
                  <a:gd name="T18" fmla="*/ 0 w 99"/>
                  <a:gd name="T19" fmla="*/ 7 h 289"/>
                  <a:gd name="T20" fmla="*/ 0 w 99"/>
                  <a:gd name="T21" fmla="*/ 6 h 289"/>
                  <a:gd name="T22" fmla="*/ 1 w 99"/>
                  <a:gd name="T23" fmla="*/ 6 h 289"/>
                  <a:gd name="T24" fmla="*/ 1 w 99"/>
                  <a:gd name="T25" fmla="*/ 5 h 289"/>
                  <a:gd name="T26" fmla="*/ 0 w 99"/>
                  <a:gd name="T27" fmla="*/ 4 h 289"/>
                  <a:gd name="T28" fmla="*/ 0 w 99"/>
                  <a:gd name="T29" fmla="*/ 3 h 289"/>
                  <a:gd name="T30" fmla="*/ 0 w 99"/>
                  <a:gd name="T31" fmla="*/ 3 h 289"/>
                  <a:gd name="T32" fmla="*/ 1 w 99"/>
                  <a:gd name="T33" fmla="*/ 1 h 289"/>
                  <a:gd name="T34" fmla="*/ 1 w 99"/>
                  <a:gd name="T35" fmla="*/ 1 h 289"/>
                  <a:gd name="T36" fmla="*/ 2 w 99"/>
                  <a:gd name="T37" fmla="*/ 1 h 289"/>
                  <a:gd name="T38" fmla="*/ 2 w 99"/>
                  <a:gd name="T39" fmla="*/ 3 h 289"/>
                  <a:gd name="T40" fmla="*/ 2 w 99"/>
                  <a:gd name="T41" fmla="*/ 3 h 289"/>
                  <a:gd name="T42" fmla="*/ 3 w 99"/>
                  <a:gd name="T43" fmla="*/ 2 h 289"/>
                  <a:gd name="T44" fmla="*/ 3 w 99"/>
                  <a:gd name="T45" fmla="*/ 3 h 289"/>
                  <a:gd name="T46" fmla="*/ 3 w 99"/>
                  <a:gd name="T47" fmla="*/ 4 h 289"/>
                  <a:gd name="T48" fmla="*/ 3 w 99"/>
                  <a:gd name="T49" fmla="*/ 4 h 289"/>
                  <a:gd name="T50" fmla="*/ 3 w 99"/>
                  <a:gd name="T51" fmla="*/ 3 h 289"/>
                  <a:gd name="T52" fmla="*/ 3 w 99"/>
                  <a:gd name="T53" fmla="*/ 4 h 289"/>
                  <a:gd name="T54" fmla="*/ 3 w 99"/>
                  <a:gd name="T55" fmla="*/ 5 h 289"/>
                  <a:gd name="T56" fmla="*/ 3 w 99"/>
                  <a:gd name="T57" fmla="*/ 6 h 289"/>
                  <a:gd name="T58" fmla="*/ 4 w 99"/>
                  <a:gd name="T59" fmla="*/ 6 h 289"/>
                  <a:gd name="T60" fmla="*/ 4 w 99"/>
                  <a:gd name="T61" fmla="*/ 6 h 289"/>
                  <a:gd name="T62" fmla="*/ 4 w 99"/>
                  <a:gd name="T63" fmla="*/ 7 h 289"/>
                  <a:gd name="T64" fmla="*/ 4 w 99"/>
                  <a:gd name="T65" fmla="*/ 8 h 289"/>
                  <a:gd name="T66" fmla="*/ 4 w 99"/>
                  <a:gd name="T67" fmla="*/ 8 h 289"/>
                  <a:gd name="T68" fmla="*/ 4 w 99"/>
                  <a:gd name="T69" fmla="*/ 8 h 289"/>
                  <a:gd name="T70" fmla="*/ 4 w 99"/>
                  <a:gd name="T71" fmla="*/ 9 h 289"/>
                  <a:gd name="T72" fmla="*/ 3 w 99"/>
                  <a:gd name="T73" fmla="*/ 10 h 289"/>
                  <a:gd name="T74" fmla="*/ 3 w 99"/>
                  <a:gd name="T75" fmla="*/ 11 h 289"/>
                  <a:gd name="T76" fmla="*/ 3 w 99"/>
                  <a:gd name="T77" fmla="*/ 12 h 289"/>
                  <a:gd name="T78" fmla="*/ 3 w 99"/>
                  <a:gd name="T79" fmla="*/ 12 h 28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99" h="289">
                    <a:moveTo>
                      <a:pt x="65" y="276"/>
                    </a:moveTo>
                    <a:lnTo>
                      <a:pt x="63" y="255"/>
                    </a:lnTo>
                    <a:lnTo>
                      <a:pt x="59" y="259"/>
                    </a:lnTo>
                    <a:lnTo>
                      <a:pt x="51" y="268"/>
                    </a:lnTo>
                    <a:lnTo>
                      <a:pt x="46" y="266"/>
                    </a:lnTo>
                    <a:lnTo>
                      <a:pt x="44" y="262"/>
                    </a:lnTo>
                    <a:lnTo>
                      <a:pt x="43" y="248"/>
                    </a:lnTo>
                    <a:lnTo>
                      <a:pt x="46" y="242"/>
                    </a:lnTo>
                    <a:lnTo>
                      <a:pt x="47" y="236"/>
                    </a:lnTo>
                    <a:lnTo>
                      <a:pt x="35" y="236"/>
                    </a:lnTo>
                    <a:lnTo>
                      <a:pt x="32" y="237"/>
                    </a:lnTo>
                    <a:lnTo>
                      <a:pt x="24" y="225"/>
                    </a:lnTo>
                    <a:lnTo>
                      <a:pt x="23" y="220"/>
                    </a:lnTo>
                    <a:lnTo>
                      <a:pt x="24" y="214"/>
                    </a:lnTo>
                    <a:lnTo>
                      <a:pt x="27" y="198"/>
                    </a:lnTo>
                    <a:lnTo>
                      <a:pt x="25" y="193"/>
                    </a:lnTo>
                    <a:lnTo>
                      <a:pt x="19" y="189"/>
                    </a:lnTo>
                    <a:lnTo>
                      <a:pt x="15" y="183"/>
                    </a:lnTo>
                    <a:lnTo>
                      <a:pt x="10" y="171"/>
                    </a:lnTo>
                    <a:lnTo>
                      <a:pt x="9" y="168"/>
                    </a:lnTo>
                    <a:lnTo>
                      <a:pt x="7" y="158"/>
                    </a:lnTo>
                    <a:lnTo>
                      <a:pt x="7" y="152"/>
                    </a:lnTo>
                    <a:lnTo>
                      <a:pt x="15" y="158"/>
                    </a:lnTo>
                    <a:lnTo>
                      <a:pt x="17" y="157"/>
                    </a:lnTo>
                    <a:lnTo>
                      <a:pt x="18" y="147"/>
                    </a:lnTo>
                    <a:lnTo>
                      <a:pt x="15" y="134"/>
                    </a:lnTo>
                    <a:lnTo>
                      <a:pt x="7" y="117"/>
                    </a:lnTo>
                    <a:lnTo>
                      <a:pt x="1" y="102"/>
                    </a:lnTo>
                    <a:lnTo>
                      <a:pt x="0" y="83"/>
                    </a:lnTo>
                    <a:lnTo>
                      <a:pt x="2" y="77"/>
                    </a:lnTo>
                    <a:lnTo>
                      <a:pt x="7" y="77"/>
                    </a:lnTo>
                    <a:lnTo>
                      <a:pt x="10" y="64"/>
                    </a:lnTo>
                    <a:lnTo>
                      <a:pt x="10" y="45"/>
                    </a:lnTo>
                    <a:lnTo>
                      <a:pt x="17" y="18"/>
                    </a:lnTo>
                    <a:lnTo>
                      <a:pt x="27" y="0"/>
                    </a:lnTo>
                    <a:lnTo>
                      <a:pt x="35" y="14"/>
                    </a:lnTo>
                    <a:lnTo>
                      <a:pt x="40" y="20"/>
                    </a:lnTo>
                    <a:lnTo>
                      <a:pt x="49" y="36"/>
                    </a:lnTo>
                    <a:lnTo>
                      <a:pt x="53" y="52"/>
                    </a:lnTo>
                    <a:lnTo>
                      <a:pt x="57" y="64"/>
                    </a:lnTo>
                    <a:lnTo>
                      <a:pt x="57" y="62"/>
                    </a:lnTo>
                    <a:lnTo>
                      <a:pt x="59" y="64"/>
                    </a:lnTo>
                    <a:lnTo>
                      <a:pt x="60" y="58"/>
                    </a:lnTo>
                    <a:lnTo>
                      <a:pt x="65" y="61"/>
                    </a:lnTo>
                    <a:lnTo>
                      <a:pt x="66" y="73"/>
                    </a:lnTo>
                    <a:lnTo>
                      <a:pt x="69" y="84"/>
                    </a:lnTo>
                    <a:lnTo>
                      <a:pt x="70" y="94"/>
                    </a:lnTo>
                    <a:lnTo>
                      <a:pt x="70" y="102"/>
                    </a:lnTo>
                    <a:lnTo>
                      <a:pt x="74" y="106"/>
                    </a:lnTo>
                    <a:lnTo>
                      <a:pt x="76" y="106"/>
                    </a:lnTo>
                    <a:lnTo>
                      <a:pt x="80" y="96"/>
                    </a:lnTo>
                    <a:lnTo>
                      <a:pt x="82" y="85"/>
                    </a:lnTo>
                    <a:lnTo>
                      <a:pt x="86" y="94"/>
                    </a:lnTo>
                    <a:lnTo>
                      <a:pt x="86" y="104"/>
                    </a:lnTo>
                    <a:lnTo>
                      <a:pt x="87" y="115"/>
                    </a:lnTo>
                    <a:lnTo>
                      <a:pt x="84" y="126"/>
                    </a:lnTo>
                    <a:lnTo>
                      <a:pt x="84" y="134"/>
                    </a:lnTo>
                    <a:lnTo>
                      <a:pt x="84" y="147"/>
                    </a:lnTo>
                    <a:lnTo>
                      <a:pt x="87" y="153"/>
                    </a:lnTo>
                    <a:lnTo>
                      <a:pt x="94" y="141"/>
                    </a:lnTo>
                    <a:lnTo>
                      <a:pt x="99" y="144"/>
                    </a:lnTo>
                    <a:lnTo>
                      <a:pt x="99" y="155"/>
                    </a:lnTo>
                    <a:lnTo>
                      <a:pt x="94" y="168"/>
                    </a:lnTo>
                    <a:lnTo>
                      <a:pt x="92" y="181"/>
                    </a:lnTo>
                    <a:lnTo>
                      <a:pt x="91" y="187"/>
                    </a:lnTo>
                    <a:lnTo>
                      <a:pt x="87" y="202"/>
                    </a:lnTo>
                    <a:lnTo>
                      <a:pt x="86" y="214"/>
                    </a:lnTo>
                    <a:lnTo>
                      <a:pt x="90" y="206"/>
                    </a:lnTo>
                    <a:lnTo>
                      <a:pt x="94" y="203"/>
                    </a:lnTo>
                    <a:lnTo>
                      <a:pt x="97" y="204"/>
                    </a:lnTo>
                    <a:lnTo>
                      <a:pt x="95" y="218"/>
                    </a:lnTo>
                    <a:lnTo>
                      <a:pt x="90" y="230"/>
                    </a:lnTo>
                    <a:lnTo>
                      <a:pt x="82" y="247"/>
                    </a:lnTo>
                    <a:lnTo>
                      <a:pt x="69" y="254"/>
                    </a:lnTo>
                    <a:lnTo>
                      <a:pt x="70" y="264"/>
                    </a:lnTo>
                    <a:lnTo>
                      <a:pt x="73" y="272"/>
                    </a:lnTo>
                    <a:lnTo>
                      <a:pt x="74" y="281"/>
                    </a:lnTo>
                    <a:lnTo>
                      <a:pt x="72" y="288"/>
                    </a:lnTo>
                    <a:lnTo>
                      <a:pt x="67" y="289"/>
                    </a:lnTo>
                    <a:lnTo>
                      <a:pt x="66" y="287"/>
                    </a:lnTo>
                    <a:lnTo>
                      <a:pt x="65" y="276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60" name="Freeform 222">
                <a:extLst>
                  <a:ext uri="{FF2B5EF4-FFF2-40B4-BE49-F238E27FC236}">
                    <a16:creationId xmlns:a16="http://schemas.microsoft.com/office/drawing/2014/main" id="{D24BCD9B-AC23-4884-BF29-8E7ED57671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6" y="2244"/>
                <a:ext cx="9" cy="53"/>
              </a:xfrm>
              <a:custGeom>
                <a:avLst/>
                <a:gdLst>
                  <a:gd name="T0" fmla="*/ 2 w 47"/>
                  <a:gd name="T1" fmla="*/ 11 h 262"/>
                  <a:gd name="T2" fmla="*/ 1 w 47"/>
                  <a:gd name="T3" fmla="*/ 10 h 262"/>
                  <a:gd name="T4" fmla="*/ 1 w 47"/>
                  <a:gd name="T5" fmla="*/ 7 h 262"/>
                  <a:gd name="T6" fmla="*/ 1 w 47"/>
                  <a:gd name="T7" fmla="*/ 5 h 262"/>
                  <a:gd name="T8" fmla="*/ 1 w 47"/>
                  <a:gd name="T9" fmla="*/ 4 h 262"/>
                  <a:gd name="T10" fmla="*/ 0 w 47"/>
                  <a:gd name="T11" fmla="*/ 3 h 262"/>
                  <a:gd name="T12" fmla="*/ 0 w 47"/>
                  <a:gd name="T13" fmla="*/ 2 h 262"/>
                  <a:gd name="T14" fmla="*/ 0 w 47"/>
                  <a:gd name="T15" fmla="*/ 1 h 262"/>
                  <a:gd name="T16" fmla="*/ 0 w 47"/>
                  <a:gd name="T17" fmla="*/ 0 h 262"/>
                  <a:gd name="T18" fmla="*/ 0 w 47"/>
                  <a:gd name="T19" fmla="*/ 0 h 262"/>
                  <a:gd name="T20" fmla="*/ 0 w 47"/>
                  <a:gd name="T21" fmla="*/ 2 h 262"/>
                  <a:gd name="T22" fmla="*/ 0 w 47"/>
                  <a:gd name="T23" fmla="*/ 3 h 262"/>
                  <a:gd name="T24" fmla="*/ 1 w 47"/>
                  <a:gd name="T25" fmla="*/ 5 h 262"/>
                  <a:gd name="T26" fmla="*/ 1 w 47"/>
                  <a:gd name="T27" fmla="*/ 6 h 262"/>
                  <a:gd name="T28" fmla="*/ 1 w 47"/>
                  <a:gd name="T29" fmla="*/ 8 h 262"/>
                  <a:gd name="T30" fmla="*/ 2 w 47"/>
                  <a:gd name="T31" fmla="*/ 10 h 262"/>
                  <a:gd name="T32" fmla="*/ 2 w 47"/>
                  <a:gd name="T33" fmla="*/ 11 h 262"/>
                  <a:gd name="T34" fmla="*/ 2 w 47"/>
                  <a:gd name="T35" fmla="*/ 11 h 262"/>
                  <a:gd name="T36" fmla="*/ 2 w 47"/>
                  <a:gd name="T37" fmla="*/ 11 h 262"/>
                  <a:gd name="T38" fmla="*/ 2 w 47"/>
                  <a:gd name="T39" fmla="*/ 11 h 26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7" h="262">
                    <a:moveTo>
                      <a:pt x="43" y="261"/>
                    </a:moveTo>
                    <a:lnTo>
                      <a:pt x="39" y="234"/>
                    </a:lnTo>
                    <a:lnTo>
                      <a:pt x="28" y="184"/>
                    </a:lnTo>
                    <a:lnTo>
                      <a:pt x="17" y="114"/>
                    </a:lnTo>
                    <a:lnTo>
                      <a:pt x="14" y="99"/>
                    </a:lnTo>
                    <a:lnTo>
                      <a:pt x="11" y="81"/>
                    </a:lnTo>
                    <a:lnTo>
                      <a:pt x="7" y="61"/>
                    </a:lnTo>
                    <a:lnTo>
                      <a:pt x="3" y="26"/>
                    </a:lnTo>
                    <a:lnTo>
                      <a:pt x="1" y="9"/>
                    </a:lnTo>
                    <a:lnTo>
                      <a:pt x="0" y="0"/>
                    </a:lnTo>
                    <a:lnTo>
                      <a:pt x="6" y="42"/>
                    </a:lnTo>
                    <a:lnTo>
                      <a:pt x="11" y="72"/>
                    </a:lnTo>
                    <a:lnTo>
                      <a:pt x="19" y="112"/>
                    </a:lnTo>
                    <a:lnTo>
                      <a:pt x="28" y="152"/>
                    </a:lnTo>
                    <a:lnTo>
                      <a:pt x="36" y="199"/>
                    </a:lnTo>
                    <a:lnTo>
                      <a:pt x="41" y="230"/>
                    </a:lnTo>
                    <a:lnTo>
                      <a:pt x="47" y="260"/>
                    </a:lnTo>
                    <a:lnTo>
                      <a:pt x="46" y="261"/>
                    </a:lnTo>
                    <a:lnTo>
                      <a:pt x="45" y="262"/>
                    </a:lnTo>
                    <a:lnTo>
                      <a:pt x="43" y="26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61" name="Freeform 223">
                <a:extLst>
                  <a:ext uri="{FF2B5EF4-FFF2-40B4-BE49-F238E27FC236}">
                    <a16:creationId xmlns:a16="http://schemas.microsoft.com/office/drawing/2014/main" id="{EFFA0888-E08B-40AB-81A7-870E0E964B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6" y="2283"/>
                <a:ext cx="6" cy="3"/>
              </a:xfrm>
              <a:custGeom>
                <a:avLst/>
                <a:gdLst>
                  <a:gd name="T0" fmla="*/ 1 w 27"/>
                  <a:gd name="T1" fmla="*/ 1 h 14"/>
                  <a:gd name="T2" fmla="*/ 1 w 27"/>
                  <a:gd name="T3" fmla="*/ 0 h 14"/>
                  <a:gd name="T4" fmla="*/ 0 w 27"/>
                  <a:gd name="T5" fmla="*/ 0 h 14"/>
                  <a:gd name="T6" fmla="*/ 0 w 27"/>
                  <a:gd name="T7" fmla="*/ 0 h 14"/>
                  <a:gd name="T8" fmla="*/ 0 w 27"/>
                  <a:gd name="T9" fmla="*/ 0 h 14"/>
                  <a:gd name="T10" fmla="*/ 1 w 27"/>
                  <a:gd name="T11" fmla="*/ 0 h 14"/>
                  <a:gd name="T12" fmla="*/ 1 w 27"/>
                  <a:gd name="T13" fmla="*/ 0 h 14"/>
                  <a:gd name="T14" fmla="*/ 1 w 27"/>
                  <a:gd name="T15" fmla="*/ 0 h 14"/>
                  <a:gd name="T16" fmla="*/ 1 w 27"/>
                  <a:gd name="T17" fmla="*/ 1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" h="14">
                    <a:moveTo>
                      <a:pt x="27" y="14"/>
                    </a:moveTo>
                    <a:lnTo>
                      <a:pt x="19" y="5"/>
                    </a:lnTo>
                    <a:lnTo>
                      <a:pt x="11" y="1"/>
                    </a:lnTo>
                    <a:lnTo>
                      <a:pt x="3" y="4"/>
                    </a:lnTo>
                    <a:lnTo>
                      <a:pt x="0" y="2"/>
                    </a:lnTo>
                    <a:lnTo>
                      <a:pt x="13" y="0"/>
                    </a:lnTo>
                    <a:lnTo>
                      <a:pt x="22" y="6"/>
                    </a:lnTo>
                    <a:lnTo>
                      <a:pt x="27" y="10"/>
                    </a:lnTo>
                    <a:lnTo>
                      <a:pt x="27" y="1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62" name="Freeform 224">
                <a:extLst>
                  <a:ext uri="{FF2B5EF4-FFF2-40B4-BE49-F238E27FC236}">
                    <a16:creationId xmlns:a16="http://schemas.microsoft.com/office/drawing/2014/main" id="{1613EF14-59EE-4E3C-B0F4-9B7BADF0F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5" y="2274"/>
                <a:ext cx="6" cy="4"/>
              </a:xfrm>
              <a:custGeom>
                <a:avLst/>
                <a:gdLst>
                  <a:gd name="T0" fmla="*/ 1 w 30"/>
                  <a:gd name="T1" fmla="*/ 1 h 21"/>
                  <a:gd name="T2" fmla="*/ 1 w 30"/>
                  <a:gd name="T3" fmla="*/ 0 h 21"/>
                  <a:gd name="T4" fmla="*/ 1 w 30"/>
                  <a:gd name="T5" fmla="*/ 0 h 21"/>
                  <a:gd name="T6" fmla="*/ 0 w 30"/>
                  <a:gd name="T7" fmla="*/ 0 h 21"/>
                  <a:gd name="T8" fmla="*/ 0 w 30"/>
                  <a:gd name="T9" fmla="*/ 0 h 21"/>
                  <a:gd name="T10" fmla="*/ 0 w 30"/>
                  <a:gd name="T11" fmla="*/ 0 h 21"/>
                  <a:gd name="T12" fmla="*/ 0 w 30"/>
                  <a:gd name="T13" fmla="*/ 0 h 21"/>
                  <a:gd name="T14" fmla="*/ 0 w 30"/>
                  <a:gd name="T15" fmla="*/ 0 h 21"/>
                  <a:gd name="T16" fmla="*/ 1 w 30"/>
                  <a:gd name="T17" fmla="*/ 0 h 21"/>
                  <a:gd name="T18" fmla="*/ 1 w 30"/>
                  <a:gd name="T19" fmla="*/ 0 h 21"/>
                  <a:gd name="T20" fmla="*/ 1 w 30"/>
                  <a:gd name="T21" fmla="*/ 0 h 21"/>
                  <a:gd name="T22" fmla="*/ 1 w 30"/>
                  <a:gd name="T23" fmla="*/ 1 h 21"/>
                  <a:gd name="T24" fmla="*/ 1 w 30"/>
                  <a:gd name="T25" fmla="*/ 1 h 21"/>
                  <a:gd name="T26" fmla="*/ 1 w 30"/>
                  <a:gd name="T27" fmla="*/ 1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" h="21">
                    <a:moveTo>
                      <a:pt x="28" y="21"/>
                    </a:moveTo>
                    <a:lnTo>
                      <a:pt x="23" y="13"/>
                    </a:lnTo>
                    <a:lnTo>
                      <a:pt x="17" y="7"/>
                    </a:lnTo>
                    <a:lnTo>
                      <a:pt x="10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9" y="2"/>
                    </a:lnTo>
                    <a:lnTo>
                      <a:pt x="19" y="7"/>
                    </a:lnTo>
                    <a:lnTo>
                      <a:pt x="22" y="10"/>
                    </a:lnTo>
                    <a:lnTo>
                      <a:pt x="24" y="11"/>
                    </a:lnTo>
                    <a:lnTo>
                      <a:pt x="28" y="17"/>
                    </a:lnTo>
                    <a:lnTo>
                      <a:pt x="30" y="19"/>
                    </a:lnTo>
                    <a:lnTo>
                      <a:pt x="28" y="2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63" name="Freeform 225">
                <a:extLst>
                  <a:ext uri="{FF2B5EF4-FFF2-40B4-BE49-F238E27FC236}">
                    <a16:creationId xmlns:a16="http://schemas.microsoft.com/office/drawing/2014/main" id="{7F6FBFDE-F4C7-4244-833F-21C896DE3F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4" y="2259"/>
                <a:ext cx="3" cy="3"/>
              </a:xfrm>
              <a:custGeom>
                <a:avLst/>
                <a:gdLst>
                  <a:gd name="T0" fmla="*/ 1 w 16"/>
                  <a:gd name="T1" fmla="*/ 1 h 14"/>
                  <a:gd name="T2" fmla="*/ 0 w 16"/>
                  <a:gd name="T3" fmla="*/ 0 h 14"/>
                  <a:gd name="T4" fmla="*/ 0 w 16"/>
                  <a:gd name="T5" fmla="*/ 0 h 14"/>
                  <a:gd name="T6" fmla="*/ 0 w 16"/>
                  <a:gd name="T7" fmla="*/ 0 h 14"/>
                  <a:gd name="T8" fmla="*/ 0 w 16"/>
                  <a:gd name="T9" fmla="*/ 0 h 14"/>
                  <a:gd name="T10" fmla="*/ 0 w 16"/>
                  <a:gd name="T11" fmla="*/ 0 h 14"/>
                  <a:gd name="T12" fmla="*/ 0 w 16"/>
                  <a:gd name="T13" fmla="*/ 0 h 14"/>
                  <a:gd name="T14" fmla="*/ 0 w 16"/>
                  <a:gd name="T15" fmla="*/ 0 h 14"/>
                  <a:gd name="T16" fmla="*/ 0 w 16"/>
                  <a:gd name="T17" fmla="*/ 0 h 14"/>
                  <a:gd name="T18" fmla="*/ 0 w 16"/>
                  <a:gd name="T19" fmla="*/ 0 h 14"/>
                  <a:gd name="T20" fmla="*/ 1 w 16"/>
                  <a:gd name="T21" fmla="*/ 1 h 14"/>
                  <a:gd name="T22" fmla="*/ 1 w 16"/>
                  <a:gd name="T23" fmla="*/ 1 h 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" h="14">
                    <a:moveTo>
                      <a:pt x="14" y="14"/>
                    </a:moveTo>
                    <a:lnTo>
                      <a:pt x="11" y="9"/>
                    </a:lnTo>
                    <a:lnTo>
                      <a:pt x="8" y="5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" y="2"/>
                    </a:lnTo>
                    <a:lnTo>
                      <a:pt x="9" y="4"/>
                    </a:lnTo>
                    <a:lnTo>
                      <a:pt x="11" y="7"/>
                    </a:lnTo>
                    <a:lnTo>
                      <a:pt x="13" y="10"/>
                    </a:lnTo>
                    <a:lnTo>
                      <a:pt x="16" y="13"/>
                    </a:lnTo>
                    <a:lnTo>
                      <a:pt x="14" y="1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64" name="Freeform 226">
                <a:extLst>
                  <a:ext uri="{FF2B5EF4-FFF2-40B4-BE49-F238E27FC236}">
                    <a16:creationId xmlns:a16="http://schemas.microsoft.com/office/drawing/2014/main" id="{4AEF24DE-8D52-4DD9-A55A-412448FF42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9" y="2255"/>
                <a:ext cx="1" cy="12"/>
              </a:xfrm>
              <a:custGeom>
                <a:avLst/>
                <a:gdLst>
                  <a:gd name="T0" fmla="*/ 0 w 7"/>
                  <a:gd name="T1" fmla="*/ 2 h 62"/>
                  <a:gd name="T2" fmla="*/ 0 w 7"/>
                  <a:gd name="T3" fmla="*/ 2 h 62"/>
                  <a:gd name="T4" fmla="*/ 0 w 7"/>
                  <a:gd name="T5" fmla="*/ 1 h 62"/>
                  <a:gd name="T6" fmla="*/ 0 w 7"/>
                  <a:gd name="T7" fmla="*/ 1 h 62"/>
                  <a:gd name="T8" fmla="*/ 0 w 7"/>
                  <a:gd name="T9" fmla="*/ 0 h 62"/>
                  <a:gd name="T10" fmla="*/ 0 w 7"/>
                  <a:gd name="T11" fmla="*/ 0 h 62"/>
                  <a:gd name="T12" fmla="*/ 0 w 7"/>
                  <a:gd name="T13" fmla="*/ 1 h 62"/>
                  <a:gd name="T14" fmla="*/ 0 w 7"/>
                  <a:gd name="T15" fmla="*/ 1 h 62"/>
                  <a:gd name="T16" fmla="*/ 0 w 7"/>
                  <a:gd name="T17" fmla="*/ 2 h 62"/>
                  <a:gd name="T18" fmla="*/ 0 w 7"/>
                  <a:gd name="T19" fmla="*/ 2 h 62"/>
                  <a:gd name="T20" fmla="*/ 0 w 7"/>
                  <a:gd name="T21" fmla="*/ 2 h 62"/>
                  <a:gd name="T22" fmla="*/ 0 w 7"/>
                  <a:gd name="T23" fmla="*/ 2 h 62"/>
                  <a:gd name="T24" fmla="*/ 0 w 7"/>
                  <a:gd name="T25" fmla="*/ 2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" h="62">
                    <a:moveTo>
                      <a:pt x="0" y="58"/>
                    </a:moveTo>
                    <a:lnTo>
                      <a:pt x="4" y="46"/>
                    </a:lnTo>
                    <a:lnTo>
                      <a:pt x="5" y="36"/>
                    </a:lnTo>
                    <a:lnTo>
                      <a:pt x="5" y="19"/>
                    </a:lnTo>
                    <a:lnTo>
                      <a:pt x="6" y="4"/>
                    </a:lnTo>
                    <a:lnTo>
                      <a:pt x="7" y="0"/>
                    </a:lnTo>
                    <a:lnTo>
                      <a:pt x="7" y="22"/>
                    </a:lnTo>
                    <a:lnTo>
                      <a:pt x="7" y="34"/>
                    </a:lnTo>
                    <a:lnTo>
                      <a:pt x="5" y="51"/>
                    </a:lnTo>
                    <a:lnTo>
                      <a:pt x="4" y="59"/>
                    </a:lnTo>
                    <a:lnTo>
                      <a:pt x="4" y="58"/>
                    </a:lnTo>
                    <a:lnTo>
                      <a:pt x="2" y="62"/>
                    </a:lnTo>
                    <a:lnTo>
                      <a:pt x="0" y="58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65" name="Freeform 227">
                <a:extLst>
                  <a:ext uri="{FF2B5EF4-FFF2-40B4-BE49-F238E27FC236}">
                    <a16:creationId xmlns:a16="http://schemas.microsoft.com/office/drawing/2014/main" id="{725DB1C4-EEA8-40A6-8C84-E92FA1FE5B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2265"/>
                <a:ext cx="2" cy="16"/>
              </a:xfrm>
              <a:custGeom>
                <a:avLst/>
                <a:gdLst>
                  <a:gd name="T0" fmla="*/ 0 w 13"/>
                  <a:gd name="T1" fmla="*/ 3 h 82"/>
                  <a:gd name="T2" fmla="*/ 0 w 13"/>
                  <a:gd name="T3" fmla="*/ 2 h 82"/>
                  <a:gd name="T4" fmla="*/ 0 w 13"/>
                  <a:gd name="T5" fmla="*/ 2 h 82"/>
                  <a:gd name="T6" fmla="*/ 0 w 13"/>
                  <a:gd name="T7" fmla="*/ 1 h 82"/>
                  <a:gd name="T8" fmla="*/ 0 w 13"/>
                  <a:gd name="T9" fmla="*/ 0 h 82"/>
                  <a:gd name="T10" fmla="*/ 0 w 13"/>
                  <a:gd name="T11" fmla="*/ 0 h 82"/>
                  <a:gd name="T12" fmla="*/ 0 w 13"/>
                  <a:gd name="T13" fmla="*/ 0 h 82"/>
                  <a:gd name="T14" fmla="*/ 0 w 13"/>
                  <a:gd name="T15" fmla="*/ 0 h 82"/>
                  <a:gd name="T16" fmla="*/ 0 w 13"/>
                  <a:gd name="T17" fmla="*/ 1 h 82"/>
                  <a:gd name="T18" fmla="*/ 0 w 13"/>
                  <a:gd name="T19" fmla="*/ 1 h 82"/>
                  <a:gd name="T20" fmla="*/ 0 w 13"/>
                  <a:gd name="T21" fmla="*/ 2 h 82"/>
                  <a:gd name="T22" fmla="*/ 0 w 13"/>
                  <a:gd name="T23" fmla="*/ 2 h 82"/>
                  <a:gd name="T24" fmla="*/ 0 w 13"/>
                  <a:gd name="T25" fmla="*/ 3 h 82"/>
                  <a:gd name="T26" fmla="*/ 0 w 13"/>
                  <a:gd name="T27" fmla="*/ 3 h 82"/>
                  <a:gd name="T28" fmla="*/ 0 w 13"/>
                  <a:gd name="T29" fmla="*/ 3 h 82"/>
                  <a:gd name="T30" fmla="*/ 0 w 13"/>
                  <a:gd name="T31" fmla="*/ 3 h 82"/>
                  <a:gd name="T32" fmla="*/ 0 w 13"/>
                  <a:gd name="T33" fmla="*/ 3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" h="82">
                    <a:moveTo>
                      <a:pt x="0" y="75"/>
                    </a:moveTo>
                    <a:lnTo>
                      <a:pt x="4" y="63"/>
                    </a:lnTo>
                    <a:lnTo>
                      <a:pt x="6" y="47"/>
                    </a:lnTo>
                    <a:lnTo>
                      <a:pt x="8" y="16"/>
                    </a:lnTo>
                    <a:lnTo>
                      <a:pt x="10" y="5"/>
                    </a:lnTo>
                    <a:lnTo>
                      <a:pt x="11" y="3"/>
                    </a:lnTo>
                    <a:lnTo>
                      <a:pt x="13" y="0"/>
                    </a:lnTo>
                    <a:lnTo>
                      <a:pt x="11" y="11"/>
                    </a:lnTo>
                    <a:lnTo>
                      <a:pt x="10" y="21"/>
                    </a:lnTo>
                    <a:lnTo>
                      <a:pt x="9" y="31"/>
                    </a:lnTo>
                    <a:lnTo>
                      <a:pt x="8" y="47"/>
                    </a:lnTo>
                    <a:lnTo>
                      <a:pt x="7" y="55"/>
                    </a:lnTo>
                    <a:lnTo>
                      <a:pt x="4" y="76"/>
                    </a:lnTo>
                    <a:lnTo>
                      <a:pt x="2" y="81"/>
                    </a:lnTo>
                    <a:lnTo>
                      <a:pt x="1" y="82"/>
                    </a:lnTo>
                    <a:lnTo>
                      <a:pt x="1" y="79"/>
                    </a:lnTo>
                    <a:lnTo>
                      <a:pt x="0" y="75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66" name="Freeform 228">
                <a:extLst>
                  <a:ext uri="{FF2B5EF4-FFF2-40B4-BE49-F238E27FC236}">
                    <a16:creationId xmlns:a16="http://schemas.microsoft.com/office/drawing/2014/main" id="{2BC315AA-22CC-418D-89B2-DBD6B26E4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0" y="2061"/>
                <a:ext cx="15" cy="33"/>
              </a:xfrm>
              <a:custGeom>
                <a:avLst/>
                <a:gdLst>
                  <a:gd name="T0" fmla="*/ 2 w 76"/>
                  <a:gd name="T1" fmla="*/ 6 h 167"/>
                  <a:gd name="T2" fmla="*/ 2 w 76"/>
                  <a:gd name="T3" fmla="*/ 6 h 167"/>
                  <a:gd name="T4" fmla="*/ 2 w 76"/>
                  <a:gd name="T5" fmla="*/ 6 h 167"/>
                  <a:gd name="T6" fmla="*/ 2 w 76"/>
                  <a:gd name="T7" fmla="*/ 6 h 167"/>
                  <a:gd name="T8" fmla="*/ 1 w 76"/>
                  <a:gd name="T9" fmla="*/ 5 h 167"/>
                  <a:gd name="T10" fmla="*/ 1 w 76"/>
                  <a:gd name="T11" fmla="*/ 5 h 167"/>
                  <a:gd name="T12" fmla="*/ 1 w 76"/>
                  <a:gd name="T13" fmla="*/ 5 h 167"/>
                  <a:gd name="T14" fmla="*/ 1 w 76"/>
                  <a:gd name="T15" fmla="*/ 4 h 167"/>
                  <a:gd name="T16" fmla="*/ 1 w 76"/>
                  <a:gd name="T17" fmla="*/ 4 h 167"/>
                  <a:gd name="T18" fmla="*/ 0 w 76"/>
                  <a:gd name="T19" fmla="*/ 4 h 167"/>
                  <a:gd name="T20" fmla="*/ 0 w 76"/>
                  <a:gd name="T21" fmla="*/ 4 h 167"/>
                  <a:gd name="T22" fmla="*/ 1 w 76"/>
                  <a:gd name="T23" fmla="*/ 4 h 167"/>
                  <a:gd name="T24" fmla="*/ 1 w 76"/>
                  <a:gd name="T25" fmla="*/ 3 h 167"/>
                  <a:gd name="T26" fmla="*/ 0 w 76"/>
                  <a:gd name="T27" fmla="*/ 2 h 167"/>
                  <a:gd name="T28" fmla="*/ 0 w 76"/>
                  <a:gd name="T29" fmla="*/ 2 h 167"/>
                  <a:gd name="T30" fmla="*/ 0 w 76"/>
                  <a:gd name="T31" fmla="*/ 2 h 167"/>
                  <a:gd name="T32" fmla="*/ 0 w 76"/>
                  <a:gd name="T33" fmla="*/ 0 h 167"/>
                  <a:gd name="T34" fmla="*/ 1 w 76"/>
                  <a:gd name="T35" fmla="*/ 0 h 167"/>
                  <a:gd name="T36" fmla="*/ 1 w 76"/>
                  <a:gd name="T37" fmla="*/ 1 h 167"/>
                  <a:gd name="T38" fmla="*/ 2 w 76"/>
                  <a:gd name="T39" fmla="*/ 1 h 167"/>
                  <a:gd name="T40" fmla="*/ 2 w 76"/>
                  <a:gd name="T41" fmla="*/ 1 h 167"/>
                  <a:gd name="T42" fmla="*/ 2 w 76"/>
                  <a:gd name="T43" fmla="*/ 1 h 167"/>
                  <a:gd name="T44" fmla="*/ 2 w 76"/>
                  <a:gd name="T45" fmla="*/ 2 h 167"/>
                  <a:gd name="T46" fmla="*/ 2 w 76"/>
                  <a:gd name="T47" fmla="*/ 2 h 167"/>
                  <a:gd name="T48" fmla="*/ 2 w 76"/>
                  <a:gd name="T49" fmla="*/ 2 h 167"/>
                  <a:gd name="T50" fmla="*/ 2 w 76"/>
                  <a:gd name="T51" fmla="*/ 2 h 167"/>
                  <a:gd name="T52" fmla="*/ 3 w 76"/>
                  <a:gd name="T53" fmla="*/ 2 h 167"/>
                  <a:gd name="T54" fmla="*/ 3 w 76"/>
                  <a:gd name="T55" fmla="*/ 3 h 167"/>
                  <a:gd name="T56" fmla="*/ 3 w 76"/>
                  <a:gd name="T57" fmla="*/ 3 h 167"/>
                  <a:gd name="T58" fmla="*/ 3 w 76"/>
                  <a:gd name="T59" fmla="*/ 3 h 167"/>
                  <a:gd name="T60" fmla="*/ 3 w 76"/>
                  <a:gd name="T61" fmla="*/ 3 h 167"/>
                  <a:gd name="T62" fmla="*/ 3 w 76"/>
                  <a:gd name="T63" fmla="*/ 4 h 167"/>
                  <a:gd name="T64" fmla="*/ 3 w 76"/>
                  <a:gd name="T65" fmla="*/ 4 h 167"/>
                  <a:gd name="T66" fmla="*/ 3 w 76"/>
                  <a:gd name="T67" fmla="*/ 5 h 167"/>
                  <a:gd name="T68" fmla="*/ 3 w 76"/>
                  <a:gd name="T69" fmla="*/ 4 h 167"/>
                  <a:gd name="T70" fmla="*/ 3 w 76"/>
                  <a:gd name="T71" fmla="*/ 5 h 167"/>
                  <a:gd name="T72" fmla="*/ 2 w 76"/>
                  <a:gd name="T73" fmla="*/ 6 h 167"/>
                  <a:gd name="T74" fmla="*/ 2 w 76"/>
                  <a:gd name="T75" fmla="*/ 6 h 167"/>
                  <a:gd name="T76" fmla="*/ 2 w 76"/>
                  <a:gd name="T77" fmla="*/ 7 h 167"/>
                  <a:gd name="T78" fmla="*/ 2 w 76"/>
                  <a:gd name="T79" fmla="*/ 7 h 16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76" h="167">
                    <a:moveTo>
                      <a:pt x="54" y="159"/>
                    </a:moveTo>
                    <a:lnTo>
                      <a:pt x="52" y="147"/>
                    </a:lnTo>
                    <a:lnTo>
                      <a:pt x="50" y="150"/>
                    </a:lnTo>
                    <a:lnTo>
                      <a:pt x="44" y="155"/>
                    </a:lnTo>
                    <a:lnTo>
                      <a:pt x="40" y="155"/>
                    </a:lnTo>
                    <a:lnTo>
                      <a:pt x="39" y="153"/>
                    </a:lnTo>
                    <a:lnTo>
                      <a:pt x="37" y="145"/>
                    </a:lnTo>
                    <a:lnTo>
                      <a:pt x="39" y="141"/>
                    </a:lnTo>
                    <a:lnTo>
                      <a:pt x="40" y="137"/>
                    </a:lnTo>
                    <a:lnTo>
                      <a:pt x="31" y="138"/>
                    </a:lnTo>
                    <a:lnTo>
                      <a:pt x="28" y="139"/>
                    </a:lnTo>
                    <a:lnTo>
                      <a:pt x="22" y="133"/>
                    </a:lnTo>
                    <a:lnTo>
                      <a:pt x="22" y="130"/>
                    </a:lnTo>
                    <a:lnTo>
                      <a:pt x="22" y="127"/>
                    </a:lnTo>
                    <a:lnTo>
                      <a:pt x="24" y="117"/>
                    </a:lnTo>
                    <a:lnTo>
                      <a:pt x="22" y="113"/>
                    </a:lnTo>
                    <a:lnTo>
                      <a:pt x="17" y="112"/>
                    </a:lnTo>
                    <a:lnTo>
                      <a:pt x="14" y="109"/>
                    </a:lnTo>
                    <a:lnTo>
                      <a:pt x="9" y="103"/>
                    </a:lnTo>
                    <a:lnTo>
                      <a:pt x="9" y="101"/>
                    </a:lnTo>
                    <a:lnTo>
                      <a:pt x="7" y="95"/>
                    </a:lnTo>
                    <a:lnTo>
                      <a:pt x="7" y="92"/>
                    </a:lnTo>
                    <a:lnTo>
                      <a:pt x="14" y="94"/>
                    </a:lnTo>
                    <a:lnTo>
                      <a:pt x="15" y="93"/>
                    </a:lnTo>
                    <a:lnTo>
                      <a:pt x="16" y="88"/>
                    </a:lnTo>
                    <a:lnTo>
                      <a:pt x="13" y="81"/>
                    </a:lnTo>
                    <a:lnTo>
                      <a:pt x="6" y="71"/>
                    </a:lnTo>
                    <a:lnTo>
                      <a:pt x="1" y="62"/>
                    </a:lnTo>
                    <a:lnTo>
                      <a:pt x="0" y="51"/>
                    </a:lnTo>
                    <a:lnTo>
                      <a:pt x="1" y="48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7" y="28"/>
                    </a:lnTo>
                    <a:lnTo>
                      <a:pt x="10" y="11"/>
                    </a:lnTo>
                    <a:lnTo>
                      <a:pt x="17" y="0"/>
                    </a:lnTo>
                    <a:lnTo>
                      <a:pt x="24" y="7"/>
                    </a:lnTo>
                    <a:lnTo>
                      <a:pt x="27" y="10"/>
                    </a:lnTo>
                    <a:lnTo>
                      <a:pt x="35" y="19"/>
                    </a:lnTo>
                    <a:lnTo>
                      <a:pt x="39" y="28"/>
                    </a:lnTo>
                    <a:lnTo>
                      <a:pt x="42" y="34"/>
                    </a:lnTo>
                    <a:lnTo>
                      <a:pt x="43" y="34"/>
                    </a:lnTo>
                    <a:lnTo>
                      <a:pt x="44" y="31"/>
                    </a:lnTo>
                    <a:lnTo>
                      <a:pt x="48" y="33"/>
                    </a:lnTo>
                    <a:lnTo>
                      <a:pt x="49" y="39"/>
                    </a:lnTo>
                    <a:lnTo>
                      <a:pt x="51" y="45"/>
                    </a:lnTo>
                    <a:lnTo>
                      <a:pt x="53" y="51"/>
                    </a:lnTo>
                    <a:lnTo>
                      <a:pt x="53" y="56"/>
                    </a:lnTo>
                    <a:lnTo>
                      <a:pt x="56" y="57"/>
                    </a:lnTo>
                    <a:lnTo>
                      <a:pt x="58" y="57"/>
                    </a:lnTo>
                    <a:lnTo>
                      <a:pt x="60" y="51"/>
                    </a:lnTo>
                    <a:lnTo>
                      <a:pt x="62" y="44"/>
                    </a:lnTo>
                    <a:lnTo>
                      <a:pt x="65" y="49"/>
                    </a:lnTo>
                    <a:lnTo>
                      <a:pt x="66" y="56"/>
                    </a:lnTo>
                    <a:lnTo>
                      <a:pt x="66" y="61"/>
                    </a:lnTo>
                    <a:lnTo>
                      <a:pt x="65" y="68"/>
                    </a:lnTo>
                    <a:lnTo>
                      <a:pt x="65" y="73"/>
                    </a:lnTo>
                    <a:lnTo>
                      <a:pt x="66" y="82"/>
                    </a:lnTo>
                    <a:lnTo>
                      <a:pt x="68" y="84"/>
                    </a:lnTo>
                    <a:lnTo>
                      <a:pt x="73" y="76"/>
                    </a:lnTo>
                    <a:lnTo>
                      <a:pt x="76" y="77"/>
                    </a:lnTo>
                    <a:lnTo>
                      <a:pt x="76" y="85"/>
                    </a:lnTo>
                    <a:lnTo>
                      <a:pt x="74" y="92"/>
                    </a:lnTo>
                    <a:lnTo>
                      <a:pt x="71" y="100"/>
                    </a:lnTo>
                    <a:lnTo>
                      <a:pt x="71" y="104"/>
                    </a:lnTo>
                    <a:lnTo>
                      <a:pt x="69" y="113"/>
                    </a:lnTo>
                    <a:lnTo>
                      <a:pt x="69" y="120"/>
                    </a:lnTo>
                    <a:lnTo>
                      <a:pt x="71" y="116"/>
                    </a:lnTo>
                    <a:lnTo>
                      <a:pt x="75" y="113"/>
                    </a:lnTo>
                    <a:lnTo>
                      <a:pt x="76" y="113"/>
                    </a:lnTo>
                    <a:lnTo>
                      <a:pt x="76" y="121"/>
                    </a:lnTo>
                    <a:lnTo>
                      <a:pt x="73" y="129"/>
                    </a:lnTo>
                    <a:lnTo>
                      <a:pt x="66" y="139"/>
                    </a:lnTo>
                    <a:lnTo>
                      <a:pt x="57" y="146"/>
                    </a:lnTo>
                    <a:lnTo>
                      <a:pt x="58" y="151"/>
                    </a:lnTo>
                    <a:lnTo>
                      <a:pt x="60" y="156"/>
                    </a:lnTo>
                    <a:lnTo>
                      <a:pt x="61" y="161"/>
                    </a:lnTo>
                    <a:lnTo>
                      <a:pt x="60" y="166"/>
                    </a:lnTo>
                    <a:lnTo>
                      <a:pt x="57" y="167"/>
                    </a:lnTo>
                    <a:lnTo>
                      <a:pt x="56" y="166"/>
                    </a:lnTo>
                    <a:lnTo>
                      <a:pt x="54" y="159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67" name="Freeform 229">
                <a:extLst>
                  <a:ext uri="{FF2B5EF4-FFF2-40B4-BE49-F238E27FC236}">
                    <a16:creationId xmlns:a16="http://schemas.microsoft.com/office/drawing/2014/main" id="{57891AB1-630B-4112-8143-80A3E35652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6" y="2063"/>
                <a:ext cx="4" cy="32"/>
              </a:xfrm>
              <a:custGeom>
                <a:avLst/>
                <a:gdLst>
                  <a:gd name="T0" fmla="*/ 1 w 20"/>
                  <a:gd name="T1" fmla="*/ 6 h 159"/>
                  <a:gd name="T2" fmla="*/ 1 w 20"/>
                  <a:gd name="T3" fmla="*/ 6 h 159"/>
                  <a:gd name="T4" fmla="*/ 0 w 20"/>
                  <a:gd name="T5" fmla="*/ 5 h 159"/>
                  <a:gd name="T6" fmla="*/ 0 w 20"/>
                  <a:gd name="T7" fmla="*/ 3 h 159"/>
                  <a:gd name="T8" fmla="*/ 0 w 20"/>
                  <a:gd name="T9" fmla="*/ 2 h 159"/>
                  <a:gd name="T10" fmla="*/ 0 w 20"/>
                  <a:gd name="T11" fmla="*/ 2 h 159"/>
                  <a:gd name="T12" fmla="*/ 0 w 20"/>
                  <a:gd name="T13" fmla="*/ 2 h 159"/>
                  <a:gd name="T14" fmla="*/ 0 w 20"/>
                  <a:gd name="T15" fmla="*/ 1 h 159"/>
                  <a:gd name="T16" fmla="*/ 0 w 20"/>
                  <a:gd name="T17" fmla="*/ 0 h 159"/>
                  <a:gd name="T18" fmla="*/ 0 w 20"/>
                  <a:gd name="T19" fmla="*/ 0 h 159"/>
                  <a:gd name="T20" fmla="*/ 0 w 20"/>
                  <a:gd name="T21" fmla="*/ 1 h 159"/>
                  <a:gd name="T22" fmla="*/ 0 w 20"/>
                  <a:gd name="T23" fmla="*/ 2 h 159"/>
                  <a:gd name="T24" fmla="*/ 0 w 20"/>
                  <a:gd name="T25" fmla="*/ 3 h 159"/>
                  <a:gd name="T26" fmla="*/ 0 w 20"/>
                  <a:gd name="T27" fmla="*/ 4 h 159"/>
                  <a:gd name="T28" fmla="*/ 1 w 20"/>
                  <a:gd name="T29" fmla="*/ 5 h 159"/>
                  <a:gd name="T30" fmla="*/ 1 w 20"/>
                  <a:gd name="T31" fmla="*/ 6 h 159"/>
                  <a:gd name="T32" fmla="*/ 1 w 20"/>
                  <a:gd name="T33" fmla="*/ 6 h 159"/>
                  <a:gd name="T34" fmla="*/ 1 w 20"/>
                  <a:gd name="T35" fmla="*/ 6 h 159"/>
                  <a:gd name="T36" fmla="*/ 1 w 20"/>
                  <a:gd name="T37" fmla="*/ 6 h 159"/>
                  <a:gd name="T38" fmla="*/ 1 w 20"/>
                  <a:gd name="T39" fmla="*/ 6 h 1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0" h="159">
                    <a:moveTo>
                      <a:pt x="17" y="159"/>
                    </a:moveTo>
                    <a:lnTo>
                      <a:pt x="16" y="142"/>
                    </a:lnTo>
                    <a:lnTo>
                      <a:pt x="11" y="113"/>
                    </a:lnTo>
                    <a:lnTo>
                      <a:pt x="6" y="70"/>
                    </a:lnTo>
                    <a:lnTo>
                      <a:pt x="5" y="60"/>
                    </a:lnTo>
                    <a:lnTo>
                      <a:pt x="3" y="50"/>
                    </a:lnTo>
                    <a:lnTo>
                      <a:pt x="2" y="38"/>
                    </a:lnTo>
                    <a:lnTo>
                      <a:pt x="0" y="1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2" y="26"/>
                    </a:lnTo>
                    <a:lnTo>
                      <a:pt x="4" y="45"/>
                    </a:lnTo>
                    <a:lnTo>
                      <a:pt x="8" y="68"/>
                    </a:lnTo>
                    <a:lnTo>
                      <a:pt x="12" y="92"/>
                    </a:lnTo>
                    <a:lnTo>
                      <a:pt x="16" y="122"/>
                    </a:lnTo>
                    <a:lnTo>
                      <a:pt x="18" y="141"/>
                    </a:lnTo>
                    <a:lnTo>
                      <a:pt x="20" y="158"/>
                    </a:lnTo>
                    <a:lnTo>
                      <a:pt x="20" y="159"/>
                    </a:lnTo>
                    <a:lnTo>
                      <a:pt x="19" y="159"/>
                    </a:lnTo>
                    <a:lnTo>
                      <a:pt x="17" y="159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68" name="Freeform 230">
                <a:extLst>
                  <a:ext uri="{FF2B5EF4-FFF2-40B4-BE49-F238E27FC236}">
                    <a16:creationId xmlns:a16="http://schemas.microsoft.com/office/drawing/2014/main" id="{C01D2705-8FA0-4333-AB35-D805E4CB1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5" y="2087"/>
                <a:ext cx="4" cy="1"/>
              </a:xfrm>
              <a:custGeom>
                <a:avLst/>
                <a:gdLst>
                  <a:gd name="T0" fmla="*/ 1 w 21"/>
                  <a:gd name="T1" fmla="*/ 0 h 5"/>
                  <a:gd name="T2" fmla="*/ 1 w 21"/>
                  <a:gd name="T3" fmla="*/ 0 h 5"/>
                  <a:gd name="T4" fmla="*/ 0 w 21"/>
                  <a:gd name="T5" fmla="*/ 0 h 5"/>
                  <a:gd name="T6" fmla="*/ 0 w 21"/>
                  <a:gd name="T7" fmla="*/ 0 h 5"/>
                  <a:gd name="T8" fmla="*/ 0 w 21"/>
                  <a:gd name="T9" fmla="*/ 0 h 5"/>
                  <a:gd name="T10" fmla="*/ 0 w 21"/>
                  <a:gd name="T11" fmla="*/ 0 h 5"/>
                  <a:gd name="T12" fmla="*/ 1 w 21"/>
                  <a:gd name="T13" fmla="*/ 0 h 5"/>
                  <a:gd name="T14" fmla="*/ 1 w 21"/>
                  <a:gd name="T15" fmla="*/ 0 h 5"/>
                  <a:gd name="T16" fmla="*/ 1 w 21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" h="5">
                    <a:moveTo>
                      <a:pt x="21" y="5"/>
                    </a:moveTo>
                    <a:lnTo>
                      <a:pt x="14" y="2"/>
                    </a:lnTo>
                    <a:lnTo>
                      <a:pt x="8" y="1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9" y="0"/>
                    </a:lnTo>
                    <a:lnTo>
                      <a:pt x="16" y="2"/>
                    </a:lnTo>
                    <a:lnTo>
                      <a:pt x="21" y="4"/>
                    </a:lnTo>
                    <a:lnTo>
                      <a:pt x="21" y="5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69" name="Freeform 231">
                <a:extLst>
                  <a:ext uri="{FF2B5EF4-FFF2-40B4-BE49-F238E27FC236}">
                    <a16:creationId xmlns:a16="http://schemas.microsoft.com/office/drawing/2014/main" id="{BEC15B93-60A6-494C-94AF-1CC0F478C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4" y="2082"/>
                <a:ext cx="4" cy="2"/>
              </a:xfrm>
              <a:custGeom>
                <a:avLst/>
                <a:gdLst>
                  <a:gd name="T0" fmla="*/ 1 w 23"/>
                  <a:gd name="T1" fmla="*/ 0 h 11"/>
                  <a:gd name="T2" fmla="*/ 1 w 23"/>
                  <a:gd name="T3" fmla="*/ 0 h 11"/>
                  <a:gd name="T4" fmla="*/ 0 w 23"/>
                  <a:gd name="T5" fmla="*/ 0 h 11"/>
                  <a:gd name="T6" fmla="*/ 0 w 23"/>
                  <a:gd name="T7" fmla="*/ 0 h 11"/>
                  <a:gd name="T8" fmla="*/ 0 w 23"/>
                  <a:gd name="T9" fmla="*/ 0 h 11"/>
                  <a:gd name="T10" fmla="*/ 0 w 23"/>
                  <a:gd name="T11" fmla="*/ 0 h 11"/>
                  <a:gd name="T12" fmla="*/ 0 w 23"/>
                  <a:gd name="T13" fmla="*/ 0 h 11"/>
                  <a:gd name="T14" fmla="*/ 0 w 23"/>
                  <a:gd name="T15" fmla="*/ 0 h 11"/>
                  <a:gd name="T16" fmla="*/ 1 w 23"/>
                  <a:gd name="T17" fmla="*/ 0 h 11"/>
                  <a:gd name="T18" fmla="*/ 1 w 23"/>
                  <a:gd name="T19" fmla="*/ 0 h 11"/>
                  <a:gd name="T20" fmla="*/ 1 w 23"/>
                  <a:gd name="T21" fmla="*/ 0 h 11"/>
                  <a:gd name="T22" fmla="*/ 1 w 23"/>
                  <a:gd name="T23" fmla="*/ 0 h 11"/>
                  <a:gd name="T24" fmla="*/ 1 w 23"/>
                  <a:gd name="T25" fmla="*/ 0 h 11"/>
                  <a:gd name="T26" fmla="*/ 1 w 23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3" h="11">
                    <a:moveTo>
                      <a:pt x="22" y="11"/>
                    </a:moveTo>
                    <a:lnTo>
                      <a:pt x="17" y="6"/>
                    </a:lnTo>
                    <a:lnTo>
                      <a:pt x="14" y="4"/>
                    </a:lnTo>
                    <a:lnTo>
                      <a:pt x="8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15" y="3"/>
                    </a:lnTo>
                    <a:lnTo>
                      <a:pt x="17" y="4"/>
                    </a:lnTo>
                    <a:lnTo>
                      <a:pt x="19" y="5"/>
                    </a:lnTo>
                    <a:lnTo>
                      <a:pt x="22" y="7"/>
                    </a:lnTo>
                    <a:lnTo>
                      <a:pt x="23" y="8"/>
                    </a:lnTo>
                    <a:lnTo>
                      <a:pt x="22" y="1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70" name="Freeform 232">
                <a:extLst>
                  <a:ext uri="{FF2B5EF4-FFF2-40B4-BE49-F238E27FC236}">
                    <a16:creationId xmlns:a16="http://schemas.microsoft.com/office/drawing/2014/main" id="{F9BCFBE6-6F5F-46CC-97CE-F3646C7A09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4" y="2073"/>
                <a:ext cx="2" cy="1"/>
              </a:xfrm>
              <a:custGeom>
                <a:avLst/>
                <a:gdLst>
                  <a:gd name="T0" fmla="*/ 0 w 12"/>
                  <a:gd name="T1" fmla="*/ 0 h 7"/>
                  <a:gd name="T2" fmla="*/ 0 w 12"/>
                  <a:gd name="T3" fmla="*/ 0 h 7"/>
                  <a:gd name="T4" fmla="*/ 0 w 12"/>
                  <a:gd name="T5" fmla="*/ 0 h 7"/>
                  <a:gd name="T6" fmla="*/ 0 w 12"/>
                  <a:gd name="T7" fmla="*/ 0 h 7"/>
                  <a:gd name="T8" fmla="*/ 0 w 12"/>
                  <a:gd name="T9" fmla="*/ 0 h 7"/>
                  <a:gd name="T10" fmla="*/ 0 w 12"/>
                  <a:gd name="T11" fmla="*/ 0 h 7"/>
                  <a:gd name="T12" fmla="*/ 0 w 12"/>
                  <a:gd name="T13" fmla="*/ 0 h 7"/>
                  <a:gd name="T14" fmla="*/ 0 w 12"/>
                  <a:gd name="T15" fmla="*/ 0 h 7"/>
                  <a:gd name="T16" fmla="*/ 0 w 12"/>
                  <a:gd name="T17" fmla="*/ 0 h 7"/>
                  <a:gd name="T18" fmla="*/ 0 w 12"/>
                  <a:gd name="T19" fmla="*/ 0 h 7"/>
                  <a:gd name="T20" fmla="*/ 0 w 12"/>
                  <a:gd name="T21" fmla="*/ 0 h 7"/>
                  <a:gd name="T22" fmla="*/ 0 w 12"/>
                  <a:gd name="T23" fmla="*/ 0 h 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" h="7">
                    <a:moveTo>
                      <a:pt x="12" y="7"/>
                    </a:moveTo>
                    <a:lnTo>
                      <a:pt x="8" y="3"/>
                    </a:lnTo>
                    <a:lnTo>
                      <a:pt x="6" y="2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6" y="1"/>
                    </a:lnTo>
                    <a:lnTo>
                      <a:pt x="8" y="2"/>
                    </a:lnTo>
                    <a:lnTo>
                      <a:pt x="11" y="5"/>
                    </a:lnTo>
                    <a:lnTo>
                      <a:pt x="12" y="6"/>
                    </a:lnTo>
                    <a:lnTo>
                      <a:pt x="12" y="7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71" name="Freeform 233">
                <a:extLst>
                  <a:ext uri="{FF2B5EF4-FFF2-40B4-BE49-F238E27FC236}">
                    <a16:creationId xmlns:a16="http://schemas.microsoft.com/office/drawing/2014/main" id="{0F37AD6E-8719-4BCB-9264-72562F985F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7" y="2070"/>
                <a:ext cx="1" cy="7"/>
              </a:xfrm>
              <a:custGeom>
                <a:avLst/>
                <a:gdLst>
                  <a:gd name="T0" fmla="*/ 0 w 5"/>
                  <a:gd name="T1" fmla="*/ 1 h 37"/>
                  <a:gd name="T2" fmla="*/ 0 w 5"/>
                  <a:gd name="T3" fmla="*/ 1 h 37"/>
                  <a:gd name="T4" fmla="*/ 0 w 5"/>
                  <a:gd name="T5" fmla="*/ 1 h 37"/>
                  <a:gd name="T6" fmla="*/ 0 w 5"/>
                  <a:gd name="T7" fmla="*/ 0 h 37"/>
                  <a:gd name="T8" fmla="*/ 0 w 5"/>
                  <a:gd name="T9" fmla="*/ 0 h 37"/>
                  <a:gd name="T10" fmla="*/ 0 w 5"/>
                  <a:gd name="T11" fmla="*/ 0 h 37"/>
                  <a:gd name="T12" fmla="*/ 0 w 5"/>
                  <a:gd name="T13" fmla="*/ 0 h 37"/>
                  <a:gd name="T14" fmla="*/ 0 w 5"/>
                  <a:gd name="T15" fmla="*/ 1 h 37"/>
                  <a:gd name="T16" fmla="*/ 0 w 5"/>
                  <a:gd name="T17" fmla="*/ 1 h 37"/>
                  <a:gd name="T18" fmla="*/ 0 w 5"/>
                  <a:gd name="T19" fmla="*/ 1 h 37"/>
                  <a:gd name="T20" fmla="*/ 0 w 5"/>
                  <a:gd name="T21" fmla="*/ 1 h 37"/>
                  <a:gd name="T22" fmla="*/ 0 w 5"/>
                  <a:gd name="T23" fmla="*/ 1 h 37"/>
                  <a:gd name="T24" fmla="*/ 0 w 5"/>
                  <a:gd name="T25" fmla="*/ 1 h 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" h="37">
                    <a:moveTo>
                      <a:pt x="0" y="34"/>
                    </a:moveTo>
                    <a:lnTo>
                      <a:pt x="3" y="28"/>
                    </a:lnTo>
                    <a:lnTo>
                      <a:pt x="4" y="21"/>
                    </a:lnTo>
                    <a:lnTo>
                      <a:pt x="4" y="11"/>
                    </a:lnTo>
                    <a:lnTo>
                      <a:pt x="4" y="3"/>
                    </a:lnTo>
                    <a:lnTo>
                      <a:pt x="4" y="0"/>
                    </a:lnTo>
                    <a:lnTo>
                      <a:pt x="5" y="13"/>
                    </a:lnTo>
                    <a:lnTo>
                      <a:pt x="5" y="20"/>
                    </a:lnTo>
                    <a:lnTo>
                      <a:pt x="5" y="31"/>
                    </a:lnTo>
                    <a:lnTo>
                      <a:pt x="4" y="34"/>
                    </a:lnTo>
                    <a:lnTo>
                      <a:pt x="1" y="37"/>
                    </a:lnTo>
                    <a:lnTo>
                      <a:pt x="0" y="3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72" name="Freeform 234">
                <a:extLst>
                  <a:ext uri="{FF2B5EF4-FFF2-40B4-BE49-F238E27FC236}">
                    <a16:creationId xmlns:a16="http://schemas.microsoft.com/office/drawing/2014/main" id="{C01DE353-1693-47CC-BAC6-A0F654EA62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9" y="2076"/>
                <a:ext cx="2" cy="10"/>
              </a:xfrm>
              <a:custGeom>
                <a:avLst/>
                <a:gdLst>
                  <a:gd name="T0" fmla="*/ 0 w 6"/>
                  <a:gd name="T1" fmla="*/ 2 h 50"/>
                  <a:gd name="T2" fmla="*/ 0 w 6"/>
                  <a:gd name="T3" fmla="*/ 2 h 50"/>
                  <a:gd name="T4" fmla="*/ 0 w 6"/>
                  <a:gd name="T5" fmla="*/ 1 h 50"/>
                  <a:gd name="T6" fmla="*/ 0 w 6"/>
                  <a:gd name="T7" fmla="*/ 0 h 50"/>
                  <a:gd name="T8" fmla="*/ 0 w 6"/>
                  <a:gd name="T9" fmla="*/ 0 h 50"/>
                  <a:gd name="T10" fmla="*/ 1 w 6"/>
                  <a:gd name="T11" fmla="*/ 0 h 50"/>
                  <a:gd name="T12" fmla="*/ 1 w 6"/>
                  <a:gd name="T13" fmla="*/ 0 h 50"/>
                  <a:gd name="T14" fmla="*/ 1 w 6"/>
                  <a:gd name="T15" fmla="*/ 0 h 50"/>
                  <a:gd name="T16" fmla="*/ 0 w 6"/>
                  <a:gd name="T17" fmla="*/ 0 h 50"/>
                  <a:gd name="T18" fmla="*/ 1 w 6"/>
                  <a:gd name="T19" fmla="*/ 1 h 50"/>
                  <a:gd name="T20" fmla="*/ 0 w 6"/>
                  <a:gd name="T21" fmla="*/ 1 h 50"/>
                  <a:gd name="T22" fmla="*/ 0 w 6"/>
                  <a:gd name="T23" fmla="*/ 1 h 50"/>
                  <a:gd name="T24" fmla="*/ 0 w 6"/>
                  <a:gd name="T25" fmla="*/ 2 h 50"/>
                  <a:gd name="T26" fmla="*/ 0 w 6"/>
                  <a:gd name="T27" fmla="*/ 2 h 50"/>
                  <a:gd name="T28" fmla="*/ 0 w 6"/>
                  <a:gd name="T29" fmla="*/ 2 h 50"/>
                  <a:gd name="T30" fmla="*/ 0 w 6"/>
                  <a:gd name="T31" fmla="*/ 2 h 50"/>
                  <a:gd name="T32" fmla="*/ 0 w 6"/>
                  <a:gd name="T33" fmla="*/ 2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" h="50">
                    <a:moveTo>
                      <a:pt x="0" y="45"/>
                    </a:moveTo>
                    <a:lnTo>
                      <a:pt x="1" y="38"/>
                    </a:lnTo>
                    <a:lnTo>
                      <a:pt x="2" y="28"/>
                    </a:lnTo>
                    <a:lnTo>
                      <a:pt x="3" y="10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5" y="5"/>
                    </a:lnTo>
                    <a:lnTo>
                      <a:pt x="4" y="12"/>
                    </a:lnTo>
                    <a:lnTo>
                      <a:pt x="5" y="19"/>
                    </a:lnTo>
                    <a:lnTo>
                      <a:pt x="4" y="28"/>
                    </a:lnTo>
                    <a:lnTo>
                      <a:pt x="3" y="33"/>
                    </a:lnTo>
                    <a:lnTo>
                      <a:pt x="2" y="46"/>
                    </a:lnTo>
                    <a:lnTo>
                      <a:pt x="1" y="48"/>
                    </a:lnTo>
                    <a:lnTo>
                      <a:pt x="0" y="50"/>
                    </a:lnTo>
                    <a:lnTo>
                      <a:pt x="0" y="47"/>
                    </a:lnTo>
                    <a:lnTo>
                      <a:pt x="0" y="45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73" name="Freeform 235">
                <a:extLst>
                  <a:ext uri="{FF2B5EF4-FFF2-40B4-BE49-F238E27FC236}">
                    <a16:creationId xmlns:a16="http://schemas.microsoft.com/office/drawing/2014/main" id="{516D7697-15C7-437D-93EC-EBB02479B1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" y="2085"/>
                <a:ext cx="35" cy="18"/>
              </a:xfrm>
              <a:custGeom>
                <a:avLst/>
                <a:gdLst>
                  <a:gd name="T0" fmla="*/ 1 w 174"/>
                  <a:gd name="T1" fmla="*/ 1 h 90"/>
                  <a:gd name="T2" fmla="*/ 0 w 174"/>
                  <a:gd name="T3" fmla="*/ 2 h 90"/>
                  <a:gd name="T4" fmla="*/ 1 w 174"/>
                  <a:gd name="T5" fmla="*/ 2 h 90"/>
                  <a:gd name="T6" fmla="*/ 1 w 174"/>
                  <a:gd name="T7" fmla="*/ 2 h 90"/>
                  <a:gd name="T8" fmla="*/ 1 w 174"/>
                  <a:gd name="T9" fmla="*/ 2 h 90"/>
                  <a:gd name="T10" fmla="*/ 1 w 174"/>
                  <a:gd name="T11" fmla="*/ 3 h 90"/>
                  <a:gd name="T12" fmla="*/ 2 w 174"/>
                  <a:gd name="T13" fmla="*/ 3 h 90"/>
                  <a:gd name="T14" fmla="*/ 2 w 174"/>
                  <a:gd name="T15" fmla="*/ 3 h 90"/>
                  <a:gd name="T16" fmla="*/ 2 w 174"/>
                  <a:gd name="T17" fmla="*/ 3 h 90"/>
                  <a:gd name="T18" fmla="*/ 3 w 174"/>
                  <a:gd name="T19" fmla="*/ 3 h 90"/>
                  <a:gd name="T20" fmla="*/ 3 w 174"/>
                  <a:gd name="T21" fmla="*/ 3 h 90"/>
                  <a:gd name="T22" fmla="*/ 3 w 174"/>
                  <a:gd name="T23" fmla="*/ 3 h 90"/>
                  <a:gd name="T24" fmla="*/ 4 w 174"/>
                  <a:gd name="T25" fmla="*/ 3 h 90"/>
                  <a:gd name="T26" fmla="*/ 4 w 174"/>
                  <a:gd name="T27" fmla="*/ 4 h 90"/>
                  <a:gd name="T28" fmla="*/ 5 w 174"/>
                  <a:gd name="T29" fmla="*/ 3 h 90"/>
                  <a:gd name="T30" fmla="*/ 5 w 174"/>
                  <a:gd name="T31" fmla="*/ 3 h 90"/>
                  <a:gd name="T32" fmla="*/ 6 w 174"/>
                  <a:gd name="T33" fmla="*/ 3 h 90"/>
                  <a:gd name="T34" fmla="*/ 7 w 174"/>
                  <a:gd name="T35" fmla="*/ 2 h 90"/>
                  <a:gd name="T36" fmla="*/ 6 w 174"/>
                  <a:gd name="T37" fmla="*/ 2 h 90"/>
                  <a:gd name="T38" fmla="*/ 6 w 174"/>
                  <a:gd name="T39" fmla="*/ 2 h 90"/>
                  <a:gd name="T40" fmla="*/ 6 w 174"/>
                  <a:gd name="T41" fmla="*/ 1 h 90"/>
                  <a:gd name="T42" fmla="*/ 6 w 174"/>
                  <a:gd name="T43" fmla="*/ 1 h 90"/>
                  <a:gd name="T44" fmla="*/ 5 w 174"/>
                  <a:gd name="T45" fmla="*/ 1 h 90"/>
                  <a:gd name="T46" fmla="*/ 5 w 174"/>
                  <a:gd name="T47" fmla="*/ 1 h 90"/>
                  <a:gd name="T48" fmla="*/ 5 w 174"/>
                  <a:gd name="T49" fmla="*/ 1 h 90"/>
                  <a:gd name="T50" fmla="*/ 5 w 174"/>
                  <a:gd name="T51" fmla="*/ 1 h 90"/>
                  <a:gd name="T52" fmla="*/ 5 w 174"/>
                  <a:gd name="T53" fmla="*/ 0 h 90"/>
                  <a:gd name="T54" fmla="*/ 4 w 174"/>
                  <a:gd name="T55" fmla="*/ 1 h 90"/>
                  <a:gd name="T56" fmla="*/ 4 w 174"/>
                  <a:gd name="T57" fmla="*/ 1 h 90"/>
                  <a:gd name="T58" fmla="*/ 4 w 174"/>
                  <a:gd name="T59" fmla="*/ 0 h 90"/>
                  <a:gd name="T60" fmla="*/ 3 w 174"/>
                  <a:gd name="T61" fmla="*/ 0 h 90"/>
                  <a:gd name="T62" fmla="*/ 3 w 174"/>
                  <a:gd name="T63" fmla="*/ 0 h 90"/>
                  <a:gd name="T64" fmla="*/ 2 w 174"/>
                  <a:gd name="T65" fmla="*/ 0 h 90"/>
                  <a:gd name="T66" fmla="*/ 2 w 174"/>
                  <a:gd name="T67" fmla="*/ 0 h 90"/>
                  <a:gd name="T68" fmla="*/ 2 w 174"/>
                  <a:gd name="T69" fmla="*/ 0 h 90"/>
                  <a:gd name="T70" fmla="*/ 2 w 174"/>
                  <a:gd name="T71" fmla="*/ 0 h 90"/>
                  <a:gd name="T72" fmla="*/ 1 w 174"/>
                  <a:gd name="T73" fmla="*/ 1 h 90"/>
                  <a:gd name="T74" fmla="*/ 0 w 174"/>
                  <a:gd name="T75" fmla="*/ 1 h 90"/>
                  <a:gd name="T76" fmla="*/ 0 w 174"/>
                  <a:gd name="T77" fmla="*/ 1 h 90"/>
                  <a:gd name="T78" fmla="*/ 0 w 174"/>
                  <a:gd name="T79" fmla="*/ 1 h 9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74" h="90">
                    <a:moveTo>
                      <a:pt x="8" y="34"/>
                    </a:moveTo>
                    <a:lnTo>
                      <a:pt x="20" y="36"/>
                    </a:lnTo>
                    <a:lnTo>
                      <a:pt x="18" y="40"/>
                    </a:lnTo>
                    <a:lnTo>
                      <a:pt x="11" y="46"/>
                    </a:lnTo>
                    <a:lnTo>
                      <a:pt x="11" y="51"/>
                    </a:lnTo>
                    <a:lnTo>
                      <a:pt x="15" y="52"/>
                    </a:lnTo>
                    <a:lnTo>
                      <a:pt x="23" y="53"/>
                    </a:lnTo>
                    <a:lnTo>
                      <a:pt x="27" y="51"/>
                    </a:lnTo>
                    <a:lnTo>
                      <a:pt x="31" y="50"/>
                    </a:lnTo>
                    <a:lnTo>
                      <a:pt x="30" y="60"/>
                    </a:lnTo>
                    <a:lnTo>
                      <a:pt x="30" y="64"/>
                    </a:lnTo>
                    <a:lnTo>
                      <a:pt x="35" y="70"/>
                    </a:lnTo>
                    <a:lnTo>
                      <a:pt x="37" y="70"/>
                    </a:lnTo>
                    <a:lnTo>
                      <a:pt x="42" y="70"/>
                    </a:lnTo>
                    <a:lnTo>
                      <a:pt x="52" y="67"/>
                    </a:lnTo>
                    <a:lnTo>
                      <a:pt x="56" y="68"/>
                    </a:lnTo>
                    <a:lnTo>
                      <a:pt x="57" y="75"/>
                    </a:lnTo>
                    <a:lnTo>
                      <a:pt x="60" y="78"/>
                    </a:lnTo>
                    <a:lnTo>
                      <a:pt x="67" y="82"/>
                    </a:lnTo>
                    <a:lnTo>
                      <a:pt x="68" y="83"/>
                    </a:lnTo>
                    <a:lnTo>
                      <a:pt x="75" y="85"/>
                    </a:lnTo>
                    <a:lnTo>
                      <a:pt x="78" y="84"/>
                    </a:lnTo>
                    <a:lnTo>
                      <a:pt x="76" y="77"/>
                    </a:lnTo>
                    <a:lnTo>
                      <a:pt x="76" y="75"/>
                    </a:lnTo>
                    <a:lnTo>
                      <a:pt x="82" y="74"/>
                    </a:lnTo>
                    <a:lnTo>
                      <a:pt x="91" y="77"/>
                    </a:lnTo>
                    <a:lnTo>
                      <a:pt x="100" y="84"/>
                    </a:lnTo>
                    <a:lnTo>
                      <a:pt x="109" y="89"/>
                    </a:lnTo>
                    <a:lnTo>
                      <a:pt x="120" y="90"/>
                    </a:lnTo>
                    <a:lnTo>
                      <a:pt x="124" y="87"/>
                    </a:lnTo>
                    <a:lnTo>
                      <a:pt x="124" y="84"/>
                    </a:lnTo>
                    <a:lnTo>
                      <a:pt x="133" y="81"/>
                    </a:lnTo>
                    <a:lnTo>
                      <a:pt x="144" y="80"/>
                    </a:lnTo>
                    <a:lnTo>
                      <a:pt x="161" y="73"/>
                    </a:lnTo>
                    <a:lnTo>
                      <a:pt x="174" y="64"/>
                    </a:lnTo>
                    <a:lnTo>
                      <a:pt x="167" y="57"/>
                    </a:lnTo>
                    <a:lnTo>
                      <a:pt x="162" y="52"/>
                    </a:lnTo>
                    <a:lnTo>
                      <a:pt x="153" y="44"/>
                    </a:lnTo>
                    <a:lnTo>
                      <a:pt x="144" y="41"/>
                    </a:lnTo>
                    <a:lnTo>
                      <a:pt x="137" y="38"/>
                    </a:lnTo>
                    <a:lnTo>
                      <a:pt x="138" y="38"/>
                    </a:lnTo>
                    <a:lnTo>
                      <a:pt x="138" y="36"/>
                    </a:lnTo>
                    <a:lnTo>
                      <a:pt x="142" y="34"/>
                    </a:lnTo>
                    <a:lnTo>
                      <a:pt x="140" y="31"/>
                    </a:lnTo>
                    <a:lnTo>
                      <a:pt x="134" y="30"/>
                    </a:lnTo>
                    <a:lnTo>
                      <a:pt x="126" y="27"/>
                    </a:lnTo>
                    <a:lnTo>
                      <a:pt x="120" y="25"/>
                    </a:lnTo>
                    <a:lnTo>
                      <a:pt x="116" y="25"/>
                    </a:lnTo>
                    <a:lnTo>
                      <a:pt x="113" y="23"/>
                    </a:lnTo>
                    <a:lnTo>
                      <a:pt x="115" y="21"/>
                    </a:lnTo>
                    <a:lnTo>
                      <a:pt x="120" y="17"/>
                    </a:lnTo>
                    <a:lnTo>
                      <a:pt x="127" y="15"/>
                    </a:lnTo>
                    <a:lnTo>
                      <a:pt x="123" y="12"/>
                    </a:lnTo>
                    <a:lnTo>
                      <a:pt x="116" y="12"/>
                    </a:lnTo>
                    <a:lnTo>
                      <a:pt x="109" y="12"/>
                    </a:lnTo>
                    <a:lnTo>
                      <a:pt x="102" y="14"/>
                    </a:lnTo>
                    <a:lnTo>
                      <a:pt x="98" y="15"/>
                    </a:lnTo>
                    <a:lnTo>
                      <a:pt x="88" y="14"/>
                    </a:lnTo>
                    <a:lnTo>
                      <a:pt x="86" y="12"/>
                    </a:lnTo>
                    <a:lnTo>
                      <a:pt x="94" y="5"/>
                    </a:lnTo>
                    <a:lnTo>
                      <a:pt x="93" y="0"/>
                    </a:lnTo>
                    <a:lnTo>
                      <a:pt x="85" y="1"/>
                    </a:lnTo>
                    <a:lnTo>
                      <a:pt x="77" y="6"/>
                    </a:lnTo>
                    <a:lnTo>
                      <a:pt x="69" y="8"/>
                    </a:lnTo>
                    <a:lnTo>
                      <a:pt x="65" y="9"/>
                    </a:lnTo>
                    <a:lnTo>
                      <a:pt x="56" y="12"/>
                    </a:lnTo>
                    <a:lnTo>
                      <a:pt x="48" y="14"/>
                    </a:lnTo>
                    <a:lnTo>
                      <a:pt x="53" y="10"/>
                    </a:lnTo>
                    <a:lnTo>
                      <a:pt x="56" y="6"/>
                    </a:lnTo>
                    <a:lnTo>
                      <a:pt x="56" y="4"/>
                    </a:lnTo>
                    <a:lnTo>
                      <a:pt x="48" y="5"/>
                    </a:lnTo>
                    <a:lnTo>
                      <a:pt x="39" y="10"/>
                    </a:lnTo>
                    <a:lnTo>
                      <a:pt x="27" y="18"/>
                    </a:lnTo>
                    <a:lnTo>
                      <a:pt x="22" y="30"/>
                    </a:lnTo>
                    <a:lnTo>
                      <a:pt x="16" y="30"/>
                    </a:lnTo>
                    <a:lnTo>
                      <a:pt x="11" y="27"/>
                    </a:lnTo>
                    <a:lnTo>
                      <a:pt x="6" y="26"/>
                    </a:lnTo>
                    <a:lnTo>
                      <a:pt x="1" y="29"/>
                    </a:lnTo>
                    <a:lnTo>
                      <a:pt x="0" y="32"/>
                    </a:lnTo>
                    <a:lnTo>
                      <a:pt x="2" y="33"/>
                    </a:lnTo>
                    <a:lnTo>
                      <a:pt x="8" y="3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74" name="Freeform 236">
                <a:extLst>
                  <a:ext uri="{FF2B5EF4-FFF2-40B4-BE49-F238E27FC236}">
                    <a16:creationId xmlns:a16="http://schemas.microsoft.com/office/drawing/2014/main" id="{255DAA18-EEE4-483A-8175-31B4DE64BA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7" y="2085"/>
                <a:ext cx="28" cy="17"/>
              </a:xfrm>
              <a:custGeom>
                <a:avLst/>
                <a:gdLst>
                  <a:gd name="T0" fmla="*/ 0 w 136"/>
                  <a:gd name="T1" fmla="*/ 0 h 88"/>
                  <a:gd name="T2" fmla="*/ 1 w 136"/>
                  <a:gd name="T3" fmla="*/ 1 h 88"/>
                  <a:gd name="T4" fmla="*/ 2 w 136"/>
                  <a:gd name="T5" fmla="*/ 1 h 88"/>
                  <a:gd name="T6" fmla="*/ 3 w 136"/>
                  <a:gd name="T7" fmla="*/ 2 h 88"/>
                  <a:gd name="T8" fmla="*/ 4 w 136"/>
                  <a:gd name="T9" fmla="*/ 2 h 88"/>
                  <a:gd name="T10" fmla="*/ 4 w 136"/>
                  <a:gd name="T11" fmla="*/ 3 h 88"/>
                  <a:gd name="T12" fmla="*/ 4 w 136"/>
                  <a:gd name="T13" fmla="*/ 3 h 88"/>
                  <a:gd name="T14" fmla="*/ 5 w 136"/>
                  <a:gd name="T15" fmla="*/ 3 h 88"/>
                  <a:gd name="T16" fmla="*/ 6 w 136"/>
                  <a:gd name="T17" fmla="*/ 3 h 88"/>
                  <a:gd name="T18" fmla="*/ 6 w 136"/>
                  <a:gd name="T19" fmla="*/ 3 h 88"/>
                  <a:gd name="T20" fmla="*/ 5 w 136"/>
                  <a:gd name="T21" fmla="*/ 3 h 88"/>
                  <a:gd name="T22" fmla="*/ 4 w 136"/>
                  <a:gd name="T23" fmla="*/ 3 h 88"/>
                  <a:gd name="T24" fmla="*/ 3 w 136"/>
                  <a:gd name="T25" fmla="*/ 2 h 88"/>
                  <a:gd name="T26" fmla="*/ 2 w 136"/>
                  <a:gd name="T27" fmla="*/ 1 h 88"/>
                  <a:gd name="T28" fmla="*/ 1 w 136"/>
                  <a:gd name="T29" fmla="*/ 1 h 88"/>
                  <a:gd name="T30" fmla="*/ 1 w 136"/>
                  <a:gd name="T31" fmla="*/ 0 h 88"/>
                  <a:gd name="T32" fmla="*/ 0 w 136"/>
                  <a:gd name="T33" fmla="*/ 0 h 88"/>
                  <a:gd name="T34" fmla="*/ 0 w 136"/>
                  <a:gd name="T35" fmla="*/ 0 h 88"/>
                  <a:gd name="T36" fmla="*/ 0 w 136"/>
                  <a:gd name="T37" fmla="*/ 0 h 88"/>
                  <a:gd name="T38" fmla="*/ 0 w 136"/>
                  <a:gd name="T39" fmla="*/ 0 h 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36" h="88">
                    <a:moveTo>
                      <a:pt x="0" y="5"/>
                    </a:moveTo>
                    <a:lnTo>
                      <a:pt x="14" y="13"/>
                    </a:lnTo>
                    <a:lnTo>
                      <a:pt x="40" y="31"/>
                    </a:lnTo>
                    <a:lnTo>
                      <a:pt x="77" y="53"/>
                    </a:lnTo>
                    <a:lnTo>
                      <a:pt x="84" y="58"/>
                    </a:lnTo>
                    <a:lnTo>
                      <a:pt x="93" y="65"/>
                    </a:lnTo>
                    <a:lnTo>
                      <a:pt x="104" y="70"/>
                    </a:lnTo>
                    <a:lnTo>
                      <a:pt x="123" y="82"/>
                    </a:lnTo>
                    <a:lnTo>
                      <a:pt x="132" y="86"/>
                    </a:lnTo>
                    <a:lnTo>
                      <a:pt x="136" y="88"/>
                    </a:lnTo>
                    <a:lnTo>
                      <a:pt x="114" y="75"/>
                    </a:lnTo>
                    <a:lnTo>
                      <a:pt x="99" y="66"/>
                    </a:lnTo>
                    <a:lnTo>
                      <a:pt x="77" y="51"/>
                    </a:lnTo>
                    <a:lnTo>
                      <a:pt x="57" y="36"/>
                    </a:lnTo>
                    <a:lnTo>
                      <a:pt x="33" y="22"/>
                    </a:lnTo>
                    <a:lnTo>
                      <a:pt x="16" y="1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5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75" name="Freeform 237">
                <a:extLst>
                  <a:ext uri="{FF2B5EF4-FFF2-40B4-BE49-F238E27FC236}">
                    <a16:creationId xmlns:a16="http://schemas.microsoft.com/office/drawing/2014/main" id="{4184300E-D55D-4D21-A514-0A384FBEBD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2" y="2091"/>
                <a:ext cx="1" cy="5"/>
              </a:xfrm>
              <a:custGeom>
                <a:avLst/>
                <a:gdLst>
                  <a:gd name="T0" fmla="*/ 0 w 7"/>
                  <a:gd name="T1" fmla="*/ 0 h 25"/>
                  <a:gd name="T2" fmla="*/ 0 w 7"/>
                  <a:gd name="T3" fmla="*/ 0 h 25"/>
                  <a:gd name="T4" fmla="*/ 0 w 7"/>
                  <a:gd name="T5" fmla="*/ 1 h 25"/>
                  <a:gd name="T6" fmla="*/ 0 w 7"/>
                  <a:gd name="T7" fmla="*/ 1 h 25"/>
                  <a:gd name="T8" fmla="*/ 0 w 7"/>
                  <a:gd name="T9" fmla="*/ 1 h 25"/>
                  <a:gd name="T10" fmla="*/ 0 w 7"/>
                  <a:gd name="T11" fmla="*/ 1 h 25"/>
                  <a:gd name="T12" fmla="*/ 0 w 7"/>
                  <a:gd name="T13" fmla="*/ 0 h 25"/>
                  <a:gd name="T14" fmla="*/ 0 w 7"/>
                  <a:gd name="T15" fmla="*/ 0 h 25"/>
                  <a:gd name="T16" fmla="*/ 0 w 7"/>
                  <a:gd name="T17" fmla="*/ 0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25">
                    <a:moveTo>
                      <a:pt x="0" y="0"/>
                    </a:moveTo>
                    <a:lnTo>
                      <a:pt x="4" y="8"/>
                    </a:lnTo>
                    <a:lnTo>
                      <a:pt x="6" y="15"/>
                    </a:lnTo>
                    <a:lnTo>
                      <a:pt x="3" y="21"/>
                    </a:lnTo>
                    <a:lnTo>
                      <a:pt x="4" y="25"/>
                    </a:lnTo>
                    <a:lnTo>
                      <a:pt x="7" y="13"/>
                    </a:lnTo>
                    <a:lnTo>
                      <a:pt x="4" y="5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76" name="Freeform 238">
                <a:extLst>
                  <a:ext uri="{FF2B5EF4-FFF2-40B4-BE49-F238E27FC236}">
                    <a16:creationId xmlns:a16="http://schemas.microsoft.com/office/drawing/2014/main" id="{23DD6898-84BE-47C1-9A73-AAB01516E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6" y="2093"/>
                <a:ext cx="2" cy="5"/>
              </a:xfrm>
              <a:custGeom>
                <a:avLst/>
                <a:gdLst>
                  <a:gd name="T0" fmla="*/ 0 w 11"/>
                  <a:gd name="T1" fmla="*/ 0 h 26"/>
                  <a:gd name="T2" fmla="*/ 0 w 11"/>
                  <a:gd name="T3" fmla="*/ 0 h 26"/>
                  <a:gd name="T4" fmla="*/ 0 w 11"/>
                  <a:gd name="T5" fmla="*/ 0 h 26"/>
                  <a:gd name="T6" fmla="*/ 0 w 11"/>
                  <a:gd name="T7" fmla="*/ 1 h 26"/>
                  <a:gd name="T8" fmla="*/ 0 w 11"/>
                  <a:gd name="T9" fmla="*/ 1 h 26"/>
                  <a:gd name="T10" fmla="*/ 0 w 11"/>
                  <a:gd name="T11" fmla="*/ 1 h 26"/>
                  <a:gd name="T12" fmla="*/ 0 w 11"/>
                  <a:gd name="T13" fmla="*/ 1 h 26"/>
                  <a:gd name="T14" fmla="*/ 0 w 11"/>
                  <a:gd name="T15" fmla="*/ 1 h 26"/>
                  <a:gd name="T16" fmla="*/ 0 w 11"/>
                  <a:gd name="T17" fmla="*/ 0 h 26"/>
                  <a:gd name="T18" fmla="*/ 0 w 11"/>
                  <a:gd name="T19" fmla="*/ 0 h 26"/>
                  <a:gd name="T20" fmla="*/ 0 w 11"/>
                  <a:gd name="T21" fmla="*/ 0 h 26"/>
                  <a:gd name="T22" fmla="*/ 0 w 11"/>
                  <a:gd name="T23" fmla="*/ 0 h 26"/>
                  <a:gd name="T24" fmla="*/ 0 w 11"/>
                  <a:gd name="T25" fmla="*/ 0 h 26"/>
                  <a:gd name="T26" fmla="*/ 0 w 11"/>
                  <a:gd name="T27" fmla="*/ 0 h 2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1" h="26">
                    <a:moveTo>
                      <a:pt x="0" y="0"/>
                    </a:moveTo>
                    <a:lnTo>
                      <a:pt x="5" y="6"/>
                    </a:lnTo>
                    <a:lnTo>
                      <a:pt x="7" y="10"/>
                    </a:lnTo>
                    <a:lnTo>
                      <a:pt x="8" y="17"/>
                    </a:lnTo>
                    <a:lnTo>
                      <a:pt x="11" y="24"/>
                    </a:lnTo>
                    <a:lnTo>
                      <a:pt x="11" y="26"/>
                    </a:lnTo>
                    <a:lnTo>
                      <a:pt x="11" y="21"/>
                    </a:lnTo>
                    <a:lnTo>
                      <a:pt x="11" y="17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5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77" name="Freeform 239">
                <a:extLst>
                  <a:ext uri="{FF2B5EF4-FFF2-40B4-BE49-F238E27FC236}">
                    <a16:creationId xmlns:a16="http://schemas.microsoft.com/office/drawing/2014/main" id="{CFAB6058-1B4C-4A2B-9CBF-CBA45873F0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5" y="2097"/>
                <a:ext cx="2" cy="3"/>
              </a:xfrm>
              <a:custGeom>
                <a:avLst/>
                <a:gdLst>
                  <a:gd name="T0" fmla="*/ 0 w 8"/>
                  <a:gd name="T1" fmla="*/ 0 h 14"/>
                  <a:gd name="T2" fmla="*/ 0 w 8"/>
                  <a:gd name="T3" fmla="*/ 0 h 14"/>
                  <a:gd name="T4" fmla="*/ 0 w 8"/>
                  <a:gd name="T5" fmla="*/ 0 h 14"/>
                  <a:gd name="T6" fmla="*/ 1 w 8"/>
                  <a:gd name="T7" fmla="*/ 1 h 14"/>
                  <a:gd name="T8" fmla="*/ 1 w 8"/>
                  <a:gd name="T9" fmla="*/ 1 h 14"/>
                  <a:gd name="T10" fmla="*/ 1 w 8"/>
                  <a:gd name="T11" fmla="*/ 1 h 14"/>
                  <a:gd name="T12" fmla="*/ 1 w 8"/>
                  <a:gd name="T13" fmla="*/ 0 h 14"/>
                  <a:gd name="T14" fmla="*/ 1 w 8"/>
                  <a:gd name="T15" fmla="*/ 0 h 14"/>
                  <a:gd name="T16" fmla="*/ 0 w 8"/>
                  <a:gd name="T17" fmla="*/ 0 h 14"/>
                  <a:gd name="T18" fmla="*/ 0 w 8"/>
                  <a:gd name="T19" fmla="*/ 0 h 14"/>
                  <a:gd name="T20" fmla="*/ 0 w 8"/>
                  <a:gd name="T21" fmla="*/ 0 h 14"/>
                  <a:gd name="T22" fmla="*/ 0 w 8"/>
                  <a:gd name="T23" fmla="*/ 0 h 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" h="14">
                    <a:moveTo>
                      <a:pt x="0" y="1"/>
                    </a:moveTo>
                    <a:lnTo>
                      <a:pt x="3" y="5"/>
                    </a:lnTo>
                    <a:lnTo>
                      <a:pt x="4" y="7"/>
                    </a:lnTo>
                    <a:lnTo>
                      <a:pt x="7" y="12"/>
                    </a:lnTo>
                    <a:lnTo>
                      <a:pt x="6" y="14"/>
                    </a:lnTo>
                    <a:lnTo>
                      <a:pt x="8" y="12"/>
                    </a:lnTo>
                    <a:lnTo>
                      <a:pt x="7" y="9"/>
                    </a:lnTo>
                    <a:lnTo>
                      <a:pt x="6" y="6"/>
                    </a:lnTo>
                    <a:lnTo>
                      <a:pt x="4" y="4"/>
                    </a:lnTo>
                    <a:lnTo>
                      <a:pt x="2" y="3"/>
                    </a:ln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78" name="Freeform 240">
                <a:extLst>
                  <a:ext uri="{FF2B5EF4-FFF2-40B4-BE49-F238E27FC236}">
                    <a16:creationId xmlns:a16="http://schemas.microsoft.com/office/drawing/2014/main" id="{C8027D39-D8BF-440F-AC13-E9345CFB10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094"/>
                <a:ext cx="7" cy="2"/>
              </a:xfrm>
              <a:custGeom>
                <a:avLst/>
                <a:gdLst>
                  <a:gd name="T0" fmla="*/ 0 w 39"/>
                  <a:gd name="T1" fmla="*/ 1 h 7"/>
                  <a:gd name="T2" fmla="*/ 0 w 39"/>
                  <a:gd name="T3" fmla="*/ 0 h 7"/>
                  <a:gd name="T4" fmla="*/ 1 w 39"/>
                  <a:gd name="T5" fmla="*/ 0 h 7"/>
                  <a:gd name="T6" fmla="*/ 1 w 39"/>
                  <a:gd name="T7" fmla="*/ 0 h 7"/>
                  <a:gd name="T8" fmla="*/ 1 w 39"/>
                  <a:gd name="T9" fmla="*/ 0 h 7"/>
                  <a:gd name="T10" fmla="*/ 1 w 39"/>
                  <a:gd name="T11" fmla="*/ 0 h 7"/>
                  <a:gd name="T12" fmla="*/ 1 w 39"/>
                  <a:gd name="T13" fmla="*/ 0 h 7"/>
                  <a:gd name="T14" fmla="*/ 1 w 39"/>
                  <a:gd name="T15" fmla="*/ 0 h 7"/>
                  <a:gd name="T16" fmla="*/ 0 w 39"/>
                  <a:gd name="T17" fmla="*/ 0 h 7"/>
                  <a:gd name="T18" fmla="*/ 0 w 39"/>
                  <a:gd name="T19" fmla="*/ 0 h 7"/>
                  <a:gd name="T20" fmla="*/ 0 w 39"/>
                  <a:gd name="T21" fmla="*/ 0 h 7"/>
                  <a:gd name="T22" fmla="*/ 0 w 39"/>
                  <a:gd name="T23" fmla="*/ 0 h 7"/>
                  <a:gd name="T24" fmla="*/ 0 w 39"/>
                  <a:gd name="T25" fmla="*/ 1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9" h="7">
                    <a:moveTo>
                      <a:pt x="3" y="7"/>
                    </a:moveTo>
                    <a:lnTo>
                      <a:pt x="11" y="3"/>
                    </a:lnTo>
                    <a:lnTo>
                      <a:pt x="17" y="2"/>
                    </a:lnTo>
                    <a:lnTo>
                      <a:pt x="28" y="2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25" y="0"/>
                    </a:lnTo>
                    <a:lnTo>
                      <a:pt x="18" y="0"/>
                    </a:lnTo>
                    <a:lnTo>
                      <a:pt x="7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0" y="5"/>
                    </a:lnTo>
                    <a:lnTo>
                      <a:pt x="3" y="7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79" name="Freeform 241">
                <a:extLst>
                  <a:ext uri="{FF2B5EF4-FFF2-40B4-BE49-F238E27FC236}">
                    <a16:creationId xmlns:a16="http://schemas.microsoft.com/office/drawing/2014/main" id="{41D1E80F-7C2C-4D8D-BC98-7FAAC9111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5" y="2090"/>
                <a:ext cx="10" cy="2"/>
              </a:xfrm>
              <a:custGeom>
                <a:avLst/>
                <a:gdLst>
                  <a:gd name="T0" fmla="*/ 0 w 52"/>
                  <a:gd name="T1" fmla="*/ 0 h 13"/>
                  <a:gd name="T2" fmla="*/ 0 w 52"/>
                  <a:gd name="T3" fmla="*/ 0 h 13"/>
                  <a:gd name="T4" fmla="*/ 1 w 52"/>
                  <a:gd name="T5" fmla="*/ 0 h 13"/>
                  <a:gd name="T6" fmla="*/ 2 w 52"/>
                  <a:gd name="T7" fmla="*/ 0 h 13"/>
                  <a:gd name="T8" fmla="*/ 2 w 52"/>
                  <a:gd name="T9" fmla="*/ 0 h 13"/>
                  <a:gd name="T10" fmla="*/ 2 w 52"/>
                  <a:gd name="T11" fmla="*/ 0 h 13"/>
                  <a:gd name="T12" fmla="*/ 2 w 52"/>
                  <a:gd name="T13" fmla="*/ 0 h 13"/>
                  <a:gd name="T14" fmla="*/ 2 w 52"/>
                  <a:gd name="T15" fmla="*/ 0 h 13"/>
                  <a:gd name="T16" fmla="*/ 2 w 52"/>
                  <a:gd name="T17" fmla="*/ 0 h 13"/>
                  <a:gd name="T18" fmla="*/ 1 w 52"/>
                  <a:gd name="T19" fmla="*/ 0 h 13"/>
                  <a:gd name="T20" fmla="*/ 1 w 52"/>
                  <a:gd name="T21" fmla="*/ 0 h 13"/>
                  <a:gd name="T22" fmla="*/ 1 w 52"/>
                  <a:gd name="T23" fmla="*/ 0 h 13"/>
                  <a:gd name="T24" fmla="*/ 0 w 52"/>
                  <a:gd name="T25" fmla="*/ 0 h 13"/>
                  <a:gd name="T26" fmla="*/ 0 w 52"/>
                  <a:gd name="T27" fmla="*/ 0 h 13"/>
                  <a:gd name="T28" fmla="*/ 0 w 52"/>
                  <a:gd name="T29" fmla="*/ 0 h 13"/>
                  <a:gd name="T30" fmla="*/ 0 w 52"/>
                  <a:gd name="T31" fmla="*/ 0 h 13"/>
                  <a:gd name="T32" fmla="*/ 0 w 52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3">
                    <a:moveTo>
                      <a:pt x="4" y="13"/>
                    </a:moveTo>
                    <a:lnTo>
                      <a:pt x="12" y="9"/>
                    </a:lnTo>
                    <a:lnTo>
                      <a:pt x="22" y="7"/>
                    </a:lnTo>
                    <a:lnTo>
                      <a:pt x="41" y="4"/>
                    </a:lnTo>
                    <a:lnTo>
                      <a:pt x="48" y="2"/>
                    </a:lnTo>
                    <a:lnTo>
                      <a:pt x="49" y="1"/>
                    </a:lnTo>
                    <a:lnTo>
                      <a:pt x="52" y="0"/>
                    </a:lnTo>
                    <a:lnTo>
                      <a:pt x="45" y="1"/>
                    </a:lnTo>
                    <a:lnTo>
                      <a:pt x="39" y="2"/>
                    </a:lnTo>
                    <a:lnTo>
                      <a:pt x="32" y="4"/>
                    </a:lnTo>
                    <a:lnTo>
                      <a:pt x="22" y="5"/>
                    </a:lnTo>
                    <a:lnTo>
                      <a:pt x="17" y="6"/>
                    </a:lnTo>
                    <a:lnTo>
                      <a:pt x="4" y="9"/>
                    </a:lnTo>
                    <a:lnTo>
                      <a:pt x="1" y="10"/>
                    </a:lnTo>
                    <a:lnTo>
                      <a:pt x="0" y="11"/>
                    </a:lnTo>
                    <a:lnTo>
                      <a:pt x="2" y="11"/>
                    </a:lnTo>
                    <a:lnTo>
                      <a:pt x="4" y="13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80" name="Freeform 242">
                <a:extLst>
                  <a:ext uri="{FF2B5EF4-FFF2-40B4-BE49-F238E27FC236}">
                    <a16:creationId xmlns:a16="http://schemas.microsoft.com/office/drawing/2014/main" id="{202CA981-6A30-4D9C-91A3-669A74DCCB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6" y="2046"/>
                <a:ext cx="13" cy="35"/>
              </a:xfrm>
              <a:custGeom>
                <a:avLst/>
                <a:gdLst>
                  <a:gd name="T0" fmla="*/ 1 w 64"/>
                  <a:gd name="T1" fmla="*/ 6 h 173"/>
                  <a:gd name="T2" fmla="*/ 0 w 64"/>
                  <a:gd name="T3" fmla="*/ 6 h 173"/>
                  <a:gd name="T4" fmla="*/ 0 w 64"/>
                  <a:gd name="T5" fmla="*/ 6 h 173"/>
                  <a:gd name="T6" fmla="*/ 0 w 64"/>
                  <a:gd name="T7" fmla="*/ 6 h 173"/>
                  <a:gd name="T8" fmla="*/ 0 w 64"/>
                  <a:gd name="T9" fmla="*/ 6 h 173"/>
                  <a:gd name="T10" fmla="*/ 0 w 64"/>
                  <a:gd name="T11" fmla="*/ 5 h 173"/>
                  <a:gd name="T12" fmla="*/ 0 w 64"/>
                  <a:gd name="T13" fmla="*/ 5 h 173"/>
                  <a:gd name="T14" fmla="*/ 0 w 64"/>
                  <a:gd name="T15" fmla="*/ 4 h 173"/>
                  <a:gd name="T16" fmla="*/ 0 w 64"/>
                  <a:gd name="T17" fmla="*/ 4 h 173"/>
                  <a:gd name="T18" fmla="*/ 0 w 64"/>
                  <a:gd name="T19" fmla="*/ 4 h 173"/>
                  <a:gd name="T20" fmla="*/ 0 w 64"/>
                  <a:gd name="T21" fmla="*/ 3 h 173"/>
                  <a:gd name="T22" fmla="*/ 0 w 64"/>
                  <a:gd name="T23" fmla="*/ 4 h 173"/>
                  <a:gd name="T24" fmla="*/ 0 w 64"/>
                  <a:gd name="T25" fmla="*/ 3 h 173"/>
                  <a:gd name="T26" fmla="*/ 0 w 64"/>
                  <a:gd name="T27" fmla="*/ 2 h 173"/>
                  <a:gd name="T28" fmla="*/ 1 w 64"/>
                  <a:gd name="T29" fmla="*/ 2 h 173"/>
                  <a:gd name="T30" fmla="*/ 1 w 64"/>
                  <a:gd name="T31" fmla="*/ 1 h 173"/>
                  <a:gd name="T32" fmla="*/ 1 w 64"/>
                  <a:gd name="T33" fmla="*/ 0 h 173"/>
                  <a:gd name="T34" fmla="*/ 2 w 64"/>
                  <a:gd name="T35" fmla="*/ 0 h 173"/>
                  <a:gd name="T36" fmla="*/ 2 w 64"/>
                  <a:gd name="T37" fmla="*/ 1 h 173"/>
                  <a:gd name="T38" fmla="*/ 2 w 64"/>
                  <a:gd name="T39" fmla="*/ 2 h 173"/>
                  <a:gd name="T40" fmla="*/ 2 w 64"/>
                  <a:gd name="T41" fmla="*/ 2 h 173"/>
                  <a:gd name="T42" fmla="*/ 2 w 64"/>
                  <a:gd name="T43" fmla="*/ 2 h 173"/>
                  <a:gd name="T44" fmla="*/ 2 w 64"/>
                  <a:gd name="T45" fmla="*/ 2 h 173"/>
                  <a:gd name="T46" fmla="*/ 2 w 64"/>
                  <a:gd name="T47" fmla="*/ 3 h 173"/>
                  <a:gd name="T48" fmla="*/ 2 w 64"/>
                  <a:gd name="T49" fmla="*/ 3 h 173"/>
                  <a:gd name="T50" fmla="*/ 3 w 64"/>
                  <a:gd name="T51" fmla="*/ 2 h 173"/>
                  <a:gd name="T52" fmla="*/ 3 w 64"/>
                  <a:gd name="T53" fmla="*/ 3 h 173"/>
                  <a:gd name="T54" fmla="*/ 2 w 64"/>
                  <a:gd name="T55" fmla="*/ 3 h 173"/>
                  <a:gd name="T56" fmla="*/ 2 w 64"/>
                  <a:gd name="T57" fmla="*/ 4 h 173"/>
                  <a:gd name="T58" fmla="*/ 2 w 64"/>
                  <a:gd name="T59" fmla="*/ 4 h 173"/>
                  <a:gd name="T60" fmla="*/ 2 w 64"/>
                  <a:gd name="T61" fmla="*/ 4 h 173"/>
                  <a:gd name="T62" fmla="*/ 2 w 64"/>
                  <a:gd name="T63" fmla="*/ 5 h 173"/>
                  <a:gd name="T64" fmla="*/ 2 w 64"/>
                  <a:gd name="T65" fmla="*/ 5 h 173"/>
                  <a:gd name="T66" fmla="*/ 2 w 64"/>
                  <a:gd name="T67" fmla="*/ 5 h 173"/>
                  <a:gd name="T68" fmla="*/ 2 w 64"/>
                  <a:gd name="T69" fmla="*/ 5 h 173"/>
                  <a:gd name="T70" fmla="*/ 2 w 64"/>
                  <a:gd name="T71" fmla="*/ 6 h 173"/>
                  <a:gd name="T72" fmla="*/ 1 w 64"/>
                  <a:gd name="T73" fmla="*/ 6 h 173"/>
                  <a:gd name="T74" fmla="*/ 1 w 64"/>
                  <a:gd name="T75" fmla="*/ 7 h 173"/>
                  <a:gd name="T76" fmla="*/ 1 w 64"/>
                  <a:gd name="T77" fmla="*/ 7 h 173"/>
                  <a:gd name="T78" fmla="*/ 1 w 64"/>
                  <a:gd name="T79" fmla="*/ 7 h 17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64" h="173">
                    <a:moveTo>
                      <a:pt x="17" y="165"/>
                    </a:moveTo>
                    <a:lnTo>
                      <a:pt x="19" y="152"/>
                    </a:lnTo>
                    <a:lnTo>
                      <a:pt x="16" y="153"/>
                    </a:lnTo>
                    <a:lnTo>
                      <a:pt x="11" y="158"/>
                    </a:lnTo>
                    <a:lnTo>
                      <a:pt x="6" y="156"/>
                    </a:lnTo>
                    <a:lnTo>
                      <a:pt x="7" y="153"/>
                    </a:lnTo>
                    <a:lnTo>
                      <a:pt x="8" y="144"/>
                    </a:lnTo>
                    <a:lnTo>
                      <a:pt x="12" y="141"/>
                    </a:lnTo>
                    <a:lnTo>
                      <a:pt x="13" y="139"/>
                    </a:lnTo>
                    <a:lnTo>
                      <a:pt x="6" y="136"/>
                    </a:lnTo>
                    <a:lnTo>
                      <a:pt x="4" y="136"/>
                    </a:lnTo>
                    <a:lnTo>
                      <a:pt x="0" y="128"/>
                    </a:lnTo>
                    <a:lnTo>
                      <a:pt x="0" y="125"/>
                    </a:lnTo>
                    <a:lnTo>
                      <a:pt x="3" y="122"/>
                    </a:lnTo>
                    <a:lnTo>
                      <a:pt x="7" y="114"/>
                    </a:lnTo>
                    <a:lnTo>
                      <a:pt x="7" y="110"/>
                    </a:lnTo>
                    <a:lnTo>
                      <a:pt x="4" y="107"/>
                    </a:lnTo>
                    <a:lnTo>
                      <a:pt x="3" y="102"/>
                    </a:lnTo>
                    <a:lnTo>
                      <a:pt x="2" y="94"/>
                    </a:lnTo>
                    <a:lnTo>
                      <a:pt x="2" y="93"/>
                    </a:lnTo>
                    <a:lnTo>
                      <a:pt x="3" y="86"/>
                    </a:lnTo>
                    <a:lnTo>
                      <a:pt x="3" y="83"/>
                    </a:lnTo>
                    <a:lnTo>
                      <a:pt x="7" y="88"/>
                    </a:lnTo>
                    <a:lnTo>
                      <a:pt x="8" y="88"/>
                    </a:lnTo>
                    <a:lnTo>
                      <a:pt x="12" y="83"/>
                    </a:lnTo>
                    <a:lnTo>
                      <a:pt x="12" y="74"/>
                    </a:lnTo>
                    <a:lnTo>
                      <a:pt x="10" y="63"/>
                    </a:lnTo>
                    <a:lnTo>
                      <a:pt x="8" y="54"/>
                    </a:lnTo>
                    <a:lnTo>
                      <a:pt x="12" y="42"/>
                    </a:lnTo>
                    <a:lnTo>
                      <a:pt x="14" y="39"/>
                    </a:lnTo>
                    <a:lnTo>
                      <a:pt x="16" y="40"/>
                    </a:lnTo>
                    <a:lnTo>
                      <a:pt x="21" y="33"/>
                    </a:lnTo>
                    <a:lnTo>
                      <a:pt x="25" y="23"/>
                    </a:lnTo>
                    <a:lnTo>
                      <a:pt x="34" y="9"/>
                    </a:lnTo>
                    <a:lnTo>
                      <a:pt x="44" y="0"/>
                    </a:lnTo>
                    <a:lnTo>
                      <a:pt x="46" y="9"/>
                    </a:lnTo>
                    <a:lnTo>
                      <a:pt x="47" y="14"/>
                    </a:lnTo>
                    <a:lnTo>
                      <a:pt x="50" y="25"/>
                    </a:lnTo>
                    <a:lnTo>
                      <a:pt x="50" y="34"/>
                    </a:lnTo>
                    <a:lnTo>
                      <a:pt x="50" y="42"/>
                    </a:lnTo>
                    <a:lnTo>
                      <a:pt x="51" y="41"/>
                    </a:lnTo>
                    <a:lnTo>
                      <a:pt x="51" y="42"/>
                    </a:lnTo>
                    <a:lnTo>
                      <a:pt x="54" y="39"/>
                    </a:lnTo>
                    <a:lnTo>
                      <a:pt x="56" y="42"/>
                    </a:lnTo>
                    <a:lnTo>
                      <a:pt x="55" y="49"/>
                    </a:lnTo>
                    <a:lnTo>
                      <a:pt x="55" y="56"/>
                    </a:lnTo>
                    <a:lnTo>
                      <a:pt x="54" y="63"/>
                    </a:lnTo>
                    <a:lnTo>
                      <a:pt x="53" y="66"/>
                    </a:lnTo>
                    <a:lnTo>
                      <a:pt x="54" y="68"/>
                    </a:lnTo>
                    <a:lnTo>
                      <a:pt x="55" y="69"/>
                    </a:lnTo>
                    <a:lnTo>
                      <a:pt x="59" y="65"/>
                    </a:lnTo>
                    <a:lnTo>
                      <a:pt x="63" y="59"/>
                    </a:lnTo>
                    <a:lnTo>
                      <a:pt x="64" y="65"/>
                    </a:lnTo>
                    <a:lnTo>
                      <a:pt x="62" y="71"/>
                    </a:lnTo>
                    <a:lnTo>
                      <a:pt x="61" y="77"/>
                    </a:lnTo>
                    <a:lnTo>
                      <a:pt x="56" y="83"/>
                    </a:lnTo>
                    <a:lnTo>
                      <a:pt x="55" y="88"/>
                    </a:lnTo>
                    <a:lnTo>
                      <a:pt x="53" y="96"/>
                    </a:lnTo>
                    <a:lnTo>
                      <a:pt x="54" y="99"/>
                    </a:lnTo>
                    <a:lnTo>
                      <a:pt x="61" y="93"/>
                    </a:lnTo>
                    <a:lnTo>
                      <a:pt x="63" y="96"/>
                    </a:lnTo>
                    <a:lnTo>
                      <a:pt x="61" y="102"/>
                    </a:lnTo>
                    <a:lnTo>
                      <a:pt x="55" y="109"/>
                    </a:lnTo>
                    <a:lnTo>
                      <a:pt x="51" y="116"/>
                    </a:lnTo>
                    <a:lnTo>
                      <a:pt x="49" y="119"/>
                    </a:lnTo>
                    <a:lnTo>
                      <a:pt x="45" y="127"/>
                    </a:lnTo>
                    <a:lnTo>
                      <a:pt x="41" y="134"/>
                    </a:lnTo>
                    <a:lnTo>
                      <a:pt x="46" y="130"/>
                    </a:lnTo>
                    <a:lnTo>
                      <a:pt x="49" y="128"/>
                    </a:lnTo>
                    <a:lnTo>
                      <a:pt x="50" y="130"/>
                    </a:lnTo>
                    <a:lnTo>
                      <a:pt x="47" y="138"/>
                    </a:lnTo>
                    <a:lnTo>
                      <a:pt x="41" y="143"/>
                    </a:lnTo>
                    <a:lnTo>
                      <a:pt x="33" y="151"/>
                    </a:lnTo>
                    <a:lnTo>
                      <a:pt x="23" y="153"/>
                    </a:lnTo>
                    <a:lnTo>
                      <a:pt x="23" y="159"/>
                    </a:lnTo>
                    <a:lnTo>
                      <a:pt x="23" y="165"/>
                    </a:lnTo>
                    <a:lnTo>
                      <a:pt x="22" y="169"/>
                    </a:lnTo>
                    <a:lnTo>
                      <a:pt x="19" y="173"/>
                    </a:lnTo>
                    <a:lnTo>
                      <a:pt x="16" y="173"/>
                    </a:lnTo>
                    <a:lnTo>
                      <a:pt x="16" y="172"/>
                    </a:lnTo>
                    <a:lnTo>
                      <a:pt x="17" y="165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81" name="Freeform 243">
                <a:extLst>
                  <a:ext uri="{FF2B5EF4-FFF2-40B4-BE49-F238E27FC236}">
                    <a16:creationId xmlns:a16="http://schemas.microsoft.com/office/drawing/2014/main" id="{50743D5C-68F6-44D7-AE7F-B63D69F53D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0" y="2049"/>
                <a:ext cx="4" cy="31"/>
              </a:xfrm>
              <a:custGeom>
                <a:avLst/>
                <a:gdLst>
                  <a:gd name="T0" fmla="*/ 0 w 19"/>
                  <a:gd name="T1" fmla="*/ 6 h 157"/>
                  <a:gd name="T2" fmla="*/ 0 w 19"/>
                  <a:gd name="T3" fmla="*/ 6 h 157"/>
                  <a:gd name="T4" fmla="*/ 0 w 19"/>
                  <a:gd name="T5" fmla="*/ 4 h 157"/>
                  <a:gd name="T6" fmla="*/ 0 w 19"/>
                  <a:gd name="T7" fmla="*/ 3 h 157"/>
                  <a:gd name="T8" fmla="*/ 0 w 19"/>
                  <a:gd name="T9" fmla="*/ 2 h 157"/>
                  <a:gd name="T10" fmla="*/ 1 w 19"/>
                  <a:gd name="T11" fmla="*/ 2 h 157"/>
                  <a:gd name="T12" fmla="*/ 1 w 19"/>
                  <a:gd name="T13" fmla="*/ 1 h 157"/>
                  <a:gd name="T14" fmla="*/ 1 w 19"/>
                  <a:gd name="T15" fmla="*/ 1 h 157"/>
                  <a:gd name="T16" fmla="*/ 1 w 19"/>
                  <a:gd name="T17" fmla="*/ 0 h 157"/>
                  <a:gd name="T18" fmla="*/ 1 w 19"/>
                  <a:gd name="T19" fmla="*/ 0 h 157"/>
                  <a:gd name="T20" fmla="*/ 1 w 19"/>
                  <a:gd name="T21" fmla="*/ 1 h 157"/>
                  <a:gd name="T22" fmla="*/ 1 w 19"/>
                  <a:gd name="T23" fmla="*/ 2 h 157"/>
                  <a:gd name="T24" fmla="*/ 1 w 19"/>
                  <a:gd name="T25" fmla="*/ 3 h 157"/>
                  <a:gd name="T26" fmla="*/ 0 w 19"/>
                  <a:gd name="T27" fmla="*/ 4 h 157"/>
                  <a:gd name="T28" fmla="*/ 0 w 19"/>
                  <a:gd name="T29" fmla="*/ 5 h 157"/>
                  <a:gd name="T30" fmla="*/ 0 w 19"/>
                  <a:gd name="T31" fmla="*/ 5 h 157"/>
                  <a:gd name="T32" fmla="*/ 0 w 19"/>
                  <a:gd name="T33" fmla="*/ 6 h 157"/>
                  <a:gd name="T34" fmla="*/ 0 w 19"/>
                  <a:gd name="T35" fmla="*/ 6 h 157"/>
                  <a:gd name="T36" fmla="*/ 0 w 19"/>
                  <a:gd name="T37" fmla="*/ 6 h 157"/>
                  <a:gd name="T38" fmla="*/ 0 w 19"/>
                  <a:gd name="T39" fmla="*/ 6 h 15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9" h="157">
                    <a:moveTo>
                      <a:pt x="0" y="157"/>
                    </a:moveTo>
                    <a:lnTo>
                      <a:pt x="3" y="140"/>
                    </a:lnTo>
                    <a:lnTo>
                      <a:pt x="5" y="109"/>
                    </a:lnTo>
                    <a:lnTo>
                      <a:pt x="10" y="67"/>
                    </a:lnTo>
                    <a:lnTo>
                      <a:pt x="11" y="59"/>
                    </a:lnTo>
                    <a:lnTo>
                      <a:pt x="12" y="48"/>
                    </a:lnTo>
                    <a:lnTo>
                      <a:pt x="13" y="36"/>
                    </a:lnTo>
                    <a:lnTo>
                      <a:pt x="17" y="15"/>
                    </a:lnTo>
                    <a:lnTo>
                      <a:pt x="18" y="5"/>
                    </a:lnTo>
                    <a:lnTo>
                      <a:pt x="19" y="0"/>
                    </a:lnTo>
                    <a:lnTo>
                      <a:pt x="16" y="25"/>
                    </a:lnTo>
                    <a:lnTo>
                      <a:pt x="13" y="43"/>
                    </a:lnTo>
                    <a:lnTo>
                      <a:pt x="12" y="67"/>
                    </a:lnTo>
                    <a:lnTo>
                      <a:pt x="10" y="91"/>
                    </a:lnTo>
                    <a:lnTo>
                      <a:pt x="7" y="119"/>
                    </a:lnTo>
                    <a:lnTo>
                      <a:pt x="5" y="138"/>
                    </a:lnTo>
                    <a:lnTo>
                      <a:pt x="3" y="157"/>
                    </a:lnTo>
                    <a:lnTo>
                      <a:pt x="2" y="157"/>
                    </a:lnTo>
                    <a:lnTo>
                      <a:pt x="0" y="157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82" name="Freeform 244">
                <a:extLst>
                  <a:ext uri="{FF2B5EF4-FFF2-40B4-BE49-F238E27FC236}">
                    <a16:creationId xmlns:a16="http://schemas.microsoft.com/office/drawing/2014/main" id="{5BF9E314-73ED-4031-9116-BFB30370B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7" y="2072"/>
                <a:ext cx="3" cy="2"/>
              </a:xfrm>
              <a:custGeom>
                <a:avLst/>
                <a:gdLst>
                  <a:gd name="T0" fmla="*/ 1 w 16"/>
                  <a:gd name="T1" fmla="*/ 0 h 11"/>
                  <a:gd name="T2" fmla="*/ 0 w 16"/>
                  <a:gd name="T3" fmla="*/ 0 h 11"/>
                  <a:gd name="T4" fmla="*/ 0 w 16"/>
                  <a:gd name="T5" fmla="*/ 0 h 11"/>
                  <a:gd name="T6" fmla="*/ 0 w 16"/>
                  <a:gd name="T7" fmla="*/ 0 h 11"/>
                  <a:gd name="T8" fmla="*/ 0 w 16"/>
                  <a:gd name="T9" fmla="*/ 0 h 11"/>
                  <a:gd name="T10" fmla="*/ 0 w 16"/>
                  <a:gd name="T11" fmla="*/ 0 h 11"/>
                  <a:gd name="T12" fmla="*/ 1 w 16"/>
                  <a:gd name="T13" fmla="*/ 0 h 11"/>
                  <a:gd name="T14" fmla="*/ 1 w 16"/>
                  <a:gd name="T15" fmla="*/ 0 h 11"/>
                  <a:gd name="T16" fmla="*/ 1 w 16"/>
                  <a:gd name="T17" fmla="*/ 0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11">
                    <a:moveTo>
                      <a:pt x="16" y="11"/>
                    </a:moveTo>
                    <a:lnTo>
                      <a:pt x="11" y="4"/>
                    </a:lnTo>
                    <a:lnTo>
                      <a:pt x="8" y="1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" y="1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1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83" name="Freeform 245">
                <a:extLst>
                  <a:ext uri="{FF2B5EF4-FFF2-40B4-BE49-F238E27FC236}">
                    <a16:creationId xmlns:a16="http://schemas.microsoft.com/office/drawing/2014/main" id="{CF9EA446-1C73-4673-B05E-E3D077F08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8" y="2066"/>
                <a:ext cx="3" cy="4"/>
              </a:xfrm>
              <a:custGeom>
                <a:avLst/>
                <a:gdLst>
                  <a:gd name="T0" fmla="*/ 1 w 15"/>
                  <a:gd name="T1" fmla="*/ 1 h 18"/>
                  <a:gd name="T2" fmla="*/ 0 w 15"/>
                  <a:gd name="T3" fmla="*/ 1 h 18"/>
                  <a:gd name="T4" fmla="*/ 0 w 15"/>
                  <a:gd name="T5" fmla="*/ 0 h 18"/>
                  <a:gd name="T6" fmla="*/ 0 w 15"/>
                  <a:gd name="T7" fmla="*/ 0 h 18"/>
                  <a:gd name="T8" fmla="*/ 0 w 15"/>
                  <a:gd name="T9" fmla="*/ 0 h 18"/>
                  <a:gd name="T10" fmla="*/ 0 w 15"/>
                  <a:gd name="T11" fmla="*/ 0 h 18"/>
                  <a:gd name="T12" fmla="*/ 0 w 15"/>
                  <a:gd name="T13" fmla="*/ 0 h 18"/>
                  <a:gd name="T14" fmla="*/ 0 w 15"/>
                  <a:gd name="T15" fmla="*/ 0 h 18"/>
                  <a:gd name="T16" fmla="*/ 0 w 15"/>
                  <a:gd name="T17" fmla="*/ 0 h 18"/>
                  <a:gd name="T18" fmla="*/ 0 w 15"/>
                  <a:gd name="T19" fmla="*/ 0 h 18"/>
                  <a:gd name="T20" fmla="*/ 0 w 15"/>
                  <a:gd name="T21" fmla="*/ 0 h 18"/>
                  <a:gd name="T22" fmla="*/ 1 w 15"/>
                  <a:gd name="T23" fmla="*/ 1 h 18"/>
                  <a:gd name="T24" fmla="*/ 1 w 15"/>
                  <a:gd name="T25" fmla="*/ 1 h 18"/>
                  <a:gd name="T26" fmla="*/ 1 w 15"/>
                  <a:gd name="T27" fmla="*/ 1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5" h="18">
                    <a:moveTo>
                      <a:pt x="13" y="18"/>
                    </a:moveTo>
                    <a:lnTo>
                      <a:pt x="11" y="13"/>
                    </a:lnTo>
                    <a:lnTo>
                      <a:pt x="9" y="8"/>
                    </a:lnTo>
                    <a:lnTo>
                      <a:pt x="4" y="6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3" y="2"/>
                    </a:lnTo>
                    <a:lnTo>
                      <a:pt x="4" y="4"/>
                    </a:lnTo>
                    <a:lnTo>
                      <a:pt x="10" y="9"/>
                    </a:lnTo>
                    <a:lnTo>
                      <a:pt x="11" y="10"/>
                    </a:lnTo>
                    <a:lnTo>
                      <a:pt x="12" y="11"/>
                    </a:lnTo>
                    <a:lnTo>
                      <a:pt x="13" y="16"/>
                    </a:lnTo>
                    <a:lnTo>
                      <a:pt x="15" y="17"/>
                    </a:lnTo>
                    <a:lnTo>
                      <a:pt x="13" y="18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84" name="Freeform 246">
                <a:extLst>
                  <a:ext uri="{FF2B5EF4-FFF2-40B4-BE49-F238E27FC236}">
                    <a16:creationId xmlns:a16="http://schemas.microsoft.com/office/drawing/2014/main" id="{6BE18D2C-62B4-4343-A092-C2E004DB2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0" y="2057"/>
                <a:ext cx="2" cy="3"/>
              </a:xfrm>
              <a:custGeom>
                <a:avLst/>
                <a:gdLst>
                  <a:gd name="T0" fmla="*/ 1 w 7"/>
                  <a:gd name="T1" fmla="*/ 1 h 11"/>
                  <a:gd name="T2" fmla="*/ 1 w 7"/>
                  <a:gd name="T3" fmla="*/ 1 h 11"/>
                  <a:gd name="T4" fmla="*/ 0 w 7"/>
                  <a:gd name="T5" fmla="*/ 0 h 11"/>
                  <a:gd name="T6" fmla="*/ 0 w 7"/>
                  <a:gd name="T7" fmla="*/ 0 h 11"/>
                  <a:gd name="T8" fmla="*/ 0 w 7"/>
                  <a:gd name="T9" fmla="*/ 0 h 11"/>
                  <a:gd name="T10" fmla="*/ 0 w 7"/>
                  <a:gd name="T11" fmla="*/ 0 h 11"/>
                  <a:gd name="T12" fmla="*/ 0 w 7"/>
                  <a:gd name="T13" fmla="*/ 0 h 11"/>
                  <a:gd name="T14" fmla="*/ 0 w 7"/>
                  <a:gd name="T15" fmla="*/ 0 h 11"/>
                  <a:gd name="T16" fmla="*/ 1 w 7"/>
                  <a:gd name="T17" fmla="*/ 1 h 11"/>
                  <a:gd name="T18" fmla="*/ 1 w 7"/>
                  <a:gd name="T19" fmla="*/ 1 h 11"/>
                  <a:gd name="T20" fmla="*/ 1 w 7"/>
                  <a:gd name="T21" fmla="*/ 1 h 11"/>
                  <a:gd name="T22" fmla="*/ 1 w 7"/>
                  <a:gd name="T23" fmla="*/ 1 h 1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" h="11">
                    <a:moveTo>
                      <a:pt x="7" y="11"/>
                    </a:moveTo>
                    <a:lnTo>
                      <a:pt x="6" y="7"/>
                    </a:lnTo>
                    <a:lnTo>
                      <a:pt x="5" y="5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2"/>
                    </a:lnTo>
                    <a:lnTo>
                      <a:pt x="5" y="3"/>
                    </a:lnTo>
                    <a:lnTo>
                      <a:pt x="6" y="6"/>
                    </a:lnTo>
                    <a:lnTo>
                      <a:pt x="7" y="8"/>
                    </a:lnTo>
                    <a:lnTo>
                      <a:pt x="7" y="10"/>
                    </a:lnTo>
                    <a:lnTo>
                      <a:pt x="7" y="1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85" name="Freeform 247">
                <a:extLst>
                  <a:ext uri="{FF2B5EF4-FFF2-40B4-BE49-F238E27FC236}">
                    <a16:creationId xmlns:a16="http://schemas.microsoft.com/office/drawing/2014/main" id="{D9C0A6F1-5EC2-4948-B3D0-F2079ECA1A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2" y="2056"/>
                <a:ext cx="3" cy="7"/>
              </a:xfrm>
              <a:custGeom>
                <a:avLst/>
                <a:gdLst>
                  <a:gd name="T0" fmla="*/ 0 w 15"/>
                  <a:gd name="T1" fmla="*/ 1 h 34"/>
                  <a:gd name="T2" fmla="*/ 0 w 15"/>
                  <a:gd name="T3" fmla="*/ 1 h 34"/>
                  <a:gd name="T4" fmla="*/ 0 w 15"/>
                  <a:gd name="T5" fmla="*/ 1 h 34"/>
                  <a:gd name="T6" fmla="*/ 0 w 15"/>
                  <a:gd name="T7" fmla="*/ 0 h 34"/>
                  <a:gd name="T8" fmla="*/ 1 w 15"/>
                  <a:gd name="T9" fmla="*/ 0 h 34"/>
                  <a:gd name="T10" fmla="*/ 1 w 15"/>
                  <a:gd name="T11" fmla="*/ 0 h 34"/>
                  <a:gd name="T12" fmla="*/ 0 w 15"/>
                  <a:gd name="T13" fmla="*/ 1 h 34"/>
                  <a:gd name="T14" fmla="*/ 0 w 15"/>
                  <a:gd name="T15" fmla="*/ 1 h 34"/>
                  <a:gd name="T16" fmla="*/ 0 w 15"/>
                  <a:gd name="T17" fmla="*/ 1 h 34"/>
                  <a:gd name="T18" fmla="*/ 0 w 15"/>
                  <a:gd name="T19" fmla="*/ 1 h 34"/>
                  <a:gd name="T20" fmla="*/ 0 w 15"/>
                  <a:gd name="T21" fmla="*/ 1 h 34"/>
                  <a:gd name="T22" fmla="*/ 0 w 15"/>
                  <a:gd name="T23" fmla="*/ 1 h 34"/>
                  <a:gd name="T24" fmla="*/ 0 w 15"/>
                  <a:gd name="T25" fmla="*/ 1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" h="34">
                    <a:moveTo>
                      <a:pt x="0" y="32"/>
                    </a:moveTo>
                    <a:lnTo>
                      <a:pt x="4" y="26"/>
                    </a:lnTo>
                    <a:lnTo>
                      <a:pt x="7" y="20"/>
                    </a:lnTo>
                    <a:lnTo>
                      <a:pt x="10" y="11"/>
                    </a:lnTo>
                    <a:lnTo>
                      <a:pt x="14" y="3"/>
                    </a:lnTo>
                    <a:lnTo>
                      <a:pt x="15" y="0"/>
                    </a:lnTo>
                    <a:lnTo>
                      <a:pt x="10" y="13"/>
                    </a:lnTo>
                    <a:lnTo>
                      <a:pt x="8" y="20"/>
                    </a:lnTo>
                    <a:lnTo>
                      <a:pt x="4" y="30"/>
                    </a:lnTo>
                    <a:lnTo>
                      <a:pt x="2" y="33"/>
                    </a:lnTo>
                    <a:lnTo>
                      <a:pt x="0" y="34"/>
                    </a:lnTo>
                    <a:lnTo>
                      <a:pt x="0" y="3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86" name="Freeform 248">
                <a:extLst>
                  <a:ext uri="{FF2B5EF4-FFF2-40B4-BE49-F238E27FC236}">
                    <a16:creationId xmlns:a16="http://schemas.microsoft.com/office/drawing/2014/main" id="{040E3948-D06D-45DA-8D90-D5D51E5F2C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1" y="2062"/>
                <a:ext cx="5" cy="9"/>
              </a:xfrm>
              <a:custGeom>
                <a:avLst/>
                <a:gdLst>
                  <a:gd name="T0" fmla="*/ 0 w 22"/>
                  <a:gd name="T1" fmla="*/ 2 h 45"/>
                  <a:gd name="T2" fmla="*/ 0 w 22"/>
                  <a:gd name="T3" fmla="*/ 1 h 45"/>
                  <a:gd name="T4" fmla="*/ 0 w 22"/>
                  <a:gd name="T5" fmla="*/ 1 h 45"/>
                  <a:gd name="T6" fmla="*/ 1 w 22"/>
                  <a:gd name="T7" fmla="*/ 0 h 45"/>
                  <a:gd name="T8" fmla="*/ 1 w 22"/>
                  <a:gd name="T9" fmla="*/ 0 h 45"/>
                  <a:gd name="T10" fmla="*/ 1 w 22"/>
                  <a:gd name="T11" fmla="*/ 0 h 45"/>
                  <a:gd name="T12" fmla="*/ 1 w 22"/>
                  <a:gd name="T13" fmla="*/ 0 h 45"/>
                  <a:gd name="T14" fmla="*/ 1 w 22"/>
                  <a:gd name="T15" fmla="*/ 0 h 45"/>
                  <a:gd name="T16" fmla="*/ 1 w 22"/>
                  <a:gd name="T17" fmla="*/ 0 h 45"/>
                  <a:gd name="T18" fmla="*/ 1 w 22"/>
                  <a:gd name="T19" fmla="*/ 1 h 45"/>
                  <a:gd name="T20" fmla="*/ 1 w 22"/>
                  <a:gd name="T21" fmla="*/ 1 h 45"/>
                  <a:gd name="T22" fmla="*/ 0 w 22"/>
                  <a:gd name="T23" fmla="*/ 1 h 45"/>
                  <a:gd name="T24" fmla="*/ 0 w 22"/>
                  <a:gd name="T25" fmla="*/ 2 h 45"/>
                  <a:gd name="T26" fmla="*/ 0 w 22"/>
                  <a:gd name="T27" fmla="*/ 2 h 45"/>
                  <a:gd name="T28" fmla="*/ 0 w 22"/>
                  <a:gd name="T29" fmla="*/ 2 h 45"/>
                  <a:gd name="T30" fmla="*/ 0 w 22"/>
                  <a:gd name="T31" fmla="*/ 2 h 45"/>
                  <a:gd name="T32" fmla="*/ 0 w 22"/>
                  <a:gd name="T33" fmla="*/ 2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2" h="45">
                    <a:moveTo>
                      <a:pt x="1" y="41"/>
                    </a:moveTo>
                    <a:lnTo>
                      <a:pt x="5" y="34"/>
                    </a:lnTo>
                    <a:lnTo>
                      <a:pt x="9" y="26"/>
                    </a:lnTo>
                    <a:lnTo>
                      <a:pt x="17" y="9"/>
                    </a:lnTo>
                    <a:lnTo>
                      <a:pt x="19" y="3"/>
                    </a:lnTo>
                    <a:lnTo>
                      <a:pt x="20" y="1"/>
                    </a:lnTo>
                    <a:lnTo>
                      <a:pt x="22" y="0"/>
                    </a:lnTo>
                    <a:lnTo>
                      <a:pt x="19" y="6"/>
                    </a:lnTo>
                    <a:lnTo>
                      <a:pt x="17" y="11"/>
                    </a:lnTo>
                    <a:lnTo>
                      <a:pt x="14" y="18"/>
                    </a:lnTo>
                    <a:lnTo>
                      <a:pt x="11" y="26"/>
                    </a:lnTo>
                    <a:lnTo>
                      <a:pt x="9" y="31"/>
                    </a:lnTo>
                    <a:lnTo>
                      <a:pt x="3" y="42"/>
                    </a:lnTo>
                    <a:lnTo>
                      <a:pt x="1" y="44"/>
                    </a:lnTo>
                    <a:lnTo>
                      <a:pt x="0" y="45"/>
                    </a:lnTo>
                    <a:lnTo>
                      <a:pt x="1" y="43"/>
                    </a:lnTo>
                    <a:lnTo>
                      <a:pt x="1" y="4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87" name="Freeform 249">
                <a:extLst>
                  <a:ext uri="{FF2B5EF4-FFF2-40B4-BE49-F238E27FC236}">
                    <a16:creationId xmlns:a16="http://schemas.microsoft.com/office/drawing/2014/main" id="{2A87A28C-0E03-44B0-A79B-DB3DE4E304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7" y="2048"/>
                <a:ext cx="26" cy="23"/>
              </a:xfrm>
              <a:custGeom>
                <a:avLst/>
                <a:gdLst>
                  <a:gd name="T0" fmla="*/ 1 w 128"/>
                  <a:gd name="T1" fmla="*/ 4 h 115"/>
                  <a:gd name="T2" fmla="*/ 1 w 128"/>
                  <a:gd name="T3" fmla="*/ 4 h 115"/>
                  <a:gd name="T4" fmla="*/ 1 w 128"/>
                  <a:gd name="T5" fmla="*/ 4 h 115"/>
                  <a:gd name="T6" fmla="*/ 1 w 128"/>
                  <a:gd name="T7" fmla="*/ 4 h 115"/>
                  <a:gd name="T8" fmla="*/ 2 w 128"/>
                  <a:gd name="T9" fmla="*/ 4 h 115"/>
                  <a:gd name="T10" fmla="*/ 2 w 128"/>
                  <a:gd name="T11" fmla="*/ 4 h 115"/>
                  <a:gd name="T12" fmla="*/ 2 w 128"/>
                  <a:gd name="T13" fmla="*/ 4 h 115"/>
                  <a:gd name="T14" fmla="*/ 2 w 128"/>
                  <a:gd name="T15" fmla="*/ 3 h 115"/>
                  <a:gd name="T16" fmla="*/ 3 w 128"/>
                  <a:gd name="T17" fmla="*/ 3 h 115"/>
                  <a:gd name="T18" fmla="*/ 3 w 128"/>
                  <a:gd name="T19" fmla="*/ 3 h 115"/>
                  <a:gd name="T20" fmla="*/ 3 w 128"/>
                  <a:gd name="T21" fmla="*/ 3 h 115"/>
                  <a:gd name="T22" fmla="*/ 3 w 128"/>
                  <a:gd name="T23" fmla="*/ 3 h 115"/>
                  <a:gd name="T24" fmla="*/ 4 w 128"/>
                  <a:gd name="T25" fmla="*/ 3 h 115"/>
                  <a:gd name="T26" fmla="*/ 4 w 128"/>
                  <a:gd name="T27" fmla="*/ 2 h 115"/>
                  <a:gd name="T28" fmla="*/ 5 w 128"/>
                  <a:gd name="T29" fmla="*/ 2 h 115"/>
                  <a:gd name="T30" fmla="*/ 5 w 128"/>
                  <a:gd name="T31" fmla="*/ 1 h 115"/>
                  <a:gd name="T32" fmla="*/ 5 w 128"/>
                  <a:gd name="T33" fmla="*/ 0 h 115"/>
                  <a:gd name="T34" fmla="*/ 5 w 128"/>
                  <a:gd name="T35" fmla="*/ 0 h 115"/>
                  <a:gd name="T36" fmla="*/ 4 w 128"/>
                  <a:gd name="T37" fmla="*/ 0 h 115"/>
                  <a:gd name="T38" fmla="*/ 4 w 128"/>
                  <a:gd name="T39" fmla="*/ 1 h 115"/>
                  <a:gd name="T40" fmla="*/ 3 w 128"/>
                  <a:gd name="T41" fmla="*/ 1 h 115"/>
                  <a:gd name="T42" fmla="*/ 3 w 128"/>
                  <a:gd name="T43" fmla="*/ 1 h 115"/>
                  <a:gd name="T44" fmla="*/ 3 w 128"/>
                  <a:gd name="T45" fmla="*/ 1 h 115"/>
                  <a:gd name="T46" fmla="*/ 3 w 128"/>
                  <a:gd name="T47" fmla="*/ 1 h 115"/>
                  <a:gd name="T48" fmla="*/ 2 w 128"/>
                  <a:gd name="T49" fmla="*/ 1 h 115"/>
                  <a:gd name="T50" fmla="*/ 3 w 128"/>
                  <a:gd name="T51" fmla="*/ 1 h 115"/>
                  <a:gd name="T52" fmla="*/ 2 w 128"/>
                  <a:gd name="T53" fmla="*/ 1 h 115"/>
                  <a:gd name="T54" fmla="*/ 2 w 128"/>
                  <a:gd name="T55" fmla="*/ 1 h 115"/>
                  <a:gd name="T56" fmla="*/ 2 w 128"/>
                  <a:gd name="T57" fmla="*/ 2 h 115"/>
                  <a:gd name="T58" fmla="*/ 2 w 128"/>
                  <a:gd name="T59" fmla="*/ 2 h 115"/>
                  <a:gd name="T60" fmla="*/ 1 w 128"/>
                  <a:gd name="T61" fmla="*/ 2 h 115"/>
                  <a:gd name="T62" fmla="*/ 1 w 128"/>
                  <a:gd name="T63" fmla="*/ 2 h 115"/>
                  <a:gd name="T64" fmla="*/ 1 w 128"/>
                  <a:gd name="T65" fmla="*/ 3 h 115"/>
                  <a:gd name="T66" fmla="*/ 1 w 128"/>
                  <a:gd name="T67" fmla="*/ 3 h 115"/>
                  <a:gd name="T68" fmla="*/ 1 w 128"/>
                  <a:gd name="T69" fmla="*/ 3 h 115"/>
                  <a:gd name="T70" fmla="*/ 0 w 128"/>
                  <a:gd name="T71" fmla="*/ 3 h 115"/>
                  <a:gd name="T72" fmla="*/ 1 w 128"/>
                  <a:gd name="T73" fmla="*/ 4 h 115"/>
                  <a:gd name="T74" fmla="*/ 0 w 128"/>
                  <a:gd name="T75" fmla="*/ 4 h 115"/>
                  <a:gd name="T76" fmla="*/ 0 w 128"/>
                  <a:gd name="T77" fmla="*/ 5 h 115"/>
                  <a:gd name="T78" fmla="*/ 0 w 128"/>
                  <a:gd name="T79" fmla="*/ 5 h 11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28" h="115">
                    <a:moveTo>
                      <a:pt x="8" y="109"/>
                    </a:moveTo>
                    <a:lnTo>
                      <a:pt x="17" y="101"/>
                    </a:lnTo>
                    <a:lnTo>
                      <a:pt x="18" y="105"/>
                    </a:lnTo>
                    <a:lnTo>
                      <a:pt x="19" y="110"/>
                    </a:lnTo>
                    <a:lnTo>
                      <a:pt x="23" y="113"/>
                    </a:lnTo>
                    <a:lnTo>
                      <a:pt x="25" y="110"/>
                    </a:lnTo>
                    <a:lnTo>
                      <a:pt x="31" y="105"/>
                    </a:lnTo>
                    <a:lnTo>
                      <a:pt x="32" y="101"/>
                    </a:lnTo>
                    <a:lnTo>
                      <a:pt x="33" y="98"/>
                    </a:lnTo>
                    <a:lnTo>
                      <a:pt x="40" y="102"/>
                    </a:lnTo>
                    <a:lnTo>
                      <a:pt x="42" y="104"/>
                    </a:lnTo>
                    <a:lnTo>
                      <a:pt x="51" y="101"/>
                    </a:lnTo>
                    <a:lnTo>
                      <a:pt x="52" y="99"/>
                    </a:lnTo>
                    <a:lnTo>
                      <a:pt x="54" y="96"/>
                    </a:lnTo>
                    <a:lnTo>
                      <a:pt x="58" y="88"/>
                    </a:lnTo>
                    <a:lnTo>
                      <a:pt x="61" y="85"/>
                    </a:lnTo>
                    <a:lnTo>
                      <a:pt x="66" y="87"/>
                    </a:lnTo>
                    <a:lnTo>
                      <a:pt x="71" y="85"/>
                    </a:lnTo>
                    <a:lnTo>
                      <a:pt x="77" y="82"/>
                    </a:lnTo>
                    <a:lnTo>
                      <a:pt x="79" y="81"/>
                    </a:lnTo>
                    <a:lnTo>
                      <a:pt x="84" y="76"/>
                    </a:lnTo>
                    <a:lnTo>
                      <a:pt x="86" y="74"/>
                    </a:lnTo>
                    <a:lnTo>
                      <a:pt x="79" y="74"/>
                    </a:lnTo>
                    <a:lnTo>
                      <a:pt x="78" y="73"/>
                    </a:lnTo>
                    <a:lnTo>
                      <a:pt x="80" y="68"/>
                    </a:lnTo>
                    <a:lnTo>
                      <a:pt x="87" y="64"/>
                    </a:lnTo>
                    <a:lnTo>
                      <a:pt x="99" y="58"/>
                    </a:lnTo>
                    <a:lnTo>
                      <a:pt x="106" y="54"/>
                    </a:lnTo>
                    <a:lnTo>
                      <a:pt x="114" y="46"/>
                    </a:lnTo>
                    <a:lnTo>
                      <a:pt x="116" y="42"/>
                    </a:lnTo>
                    <a:lnTo>
                      <a:pt x="112" y="41"/>
                    </a:lnTo>
                    <a:lnTo>
                      <a:pt x="116" y="33"/>
                    </a:lnTo>
                    <a:lnTo>
                      <a:pt x="121" y="25"/>
                    </a:lnTo>
                    <a:lnTo>
                      <a:pt x="127" y="11"/>
                    </a:lnTo>
                    <a:lnTo>
                      <a:pt x="128" y="0"/>
                    </a:lnTo>
                    <a:lnTo>
                      <a:pt x="118" y="3"/>
                    </a:lnTo>
                    <a:lnTo>
                      <a:pt x="113" y="5"/>
                    </a:lnTo>
                    <a:lnTo>
                      <a:pt x="102" y="8"/>
                    </a:lnTo>
                    <a:lnTo>
                      <a:pt x="94" y="14"/>
                    </a:lnTo>
                    <a:lnTo>
                      <a:pt x="87" y="19"/>
                    </a:lnTo>
                    <a:lnTo>
                      <a:pt x="87" y="17"/>
                    </a:lnTo>
                    <a:lnTo>
                      <a:pt x="86" y="17"/>
                    </a:lnTo>
                    <a:lnTo>
                      <a:pt x="87" y="14"/>
                    </a:lnTo>
                    <a:lnTo>
                      <a:pt x="84" y="14"/>
                    </a:lnTo>
                    <a:lnTo>
                      <a:pt x="79" y="19"/>
                    </a:lnTo>
                    <a:lnTo>
                      <a:pt x="74" y="23"/>
                    </a:lnTo>
                    <a:lnTo>
                      <a:pt x="68" y="26"/>
                    </a:lnTo>
                    <a:lnTo>
                      <a:pt x="66" y="30"/>
                    </a:lnTo>
                    <a:lnTo>
                      <a:pt x="63" y="31"/>
                    </a:lnTo>
                    <a:lnTo>
                      <a:pt x="61" y="30"/>
                    </a:lnTo>
                    <a:lnTo>
                      <a:pt x="62" y="25"/>
                    </a:lnTo>
                    <a:lnTo>
                      <a:pt x="65" y="19"/>
                    </a:lnTo>
                    <a:lnTo>
                      <a:pt x="59" y="22"/>
                    </a:lnTo>
                    <a:lnTo>
                      <a:pt x="55" y="26"/>
                    </a:lnTo>
                    <a:lnTo>
                      <a:pt x="51" y="31"/>
                    </a:lnTo>
                    <a:lnTo>
                      <a:pt x="50" y="37"/>
                    </a:lnTo>
                    <a:lnTo>
                      <a:pt x="46" y="40"/>
                    </a:lnTo>
                    <a:lnTo>
                      <a:pt x="42" y="47"/>
                    </a:lnTo>
                    <a:lnTo>
                      <a:pt x="37" y="48"/>
                    </a:lnTo>
                    <a:lnTo>
                      <a:pt x="37" y="40"/>
                    </a:lnTo>
                    <a:lnTo>
                      <a:pt x="34" y="39"/>
                    </a:lnTo>
                    <a:lnTo>
                      <a:pt x="31" y="45"/>
                    </a:lnTo>
                    <a:lnTo>
                      <a:pt x="28" y="53"/>
                    </a:lnTo>
                    <a:lnTo>
                      <a:pt x="25" y="58"/>
                    </a:lnTo>
                    <a:lnTo>
                      <a:pt x="24" y="62"/>
                    </a:lnTo>
                    <a:lnTo>
                      <a:pt x="20" y="70"/>
                    </a:lnTo>
                    <a:lnTo>
                      <a:pt x="17" y="75"/>
                    </a:lnTo>
                    <a:lnTo>
                      <a:pt x="17" y="71"/>
                    </a:lnTo>
                    <a:lnTo>
                      <a:pt x="16" y="67"/>
                    </a:lnTo>
                    <a:lnTo>
                      <a:pt x="15" y="67"/>
                    </a:lnTo>
                    <a:lnTo>
                      <a:pt x="10" y="73"/>
                    </a:lnTo>
                    <a:lnTo>
                      <a:pt x="9" y="81"/>
                    </a:lnTo>
                    <a:lnTo>
                      <a:pt x="8" y="91"/>
                    </a:lnTo>
                    <a:lnTo>
                      <a:pt x="14" y="99"/>
                    </a:lnTo>
                    <a:lnTo>
                      <a:pt x="9" y="102"/>
                    </a:lnTo>
                    <a:lnTo>
                      <a:pt x="4" y="106"/>
                    </a:lnTo>
                    <a:lnTo>
                      <a:pt x="1" y="109"/>
                    </a:lnTo>
                    <a:lnTo>
                      <a:pt x="0" y="113"/>
                    </a:lnTo>
                    <a:lnTo>
                      <a:pt x="2" y="115"/>
                    </a:lnTo>
                    <a:lnTo>
                      <a:pt x="3" y="114"/>
                    </a:lnTo>
                    <a:lnTo>
                      <a:pt x="8" y="109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88" name="Freeform 250">
                <a:extLst>
                  <a:ext uri="{FF2B5EF4-FFF2-40B4-BE49-F238E27FC236}">
                    <a16:creationId xmlns:a16="http://schemas.microsoft.com/office/drawing/2014/main" id="{AEF45786-3D2A-45F4-A441-FD2385411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7" y="2050"/>
                <a:ext cx="23" cy="21"/>
              </a:xfrm>
              <a:custGeom>
                <a:avLst/>
                <a:gdLst>
                  <a:gd name="T0" fmla="*/ 0 w 118"/>
                  <a:gd name="T1" fmla="*/ 4 h 104"/>
                  <a:gd name="T2" fmla="*/ 1 w 118"/>
                  <a:gd name="T3" fmla="*/ 4 h 104"/>
                  <a:gd name="T4" fmla="*/ 1 w 118"/>
                  <a:gd name="T5" fmla="*/ 3 h 104"/>
                  <a:gd name="T6" fmla="*/ 3 w 118"/>
                  <a:gd name="T7" fmla="*/ 2 h 104"/>
                  <a:gd name="T8" fmla="*/ 3 w 118"/>
                  <a:gd name="T9" fmla="*/ 2 h 104"/>
                  <a:gd name="T10" fmla="*/ 3 w 118"/>
                  <a:gd name="T11" fmla="*/ 1 h 104"/>
                  <a:gd name="T12" fmla="*/ 4 w 118"/>
                  <a:gd name="T13" fmla="*/ 1 h 104"/>
                  <a:gd name="T14" fmla="*/ 4 w 118"/>
                  <a:gd name="T15" fmla="*/ 0 h 104"/>
                  <a:gd name="T16" fmla="*/ 4 w 118"/>
                  <a:gd name="T17" fmla="*/ 0 h 104"/>
                  <a:gd name="T18" fmla="*/ 4 w 118"/>
                  <a:gd name="T19" fmla="*/ 0 h 104"/>
                  <a:gd name="T20" fmla="*/ 4 w 118"/>
                  <a:gd name="T21" fmla="*/ 1 h 104"/>
                  <a:gd name="T22" fmla="*/ 3 w 118"/>
                  <a:gd name="T23" fmla="*/ 1 h 104"/>
                  <a:gd name="T24" fmla="*/ 3 w 118"/>
                  <a:gd name="T25" fmla="*/ 2 h 104"/>
                  <a:gd name="T26" fmla="*/ 2 w 118"/>
                  <a:gd name="T27" fmla="*/ 2 h 104"/>
                  <a:gd name="T28" fmla="*/ 1 w 118"/>
                  <a:gd name="T29" fmla="*/ 3 h 104"/>
                  <a:gd name="T30" fmla="*/ 1 w 118"/>
                  <a:gd name="T31" fmla="*/ 4 h 104"/>
                  <a:gd name="T32" fmla="*/ 0 w 118"/>
                  <a:gd name="T33" fmla="*/ 4 h 104"/>
                  <a:gd name="T34" fmla="*/ 0 w 118"/>
                  <a:gd name="T35" fmla="*/ 4 h 104"/>
                  <a:gd name="T36" fmla="*/ 0 w 118"/>
                  <a:gd name="T37" fmla="*/ 4 h 104"/>
                  <a:gd name="T38" fmla="*/ 0 w 118"/>
                  <a:gd name="T39" fmla="*/ 4 h 10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8" h="104">
                    <a:moveTo>
                      <a:pt x="2" y="104"/>
                    </a:moveTo>
                    <a:lnTo>
                      <a:pt x="14" y="93"/>
                    </a:lnTo>
                    <a:lnTo>
                      <a:pt x="37" y="73"/>
                    </a:lnTo>
                    <a:lnTo>
                      <a:pt x="69" y="45"/>
                    </a:lnTo>
                    <a:lnTo>
                      <a:pt x="74" y="39"/>
                    </a:lnTo>
                    <a:lnTo>
                      <a:pt x="82" y="33"/>
                    </a:lnTo>
                    <a:lnTo>
                      <a:pt x="91" y="25"/>
                    </a:lnTo>
                    <a:lnTo>
                      <a:pt x="107" y="10"/>
                    </a:lnTo>
                    <a:lnTo>
                      <a:pt x="114" y="3"/>
                    </a:lnTo>
                    <a:lnTo>
                      <a:pt x="118" y="0"/>
                    </a:lnTo>
                    <a:lnTo>
                      <a:pt x="99" y="17"/>
                    </a:lnTo>
                    <a:lnTo>
                      <a:pt x="86" y="28"/>
                    </a:lnTo>
                    <a:lnTo>
                      <a:pt x="68" y="44"/>
                    </a:lnTo>
                    <a:lnTo>
                      <a:pt x="48" y="59"/>
                    </a:lnTo>
                    <a:lnTo>
                      <a:pt x="28" y="78"/>
                    </a:lnTo>
                    <a:lnTo>
                      <a:pt x="13" y="90"/>
                    </a:lnTo>
                    <a:lnTo>
                      <a:pt x="0" y="102"/>
                    </a:lnTo>
                    <a:lnTo>
                      <a:pt x="0" y="103"/>
                    </a:lnTo>
                    <a:lnTo>
                      <a:pt x="1" y="103"/>
                    </a:lnTo>
                    <a:lnTo>
                      <a:pt x="2" y="10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89" name="Freeform 251">
                <a:extLst>
                  <a:ext uri="{FF2B5EF4-FFF2-40B4-BE49-F238E27FC236}">
                    <a16:creationId xmlns:a16="http://schemas.microsoft.com/office/drawing/2014/main" id="{E5D64918-02AE-4AF2-BB20-C194D1B374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1" y="2066"/>
                <a:ext cx="4" cy="1"/>
              </a:xfrm>
              <a:custGeom>
                <a:avLst/>
                <a:gdLst>
                  <a:gd name="T0" fmla="*/ 0 w 21"/>
                  <a:gd name="T1" fmla="*/ 0 h 6"/>
                  <a:gd name="T2" fmla="*/ 0 w 21"/>
                  <a:gd name="T3" fmla="*/ 0 h 6"/>
                  <a:gd name="T4" fmla="*/ 1 w 21"/>
                  <a:gd name="T5" fmla="*/ 0 h 6"/>
                  <a:gd name="T6" fmla="*/ 1 w 21"/>
                  <a:gd name="T7" fmla="*/ 0 h 6"/>
                  <a:gd name="T8" fmla="*/ 1 w 21"/>
                  <a:gd name="T9" fmla="*/ 0 h 6"/>
                  <a:gd name="T10" fmla="*/ 1 w 21"/>
                  <a:gd name="T11" fmla="*/ 0 h 6"/>
                  <a:gd name="T12" fmla="*/ 0 w 21"/>
                  <a:gd name="T13" fmla="*/ 0 h 6"/>
                  <a:gd name="T14" fmla="*/ 0 w 21"/>
                  <a:gd name="T15" fmla="*/ 0 h 6"/>
                  <a:gd name="T16" fmla="*/ 0 w 21"/>
                  <a:gd name="T17" fmla="*/ 0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" h="6">
                    <a:moveTo>
                      <a:pt x="0" y="1"/>
                    </a:moveTo>
                    <a:lnTo>
                      <a:pt x="8" y="0"/>
                    </a:lnTo>
                    <a:lnTo>
                      <a:pt x="14" y="1"/>
                    </a:lnTo>
                    <a:lnTo>
                      <a:pt x="17" y="5"/>
                    </a:lnTo>
                    <a:lnTo>
                      <a:pt x="21" y="6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90" name="Freeform 252">
                <a:extLst>
                  <a:ext uri="{FF2B5EF4-FFF2-40B4-BE49-F238E27FC236}">
                    <a16:creationId xmlns:a16="http://schemas.microsoft.com/office/drawing/2014/main" id="{8BA6D4B8-8B71-4601-BB77-35E21E7254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5" y="2064"/>
                <a:ext cx="5" cy="1"/>
              </a:xfrm>
              <a:custGeom>
                <a:avLst/>
                <a:gdLst>
                  <a:gd name="T0" fmla="*/ 0 w 25"/>
                  <a:gd name="T1" fmla="*/ 1 h 2"/>
                  <a:gd name="T2" fmla="*/ 0 w 25"/>
                  <a:gd name="T3" fmla="*/ 1 h 2"/>
                  <a:gd name="T4" fmla="*/ 0 w 25"/>
                  <a:gd name="T5" fmla="*/ 0 h 2"/>
                  <a:gd name="T6" fmla="*/ 1 w 25"/>
                  <a:gd name="T7" fmla="*/ 1 h 2"/>
                  <a:gd name="T8" fmla="*/ 1 w 25"/>
                  <a:gd name="T9" fmla="*/ 1 h 2"/>
                  <a:gd name="T10" fmla="*/ 1 w 25"/>
                  <a:gd name="T11" fmla="*/ 1 h 2"/>
                  <a:gd name="T12" fmla="*/ 1 w 25"/>
                  <a:gd name="T13" fmla="*/ 1 h 2"/>
                  <a:gd name="T14" fmla="*/ 1 w 25"/>
                  <a:gd name="T15" fmla="*/ 0 h 2"/>
                  <a:gd name="T16" fmla="*/ 0 w 25"/>
                  <a:gd name="T17" fmla="*/ 0 h 2"/>
                  <a:gd name="T18" fmla="*/ 0 w 25"/>
                  <a:gd name="T19" fmla="*/ 0 h 2"/>
                  <a:gd name="T20" fmla="*/ 0 w 25"/>
                  <a:gd name="T21" fmla="*/ 0 h 2"/>
                  <a:gd name="T22" fmla="*/ 0 w 25"/>
                  <a:gd name="T23" fmla="*/ 1 h 2"/>
                  <a:gd name="T24" fmla="*/ 0 w 25"/>
                  <a:gd name="T25" fmla="*/ 1 h 2"/>
                  <a:gd name="T26" fmla="*/ 0 w 25"/>
                  <a:gd name="T27" fmla="*/ 1 h 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" h="2">
                    <a:moveTo>
                      <a:pt x="0" y="2"/>
                    </a:moveTo>
                    <a:lnTo>
                      <a:pt x="7" y="1"/>
                    </a:lnTo>
                    <a:lnTo>
                      <a:pt x="12" y="0"/>
                    </a:lnTo>
                    <a:lnTo>
                      <a:pt x="17" y="1"/>
                    </a:lnTo>
                    <a:lnTo>
                      <a:pt x="24" y="2"/>
                    </a:lnTo>
                    <a:lnTo>
                      <a:pt x="25" y="2"/>
                    </a:lnTo>
                    <a:lnTo>
                      <a:pt x="21" y="1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0" y="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91" name="Freeform 253">
                <a:extLst>
                  <a:ext uri="{FF2B5EF4-FFF2-40B4-BE49-F238E27FC236}">
                    <a16:creationId xmlns:a16="http://schemas.microsoft.com/office/drawing/2014/main" id="{10443FB4-47C3-4006-BCD8-8840863CB8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3" y="2057"/>
                <a:ext cx="2" cy="1"/>
              </a:xfrm>
              <a:custGeom>
                <a:avLst/>
                <a:gdLst>
                  <a:gd name="T0" fmla="*/ 0 w 14"/>
                  <a:gd name="T1" fmla="*/ 0 h 3"/>
                  <a:gd name="T2" fmla="*/ 0 w 14"/>
                  <a:gd name="T3" fmla="*/ 0 h 3"/>
                  <a:gd name="T4" fmla="*/ 0 w 14"/>
                  <a:gd name="T5" fmla="*/ 0 h 3"/>
                  <a:gd name="T6" fmla="*/ 0 w 14"/>
                  <a:gd name="T7" fmla="*/ 0 h 3"/>
                  <a:gd name="T8" fmla="*/ 0 w 14"/>
                  <a:gd name="T9" fmla="*/ 0 h 3"/>
                  <a:gd name="T10" fmla="*/ 0 w 14"/>
                  <a:gd name="T11" fmla="*/ 0 h 3"/>
                  <a:gd name="T12" fmla="*/ 0 w 14"/>
                  <a:gd name="T13" fmla="*/ 0 h 3"/>
                  <a:gd name="T14" fmla="*/ 0 w 14"/>
                  <a:gd name="T15" fmla="*/ 0 h 3"/>
                  <a:gd name="T16" fmla="*/ 0 w 14"/>
                  <a:gd name="T17" fmla="*/ 0 h 3"/>
                  <a:gd name="T18" fmla="*/ 0 w 14"/>
                  <a:gd name="T19" fmla="*/ 0 h 3"/>
                  <a:gd name="T20" fmla="*/ 0 w 14"/>
                  <a:gd name="T21" fmla="*/ 0 h 3"/>
                  <a:gd name="T22" fmla="*/ 0 w 14"/>
                  <a:gd name="T23" fmla="*/ 0 h 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" h="3">
                    <a:moveTo>
                      <a:pt x="0" y="3"/>
                    </a:moveTo>
                    <a:lnTo>
                      <a:pt x="5" y="2"/>
                    </a:lnTo>
                    <a:lnTo>
                      <a:pt x="8" y="1"/>
                    </a:lnTo>
                    <a:lnTo>
                      <a:pt x="11" y="1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3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92" name="Freeform 254">
                <a:extLst>
                  <a:ext uri="{FF2B5EF4-FFF2-40B4-BE49-F238E27FC236}">
                    <a16:creationId xmlns:a16="http://schemas.microsoft.com/office/drawing/2014/main" id="{DE9BC18E-6D95-4923-A2BD-9E87C0219D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0" y="2054"/>
                <a:ext cx="4" cy="5"/>
              </a:xfrm>
              <a:custGeom>
                <a:avLst/>
                <a:gdLst>
                  <a:gd name="T0" fmla="*/ 0 w 19"/>
                  <a:gd name="T1" fmla="*/ 1 h 29"/>
                  <a:gd name="T2" fmla="*/ 0 w 19"/>
                  <a:gd name="T3" fmla="*/ 1 h 29"/>
                  <a:gd name="T4" fmla="*/ 0 w 19"/>
                  <a:gd name="T5" fmla="*/ 1 h 29"/>
                  <a:gd name="T6" fmla="*/ 1 w 19"/>
                  <a:gd name="T7" fmla="*/ 0 h 29"/>
                  <a:gd name="T8" fmla="*/ 1 w 19"/>
                  <a:gd name="T9" fmla="*/ 0 h 29"/>
                  <a:gd name="T10" fmla="*/ 1 w 19"/>
                  <a:gd name="T11" fmla="*/ 0 h 29"/>
                  <a:gd name="T12" fmla="*/ 0 w 19"/>
                  <a:gd name="T13" fmla="*/ 0 h 29"/>
                  <a:gd name="T14" fmla="*/ 0 w 19"/>
                  <a:gd name="T15" fmla="*/ 0 h 29"/>
                  <a:gd name="T16" fmla="*/ 0 w 19"/>
                  <a:gd name="T17" fmla="*/ 1 h 29"/>
                  <a:gd name="T18" fmla="*/ 0 w 19"/>
                  <a:gd name="T19" fmla="*/ 1 h 29"/>
                  <a:gd name="T20" fmla="*/ 0 w 19"/>
                  <a:gd name="T21" fmla="*/ 1 h 29"/>
                  <a:gd name="T22" fmla="*/ 0 w 19"/>
                  <a:gd name="T23" fmla="*/ 1 h 29"/>
                  <a:gd name="T24" fmla="*/ 0 w 19"/>
                  <a:gd name="T25" fmla="*/ 1 h 2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" h="29">
                    <a:moveTo>
                      <a:pt x="3" y="28"/>
                    </a:moveTo>
                    <a:lnTo>
                      <a:pt x="4" y="21"/>
                    </a:lnTo>
                    <a:lnTo>
                      <a:pt x="8" y="16"/>
                    </a:lnTo>
                    <a:lnTo>
                      <a:pt x="13" y="9"/>
                    </a:lnTo>
                    <a:lnTo>
                      <a:pt x="18" y="2"/>
                    </a:lnTo>
                    <a:lnTo>
                      <a:pt x="19" y="0"/>
                    </a:lnTo>
                    <a:lnTo>
                      <a:pt x="11" y="10"/>
                    </a:lnTo>
                    <a:lnTo>
                      <a:pt x="6" y="14"/>
                    </a:lnTo>
                    <a:lnTo>
                      <a:pt x="2" y="24"/>
                    </a:lnTo>
                    <a:lnTo>
                      <a:pt x="0" y="27"/>
                    </a:lnTo>
                    <a:lnTo>
                      <a:pt x="1" y="27"/>
                    </a:lnTo>
                    <a:lnTo>
                      <a:pt x="1" y="29"/>
                    </a:lnTo>
                    <a:lnTo>
                      <a:pt x="3" y="28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93" name="Freeform 255">
                <a:extLst>
                  <a:ext uri="{FF2B5EF4-FFF2-40B4-BE49-F238E27FC236}">
                    <a16:creationId xmlns:a16="http://schemas.microsoft.com/office/drawing/2014/main" id="{3895333B-75C1-483B-9B76-91618A33AA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4" y="2056"/>
                <a:ext cx="4" cy="8"/>
              </a:xfrm>
              <a:custGeom>
                <a:avLst/>
                <a:gdLst>
                  <a:gd name="T0" fmla="*/ 0 w 22"/>
                  <a:gd name="T1" fmla="*/ 1 h 41"/>
                  <a:gd name="T2" fmla="*/ 0 w 22"/>
                  <a:gd name="T3" fmla="*/ 1 h 41"/>
                  <a:gd name="T4" fmla="*/ 0 w 22"/>
                  <a:gd name="T5" fmla="*/ 1 h 41"/>
                  <a:gd name="T6" fmla="*/ 1 w 22"/>
                  <a:gd name="T7" fmla="*/ 0 h 41"/>
                  <a:gd name="T8" fmla="*/ 1 w 22"/>
                  <a:gd name="T9" fmla="*/ 0 h 41"/>
                  <a:gd name="T10" fmla="*/ 1 w 22"/>
                  <a:gd name="T11" fmla="*/ 0 h 41"/>
                  <a:gd name="T12" fmla="*/ 1 w 22"/>
                  <a:gd name="T13" fmla="*/ 0 h 41"/>
                  <a:gd name="T14" fmla="*/ 1 w 22"/>
                  <a:gd name="T15" fmla="*/ 0 h 41"/>
                  <a:gd name="T16" fmla="*/ 1 w 22"/>
                  <a:gd name="T17" fmla="*/ 0 h 41"/>
                  <a:gd name="T18" fmla="*/ 0 w 22"/>
                  <a:gd name="T19" fmla="*/ 1 h 41"/>
                  <a:gd name="T20" fmla="*/ 0 w 22"/>
                  <a:gd name="T21" fmla="*/ 1 h 41"/>
                  <a:gd name="T22" fmla="*/ 0 w 22"/>
                  <a:gd name="T23" fmla="*/ 1 h 41"/>
                  <a:gd name="T24" fmla="*/ 0 w 22"/>
                  <a:gd name="T25" fmla="*/ 1 h 41"/>
                  <a:gd name="T26" fmla="*/ 0 w 22"/>
                  <a:gd name="T27" fmla="*/ 2 h 41"/>
                  <a:gd name="T28" fmla="*/ 0 w 22"/>
                  <a:gd name="T29" fmla="*/ 2 h 41"/>
                  <a:gd name="T30" fmla="*/ 0 w 22"/>
                  <a:gd name="T31" fmla="*/ 2 h 41"/>
                  <a:gd name="T32" fmla="*/ 0 w 22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2" h="41">
                    <a:moveTo>
                      <a:pt x="3" y="38"/>
                    </a:moveTo>
                    <a:lnTo>
                      <a:pt x="5" y="32"/>
                    </a:lnTo>
                    <a:lnTo>
                      <a:pt x="10" y="24"/>
                    </a:lnTo>
                    <a:lnTo>
                      <a:pt x="19" y="9"/>
                    </a:lnTo>
                    <a:lnTo>
                      <a:pt x="21" y="4"/>
                    </a:lnTo>
                    <a:lnTo>
                      <a:pt x="22" y="3"/>
                    </a:lnTo>
                    <a:lnTo>
                      <a:pt x="22" y="0"/>
                    </a:lnTo>
                    <a:lnTo>
                      <a:pt x="19" y="6"/>
                    </a:lnTo>
                    <a:lnTo>
                      <a:pt x="17" y="11"/>
                    </a:lnTo>
                    <a:lnTo>
                      <a:pt x="13" y="15"/>
                    </a:lnTo>
                    <a:lnTo>
                      <a:pt x="9" y="23"/>
                    </a:lnTo>
                    <a:lnTo>
                      <a:pt x="7" y="28"/>
                    </a:lnTo>
                    <a:lnTo>
                      <a:pt x="1" y="38"/>
                    </a:lnTo>
                    <a:lnTo>
                      <a:pt x="0" y="40"/>
                    </a:lnTo>
                    <a:lnTo>
                      <a:pt x="0" y="41"/>
                    </a:lnTo>
                    <a:lnTo>
                      <a:pt x="2" y="39"/>
                    </a:lnTo>
                    <a:lnTo>
                      <a:pt x="3" y="38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94" name="Freeform 256">
                <a:extLst>
                  <a:ext uri="{FF2B5EF4-FFF2-40B4-BE49-F238E27FC236}">
                    <a16:creationId xmlns:a16="http://schemas.microsoft.com/office/drawing/2014/main" id="{2B9DDC66-7591-4EF9-929A-792C3ED09F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6" y="2104"/>
                <a:ext cx="26" cy="34"/>
              </a:xfrm>
              <a:custGeom>
                <a:avLst/>
                <a:gdLst>
                  <a:gd name="T0" fmla="*/ 1 w 128"/>
                  <a:gd name="T1" fmla="*/ 1 h 170"/>
                  <a:gd name="T2" fmla="*/ 0 w 128"/>
                  <a:gd name="T3" fmla="*/ 1 h 170"/>
                  <a:gd name="T4" fmla="*/ 0 w 128"/>
                  <a:gd name="T5" fmla="*/ 1 h 170"/>
                  <a:gd name="T6" fmla="*/ 1 w 128"/>
                  <a:gd name="T7" fmla="*/ 2 h 170"/>
                  <a:gd name="T8" fmla="*/ 1 w 128"/>
                  <a:gd name="T9" fmla="*/ 2 h 170"/>
                  <a:gd name="T10" fmla="*/ 1 w 128"/>
                  <a:gd name="T11" fmla="*/ 3 h 170"/>
                  <a:gd name="T12" fmla="*/ 1 w 128"/>
                  <a:gd name="T13" fmla="*/ 3 h 170"/>
                  <a:gd name="T14" fmla="*/ 1 w 128"/>
                  <a:gd name="T15" fmla="*/ 3 h 170"/>
                  <a:gd name="T16" fmla="*/ 1 w 128"/>
                  <a:gd name="T17" fmla="*/ 4 h 170"/>
                  <a:gd name="T18" fmla="*/ 2 w 128"/>
                  <a:gd name="T19" fmla="*/ 5 h 170"/>
                  <a:gd name="T20" fmla="*/ 2 w 128"/>
                  <a:gd name="T21" fmla="*/ 5 h 170"/>
                  <a:gd name="T22" fmla="*/ 2 w 128"/>
                  <a:gd name="T23" fmla="*/ 4 h 170"/>
                  <a:gd name="T24" fmla="*/ 2 w 128"/>
                  <a:gd name="T25" fmla="*/ 5 h 170"/>
                  <a:gd name="T26" fmla="*/ 3 w 128"/>
                  <a:gd name="T27" fmla="*/ 6 h 170"/>
                  <a:gd name="T28" fmla="*/ 3 w 128"/>
                  <a:gd name="T29" fmla="*/ 6 h 170"/>
                  <a:gd name="T30" fmla="*/ 4 w 128"/>
                  <a:gd name="T31" fmla="*/ 6 h 170"/>
                  <a:gd name="T32" fmla="*/ 5 w 128"/>
                  <a:gd name="T33" fmla="*/ 7 h 170"/>
                  <a:gd name="T34" fmla="*/ 5 w 128"/>
                  <a:gd name="T35" fmla="*/ 6 h 170"/>
                  <a:gd name="T36" fmla="*/ 5 w 128"/>
                  <a:gd name="T37" fmla="*/ 5 h 170"/>
                  <a:gd name="T38" fmla="*/ 4 w 128"/>
                  <a:gd name="T39" fmla="*/ 4 h 170"/>
                  <a:gd name="T40" fmla="*/ 4 w 128"/>
                  <a:gd name="T41" fmla="*/ 4 h 170"/>
                  <a:gd name="T42" fmla="*/ 5 w 128"/>
                  <a:gd name="T43" fmla="*/ 4 h 170"/>
                  <a:gd name="T44" fmla="*/ 4 w 128"/>
                  <a:gd name="T45" fmla="*/ 4 h 170"/>
                  <a:gd name="T46" fmla="*/ 4 w 128"/>
                  <a:gd name="T47" fmla="*/ 3 h 170"/>
                  <a:gd name="T48" fmla="*/ 4 w 128"/>
                  <a:gd name="T49" fmla="*/ 3 h 170"/>
                  <a:gd name="T50" fmla="*/ 4 w 128"/>
                  <a:gd name="T51" fmla="*/ 3 h 170"/>
                  <a:gd name="T52" fmla="*/ 4 w 128"/>
                  <a:gd name="T53" fmla="*/ 3 h 170"/>
                  <a:gd name="T54" fmla="*/ 3 w 128"/>
                  <a:gd name="T55" fmla="*/ 2 h 170"/>
                  <a:gd name="T56" fmla="*/ 3 w 128"/>
                  <a:gd name="T57" fmla="*/ 2 h 170"/>
                  <a:gd name="T58" fmla="*/ 3 w 128"/>
                  <a:gd name="T59" fmla="*/ 2 h 170"/>
                  <a:gd name="T60" fmla="*/ 3 w 128"/>
                  <a:gd name="T61" fmla="*/ 1 h 170"/>
                  <a:gd name="T62" fmla="*/ 2 w 128"/>
                  <a:gd name="T63" fmla="*/ 1 h 170"/>
                  <a:gd name="T64" fmla="*/ 2 w 128"/>
                  <a:gd name="T65" fmla="*/ 1 h 170"/>
                  <a:gd name="T66" fmla="*/ 2 w 128"/>
                  <a:gd name="T67" fmla="*/ 1 h 170"/>
                  <a:gd name="T68" fmla="*/ 2 w 128"/>
                  <a:gd name="T69" fmla="*/ 0 h 170"/>
                  <a:gd name="T70" fmla="*/ 1 w 128"/>
                  <a:gd name="T71" fmla="*/ 0 h 170"/>
                  <a:gd name="T72" fmla="*/ 1 w 128"/>
                  <a:gd name="T73" fmla="*/ 1 h 170"/>
                  <a:gd name="T74" fmla="*/ 0 w 128"/>
                  <a:gd name="T75" fmla="*/ 0 h 170"/>
                  <a:gd name="T76" fmla="*/ 0 w 128"/>
                  <a:gd name="T77" fmla="*/ 0 h 170"/>
                  <a:gd name="T78" fmla="*/ 0 w 128"/>
                  <a:gd name="T79" fmla="*/ 0 h 17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28" h="170">
                    <a:moveTo>
                      <a:pt x="5" y="11"/>
                    </a:moveTo>
                    <a:lnTo>
                      <a:pt x="15" y="23"/>
                    </a:lnTo>
                    <a:lnTo>
                      <a:pt x="12" y="24"/>
                    </a:lnTo>
                    <a:lnTo>
                      <a:pt x="5" y="28"/>
                    </a:lnTo>
                    <a:lnTo>
                      <a:pt x="3" y="35"/>
                    </a:lnTo>
                    <a:lnTo>
                      <a:pt x="5" y="37"/>
                    </a:lnTo>
                    <a:lnTo>
                      <a:pt x="12" y="45"/>
                    </a:lnTo>
                    <a:lnTo>
                      <a:pt x="16" y="45"/>
                    </a:lnTo>
                    <a:lnTo>
                      <a:pt x="19" y="46"/>
                    </a:lnTo>
                    <a:lnTo>
                      <a:pt x="15" y="57"/>
                    </a:lnTo>
                    <a:lnTo>
                      <a:pt x="13" y="61"/>
                    </a:lnTo>
                    <a:lnTo>
                      <a:pt x="17" y="74"/>
                    </a:lnTo>
                    <a:lnTo>
                      <a:pt x="19" y="76"/>
                    </a:lnTo>
                    <a:lnTo>
                      <a:pt x="22" y="78"/>
                    </a:lnTo>
                    <a:lnTo>
                      <a:pt x="32" y="81"/>
                    </a:lnTo>
                    <a:lnTo>
                      <a:pt x="33" y="86"/>
                    </a:lnTo>
                    <a:lnTo>
                      <a:pt x="33" y="94"/>
                    </a:lnTo>
                    <a:lnTo>
                      <a:pt x="35" y="102"/>
                    </a:lnTo>
                    <a:lnTo>
                      <a:pt x="38" y="111"/>
                    </a:lnTo>
                    <a:lnTo>
                      <a:pt x="39" y="113"/>
                    </a:lnTo>
                    <a:lnTo>
                      <a:pt x="44" y="119"/>
                    </a:lnTo>
                    <a:lnTo>
                      <a:pt x="47" y="122"/>
                    </a:lnTo>
                    <a:lnTo>
                      <a:pt x="47" y="112"/>
                    </a:lnTo>
                    <a:lnTo>
                      <a:pt x="47" y="110"/>
                    </a:lnTo>
                    <a:lnTo>
                      <a:pt x="53" y="112"/>
                    </a:lnTo>
                    <a:lnTo>
                      <a:pt x="59" y="122"/>
                    </a:lnTo>
                    <a:lnTo>
                      <a:pt x="64" y="137"/>
                    </a:lnTo>
                    <a:lnTo>
                      <a:pt x="69" y="149"/>
                    </a:lnTo>
                    <a:lnTo>
                      <a:pt x="79" y="158"/>
                    </a:lnTo>
                    <a:lnTo>
                      <a:pt x="83" y="159"/>
                    </a:lnTo>
                    <a:lnTo>
                      <a:pt x="84" y="155"/>
                    </a:lnTo>
                    <a:lnTo>
                      <a:pt x="92" y="157"/>
                    </a:lnTo>
                    <a:lnTo>
                      <a:pt x="101" y="164"/>
                    </a:lnTo>
                    <a:lnTo>
                      <a:pt x="117" y="170"/>
                    </a:lnTo>
                    <a:lnTo>
                      <a:pt x="128" y="167"/>
                    </a:lnTo>
                    <a:lnTo>
                      <a:pt x="125" y="155"/>
                    </a:lnTo>
                    <a:lnTo>
                      <a:pt x="123" y="147"/>
                    </a:lnTo>
                    <a:lnTo>
                      <a:pt x="118" y="131"/>
                    </a:lnTo>
                    <a:lnTo>
                      <a:pt x="112" y="120"/>
                    </a:lnTo>
                    <a:lnTo>
                      <a:pt x="108" y="111"/>
                    </a:lnTo>
                    <a:lnTo>
                      <a:pt x="108" y="112"/>
                    </a:lnTo>
                    <a:lnTo>
                      <a:pt x="109" y="110"/>
                    </a:lnTo>
                    <a:lnTo>
                      <a:pt x="112" y="111"/>
                    </a:lnTo>
                    <a:lnTo>
                      <a:pt x="111" y="104"/>
                    </a:lnTo>
                    <a:lnTo>
                      <a:pt x="106" y="98"/>
                    </a:lnTo>
                    <a:lnTo>
                      <a:pt x="102" y="90"/>
                    </a:lnTo>
                    <a:lnTo>
                      <a:pt x="97" y="85"/>
                    </a:lnTo>
                    <a:lnTo>
                      <a:pt x="93" y="81"/>
                    </a:lnTo>
                    <a:lnTo>
                      <a:pt x="93" y="77"/>
                    </a:lnTo>
                    <a:lnTo>
                      <a:pt x="93" y="74"/>
                    </a:lnTo>
                    <a:lnTo>
                      <a:pt x="100" y="74"/>
                    </a:lnTo>
                    <a:lnTo>
                      <a:pt x="105" y="77"/>
                    </a:lnTo>
                    <a:lnTo>
                      <a:pt x="102" y="70"/>
                    </a:lnTo>
                    <a:lnTo>
                      <a:pt x="97" y="64"/>
                    </a:lnTo>
                    <a:lnTo>
                      <a:pt x="93" y="60"/>
                    </a:lnTo>
                    <a:lnTo>
                      <a:pt x="86" y="57"/>
                    </a:lnTo>
                    <a:lnTo>
                      <a:pt x="81" y="54"/>
                    </a:lnTo>
                    <a:lnTo>
                      <a:pt x="75" y="47"/>
                    </a:lnTo>
                    <a:lnTo>
                      <a:pt x="73" y="41"/>
                    </a:lnTo>
                    <a:lnTo>
                      <a:pt x="83" y="40"/>
                    </a:lnTo>
                    <a:lnTo>
                      <a:pt x="83" y="35"/>
                    </a:lnTo>
                    <a:lnTo>
                      <a:pt x="76" y="30"/>
                    </a:lnTo>
                    <a:lnTo>
                      <a:pt x="69" y="29"/>
                    </a:lnTo>
                    <a:lnTo>
                      <a:pt x="61" y="26"/>
                    </a:lnTo>
                    <a:lnTo>
                      <a:pt x="58" y="24"/>
                    </a:lnTo>
                    <a:lnTo>
                      <a:pt x="50" y="21"/>
                    </a:lnTo>
                    <a:lnTo>
                      <a:pt x="43" y="17"/>
                    </a:lnTo>
                    <a:lnTo>
                      <a:pt x="49" y="17"/>
                    </a:lnTo>
                    <a:lnTo>
                      <a:pt x="51" y="14"/>
                    </a:lnTo>
                    <a:lnTo>
                      <a:pt x="52" y="11"/>
                    </a:lnTo>
                    <a:lnTo>
                      <a:pt x="45" y="6"/>
                    </a:lnTo>
                    <a:lnTo>
                      <a:pt x="36" y="6"/>
                    </a:lnTo>
                    <a:lnTo>
                      <a:pt x="26" y="7"/>
                    </a:lnTo>
                    <a:lnTo>
                      <a:pt x="18" y="17"/>
                    </a:lnTo>
                    <a:lnTo>
                      <a:pt x="13" y="11"/>
                    </a:lnTo>
                    <a:lnTo>
                      <a:pt x="10" y="5"/>
                    </a:lnTo>
                    <a:lnTo>
                      <a:pt x="5" y="1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5" y="1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95" name="Freeform 257">
                <a:extLst>
                  <a:ext uri="{FF2B5EF4-FFF2-40B4-BE49-F238E27FC236}">
                    <a16:creationId xmlns:a16="http://schemas.microsoft.com/office/drawing/2014/main" id="{F05A1488-38CC-4C25-824E-20088956C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8" y="2103"/>
                <a:ext cx="21" cy="34"/>
              </a:xfrm>
              <a:custGeom>
                <a:avLst/>
                <a:gdLst>
                  <a:gd name="T0" fmla="*/ 0 w 107"/>
                  <a:gd name="T1" fmla="*/ 0 h 170"/>
                  <a:gd name="T2" fmla="*/ 0 w 107"/>
                  <a:gd name="T3" fmla="*/ 1 h 170"/>
                  <a:gd name="T4" fmla="*/ 1 w 107"/>
                  <a:gd name="T5" fmla="*/ 2 h 170"/>
                  <a:gd name="T6" fmla="*/ 2 w 107"/>
                  <a:gd name="T7" fmla="*/ 4 h 170"/>
                  <a:gd name="T8" fmla="*/ 3 w 107"/>
                  <a:gd name="T9" fmla="*/ 4 h 170"/>
                  <a:gd name="T10" fmla="*/ 3 w 107"/>
                  <a:gd name="T11" fmla="*/ 5 h 170"/>
                  <a:gd name="T12" fmla="*/ 3 w 107"/>
                  <a:gd name="T13" fmla="*/ 5 h 170"/>
                  <a:gd name="T14" fmla="*/ 4 w 107"/>
                  <a:gd name="T15" fmla="*/ 6 h 170"/>
                  <a:gd name="T16" fmla="*/ 4 w 107"/>
                  <a:gd name="T17" fmla="*/ 7 h 170"/>
                  <a:gd name="T18" fmla="*/ 4 w 107"/>
                  <a:gd name="T19" fmla="*/ 7 h 170"/>
                  <a:gd name="T20" fmla="*/ 3 w 107"/>
                  <a:gd name="T21" fmla="*/ 6 h 170"/>
                  <a:gd name="T22" fmla="*/ 3 w 107"/>
                  <a:gd name="T23" fmla="*/ 5 h 170"/>
                  <a:gd name="T24" fmla="*/ 2 w 107"/>
                  <a:gd name="T25" fmla="*/ 4 h 170"/>
                  <a:gd name="T26" fmla="*/ 2 w 107"/>
                  <a:gd name="T27" fmla="*/ 3 h 170"/>
                  <a:gd name="T28" fmla="*/ 1 w 107"/>
                  <a:gd name="T29" fmla="*/ 2 h 170"/>
                  <a:gd name="T30" fmla="*/ 1 w 107"/>
                  <a:gd name="T31" fmla="*/ 1 h 170"/>
                  <a:gd name="T32" fmla="*/ 0 w 107"/>
                  <a:gd name="T33" fmla="*/ 0 h 170"/>
                  <a:gd name="T34" fmla="*/ 0 w 107"/>
                  <a:gd name="T35" fmla="*/ 0 h 170"/>
                  <a:gd name="T36" fmla="*/ 0 w 107"/>
                  <a:gd name="T37" fmla="*/ 0 h 170"/>
                  <a:gd name="T38" fmla="*/ 0 w 107"/>
                  <a:gd name="T39" fmla="*/ 0 h 1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7" h="170">
                    <a:moveTo>
                      <a:pt x="0" y="4"/>
                    </a:moveTo>
                    <a:lnTo>
                      <a:pt x="11" y="21"/>
                    </a:lnTo>
                    <a:lnTo>
                      <a:pt x="31" y="55"/>
                    </a:lnTo>
                    <a:lnTo>
                      <a:pt x="60" y="99"/>
                    </a:lnTo>
                    <a:lnTo>
                      <a:pt x="65" y="108"/>
                    </a:lnTo>
                    <a:lnTo>
                      <a:pt x="73" y="120"/>
                    </a:lnTo>
                    <a:lnTo>
                      <a:pt x="81" y="132"/>
                    </a:lnTo>
                    <a:lnTo>
                      <a:pt x="96" y="155"/>
                    </a:lnTo>
                    <a:lnTo>
                      <a:pt x="103" y="164"/>
                    </a:lnTo>
                    <a:lnTo>
                      <a:pt x="107" y="170"/>
                    </a:lnTo>
                    <a:lnTo>
                      <a:pt x="89" y="144"/>
                    </a:lnTo>
                    <a:lnTo>
                      <a:pt x="77" y="124"/>
                    </a:lnTo>
                    <a:lnTo>
                      <a:pt x="61" y="97"/>
                    </a:lnTo>
                    <a:lnTo>
                      <a:pt x="45" y="70"/>
                    </a:lnTo>
                    <a:lnTo>
                      <a:pt x="26" y="40"/>
                    </a:lnTo>
                    <a:lnTo>
                      <a:pt x="13" y="2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96" name="Freeform 258">
                <a:extLst>
                  <a:ext uri="{FF2B5EF4-FFF2-40B4-BE49-F238E27FC236}">
                    <a16:creationId xmlns:a16="http://schemas.microsoft.com/office/drawing/2014/main" id="{8E6DC7FC-38EF-4881-80BB-696B6D312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0" y="2110"/>
                <a:ext cx="1" cy="7"/>
              </a:xfrm>
              <a:custGeom>
                <a:avLst/>
                <a:gdLst>
                  <a:gd name="T0" fmla="*/ 0 w 5"/>
                  <a:gd name="T1" fmla="*/ 0 h 32"/>
                  <a:gd name="T2" fmla="*/ 0 w 5"/>
                  <a:gd name="T3" fmla="*/ 1 h 32"/>
                  <a:gd name="T4" fmla="*/ 0 w 5"/>
                  <a:gd name="T5" fmla="*/ 1 h 32"/>
                  <a:gd name="T6" fmla="*/ 0 w 5"/>
                  <a:gd name="T7" fmla="*/ 1 h 32"/>
                  <a:gd name="T8" fmla="*/ 0 w 5"/>
                  <a:gd name="T9" fmla="*/ 2 h 32"/>
                  <a:gd name="T10" fmla="*/ 0 w 5"/>
                  <a:gd name="T11" fmla="*/ 1 h 32"/>
                  <a:gd name="T12" fmla="*/ 0 w 5"/>
                  <a:gd name="T13" fmla="*/ 0 h 32"/>
                  <a:gd name="T14" fmla="*/ 0 w 5"/>
                  <a:gd name="T15" fmla="*/ 0 h 32"/>
                  <a:gd name="T16" fmla="*/ 0 w 5"/>
                  <a:gd name="T17" fmla="*/ 0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" h="32">
                    <a:moveTo>
                      <a:pt x="4" y="0"/>
                    </a:moveTo>
                    <a:lnTo>
                      <a:pt x="5" y="12"/>
                    </a:lnTo>
                    <a:lnTo>
                      <a:pt x="4" y="22"/>
                    </a:lnTo>
                    <a:lnTo>
                      <a:pt x="1" y="28"/>
                    </a:lnTo>
                    <a:lnTo>
                      <a:pt x="0" y="32"/>
                    </a:lnTo>
                    <a:lnTo>
                      <a:pt x="5" y="21"/>
                    </a:lnTo>
                    <a:lnTo>
                      <a:pt x="5" y="9"/>
                    </a:lnTo>
                    <a:lnTo>
                      <a:pt x="5" y="3"/>
                    </a:lnTo>
                    <a:lnTo>
                      <a:pt x="4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97" name="Freeform 259">
                <a:extLst>
                  <a:ext uri="{FF2B5EF4-FFF2-40B4-BE49-F238E27FC236}">
                    <a16:creationId xmlns:a16="http://schemas.microsoft.com/office/drawing/2014/main" id="{5BBCD22A-25A5-4B9F-B5B8-CC534B6277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4" y="2115"/>
                <a:ext cx="1" cy="8"/>
              </a:xfrm>
              <a:custGeom>
                <a:avLst/>
                <a:gdLst>
                  <a:gd name="T0" fmla="*/ 0 w 4"/>
                  <a:gd name="T1" fmla="*/ 0 h 38"/>
                  <a:gd name="T2" fmla="*/ 0 w 4"/>
                  <a:gd name="T3" fmla="*/ 0 h 38"/>
                  <a:gd name="T4" fmla="*/ 0 w 4"/>
                  <a:gd name="T5" fmla="*/ 1 h 38"/>
                  <a:gd name="T6" fmla="*/ 0 w 4"/>
                  <a:gd name="T7" fmla="*/ 1 h 38"/>
                  <a:gd name="T8" fmla="*/ 0 w 4"/>
                  <a:gd name="T9" fmla="*/ 1 h 38"/>
                  <a:gd name="T10" fmla="*/ 0 w 4"/>
                  <a:gd name="T11" fmla="*/ 2 h 38"/>
                  <a:gd name="T12" fmla="*/ 0 w 4"/>
                  <a:gd name="T13" fmla="*/ 1 h 38"/>
                  <a:gd name="T14" fmla="*/ 0 w 4"/>
                  <a:gd name="T15" fmla="*/ 1 h 38"/>
                  <a:gd name="T16" fmla="*/ 0 w 4"/>
                  <a:gd name="T17" fmla="*/ 1 h 38"/>
                  <a:gd name="T18" fmla="*/ 0 w 4"/>
                  <a:gd name="T19" fmla="*/ 0 h 38"/>
                  <a:gd name="T20" fmla="*/ 0 w 4"/>
                  <a:gd name="T21" fmla="*/ 0 h 38"/>
                  <a:gd name="T22" fmla="*/ 0 w 4"/>
                  <a:gd name="T23" fmla="*/ 0 h 38"/>
                  <a:gd name="T24" fmla="*/ 0 w 4"/>
                  <a:gd name="T25" fmla="*/ 0 h 38"/>
                  <a:gd name="T26" fmla="*/ 0 w 4"/>
                  <a:gd name="T27" fmla="*/ 0 h 3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" h="38">
                    <a:moveTo>
                      <a:pt x="0" y="0"/>
                    </a:moveTo>
                    <a:lnTo>
                      <a:pt x="3" y="9"/>
                    </a:lnTo>
                    <a:lnTo>
                      <a:pt x="4" y="17"/>
                    </a:lnTo>
                    <a:lnTo>
                      <a:pt x="3" y="25"/>
                    </a:lnTo>
                    <a:lnTo>
                      <a:pt x="1" y="35"/>
                    </a:lnTo>
                    <a:lnTo>
                      <a:pt x="1" y="38"/>
                    </a:lnTo>
                    <a:lnTo>
                      <a:pt x="3" y="31"/>
                    </a:lnTo>
                    <a:lnTo>
                      <a:pt x="4" y="27"/>
                    </a:lnTo>
                    <a:lnTo>
                      <a:pt x="4" y="14"/>
                    </a:lnTo>
                    <a:lnTo>
                      <a:pt x="4" y="11"/>
                    </a:lnTo>
                    <a:lnTo>
                      <a:pt x="4" y="9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98" name="Freeform 260">
                <a:extLst>
                  <a:ext uri="{FF2B5EF4-FFF2-40B4-BE49-F238E27FC236}">
                    <a16:creationId xmlns:a16="http://schemas.microsoft.com/office/drawing/2014/main" id="{91520676-3DA8-427D-AFA7-E9E0DFE18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1" y="2126"/>
                <a:ext cx="1" cy="4"/>
              </a:xfrm>
              <a:custGeom>
                <a:avLst/>
                <a:gdLst>
                  <a:gd name="T0" fmla="*/ 0 w 3"/>
                  <a:gd name="T1" fmla="*/ 0 h 21"/>
                  <a:gd name="T2" fmla="*/ 0 w 3"/>
                  <a:gd name="T3" fmla="*/ 0 h 21"/>
                  <a:gd name="T4" fmla="*/ 0 w 3"/>
                  <a:gd name="T5" fmla="*/ 0 h 21"/>
                  <a:gd name="T6" fmla="*/ 0 w 3"/>
                  <a:gd name="T7" fmla="*/ 1 h 21"/>
                  <a:gd name="T8" fmla="*/ 0 w 3"/>
                  <a:gd name="T9" fmla="*/ 1 h 21"/>
                  <a:gd name="T10" fmla="*/ 0 w 3"/>
                  <a:gd name="T11" fmla="*/ 1 h 21"/>
                  <a:gd name="T12" fmla="*/ 0 w 3"/>
                  <a:gd name="T13" fmla="*/ 1 h 21"/>
                  <a:gd name="T14" fmla="*/ 0 w 3"/>
                  <a:gd name="T15" fmla="*/ 0 h 21"/>
                  <a:gd name="T16" fmla="*/ 0 w 3"/>
                  <a:gd name="T17" fmla="*/ 0 h 21"/>
                  <a:gd name="T18" fmla="*/ 0 w 3"/>
                  <a:gd name="T19" fmla="*/ 0 h 21"/>
                  <a:gd name="T20" fmla="*/ 0 w 3"/>
                  <a:gd name="T21" fmla="*/ 0 h 21"/>
                  <a:gd name="T22" fmla="*/ 0 w 3"/>
                  <a:gd name="T23" fmla="*/ 0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" h="21">
                    <a:moveTo>
                      <a:pt x="0" y="0"/>
                    </a:moveTo>
                    <a:lnTo>
                      <a:pt x="1" y="7"/>
                    </a:lnTo>
                    <a:lnTo>
                      <a:pt x="2" y="12"/>
                    </a:lnTo>
                    <a:lnTo>
                      <a:pt x="2" y="17"/>
                    </a:lnTo>
                    <a:lnTo>
                      <a:pt x="1" y="21"/>
                    </a:lnTo>
                    <a:lnTo>
                      <a:pt x="3" y="20"/>
                    </a:lnTo>
                    <a:lnTo>
                      <a:pt x="3" y="15"/>
                    </a:lnTo>
                    <a:lnTo>
                      <a:pt x="3" y="12"/>
                    </a:lnTo>
                    <a:lnTo>
                      <a:pt x="2" y="8"/>
                    </a:lnTo>
                    <a:lnTo>
                      <a:pt x="1" y="4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99" name="Freeform 261">
                <a:extLst>
                  <a:ext uri="{FF2B5EF4-FFF2-40B4-BE49-F238E27FC236}">
                    <a16:creationId xmlns:a16="http://schemas.microsoft.com/office/drawing/2014/main" id="{723CBEA9-6AFC-4CF8-92ED-041CC227D8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9" y="2122"/>
                <a:ext cx="7" cy="4"/>
              </a:xfrm>
              <a:custGeom>
                <a:avLst/>
                <a:gdLst>
                  <a:gd name="T0" fmla="*/ 0 w 31"/>
                  <a:gd name="T1" fmla="*/ 0 h 23"/>
                  <a:gd name="T2" fmla="*/ 0 w 31"/>
                  <a:gd name="T3" fmla="*/ 0 h 23"/>
                  <a:gd name="T4" fmla="*/ 1 w 31"/>
                  <a:gd name="T5" fmla="*/ 0 h 23"/>
                  <a:gd name="T6" fmla="*/ 1 w 31"/>
                  <a:gd name="T7" fmla="*/ 1 h 23"/>
                  <a:gd name="T8" fmla="*/ 2 w 31"/>
                  <a:gd name="T9" fmla="*/ 1 h 23"/>
                  <a:gd name="T10" fmla="*/ 2 w 31"/>
                  <a:gd name="T11" fmla="*/ 1 h 23"/>
                  <a:gd name="T12" fmla="*/ 1 w 31"/>
                  <a:gd name="T13" fmla="*/ 0 h 23"/>
                  <a:gd name="T14" fmla="*/ 1 w 31"/>
                  <a:gd name="T15" fmla="*/ 0 h 23"/>
                  <a:gd name="T16" fmla="*/ 0 w 31"/>
                  <a:gd name="T17" fmla="*/ 0 h 23"/>
                  <a:gd name="T18" fmla="*/ 0 w 31"/>
                  <a:gd name="T19" fmla="*/ 0 h 23"/>
                  <a:gd name="T20" fmla="*/ 0 w 31"/>
                  <a:gd name="T21" fmla="*/ 0 h 23"/>
                  <a:gd name="T22" fmla="*/ 0 w 31"/>
                  <a:gd name="T23" fmla="*/ 0 h 23"/>
                  <a:gd name="T24" fmla="*/ 0 w 31"/>
                  <a:gd name="T25" fmla="*/ 0 h 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23">
                    <a:moveTo>
                      <a:pt x="1" y="4"/>
                    </a:moveTo>
                    <a:lnTo>
                      <a:pt x="7" y="6"/>
                    </a:lnTo>
                    <a:lnTo>
                      <a:pt x="14" y="10"/>
                    </a:lnTo>
                    <a:lnTo>
                      <a:pt x="22" y="16"/>
                    </a:lnTo>
                    <a:lnTo>
                      <a:pt x="30" y="21"/>
                    </a:lnTo>
                    <a:lnTo>
                      <a:pt x="31" y="23"/>
                    </a:lnTo>
                    <a:lnTo>
                      <a:pt x="21" y="12"/>
                    </a:lnTo>
                    <a:lnTo>
                      <a:pt x="15" y="8"/>
                    </a:lnTo>
                    <a:lnTo>
                      <a:pt x="6" y="2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1" y="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00" name="Freeform 262">
                <a:extLst>
                  <a:ext uri="{FF2B5EF4-FFF2-40B4-BE49-F238E27FC236}">
                    <a16:creationId xmlns:a16="http://schemas.microsoft.com/office/drawing/2014/main" id="{530982D9-2993-40C0-A973-3C50CFE676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3" y="2113"/>
                <a:ext cx="9" cy="5"/>
              </a:xfrm>
              <a:custGeom>
                <a:avLst/>
                <a:gdLst>
                  <a:gd name="T0" fmla="*/ 0 w 45"/>
                  <a:gd name="T1" fmla="*/ 0 h 25"/>
                  <a:gd name="T2" fmla="*/ 0 w 45"/>
                  <a:gd name="T3" fmla="*/ 0 h 25"/>
                  <a:gd name="T4" fmla="*/ 1 w 45"/>
                  <a:gd name="T5" fmla="*/ 0 h 25"/>
                  <a:gd name="T6" fmla="*/ 1 w 45"/>
                  <a:gd name="T7" fmla="*/ 1 h 25"/>
                  <a:gd name="T8" fmla="*/ 2 w 45"/>
                  <a:gd name="T9" fmla="*/ 1 h 25"/>
                  <a:gd name="T10" fmla="*/ 2 w 45"/>
                  <a:gd name="T11" fmla="*/ 1 h 25"/>
                  <a:gd name="T12" fmla="*/ 2 w 45"/>
                  <a:gd name="T13" fmla="*/ 1 h 25"/>
                  <a:gd name="T14" fmla="*/ 2 w 45"/>
                  <a:gd name="T15" fmla="*/ 1 h 25"/>
                  <a:gd name="T16" fmla="*/ 1 w 45"/>
                  <a:gd name="T17" fmla="*/ 1 h 25"/>
                  <a:gd name="T18" fmla="*/ 1 w 45"/>
                  <a:gd name="T19" fmla="*/ 1 h 25"/>
                  <a:gd name="T20" fmla="*/ 1 w 45"/>
                  <a:gd name="T21" fmla="*/ 0 h 25"/>
                  <a:gd name="T22" fmla="*/ 1 w 45"/>
                  <a:gd name="T23" fmla="*/ 0 h 25"/>
                  <a:gd name="T24" fmla="*/ 0 w 45"/>
                  <a:gd name="T25" fmla="*/ 0 h 25"/>
                  <a:gd name="T26" fmla="*/ 0 w 45"/>
                  <a:gd name="T27" fmla="*/ 0 h 25"/>
                  <a:gd name="T28" fmla="*/ 0 w 45"/>
                  <a:gd name="T29" fmla="*/ 0 h 25"/>
                  <a:gd name="T30" fmla="*/ 0 w 45"/>
                  <a:gd name="T31" fmla="*/ 0 h 25"/>
                  <a:gd name="T32" fmla="*/ 0 w 45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25">
                    <a:moveTo>
                      <a:pt x="5" y="4"/>
                    </a:moveTo>
                    <a:lnTo>
                      <a:pt x="10" y="7"/>
                    </a:lnTo>
                    <a:lnTo>
                      <a:pt x="19" y="11"/>
                    </a:lnTo>
                    <a:lnTo>
                      <a:pt x="35" y="21"/>
                    </a:lnTo>
                    <a:lnTo>
                      <a:pt x="41" y="25"/>
                    </a:lnTo>
                    <a:lnTo>
                      <a:pt x="43" y="25"/>
                    </a:lnTo>
                    <a:lnTo>
                      <a:pt x="45" y="25"/>
                    </a:lnTo>
                    <a:lnTo>
                      <a:pt x="40" y="21"/>
                    </a:lnTo>
                    <a:lnTo>
                      <a:pt x="34" y="18"/>
                    </a:lnTo>
                    <a:lnTo>
                      <a:pt x="28" y="13"/>
                    </a:lnTo>
                    <a:lnTo>
                      <a:pt x="20" y="9"/>
                    </a:lnTo>
                    <a:lnTo>
                      <a:pt x="16" y="7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5" y="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01" name="Freeform 263">
                <a:extLst>
                  <a:ext uri="{FF2B5EF4-FFF2-40B4-BE49-F238E27FC236}">
                    <a16:creationId xmlns:a16="http://schemas.microsoft.com/office/drawing/2014/main" id="{038EC182-A0D0-4DA3-A542-921506442F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2" y="2069"/>
                <a:ext cx="63" cy="53"/>
              </a:xfrm>
              <a:custGeom>
                <a:avLst/>
                <a:gdLst>
                  <a:gd name="T0" fmla="*/ 12 w 313"/>
                  <a:gd name="T1" fmla="*/ 0 h 267"/>
                  <a:gd name="T2" fmla="*/ 9 w 313"/>
                  <a:gd name="T3" fmla="*/ 3 h 267"/>
                  <a:gd name="T4" fmla="*/ 7 w 313"/>
                  <a:gd name="T5" fmla="*/ 4 h 267"/>
                  <a:gd name="T6" fmla="*/ 5 w 313"/>
                  <a:gd name="T7" fmla="*/ 6 h 267"/>
                  <a:gd name="T8" fmla="*/ 2 w 313"/>
                  <a:gd name="T9" fmla="*/ 8 h 267"/>
                  <a:gd name="T10" fmla="*/ 1 w 313"/>
                  <a:gd name="T11" fmla="*/ 9 h 267"/>
                  <a:gd name="T12" fmla="*/ 1 w 313"/>
                  <a:gd name="T13" fmla="*/ 9 h 267"/>
                  <a:gd name="T14" fmla="*/ 0 w 313"/>
                  <a:gd name="T15" fmla="*/ 9 h 267"/>
                  <a:gd name="T16" fmla="*/ 0 w 313"/>
                  <a:gd name="T17" fmla="*/ 10 h 267"/>
                  <a:gd name="T18" fmla="*/ 0 w 313"/>
                  <a:gd name="T19" fmla="*/ 10 h 267"/>
                  <a:gd name="T20" fmla="*/ 0 w 313"/>
                  <a:gd name="T21" fmla="*/ 10 h 267"/>
                  <a:gd name="T22" fmla="*/ 0 w 313"/>
                  <a:gd name="T23" fmla="*/ 10 h 267"/>
                  <a:gd name="T24" fmla="*/ 0 w 313"/>
                  <a:gd name="T25" fmla="*/ 11 h 267"/>
                  <a:gd name="T26" fmla="*/ 0 w 313"/>
                  <a:gd name="T27" fmla="*/ 10 h 267"/>
                  <a:gd name="T28" fmla="*/ 1 w 313"/>
                  <a:gd name="T29" fmla="*/ 10 h 267"/>
                  <a:gd name="T30" fmla="*/ 2 w 313"/>
                  <a:gd name="T31" fmla="*/ 9 h 267"/>
                  <a:gd name="T32" fmla="*/ 3 w 313"/>
                  <a:gd name="T33" fmla="*/ 8 h 267"/>
                  <a:gd name="T34" fmla="*/ 6 w 313"/>
                  <a:gd name="T35" fmla="*/ 6 h 267"/>
                  <a:gd name="T36" fmla="*/ 8 w 313"/>
                  <a:gd name="T37" fmla="*/ 5 h 267"/>
                  <a:gd name="T38" fmla="*/ 9 w 313"/>
                  <a:gd name="T39" fmla="*/ 3 h 267"/>
                  <a:gd name="T40" fmla="*/ 12 w 313"/>
                  <a:gd name="T41" fmla="*/ 1 h 267"/>
                  <a:gd name="T42" fmla="*/ 12 w 313"/>
                  <a:gd name="T43" fmla="*/ 0 h 267"/>
                  <a:gd name="T44" fmla="*/ 13 w 313"/>
                  <a:gd name="T45" fmla="*/ 0 h 267"/>
                  <a:gd name="T46" fmla="*/ 13 w 313"/>
                  <a:gd name="T47" fmla="*/ 0 h 267"/>
                  <a:gd name="T48" fmla="*/ 12 w 313"/>
                  <a:gd name="T49" fmla="*/ 0 h 267"/>
                  <a:gd name="T50" fmla="*/ 12 w 313"/>
                  <a:gd name="T51" fmla="*/ 0 h 267"/>
                  <a:gd name="T52" fmla="*/ 12 w 313"/>
                  <a:gd name="T53" fmla="*/ 0 h 26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13" h="267">
                    <a:moveTo>
                      <a:pt x="306" y="6"/>
                    </a:moveTo>
                    <a:lnTo>
                      <a:pt x="227" y="71"/>
                    </a:lnTo>
                    <a:lnTo>
                      <a:pt x="177" y="111"/>
                    </a:lnTo>
                    <a:lnTo>
                      <a:pt x="128" y="149"/>
                    </a:lnTo>
                    <a:lnTo>
                      <a:pt x="45" y="212"/>
                    </a:lnTo>
                    <a:lnTo>
                      <a:pt x="29" y="221"/>
                    </a:lnTo>
                    <a:lnTo>
                      <a:pt x="18" y="227"/>
                    </a:lnTo>
                    <a:lnTo>
                      <a:pt x="8" y="232"/>
                    </a:lnTo>
                    <a:lnTo>
                      <a:pt x="1" y="244"/>
                    </a:lnTo>
                    <a:lnTo>
                      <a:pt x="1" y="248"/>
                    </a:lnTo>
                    <a:lnTo>
                      <a:pt x="2" y="253"/>
                    </a:lnTo>
                    <a:lnTo>
                      <a:pt x="1" y="261"/>
                    </a:lnTo>
                    <a:lnTo>
                      <a:pt x="0" y="267"/>
                    </a:lnTo>
                    <a:lnTo>
                      <a:pt x="12" y="259"/>
                    </a:lnTo>
                    <a:lnTo>
                      <a:pt x="31" y="246"/>
                    </a:lnTo>
                    <a:lnTo>
                      <a:pt x="58" y="225"/>
                    </a:lnTo>
                    <a:lnTo>
                      <a:pt x="84" y="204"/>
                    </a:lnTo>
                    <a:lnTo>
                      <a:pt x="149" y="149"/>
                    </a:lnTo>
                    <a:lnTo>
                      <a:pt x="188" y="115"/>
                    </a:lnTo>
                    <a:lnTo>
                      <a:pt x="227" y="81"/>
                    </a:lnTo>
                    <a:lnTo>
                      <a:pt x="290" y="23"/>
                    </a:lnTo>
                    <a:lnTo>
                      <a:pt x="307" y="7"/>
                    </a:lnTo>
                    <a:lnTo>
                      <a:pt x="313" y="0"/>
                    </a:lnTo>
                    <a:lnTo>
                      <a:pt x="310" y="1"/>
                    </a:lnTo>
                    <a:lnTo>
                      <a:pt x="306" y="6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02" name="Freeform 264">
                <a:extLst>
                  <a:ext uri="{FF2B5EF4-FFF2-40B4-BE49-F238E27FC236}">
                    <a16:creationId xmlns:a16="http://schemas.microsoft.com/office/drawing/2014/main" id="{682E4753-BA8A-47DE-924F-DE260C75AE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6" y="2077"/>
                <a:ext cx="17" cy="32"/>
              </a:xfrm>
              <a:custGeom>
                <a:avLst/>
                <a:gdLst>
                  <a:gd name="T0" fmla="*/ 3 w 83"/>
                  <a:gd name="T1" fmla="*/ 6 h 158"/>
                  <a:gd name="T2" fmla="*/ 3 w 83"/>
                  <a:gd name="T3" fmla="*/ 6 h 158"/>
                  <a:gd name="T4" fmla="*/ 2 w 83"/>
                  <a:gd name="T5" fmla="*/ 6 h 158"/>
                  <a:gd name="T6" fmla="*/ 2 w 83"/>
                  <a:gd name="T7" fmla="*/ 6 h 158"/>
                  <a:gd name="T8" fmla="*/ 2 w 83"/>
                  <a:gd name="T9" fmla="*/ 6 h 158"/>
                  <a:gd name="T10" fmla="*/ 2 w 83"/>
                  <a:gd name="T11" fmla="*/ 6 h 158"/>
                  <a:gd name="T12" fmla="*/ 2 w 83"/>
                  <a:gd name="T13" fmla="*/ 5 h 158"/>
                  <a:gd name="T14" fmla="*/ 2 w 83"/>
                  <a:gd name="T15" fmla="*/ 5 h 158"/>
                  <a:gd name="T16" fmla="*/ 1 w 83"/>
                  <a:gd name="T17" fmla="*/ 5 h 158"/>
                  <a:gd name="T18" fmla="*/ 1 w 83"/>
                  <a:gd name="T19" fmla="*/ 4 h 158"/>
                  <a:gd name="T20" fmla="*/ 1 w 83"/>
                  <a:gd name="T21" fmla="*/ 4 h 158"/>
                  <a:gd name="T22" fmla="*/ 1 w 83"/>
                  <a:gd name="T23" fmla="*/ 4 h 158"/>
                  <a:gd name="T24" fmla="*/ 1 w 83"/>
                  <a:gd name="T25" fmla="*/ 3 h 158"/>
                  <a:gd name="T26" fmla="*/ 0 w 83"/>
                  <a:gd name="T27" fmla="*/ 3 h 158"/>
                  <a:gd name="T28" fmla="*/ 0 w 83"/>
                  <a:gd name="T29" fmla="*/ 2 h 158"/>
                  <a:gd name="T30" fmla="*/ 0 w 83"/>
                  <a:gd name="T31" fmla="*/ 2 h 158"/>
                  <a:gd name="T32" fmla="*/ 0 w 83"/>
                  <a:gd name="T33" fmla="*/ 1 h 158"/>
                  <a:gd name="T34" fmla="*/ 0 w 83"/>
                  <a:gd name="T35" fmla="*/ 0 h 158"/>
                  <a:gd name="T36" fmla="*/ 1 w 83"/>
                  <a:gd name="T37" fmla="*/ 1 h 158"/>
                  <a:gd name="T38" fmla="*/ 1 w 83"/>
                  <a:gd name="T39" fmla="*/ 1 h 158"/>
                  <a:gd name="T40" fmla="*/ 1 w 83"/>
                  <a:gd name="T41" fmla="*/ 1 h 158"/>
                  <a:gd name="T42" fmla="*/ 2 w 83"/>
                  <a:gd name="T43" fmla="*/ 1 h 158"/>
                  <a:gd name="T44" fmla="*/ 2 w 83"/>
                  <a:gd name="T45" fmla="*/ 1 h 158"/>
                  <a:gd name="T46" fmla="*/ 2 w 83"/>
                  <a:gd name="T47" fmla="*/ 2 h 158"/>
                  <a:gd name="T48" fmla="*/ 2 w 83"/>
                  <a:gd name="T49" fmla="*/ 2 h 158"/>
                  <a:gd name="T50" fmla="*/ 2 w 83"/>
                  <a:gd name="T51" fmla="*/ 1 h 158"/>
                  <a:gd name="T52" fmla="*/ 2 w 83"/>
                  <a:gd name="T53" fmla="*/ 2 h 158"/>
                  <a:gd name="T54" fmla="*/ 2 w 83"/>
                  <a:gd name="T55" fmla="*/ 2 h 158"/>
                  <a:gd name="T56" fmla="*/ 3 w 83"/>
                  <a:gd name="T57" fmla="*/ 3 h 158"/>
                  <a:gd name="T58" fmla="*/ 3 w 83"/>
                  <a:gd name="T59" fmla="*/ 2 h 158"/>
                  <a:gd name="T60" fmla="*/ 3 w 83"/>
                  <a:gd name="T61" fmla="*/ 3 h 158"/>
                  <a:gd name="T62" fmla="*/ 3 w 83"/>
                  <a:gd name="T63" fmla="*/ 3 h 158"/>
                  <a:gd name="T64" fmla="*/ 3 w 83"/>
                  <a:gd name="T65" fmla="*/ 4 h 158"/>
                  <a:gd name="T66" fmla="*/ 3 w 83"/>
                  <a:gd name="T67" fmla="*/ 4 h 158"/>
                  <a:gd name="T68" fmla="*/ 3 w 83"/>
                  <a:gd name="T69" fmla="*/ 4 h 158"/>
                  <a:gd name="T70" fmla="*/ 3 w 83"/>
                  <a:gd name="T71" fmla="*/ 5 h 158"/>
                  <a:gd name="T72" fmla="*/ 3 w 83"/>
                  <a:gd name="T73" fmla="*/ 6 h 158"/>
                  <a:gd name="T74" fmla="*/ 3 w 83"/>
                  <a:gd name="T75" fmla="*/ 6 h 158"/>
                  <a:gd name="T76" fmla="*/ 3 w 83"/>
                  <a:gd name="T77" fmla="*/ 6 h 158"/>
                  <a:gd name="T78" fmla="*/ 3 w 83"/>
                  <a:gd name="T79" fmla="*/ 6 h 15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83" h="158">
                    <a:moveTo>
                      <a:pt x="75" y="152"/>
                    </a:moveTo>
                    <a:lnTo>
                      <a:pt x="69" y="140"/>
                    </a:lnTo>
                    <a:lnTo>
                      <a:pt x="68" y="144"/>
                    </a:lnTo>
                    <a:lnTo>
                      <a:pt x="66" y="152"/>
                    </a:lnTo>
                    <a:lnTo>
                      <a:pt x="61" y="153"/>
                    </a:lnTo>
                    <a:lnTo>
                      <a:pt x="60" y="151"/>
                    </a:lnTo>
                    <a:lnTo>
                      <a:pt x="57" y="143"/>
                    </a:lnTo>
                    <a:lnTo>
                      <a:pt x="57" y="138"/>
                    </a:lnTo>
                    <a:lnTo>
                      <a:pt x="57" y="135"/>
                    </a:lnTo>
                    <a:lnTo>
                      <a:pt x="50" y="138"/>
                    </a:lnTo>
                    <a:lnTo>
                      <a:pt x="48" y="139"/>
                    </a:lnTo>
                    <a:lnTo>
                      <a:pt x="41" y="136"/>
                    </a:lnTo>
                    <a:lnTo>
                      <a:pt x="40" y="134"/>
                    </a:lnTo>
                    <a:lnTo>
                      <a:pt x="40" y="129"/>
                    </a:lnTo>
                    <a:lnTo>
                      <a:pt x="39" y="119"/>
                    </a:lnTo>
                    <a:lnTo>
                      <a:pt x="37" y="115"/>
                    </a:lnTo>
                    <a:lnTo>
                      <a:pt x="32" y="115"/>
                    </a:lnTo>
                    <a:lnTo>
                      <a:pt x="27" y="113"/>
                    </a:lnTo>
                    <a:lnTo>
                      <a:pt x="23" y="109"/>
                    </a:lnTo>
                    <a:lnTo>
                      <a:pt x="22" y="106"/>
                    </a:lnTo>
                    <a:lnTo>
                      <a:pt x="20" y="101"/>
                    </a:lnTo>
                    <a:lnTo>
                      <a:pt x="18" y="97"/>
                    </a:lnTo>
                    <a:lnTo>
                      <a:pt x="24" y="98"/>
                    </a:lnTo>
                    <a:lnTo>
                      <a:pt x="25" y="97"/>
                    </a:lnTo>
                    <a:lnTo>
                      <a:pt x="24" y="92"/>
                    </a:lnTo>
                    <a:lnTo>
                      <a:pt x="20" y="85"/>
                    </a:lnTo>
                    <a:lnTo>
                      <a:pt x="12" y="77"/>
                    </a:lnTo>
                    <a:lnTo>
                      <a:pt x="6" y="70"/>
                    </a:lnTo>
                    <a:lnTo>
                      <a:pt x="1" y="59"/>
                    </a:lnTo>
                    <a:lnTo>
                      <a:pt x="1" y="54"/>
                    </a:lnTo>
                    <a:lnTo>
                      <a:pt x="4" y="53"/>
                    </a:lnTo>
                    <a:lnTo>
                      <a:pt x="4" y="44"/>
                    </a:lnTo>
                    <a:lnTo>
                      <a:pt x="1" y="33"/>
                    </a:lnTo>
                    <a:lnTo>
                      <a:pt x="0" y="15"/>
                    </a:lnTo>
                    <a:lnTo>
                      <a:pt x="3" y="0"/>
                    </a:lnTo>
                    <a:lnTo>
                      <a:pt x="9" y="5"/>
                    </a:lnTo>
                    <a:lnTo>
                      <a:pt x="14" y="8"/>
                    </a:lnTo>
                    <a:lnTo>
                      <a:pt x="22" y="15"/>
                    </a:lnTo>
                    <a:lnTo>
                      <a:pt x="27" y="22"/>
                    </a:lnTo>
                    <a:lnTo>
                      <a:pt x="32" y="28"/>
                    </a:lnTo>
                    <a:lnTo>
                      <a:pt x="32" y="27"/>
                    </a:lnTo>
                    <a:lnTo>
                      <a:pt x="33" y="27"/>
                    </a:lnTo>
                    <a:lnTo>
                      <a:pt x="33" y="22"/>
                    </a:lnTo>
                    <a:lnTo>
                      <a:pt x="37" y="24"/>
                    </a:lnTo>
                    <a:lnTo>
                      <a:pt x="39" y="30"/>
                    </a:lnTo>
                    <a:lnTo>
                      <a:pt x="42" y="36"/>
                    </a:lnTo>
                    <a:lnTo>
                      <a:pt x="46" y="42"/>
                    </a:lnTo>
                    <a:lnTo>
                      <a:pt x="47" y="46"/>
                    </a:lnTo>
                    <a:lnTo>
                      <a:pt x="49" y="47"/>
                    </a:lnTo>
                    <a:lnTo>
                      <a:pt x="50" y="46"/>
                    </a:lnTo>
                    <a:lnTo>
                      <a:pt x="51" y="39"/>
                    </a:lnTo>
                    <a:lnTo>
                      <a:pt x="51" y="32"/>
                    </a:lnTo>
                    <a:lnTo>
                      <a:pt x="55" y="36"/>
                    </a:lnTo>
                    <a:lnTo>
                      <a:pt x="57" y="42"/>
                    </a:lnTo>
                    <a:lnTo>
                      <a:pt x="59" y="49"/>
                    </a:lnTo>
                    <a:lnTo>
                      <a:pt x="59" y="55"/>
                    </a:lnTo>
                    <a:lnTo>
                      <a:pt x="60" y="61"/>
                    </a:lnTo>
                    <a:lnTo>
                      <a:pt x="64" y="69"/>
                    </a:lnTo>
                    <a:lnTo>
                      <a:pt x="66" y="71"/>
                    </a:lnTo>
                    <a:lnTo>
                      <a:pt x="68" y="61"/>
                    </a:lnTo>
                    <a:lnTo>
                      <a:pt x="72" y="61"/>
                    </a:lnTo>
                    <a:lnTo>
                      <a:pt x="74" y="69"/>
                    </a:lnTo>
                    <a:lnTo>
                      <a:pt x="73" y="78"/>
                    </a:lnTo>
                    <a:lnTo>
                      <a:pt x="74" y="86"/>
                    </a:lnTo>
                    <a:lnTo>
                      <a:pt x="74" y="90"/>
                    </a:lnTo>
                    <a:lnTo>
                      <a:pt x="75" y="100"/>
                    </a:lnTo>
                    <a:lnTo>
                      <a:pt x="76" y="109"/>
                    </a:lnTo>
                    <a:lnTo>
                      <a:pt x="77" y="102"/>
                    </a:lnTo>
                    <a:lnTo>
                      <a:pt x="80" y="98"/>
                    </a:lnTo>
                    <a:lnTo>
                      <a:pt x="81" y="98"/>
                    </a:lnTo>
                    <a:lnTo>
                      <a:pt x="83" y="106"/>
                    </a:lnTo>
                    <a:lnTo>
                      <a:pt x="82" y="117"/>
                    </a:lnTo>
                    <a:lnTo>
                      <a:pt x="80" y="129"/>
                    </a:lnTo>
                    <a:lnTo>
                      <a:pt x="74" y="138"/>
                    </a:lnTo>
                    <a:lnTo>
                      <a:pt x="76" y="143"/>
                    </a:lnTo>
                    <a:lnTo>
                      <a:pt x="80" y="147"/>
                    </a:lnTo>
                    <a:lnTo>
                      <a:pt x="81" y="152"/>
                    </a:lnTo>
                    <a:lnTo>
                      <a:pt x="81" y="157"/>
                    </a:lnTo>
                    <a:lnTo>
                      <a:pt x="78" y="158"/>
                    </a:lnTo>
                    <a:lnTo>
                      <a:pt x="77" y="158"/>
                    </a:lnTo>
                    <a:lnTo>
                      <a:pt x="75" y="15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03" name="Freeform 265">
                <a:extLst>
                  <a:ext uri="{FF2B5EF4-FFF2-40B4-BE49-F238E27FC236}">
                    <a16:creationId xmlns:a16="http://schemas.microsoft.com/office/drawing/2014/main" id="{EABE4E93-A683-4AF9-8202-F62ADA1349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8" y="2081"/>
                <a:ext cx="16" cy="27"/>
              </a:xfrm>
              <a:custGeom>
                <a:avLst/>
                <a:gdLst>
                  <a:gd name="T0" fmla="*/ 3 w 79"/>
                  <a:gd name="T1" fmla="*/ 5 h 137"/>
                  <a:gd name="T2" fmla="*/ 3 w 79"/>
                  <a:gd name="T3" fmla="*/ 5 h 137"/>
                  <a:gd name="T4" fmla="*/ 2 w 79"/>
                  <a:gd name="T5" fmla="*/ 4 h 137"/>
                  <a:gd name="T6" fmla="*/ 1 w 79"/>
                  <a:gd name="T7" fmla="*/ 2 h 137"/>
                  <a:gd name="T8" fmla="*/ 1 w 79"/>
                  <a:gd name="T9" fmla="*/ 2 h 137"/>
                  <a:gd name="T10" fmla="*/ 1 w 79"/>
                  <a:gd name="T11" fmla="*/ 2 h 137"/>
                  <a:gd name="T12" fmla="*/ 1 w 79"/>
                  <a:gd name="T13" fmla="*/ 1 h 137"/>
                  <a:gd name="T14" fmla="*/ 0 w 79"/>
                  <a:gd name="T15" fmla="*/ 1 h 137"/>
                  <a:gd name="T16" fmla="*/ 0 w 79"/>
                  <a:gd name="T17" fmla="*/ 0 h 137"/>
                  <a:gd name="T18" fmla="*/ 0 w 79"/>
                  <a:gd name="T19" fmla="*/ 0 h 137"/>
                  <a:gd name="T20" fmla="*/ 1 w 79"/>
                  <a:gd name="T21" fmla="*/ 1 h 137"/>
                  <a:gd name="T22" fmla="*/ 1 w 79"/>
                  <a:gd name="T23" fmla="*/ 1 h 137"/>
                  <a:gd name="T24" fmla="*/ 1 w 79"/>
                  <a:gd name="T25" fmla="*/ 2 h 137"/>
                  <a:gd name="T26" fmla="*/ 2 w 79"/>
                  <a:gd name="T27" fmla="*/ 3 h 137"/>
                  <a:gd name="T28" fmla="*/ 2 w 79"/>
                  <a:gd name="T29" fmla="*/ 4 h 137"/>
                  <a:gd name="T30" fmla="*/ 3 w 79"/>
                  <a:gd name="T31" fmla="*/ 5 h 137"/>
                  <a:gd name="T32" fmla="*/ 3 w 79"/>
                  <a:gd name="T33" fmla="*/ 5 h 137"/>
                  <a:gd name="T34" fmla="*/ 3 w 79"/>
                  <a:gd name="T35" fmla="*/ 5 h 137"/>
                  <a:gd name="T36" fmla="*/ 3 w 79"/>
                  <a:gd name="T37" fmla="*/ 5 h 137"/>
                  <a:gd name="T38" fmla="*/ 3 w 79"/>
                  <a:gd name="T39" fmla="*/ 5 h 13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9" h="137">
                    <a:moveTo>
                      <a:pt x="77" y="137"/>
                    </a:moveTo>
                    <a:lnTo>
                      <a:pt x="69" y="122"/>
                    </a:lnTo>
                    <a:lnTo>
                      <a:pt x="53" y="97"/>
                    </a:lnTo>
                    <a:lnTo>
                      <a:pt x="33" y="60"/>
                    </a:lnTo>
                    <a:lnTo>
                      <a:pt x="28" y="53"/>
                    </a:lnTo>
                    <a:lnTo>
                      <a:pt x="23" y="43"/>
                    </a:lnTo>
                    <a:lnTo>
                      <a:pt x="17" y="33"/>
                    </a:lnTo>
                    <a:lnTo>
                      <a:pt x="7" y="14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13" y="22"/>
                    </a:lnTo>
                    <a:lnTo>
                      <a:pt x="20" y="38"/>
                    </a:lnTo>
                    <a:lnTo>
                      <a:pt x="34" y="59"/>
                    </a:lnTo>
                    <a:lnTo>
                      <a:pt x="47" y="79"/>
                    </a:lnTo>
                    <a:lnTo>
                      <a:pt x="60" y="103"/>
                    </a:lnTo>
                    <a:lnTo>
                      <a:pt x="70" y="120"/>
                    </a:lnTo>
                    <a:lnTo>
                      <a:pt x="79" y="135"/>
                    </a:lnTo>
                    <a:lnTo>
                      <a:pt x="79" y="136"/>
                    </a:lnTo>
                    <a:lnTo>
                      <a:pt x="78" y="137"/>
                    </a:lnTo>
                    <a:lnTo>
                      <a:pt x="77" y="137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04" name="Freeform 266">
                <a:extLst>
                  <a:ext uri="{FF2B5EF4-FFF2-40B4-BE49-F238E27FC236}">
                    <a16:creationId xmlns:a16="http://schemas.microsoft.com/office/drawing/2014/main" id="{079E4152-33CF-462B-A05F-E9DEE140C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2102"/>
                <a:ext cx="4" cy="1"/>
              </a:xfrm>
              <a:custGeom>
                <a:avLst/>
                <a:gdLst>
                  <a:gd name="T0" fmla="*/ 1 w 18"/>
                  <a:gd name="T1" fmla="*/ 0 h 6"/>
                  <a:gd name="T2" fmla="*/ 0 w 18"/>
                  <a:gd name="T3" fmla="*/ 0 h 6"/>
                  <a:gd name="T4" fmla="*/ 0 w 18"/>
                  <a:gd name="T5" fmla="*/ 0 h 6"/>
                  <a:gd name="T6" fmla="*/ 0 w 18"/>
                  <a:gd name="T7" fmla="*/ 0 h 6"/>
                  <a:gd name="T8" fmla="*/ 0 w 18"/>
                  <a:gd name="T9" fmla="*/ 0 h 6"/>
                  <a:gd name="T10" fmla="*/ 0 w 18"/>
                  <a:gd name="T11" fmla="*/ 0 h 6"/>
                  <a:gd name="T12" fmla="*/ 1 w 18"/>
                  <a:gd name="T13" fmla="*/ 0 h 6"/>
                  <a:gd name="T14" fmla="*/ 1 w 18"/>
                  <a:gd name="T15" fmla="*/ 0 h 6"/>
                  <a:gd name="T16" fmla="*/ 1 w 18"/>
                  <a:gd name="T17" fmla="*/ 0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6">
                    <a:moveTo>
                      <a:pt x="18" y="4"/>
                    </a:moveTo>
                    <a:lnTo>
                      <a:pt x="11" y="1"/>
                    </a:lnTo>
                    <a:lnTo>
                      <a:pt x="6" y="1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7" y="1"/>
                    </a:lnTo>
                    <a:lnTo>
                      <a:pt x="18" y="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05" name="Freeform 267">
                <a:extLst>
                  <a:ext uri="{FF2B5EF4-FFF2-40B4-BE49-F238E27FC236}">
                    <a16:creationId xmlns:a16="http://schemas.microsoft.com/office/drawing/2014/main" id="{D1767ED4-D8CB-4520-91FA-BD1E65F4AF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3" y="2097"/>
                <a:ext cx="4" cy="1"/>
              </a:xfrm>
              <a:custGeom>
                <a:avLst/>
                <a:gdLst>
                  <a:gd name="T0" fmla="*/ 1 w 21"/>
                  <a:gd name="T1" fmla="*/ 0 h 5"/>
                  <a:gd name="T2" fmla="*/ 1 w 21"/>
                  <a:gd name="T3" fmla="*/ 0 h 5"/>
                  <a:gd name="T4" fmla="*/ 0 w 21"/>
                  <a:gd name="T5" fmla="*/ 0 h 5"/>
                  <a:gd name="T6" fmla="*/ 0 w 21"/>
                  <a:gd name="T7" fmla="*/ 0 h 5"/>
                  <a:gd name="T8" fmla="*/ 0 w 21"/>
                  <a:gd name="T9" fmla="*/ 0 h 5"/>
                  <a:gd name="T10" fmla="*/ 0 w 21"/>
                  <a:gd name="T11" fmla="*/ 0 h 5"/>
                  <a:gd name="T12" fmla="*/ 0 w 21"/>
                  <a:gd name="T13" fmla="*/ 0 h 5"/>
                  <a:gd name="T14" fmla="*/ 0 w 21"/>
                  <a:gd name="T15" fmla="*/ 0 h 5"/>
                  <a:gd name="T16" fmla="*/ 0 w 21"/>
                  <a:gd name="T17" fmla="*/ 0 h 5"/>
                  <a:gd name="T18" fmla="*/ 1 w 21"/>
                  <a:gd name="T19" fmla="*/ 0 h 5"/>
                  <a:gd name="T20" fmla="*/ 1 w 21"/>
                  <a:gd name="T21" fmla="*/ 0 h 5"/>
                  <a:gd name="T22" fmla="*/ 1 w 21"/>
                  <a:gd name="T23" fmla="*/ 0 h 5"/>
                  <a:gd name="T24" fmla="*/ 1 w 21"/>
                  <a:gd name="T25" fmla="*/ 0 h 5"/>
                  <a:gd name="T26" fmla="*/ 1 w 21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1" h="5">
                    <a:moveTo>
                      <a:pt x="21" y="5"/>
                    </a:moveTo>
                    <a:lnTo>
                      <a:pt x="16" y="2"/>
                    </a:lnTo>
                    <a:lnTo>
                      <a:pt x="12" y="1"/>
                    </a:lnTo>
                    <a:lnTo>
                      <a:pt x="7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4" y="1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21" y="3"/>
                    </a:lnTo>
                    <a:lnTo>
                      <a:pt x="21" y="5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06" name="Freeform 268">
                <a:extLst>
                  <a:ext uri="{FF2B5EF4-FFF2-40B4-BE49-F238E27FC236}">
                    <a16:creationId xmlns:a16="http://schemas.microsoft.com/office/drawing/2014/main" id="{31CA4E55-BE2A-4AA4-9736-D57A36306E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9" y="2089"/>
                <a:ext cx="3" cy="1"/>
              </a:xfrm>
              <a:custGeom>
                <a:avLst/>
                <a:gdLst>
                  <a:gd name="T0" fmla="*/ 1 w 11"/>
                  <a:gd name="T1" fmla="*/ 0 h 4"/>
                  <a:gd name="T2" fmla="*/ 1 w 11"/>
                  <a:gd name="T3" fmla="*/ 0 h 4"/>
                  <a:gd name="T4" fmla="*/ 1 w 11"/>
                  <a:gd name="T5" fmla="*/ 0 h 4"/>
                  <a:gd name="T6" fmla="*/ 0 w 11"/>
                  <a:gd name="T7" fmla="*/ 0 h 4"/>
                  <a:gd name="T8" fmla="*/ 0 w 11"/>
                  <a:gd name="T9" fmla="*/ 0 h 4"/>
                  <a:gd name="T10" fmla="*/ 0 w 11"/>
                  <a:gd name="T11" fmla="*/ 0 h 4"/>
                  <a:gd name="T12" fmla="*/ 0 w 11"/>
                  <a:gd name="T13" fmla="*/ 0 h 4"/>
                  <a:gd name="T14" fmla="*/ 1 w 11"/>
                  <a:gd name="T15" fmla="*/ 0 h 4"/>
                  <a:gd name="T16" fmla="*/ 1 w 11"/>
                  <a:gd name="T17" fmla="*/ 0 h 4"/>
                  <a:gd name="T18" fmla="*/ 1 w 11"/>
                  <a:gd name="T19" fmla="*/ 0 h 4"/>
                  <a:gd name="T20" fmla="*/ 1 w 11"/>
                  <a:gd name="T21" fmla="*/ 0 h 4"/>
                  <a:gd name="T22" fmla="*/ 1 w 11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1" y="4"/>
                    </a:moveTo>
                    <a:lnTo>
                      <a:pt x="8" y="2"/>
                    </a:lnTo>
                    <a:lnTo>
                      <a:pt x="6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11" y="2"/>
                    </a:lnTo>
                    <a:lnTo>
                      <a:pt x="11" y="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07" name="Freeform 269">
                <a:extLst>
                  <a:ext uri="{FF2B5EF4-FFF2-40B4-BE49-F238E27FC236}">
                    <a16:creationId xmlns:a16="http://schemas.microsoft.com/office/drawing/2014/main" id="{91F9FA6C-6845-40CA-B467-EFF28FDBD5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2" y="2086"/>
                <a:ext cx="2" cy="7"/>
              </a:xfrm>
              <a:custGeom>
                <a:avLst/>
                <a:gdLst>
                  <a:gd name="T0" fmla="*/ 0 w 9"/>
                  <a:gd name="T1" fmla="*/ 1 h 38"/>
                  <a:gd name="T2" fmla="*/ 0 w 9"/>
                  <a:gd name="T3" fmla="*/ 1 h 38"/>
                  <a:gd name="T4" fmla="*/ 0 w 9"/>
                  <a:gd name="T5" fmla="*/ 1 h 38"/>
                  <a:gd name="T6" fmla="*/ 0 w 9"/>
                  <a:gd name="T7" fmla="*/ 0 h 38"/>
                  <a:gd name="T8" fmla="*/ 0 w 9"/>
                  <a:gd name="T9" fmla="*/ 0 h 38"/>
                  <a:gd name="T10" fmla="*/ 0 w 9"/>
                  <a:gd name="T11" fmla="*/ 0 h 38"/>
                  <a:gd name="T12" fmla="*/ 0 w 9"/>
                  <a:gd name="T13" fmla="*/ 0 h 38"/>
                  <a:gd name="T14" fmla="*/ 0 w 9"/>
                  <a:gd name="T15" fmla="*/ 1 h 38"/>
                  <a:gd name="T16" fmla="*/ 0 w 9"/>
                  <a:gd name="T17" fmla="*/ 1 h 38"/>
                  <a:gd name="T18" fmla="*/ 0 w 9"/>
                  <a:gd name="T19" fmla="*/ 1 h 38"/>
                  <a:gd name="T20" fmla="*/ 0 w 9"/>
                  <a:gd name="T21" fmla="*/ 1 h 38"/>
                  <a:gd name="T22" fmla="*/ 0 w 9"/>
                  <a:gd name="T23" fmla="*/ 1 h 38"/>
                  <a:gd name="T24" fmla="*/ 0 w 9"/>
                  <a:gd name="T25" fmla="*/ 1 h 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" h="38">
                    <a:moveTo>
                      <a:pt x="5" y="36"/>
                    </a:moveTo>
                    <a:lnTo>
                      <a:pt x="5" y="28"/>
                    </a:lnTo>
                    <a:lnTo>
                      <a:pt x="4" y="21"/>
                    </a:lnTo>
                    <a:lnTo>
                      <a:pt x="2" y="11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3" y="12"/>
                    </a:lnTo>
                    <a:lnTo>
                      <a:pt x="5" y="20"/>
                    </a:lnTo>
                    <a:lnTo>
                      <a:pt x="8" y="30"/>
                    </a:lnTo>
                    <a:lnTo>
                      <a:pt x="9" y="36"/>
                    </a:lnTo>
                    <a:lnTo>
                      <a:pt x="8" y="35"/>
                    </a:lnTo>
                    <a:lnTo>
                      <a:pt x="8" y="38"/>
                    </a:lnTo>
                    <a:lnTo>
                      <a:pt x="5" y="36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08" name="Freeform 270">
                <a:extLst>
                  <a:ext uri="{FF2B5EF4-FFF2-40B4-BE49-F238E27FC236}">
                    <a16:creationId xmlns:a16="http://schemas.microsoft.com/office/drawing/2014/main" id="{9F871A41-A661-40EE-A7BA-0AE02B734C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7" y="2090"/>
                <a:ext cx="2" cy="11"/>
              </a:xfrm>
              <a:custGeom>
                <a:avLst/>
                <a:gdLst>
                  <a:gd name="T0" fmla="*/ 0 w 9"/>
                  <a:gd name="T1" fmla="*/ 2 h 53"/>
                  <a:gd name="T2" fmla="*/ 0 w 9"/>
                  <a:gd name="T3" fmla="*/ 2 h 53"/>
                  <a:gd name="T4" fmla="*/ 0 w 9"/>
                  <a:gd name="T5" fmla="*/ 1 h 53"/>
                  <a:gd name="T6" fmla="*/ 0 w 9"/>
                  <a:gd name="T7" fmla="*/ 0 h 53"/>
                  <a:gd name="T8" fmla="*/ 0 w 9"/>
                  <a:gd name="T9" fmla="*/ 0 h 53"/>
                  <a:gd name="T10" fmla="*/ 0 w 9"/>
                  <a:gd name="T11" fmla="*/ 0 h 53"/>
                  <a:gd name="T12" fmla="*/ 0 w 9"/>
                  <a:gd name="T13" fmla="*/ 0 h 53"/>
                  <a:gd name="T14" fmla="*/ 0 w 9"/>
                  <a:gd name="T15" fmla="*/ 0 h 53"/>
                  <a:gd name="T16" fmla="*/ 0 w 9"/>
                  <a:gd name="T17" fmla="*/ 1 h 53"/>
                  <a:gd name="T18" fmla="*/ 0 w 9"/>
                  <a:gd name="T19" fmla="*/ 1 h 53"/>
                  <a:gd name="T20" fmla="*/ 0 w 9"/>
                  <a:gd name="T21" fmla="*/ 1 h 53"/>
                  <a:gd name="T22" fmla="*/ 0 w 9"/>
                  <a:gd name="T23" fmla="*/ 1 h 53"/>
                  <a:gd name="T24" fmla="*/ 0 w 9"/>
                  <a:gd name="T25" fmla="*/ 2 h 53"/>
                  <a:gd name="T26" fmla="*/ 0 w 9"/>
                  <a:gd name="T27" fmla="*/ 2 h 53"/>
                  <a:gd name="T28" fmla="*/ 0 w 9"/>
                  <a:gd name="T29" fmla="*/ 2 h 53"/>
                  <a:gd name="T30" fmla="*/ 0 w 9"/>
                  <a:gd name="T31" fmla="*/ 2 h 53"/>
                  <a:gd name="T32" fmla="*/ 0 w 9"/>
                  <a:gd name="T33" fmla="*/ 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" h="53">
                    <a:moveTo>
                      <a:pt x="6" y="49"/>
                    </a:moveTo>
                    <a:lnTo>
                      <a:pt x="6" y="41"/>
                    </a:lnTo>
                    <a:lnTo>
                      <a:pt x="4" y="31"/>
                    </a:lnTo>
                    <a:lnTo>
                      <a:pt x="1" y="11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" y="6"/>
                    </a:lnTo>
                    <a:lnTo>
                      <a:pt x="2" y="13"/>
                    </a:lnTo>
                    <a:lnTo>
                      <a:pt x="4" y="20"/>
                    </a:lnTo>
                    <a:lnTo>
                      <a:pt x="5" y="29"/>
                    </a:lnTo>
                    <a:lnTo>
                      <a:pt x="6" y="34"/>
                    </a:lnTo>
                    <a:lnTo>
                      <a:pt x="9" y="49"/>
                    </a:lnTo>
                    <a:lnTo>
                      <a:pt x="9" y="51"/>
                    </a:lnTo>
                    <a:lnTo>
                      <a:pt x="9" y="53"/>
                    </a:lnTo>
                    <a:lnTo>
                      <a:pt x="8" y="50"/>
                    </a:lnTo>
                    <a:lnTo>
                      <a:pt x="6" y="49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09" name="Freeform 271">
                <a:extLst>
                  <a:ext uri="{FF2B5EF4-FFF2-40B4-BE49-F238E27FC236}">
                    <a16:creationId xmlns:a16="http://schemas.microsoft.com/office/drawing/2014/main" id="{C69941E5-E333-421D-96F0-380B57AD9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0" y="1764"/>
                <a:ext cx="6" cy="20"/>
              </a:xfrm>
              <a:custGeom>
                <a:avLst/>
                <a:gdLst>
                  <a:gd name="T0" fmla="*/ 0 w 33"/>
                  <a:gd name="T1" fmla="*/ 4 h 100"/>
                  <a:gd name="T2" fmla="*/ 0 w 33"/>
                  <a:gd name="T3" fmla="*/ 4 h 100"/>
                  <a:gd name="T4" fmla="*/ 0 w 33"/>
                  <a:gd name="T5" fmla="*/ 4 h 100"/>
                  <a:gd name="T6" fmla="*/ 1 w 33"/>
                  <a:gd name="T7" fmla="*/ 3 h 100"/>
                  <a:gd name="T8" fmla="*/ 1 w 33"/>
                  <a:gd name="T9" fmla="*/ 4 h 100"/>
                  <a:gd name="T10" fmla="*/ 1 w 33"/>
                  <a:gd name="T11" fmla="*/ 3 h 100"/>
                  <a:gd name="T12" fmla="*/ 1 w 33"/>
                  <a:gd name="T13" fmla="*/ 3 h 100"/>
                  <a:gd name="T14" fmla="*/ 1 w 33"/>
                  <a:gd name="T15" fmla="*/ 3 h 100"/>
                  <a:gd name="T16" fmla="*/ 1 w 33"/>
                  <a:gd name="T17" fmla="*/ 3 h 100"/>
                  <a:gd name="T18" fmla="*/ 1 w 33"/>
                  <a:gd name="T19" fmla="*/ 3 h 100"/>
                  <a:gd name="T20" fmla="*/ 1 w 33"/>
                  <a:gd name="T21" fmla="*/ 3 h 100"/>
                  <a:gd name="T22" fmla="*/ 1 w 33"/>
                  <a:gd name="T23" fmla="*/ 2 h 100"/>
                  <a:gd name="T24" fmla="*/ 1 w 33"/>
                  <a:gd name="T25" fmla="*/ 2 h 100"/>
                  <a:gd name="T26" fmla="*/ 1 w 33"/>
                  <a:gd name="T27" fmla="*/ 2 h 100"/>
                  <a:gd name="T28" fmla="*/ 1 w 33"/>
                  <a:gd name="T29" fmla="*/ 1 h 100"/>
                  <a:gd name="T30" fmla="*/ 1 w 33"/>
                  <a:gd name="T31" fmla="*/ 1 h 100"/>
                  <a:gd name="T32" fmla="*/ 1 w 33"/>
                  <a:gd name="T33" fmla="*/ 0 h 100"/>
                  <a:gd name="T34" fmla="*/ 1 w 33"/>
                  <a:gd name="T35" fmla="*/ 0 h 100"/>
                  <a:gd name="T36" fmla="*/ 1 w 33"/>
                  <a:gd name="T37" fmla="*/ 0 h 100"/>
                  <a:gd name="T38" fmla="*/ 1 w 33"/>
                  <a:gd name="T39" fmla="*/ 1 h 100"/>
                  <a:gd name="T40" fmla="*/ 1 w 33"/>
                  <a:gd name="T41" fmla="*/ 1 h 100"/>
                  <a:gd name="T42" fmla="*/ 1 w 33"/>
                  <a:gd name="T43" fmla="*/ 0 h 100"/>
                  <a:gd name="T44" fmla="*/ 1 w 33"/>
                  <a:gd name="T45" fmla="*/ 1 h 100"/>
                  <a:gd name="T46" fmla="*/ 0 w 33"/>
                  <a:gd name="T47" fmla="*/ 1 h 100"/>
                  <a:gd name="T48" fmla="*/ 0 w 33"/>
                  <a:gd name="T49" fmla="*/ 1 h 100"/>
                  <a:gd name="T50" fmla="*/ 0 w 33"/>
                  <a:gd name="T51" fmla="*/ 1 h 100"/>
                  <a:gd name="T52" fmla="*/ 0 w 33"/>
                  <a:gd name="T53" fmla="*/ 1 h 100"/>
                  <a:gd name="T54" fmla="*/ 0 w 33"/>
                  <a:gd name="T55" fmla="*/ 1 h 100"/>
                  <a:gd name="T56" fmla="*/ 0 w 33"/>
                  <a:gd name="T57" fmla="*/ 2 h 100"/>
                  <a:gd name="T58" fmla="*/ 0 w 33"/>
                  <a:gd name="T59" fmla="*/ 1 h 100"/>
                  <a:gd name="T60" fmla="*/ 0 w 33"/>
                  <a:gd name="T61" fmla="*/ 2 h 100"/>
                  <a:gd name="T62" fmla="*/ 0 w 33"/>
                  <a:gd name="T63" fmla="*/ 2 h 100"/>
                  <a:gd name="T64" fmla="*/ 0 w 33"/>
                  <a:gd name="T65" fmla="*/ 2 h 100"/>
                  <a:gd name="T66" fmla="*/ 0 w 33"/>
                  <a:gd name="T67" fmla="*/ 2 h 100"/>
                  <a:gd name="T68" fmla="*/ 0 w 33"/>
                  <a:gd name="T69" fmla="*/ 2 h 100"/>
                  <a:gd name="T70" fmla="*/ 0 w 33"/>
                  <a:gd name="T71" fmla="*/ 3 h 100"/>
                  <a:gd name="T72" fmla="*/ 0 w 33"/>
                  <a:gd name="T73" fmla="*/ 3 h 100"/>
                  <a:gd name="T74" fmla="*/ 0 w 33"/>
                  <a:gd name="T75" fmla="*/ 4 h 100"/>
                  <a:gd name="T76" fmla="*/ 0 w 33"/>
                  <a:gd name="T77" fmla="*/ 4 h 100"/>
                  <a:gd name="T78" fmla="*/ 0 w 33"/>
                  <a:gd name="T79" fmla="*/ 4 h 10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3" h="100">
                    <a:moveTo>
                      <a:pt x="7" y="95"/>
                    </a:moveTo>
                    <a:lnTo>
                      <a:pt x="8" y="88"/>
                    </a:lnTo>
                    <a:lnTo>
                      <a:pt x="9" y="91"/>
                    </a:lnTo>
                    <a:lnTo>
                      <a:pt x="11" y="95"/>
                    </a:lnTo>
                    <a:lnTo>
                      <a:pt x="13" y="97"/>
                    </a:lnTo>
                    <a:lnTo>
                      <a:pt x="13" y="95"/>
                    </a:lnTo>
                    <a:lnTo>
                      <a:pt x="14" y="91"/>
                    </a:lnTo>
                    <a:lnTo>
                      <a:pt x="14" y="87"/>
                    </a:lnTo>
                    <a:lnTo>
                      <a:pt x="14" y="85"/>
                    </a:lnTo>
                    <a:lnTo>
                      <a:pt x="17" y="88"/>
                    </a:lnTo>
                    <a:lnTo>
                      <a:pt x="17" y="89"/>
                    </a:lnTo>
                    <a:lnTo>
                      <a:pt x="21" y="87"/>
                    </a:lnTo>
                    <a:lnTo>
                      <a:pt x="21" y="85"/>
                    </a:lnTo>
                    <a:lnTo>
                      <a:pt x="21" y="83"/>
                    </a:lnTo>
                    <a:lnTo>
                      <a:pt x="21" y="76"/>
                    </a:lnTo>
                    <a:lnTo>
                      <a:pt x="22" y="74"/>
                    </a:lnTo>
                    <a:lnTo>
                      <a:pt x="23" y="75"/>
                    </a:lnTo>
                    <a:lnTo>
                      <a:pt x="25" y="72"/>
                    </a:lnTo>
                    <a:lnTo>
                      <a:pt x="26" y="70"/>
                    </a:lnTo>
                    <a:lnTo>
                      <a:pt x="28" y="69"/>
                    </a:lnTo>
                    <a:lnTo>
                      <a:pt x="29" y="66"/>
                    </a:lnTo>
                    <a:lnTo>
                      <a:pt x="29" y="63"/>
                    </a:lnTo>
                    <a:lnTo>
                      <a:pt x="26" y="63"/>
                    </a:lnTo>
                    <a:lnTo>
                      <a:pt x="25" y="62"/>
                    </a:lnTo>
                    <a:lnTo>
                      <a:pt x="25" y="59"/>
                    </a:lnTo>
                    <a:lnTo>
                      <a:pt x="28" y="54"/>
                    </a:lnTo>
                    <a:lnTo>
                      <a:pt x="30" y="50"/>
                    </a:lnTo>
                    <a:lnTo>
                      <a:pt x="32" y="45"/>
                    </a:lnTo>
                    <a:lnTo>
                      <a:pt x="33" y="38"/>
                    </a:lnTo>
                    <a:lnTo>
                      <a:pt x="33" y="36"/>
                    </a:lnTo>
                    <a:lnTo>
                      <a:pt x="32" y="35"/>
                    </a:lnTo>
                    <a:lnTo>
                      <a:pt x="31" y="28"/>
                    </a:lnTo>
                    <a:lnTo>
                      <a:pt x="32" y="21"/>
                    </a:lnTo>
                    <a:lnTo>
                      <a:pt x="31" y="9"/>
                    </a:lnTo>
                    <a:lnTo>
                      <a:pt x="30" y="0"/>
                    </a:lnTo>
                    <a:lnTo>
                      <a:pt x="26" y="2"/>
                    </a:lnTo>
                    <a:lnTo>
                      <a:pt x="25" y="3"/>
                    </a:lnTo>
                    <a:lnTo>
                      <a:pt x="22" y="8"/>
                    </a:lnTo>
                    <a:lnTo>
                      <a:pt x="20" y="12"/>
                    </a:lnTo>
                    <a:lnTo>
                      <a:pt x="18" y="16"/>
                    </a:lnTo>
                    <a:lnTo>
                      <a:pt x="18" y="15"/>
                    </a:lnTo>
                    <a:lnTo>
                      <a:pt x="17" y="12"/>
                    </a:lnTo>
                    <a:lnTo>
                      <a:pt x="16" y="12"/>
                    </a:lnTo>
                    <a:lnTo>
                      <a:pt x="15" y="17"/>
                    </a:lnTo>
                    <a:lnTo>
                      <a:pt x="14" y="20"/>
                    </a:lnTo>
                    <a:lnTo>
                      <a:pt x="13" y="24"/>
                    </a:lnTo>
                    <a:lnTo>
                      <a:pt x="13" y="27"/>
                    </a:lnTo>
                    <a:lnTo>
                      <a:pt x="12" y="27"/>
                    </a:lnTo>
                    <a:lnTo>
                      <a:pt x="11" y="23"/>
                    </a:lnTo>
                    <a:lnTo>
                      <a:pt x="11" y="17"/>
                    </a:lnTo>
                    <a:lnTo>
                      <a:pt x="9" y="19"/>
                    </a:lnTo>
                    <a:lnTo>
                      <a:pt x="8" y="24"/>
                    </a:lnTo>
                    <a:lnTo>
                      <a:pt x="8" y="27"/>
                    </a:lnTo>
                    <a:lnTo>
                      <a:pt x="8" y="32"/>
                    </a:lnTo>
                    <a:lnTo>
                      <a:pt x="8" y="35"/>
                    </a:lnTo>
                    <a:lnTo>
                      <a:pt x="7" y="41"/>
                    </a:lnTo>
                    <a:lnTo>
                      <a:pt x="6" y="42"/>
                    </a:lnTo>
                    <a:lnTo>
                      <a:pt x="5" y="35"/>
                    </a:lnTo>
                    <a:lnTo>
                      <a:pt x="3" y="35"/>
                    </a:lnTo>
                    <a:lnTo>
                      <a:pt x="3" y="40"/>
                    </a:lnTo>
                    <a:lnTo>
                      <a:pt x="4" y="45"/>
                    </a:lnTo>
                    <a:lnTo>
                      <a:pt x="4" y="51"/>
                    </a:lnTo>
                    <a:lnTo>
                      <a:pt x="4" y="54"/>
                    </a:lnTo>
                    <a:lnTo>
                      <a:pt x="4" y="60"/>
                    </a:lnTo>
                    <a:lnTo>
                      <a:pt x="4" y="66"/>
                    </a:lnTo>
                    <a:lnTo>
                      <a:pt x="3" y="61"/>
                    </a:lnTo>
                    <a:lnTo>
                      <a:pt x="1" y="59"/>
                    </a:lnTo>
                    <a:lnTo>
                      <a:pt x="0" y="65"/>
                    </a:lnTo>
                    <a:lnTo>
                      <a:pt x="1" y="71"/>
                    </a:lnTo>
                    <a:lnTo>
                      <a:pt x="4" y="79"/>
                    </a:lnTo>
                    <a:lnTo>
                      <a:pt x="7" y="86"/>
                    </a:lnTo>
                    <a:lnTo>
                      <a:pt x="6" y="89"/>
                    </a:lnTo>
                    <a:lnTo>
                      <a:pt x="5" y="92"/>
                    </a:lnTo>
                    <a:lnTo>
                      <a:pt x="4" y="95"/>
                    </a:lnTo>
                    <a:lnTo>
                      <a:pt x="5" y="97"/>
                    </a:lnTo>
                    <a:lnTo>
                      <a:pt x="6" y="100"/>
                    </a:lnTo>
                    <a:lnTo>
                      <a:pt x="6" y="99"/>
                    </a:lnTo>
                    <a:lnTo>
                      <a:pt x="7" y="95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10" name="Freeform 272">
                <a:extLst>
                  <a:ext uri="{FF2B5EF4-FFF2-40B4-BE49-F238E27FC236}">
                    <a16:creationId xmlns:a16="http://schemas.microsoft.com/office/drawing/2014/main" id="{FD37CF39-9837-46FA-9BBD-5A2B847F2E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2" y="1764"/>
                <a:ext cx="2" cy="22"/>
              </a:xfrm>
              <a:custGeom>
                <a:avLst/>
                <a:gdLst>
                  <a:gd name="T0" fmla="*/ 0 w 11"/>
                  <a:gd name="T1" fmla="*/ 4 h 112"/>
                  <a:gd name="T2" fmla="*/ 0 w 11"/>
                  <a:gd name="T3" fmla="*/ 4 h 112"/>
                  <a:gd name="T4" fmla="*/ 0 w 11"/>
                  <a:gd name="T5" fmla="*/ 3 h 112"/>
                  <a:gd name="T6" fmla="*/ 0 w 11"/>
                  <a:gd name="T7" fmla="*/ 2 h 112"/>
                  <a:gd name="T8" fmla="*/ 0 w 11"/>
                  <a:gd name="T9" fmla="*/ 2 h 112"/>
                  <a:gd name="T10" fmla="*/ 0 w 11"/>
                  <a:gd name="T11" fmla="*/ 1 h 112"/>
                  <a:gd name="T12" fmla="*/ 0 w 11"/>
                  <a:gd name="T13" fmla="*/ 1 h 112"/>
                  <a:gd name="T14" fmla="*/ 0 w 11"/>
                  <a:gd name="T15" fmla="*/ 0 h 112"/>
                  <a:gd name="T16" fmla="*/ 0 w 11"/>
                  <a:gd name="T17" fmla="*/ 0 h 112"/>
                  <a:gd name="T18" fmla="*/ 0 w 11"/>
                  <a:gd name="T19" fmla="*/ 0 h 112"/>
                  <a:gd name="T20" fmla="*/ 0 w 11"/>
                  <a:gd name="T21" fmla="*/ 1 h 112"/>
                  <a:gd name="T22" fmla="*/ 0 w 11"/>
                  <a:gd name="T23" fmla="*/ 1 h 112"/>
                  <a:gd name="T24" fmla="*/ 0 w 11"/>
                  <a:gd name="T25" fmla="*/ 2 h 112"/>
                  <a:gd name="T26" fmla="*/ 0 w 11"/>
                  <a:gd name="T27" fmla="*/ 3 h 112"/>
                  <a:gd name="T28" fmla="*/ 0 w 11"/>
                  <a:gd name="T29" fmla="*/ 3 h 112"/>
                  <a:gd name="T30" fmla="*/ 0 w 11"/>
                  <a:gd name="T31" fmla="*/ 4 h 112"/>
                  <a:gd name="T32" fmla="*/ 0 w 11"/>
                  <a:gd name="T33" fmla="*/ 4 h 112"/>
                  <a:gd name="T34" fmla="*/ 0 w 11"/>
                  <a:gd name="T35" fmla="*/ 4 h 112"/>
                  <a:gd name="T36" fmla="*/ 0 w 11"/>
                  <a:gd name="T37" fmla="*/ 4 h 112"/>
                  <a:gd name="T38" fmla="*/ 0 w 11"/>
                  <a:gd name="T39" fmla="*/ 4 h 11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" h="112">
                    <a:moveTo>
                      <a:pt x="1" y="112"/>
                    </a:moveTo>
                    <a:lnTo>
                      <a:pt x="2" y="100"/>
                    </a:lnTo>
                    <a:lnTo>
                      <a:pt x="4" y="79"/>
                    </a:lnTo>
                    <a:lnTo>
                      <a:pt x="6" y="49"/>
                    </a:lnTo>
                    <a:lnTo>
                      <a:pt x="8" y="43"/>
                    </a:lnTo>
                    <a:lnTo>
                      <a:pt x="9" y="35"/>
                    </a:lnTo>
                    <a:lnTo>
                      <a:pt x="9" y="27"/>
                    </a:lnTo>
                    <a:lnTo>
                      <a:pt x="10" y="11"/>
                    </a:lnTo>
                    <a:lnTo>
                      <a:pt x="10" y="3"/>
                    </a:lnTo>
                    <a:lnTo>
                      <a:pt x="11" y="0"/>
                    </a:lnTo>
                    <a:lnTo>
                      <a:pt x="9" y="18"/>
                    </a:lnTo>
                    <a:lnTo>
                      <a:pt x="8" y="30"/>
                    </a:lnTo>
                    <a:lnTo>
                      <a:pt x="6" y="47"/>
                    </a:lnTo>
                    <a:lnTo>
                      <a:pt x="4" y="64"/>
                    </a:lnTo>
                    <a:lnTo>
                      <a:pt x="3" y="85"/>
                    </a:lnTo>
                    <a:lnTo>
                      <a:pt x="1" y="98"/>
                    </a:lnTo>
                    <a:lnTo>
                      <a:pt x="0" y="111"/>
                    </a:lnTo>
                    <a:lnTo>
                      <a:pt x="1" y="11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11" name="Freeform 273">
                <a:extLst>
                  <a:ext uri="{FF2B5EF4-FFF2-40B4-BE49-F238E27FC236}">
                    <a16:creationId xmlns:a16="http://schemas.microsoft.com/office/drawing/2014/main" id="{011F5DD4-650F-4C00-8A9A-8C04C049C8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2" y="1781"/>
                <a:ext cx="2" cy="1"/>
              </a:xfrm>
              <a:custGeom>
                <a:avLst/>
                <a:gdLst>
                  <a:gd name="T0" fmla="*/ 0 w 9"/>
                  <a:gd name="T1" fmla="*/ 0 h 6"/>
                  <a:gd name="T2" fmla="*/ 0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0 w 9"/>
                  <a:gd name="T9" fmla="*/ 0 h 6"/>
                  <a:gd name="T10" fmla="*/ 0 w 9"/>
                  <a:gd name="T11" fmla="*/ 0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0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6">
                    <a:moveTo>
                      <a:pt x="0" y="2"/>
                    </a:moveTo>
                    <a:lnTo>
                      <a:pt x="3" y="1"/>
                    </a:lnTo>
                    <a:lnTo>
                      <a:pt x="6" y="1"/>
                    </a:lnTo>
                    <a:lnTo>
                      <a:pt x="8" y="5"/>
                    </a:lnTo>
                    <a:lnTo>
                      <a:pt x="9" y="6"/>
                    </a:lnTo>
                    <a:lnTo>
                      <a:pt x="6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12" name="Freeform 274">
                <a:extLst>
                  <a:ext uri="{FF2B5EF4-FFF2-40B4-BE49-F238E27FC236}">
                    <a16:creationId xmlns:a16="http://schemas.microsoft.com/office/drawing/2014/main" id="{554311CD-E4A9-469D-9340-52EB90769E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3" y="1777"/>
                <a:ext cx="2" cy="1"/>
              </a:xfrm>
              <a:custGeom>
                <a:avLst/>
                <a:gdLst>
                  <a:gd name="T0" fmla="*/ 0 w 9"/>
                  <a:gd name="T1" fmla="*/ 0 h 3"/>
                  <a:gd name="T2" fmla="*/ 0 w 9"/>
                  <a:gd name="T3" fmla="*/ 0 h 3"/>
                  <a:gd name="T4" fmla="*/ 0 w 9"/>
                  <a:gd name="T5" fmla="*/ 0 h 3"/>
                  <a:gd name="T6" fmla="*/ 0 w 9"/>
                  <a:gd name="T7" fmla="*/ 0 h 3"/>
                  <a:gd name="T8" fmla="*/ 0 w 9"/>
                  <a:gd name="T9" fmla="*/ 0 h 3"/>
                  <a:gd name="T10" fmla="*/ 0 w 9"/>
                  <a:gd name="T11" fmla="*/ 0 h 3"/>
                  <a:gd name="T12" fmla="*/ 0 w 9"/>
                  <a:gd name="T13" fmla="*/ 0 h 3"/>
                  <a:gd name="T14" fmla="*/ 0 w 9"/>
                  <a:gd name="T15" fmla="*/ 0 h 3"/>
                  <a:gd name="T16" fmla="*/ 0 w 9"/>
                  <a:gd name="T17" fmla="*/ 0 h 3"/>
                  <a:gd name="T18" fmla="*/ 0 w 9"/>
                  <a:gd name="T19" fmla="*/ 0 h 3"/>
                  <a:gd name="T20" fmla="*/ 0 w 9"/>
                  <a:gd name="T21" fmla="*/ 0 h 3"/>
                  <a:gd name="T22" fmla="*/ 0 w 9"/>
                  <a:gd name="T23" fmla="*/ 0 h 3"/>
                  <a:gd name="T24" fmla="*/ 0 w 9"/>
                  <a:gd name="T25" fmla="*/ 0 h 3"/>
                  <a:gd name="T26" fmla="*/ 0 w 9"/>
                  <a:gd name="T27" fmla="*/ 0 h 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3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13" name="Freeform 275">
                <a:extLst>
                  <a:ext uri="{FF2B5EF4-FFF2-40B4-BE49-F238E27FC236}">
                    <a16:creationId xmlns:a16="http://schemas.microsoft.com/office/drawing/2014/main" id="{9BB01F78-9AFE-46DA-891C-F4E8B81C86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4" y="1770"/>
                <a:ext cx="1" cy="1"/>
              </a:xfrm>
              <a:custGeom>
                <a:avLst/>
                <a:gdLst>
                  <a:gd name="T0" fmla="*/ 0 w 4"/>
                  <a:gd name="T1" fmla="*/ 1 h 2"/>
                  <a:gd name="T2" fmla="*/ 0 w 4"/>
                  <a:gd name="T3" fmla="*/ 1 h 2"/>
                  <a:gd name="T4" fmla="*/ 0 w 4"/>
                  <a:gd name="T5" fmla="*/ 0 h 2"/>
                  <a:gd name="T6" fmla="*/ 0 w 4"/>
                  <a:gd name="T7" fmla="*/ 0 h 2"/>
                  <a:gd name="T8" fmla="*/ 0 w 4"/>
                  <a:gd name="T9" fmla="*/ 1 h 2"/>
                  <a:gd name="T10" fmla="*/ 0 w 4"/>
                  <a:gd name="T11" fmla="*/ 0 h 2"/>
                  <a:gd name="T12" fmla="*/ 0 w 4"/>
                  <a:gd name="T13" fmla="*/ 0 h 2"/>
                  <a:gd name="T14" fmla="*/ 0 w 4"/>
                  <a:gd name="T15" fmla="*/ 0 h 2"/>
                  <a:gd name="T16" fmla="*/ 0 w 4"/>
                  <a:gd name="T17" fmla="*/ 0 h 2"/>
                  <a:gd name="T18" fmla="*/ 0 w 4"/>
                  <a:gd name="T19" fmla="*/ 1 h 2"/>
                  <a:gd name="T20" fmla="*/ 0 w 4"/>
                  <a:gd name="T21" fmla="*/ 1 h 2"/>
                  <a:gd name="T22" fmla="*/ 0 w 4"/>
                  <a:gd name="T23" fmla="*/ 1 h 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14" name="Freeform 276">
                <a:extLst>
                  <a:ext uri="{FF2B5EF4-FFF2-40B4-BE49-F238E27FC236}">
                    <a16:creationId xmlns:a16="http://schemas.microsoft.com/office/drawing/2014/main" id="{6A0BD78E-36CD-497C-B0B6-46806D576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3" y="1768"/>
                <a:ext cx="1" cy="5"/>
              </a:xfrm>
              <a:custGeom>
                <a:avLst/>
                <a:gdLst>
                  <a:gd name="T0" fmla="*/ 1 w 1"/>
                  <a:gd name="T1" fmla="*/ 1 h 25"/>
                  <a:gd name="T2" fmla="*/ 0 w 1"/>
                  <a:gd name="T3" fmla="*/ 1 h 25"/>
                  <a:gd name="T4" fmla="*/ 1 w 1"/>
                  <a:gd name="T5" fmla="*/ 1 h 25"/>
                  <a:gd name="T6" fmla="*/ 1 w 1"/>
                  <a:gd name="T7" fmla="*/ 0 h 25"/>
                  <a:gd name="T8" fmla="*/ 1 w 1"/>
                  <a:gd name="T9" fmla="*/ 0 h 25"/>
                  <a:gd name="T10" fmla="*/ 1 w 1"/>
                  <a:gd name="T11" fmla="*/ 0 h 25"/>
                  <a:gd name="T12" fmla="*/ 0 w 1"/>
                  <a:gd name="T13" fmla="*/ 0 h 25"/>
                  <a:gd name="T14" fmla="*/ 0 w 1"/>
                  <a:gd name="T15" fmla="*/ 1 h 25"/>
                  <a:gd name="T16" fmla="*/ 0 w 1"/>
                  <a:gd name="T17" fmla="*/ 1 h 25"/>
                  <a:gd name="T18" fmla="*/ 0 w 1"/>
                  <a:gd name="T19" fmla="*/ 1 h 25"/>
                  <a:gd name="T20" fmla="*/ 0 w 1"/>
                  <a:gd name="T21" fmla="*/ 1 h 25"/>
                  <a:gd name="T22" fmla="*/ 0 w 1"/>
                  <a:gd name="T23" fmla="*/ 1 h 25"/>
                  <a:gd name="T24" fmla="*/ 1 w 1"/>
                  <a:gd name="T25" fmla="*/ 1 h 2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" h="25">
                    <a:moveTo>
                      <a:pt x="1" y="24"/>
                    </a:moveTo>
                    <a:lnTo>
                      <a:pt x="0" y="18"/>
                    </a:lnTo>
                    <a:lnTo>
                      <a:pt x="1" y="14"/>
                    </a:lnTo>
                    <a:lnTo>
                      <a:pt x="1" y="7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8"/>
                    </a:lnTo>
                    <a:lnTo>
                      <a:pt x="0" y="13"/>
                    </a:lnTo>
                    <a:lnTo>
                      <a:pt x="0" y="21"/>
                    </a:lnTo>
                    <a:lnTo>
                      <a:pt x="0" y="23"/>
                    </a:lnTo>
                    <a:lnTo>
                      <a:pt x="0" y="25"/>
                    </a:lnTo>
                    <a:lnTo>
                      <a:pt x="1" y="2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15" name="Freeform 277">
                <a:extLst>
                  <a:ext uri="{FF2B5EF4-FFF2-40B4-BE49-F238E27FC236}">
                    <a16:creationId xmlns:a16="http://schemas.microsoft.com/office/drawing/2014/main" id="{08981E13-4FDA-4665-A57D-DB99AB458E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2" y="1772"/>
                <a:ext cx="1" cy="7"/>
              </a:xfrm>
              <a:custGeom>
                <a:avLst/>
                <a:gdLst>
                  <a:gd name="T0" fmla="*/ 1 w 2"/>
                  <a:gd name="T1" fmla="*/ 1 h 34"/>
                  <a:gd name="T2" fmla="*/ 1 w 2"/>
                  <a:gd name="T3" fmla="*/ 1 h 34"/>
                  <a:gd name="T4" fmla="*/ 1 w 2"/>
                  <a:gd name="T5" fmla="*/ 1 h 34"/>
                  <a:gd name="T6" fmla="*/ 1 w 2"/>
                  <a:gd name="T7" fmla="*/ 0 h 34"/>
                  <a:gd name="T8" fmla="*/ 1 w 2"/>
                  <a:gd name="T9" fmla="*/ 0 h 34"/>
                  <a:gd name="T10" fmla="*/ 1 w 2"/>
                  <a:gd name="T11" fmla="*/ 0 h 34"/>
                  <a:gd name="T12" fmla="*/ 1 w 2"/>
                  <a:gd name="T13" fmla="*/ 0 h 34"/>
                  <a:gd name="T14" fmla="*/ 1 w 2"/>
                  <a:gd name="T15" fmla="*/ 0 h 34"/>
                  <a:gd name="T16" fmla="*/ 1 w 2"/>
                  <a:gd name="T17" fmla="*/ 0 h 34"/>
                  <a:gd name="T18" fmla="*/ 1 w 2"/>
                  <a:gd name="T19" fmla="*/ 0 h 34"/>
                  <a:gd name="T20" fmla="*/ 1 w 2"/>
                  <a:gd name="T21" fmla="*/ 1 h 34"/>
                  <a:gd name="T22" fmla="*/ 0 w 2"/>
                  <a:gd name="T23" fmla="*/ 1 h 34"/>
                  <a:gd name="T24" fmla="*/ 0 w 2"/>
                  <a:gd name="T25" fmla="*/ 1 h 34"/>
                  <a:gd name="T26" fmla="*/ 1 w 2"/>
                  <a:gd name="T27" fmla="*/ 1 h 34"/>
                  <a:gd name="T28" fmla="*/ 1 w 2"/>
                  <a:gd name="T29" fmla="*/ 1 h 34"/>
                  <a:gd name="T30" fmla="*/ 1 w 2"/>
                  <a:gd name="T31" fmla="*/ 1 h 34"/>
                  <a:gd name="T32" fmla="*/ 1 w 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" h="34">
                    <a:moveTo>
                      <a:pt x="1" y="31"/>
                    </a:moveTo>
                    <a:lnTo>
                      <a:pt x="1" y="26"/>
                    </a:lnTo>
                    <a:lnTo>
                      <a:pt x="1" y="19"/>
                    </a:lnTo>
                    <a:lnTo>
                      <a:pt x="2" y="7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3"/>
                    </a:lnTo>
                    <a:lnTo>
                      <a:pt x="1" y="8"/>
                    </a:lnTo>
                    <a:lnTo>
                      <a:pt x="1" y="12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31"/>
                    </a:lnTo>
                    <a:lnTo>
                      <a:pt x="1" y="34"/>
                    </a:lnTo>
                    <a:lnTo>
                      <a:pt x="1" y="33"/>
                    </a:lnTo>
                    <a:lnTo>
                      <a:pt x="1" y="3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16" name="Freeform 278">
                <a:extLst>
                  <a:ext uri="{FF2B5EF4-FFF2-40B4-BE49-F238E27FC236}">
                    <a16:creationId xmlns:a16="http://schemas.microsoft.com/office/drawing/2014/main" id="{3CBC55DA-67A5-4EA2-9AA9-0F175B783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6" y="1773"/>
                <a:ext cx="11" cy="14"/>
              </a:xfrm>
              <a:custGeom>
                <a:avLst/>
                <a:gdLst>
                  <a:gd name="T0" fmla="*/ 2 w 56"/>
                  <a:gd name="T1" fmla="*/ 1 h 74"/>
                  <a:gd name="T2" fmla="*/ 2 w 56"/>
                  <a:gd name="T3" fmla="*/ 2 h 74"/>
                  <a:gd name="T4" fmla="*/ 2 w 56"/>
                  <a:gd name="T5" fmla="*/ 2 h 74"/>
                  <a:gd name="T6" fmla="*/ 2 w 56"/>
                  <a:gd name="T7" fmla="*/ 2 h 74"/>
                  <a:gd name="T8" fmla="*/ 2 w 56"/>
                  <a:gd name="T9" fmla="*/ 2 h 74"/>
                  <a:gd name="T10" fmla="*/ 2 w 56"/>
                  <a:gd name="T11" fmla="*/ 2 h 74"/>
                  <a:gd name="T12" fmla="*/ 2 w 56"/>
                  <a:gd name="T13" fmla="*/ 2 h 74"/>
                  <a:gd name="T14" fmla="*/ 2 w 56"/>
                  <a:gd name="T15" fmla="*/ 2 h 74"/>
                  <a:gd name="T16" fmla="*/ 2 w 56"/>
                  <a:gd name="T17" fmla="*/ 2 h 74"/>
                  <a:gd name="T18" fmla="*/ 1 w 56"/>
                  <a:gd name="T19" fmla="*/ 2 h 74"/>
                  <a:gd name="T20" fmla="*/ 1 w 56"/>
                  <a:gd name="T21" fmla="*/ 3 h 74"/>
                  <a:gd name="T22" fmla="*/ 1 w 56"/>
                  <a:gd name="T23" fmla="*/ 2 h 74"/>
                  <a:gd name="T24" fmla="*/ 1 w 56"/>
                  <a:gd name="T25" fmla="*/ 2 h 74"/>
                  <a:gd name="T26" fmla="*/ 1 w 56"/>
                  <a:gd name="T27" fmla="*/ 3 h 74"/>
                  <a:gd name="T28" fmla="*/ 1 w 56"/>
                  <a:gd name="T29" fmla="*/ 3 h 74"/>
                  <a:gd name="T30" fmla="*/ 1 w 56"/>
                  <a:gd name="T31" fmla="*/ 2 h 74"/>
                  <a:gd name="T32" fmla="*/ 0 w 56"/>
                  <a:gd name="T33" fmla="*/ 2 h 74"/>
                  <a:gd name="T34" fmla="*/ 0 w 56"/>
                  <a:gd name="T35" fmla="*/ 2 h 74"/>
                  <a:gd name="T36" fmla="*/ 0 w 56"/>
                  <a:gd name="T37" fmla="*/ 1 h 74"/>
                  <a:gd name="T38" fmla="*/ 0 w 56"/>
                  <a:gd name="T39" fmla="*/ 1 h 74"/>
                  <a:gd name="T40" fmla="*/ 0 w 56"/>
                  <a:gd name="T41" fmla="*/ 1 h 74"/>
                  <a:gd name="T42" fmla="*/ 0 w 56"/>
                  <a:gd name="T43" fmla="*/ 1 h 74"/>
                  <a:gd name="T44" fmla="*/ 1 w 56"/>
                  <a:gd name="T45" fmla="*/ 1 h 74"/>
                  <a:gd name="T46" fmla="*/ 1 w 56"/>
                  <a:gd name="T47" fmla="*/ 1 h 74"/>
                  <a:gd name="T48" fmla="*/ 1 w 56"/>
                  <a:gd name="T49" fmla="*/ 1 h 74"/>
                  <a:gd name="T50" fmla="*/ 1 w 56"/>
                  <a:gd name="T51" fmla="*/ 0 h 74"/>
                  <a:gd name="T52" fmla="*/ 1 w 56"/>
                  <a:gd name="T53" fmla="*/ 0 h 74"/>
                  <a:gd name="T54" fmla="*/ 1 w 56"/>
                  <a:gd name="T55" fmla="*/ 0 h 74"/>
                  <a:gd name="T56" fmla="*/ 1 w 56"/>
                  <a:gd name="T57" fmla="*/ 0 h 74"/>
                  <a:gd name="T58" fmla="*/ 1 w 56"/>
                  <a:gd name="T59" fmla="*/ 0 h 74"/>
                  <a:gd name="T60" fmla="*/ 1 w 56"/>
                  <a:gd name="T61" fmla="*/ 0 h 74"/>
                  <a:gd name="T62" fmla="*/ 1 w 56"/>
                  <a:gd name="T63" fmla="*/ 0 h 74"/>
                  <a:gd name="T64" fmla="*/ 1 w 56"/>
                  <a:gd name="T65" fmla="*/ 0 h 74"/>
                  <a:gd name="T66" fmla="*/ 1 w 56"/>
                  <a:gd name="T67" fmla="*/ 0 h 74"/>
                  <a:gd name="T68" fmla="*/ 1 w 56"/>
                  <a:gd name="T69" fmla="*/ 0 h 74"/>
                  <a:gd name="T70" fmla="*/ 2 w 56"/>
                  <a:gd name="T71" fmla="*/ 0 h 74"/>
                  <a:gd name="T72" fmla="*/ 2 w 56"/>
                  <a:gd name="T73" fmla="*/ 1 h 74"/>
                  <a:gd name="T74" fmla="*/ 2 w 56"/>
                  <a:gd name="T75" fmla="*/ 1 h 74"/>
                  <a:gd name="T76" fmla="*/ 2 w 56"/>
                  <a:gd name="T77" fmla="*/ 1 h 74"/>
                  <a:gd name="T78" fmla="*/ 2 w 56"/>
                  <a:gd name="T79" fmla="*/ 1 h 7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56" h="74">
                    <a:moveTo>
                      <a:pt x="53" y="32"/>
                    </a:moveTo>
                    <a:lnTo>
                      <a:pt x="50" y="33"/>
                    </a:lnTo>
                    <a:lnTo>
                      <a:pt x="50" y="36"/>
                    </a:lnTo>
                    <a:lnTo>
                      <a:pt x="53" y="42"/>
                    </a:lnTo>
                    <a:lnTo>
                      <a:pt x="53" y="47"/>
                    </a:lnTo>
                    <a:lnTo>
                      <a:pt x="52" y="47"/>
                    </a:lnTo>
                    <a:lnTo>
                      <a:pt x="50" y="48"/>
                    </a:lnTo>
                    <a:lnTo>
                      <a:pt x="48" y="45"/>
                    </a:lnTo>
                    <a:lnTo>
                      <a:pt x="47" y="44"/>
                    </a:lnTo>
                    <a:lnTo>
                      <a:pt x="48" y="53"/>
                    </a:lnTo>
                    <a:lnTo>
                      <a:pt x="48" y="56"/>
                    </a:lnTo>
                    <a:lnTo>
                      <a:pt x="47" y="63"/>
                    </a:lnTo>
                    <a:lnTo>
                      <a:pt x="45" y="61"/>
                    </a:lnTo>
                    <a:lnTo>
                      <a:pt x="44" y="61"/>
                    </a:lnTo>
                    <a:lnTo>
                      <a:pt x="41" y="58"/>
                    </a:lnTo>
                    <a:lnTo>
                      <a:pt x="40" y="59"/>
                    </a:lnTo>
                    <a:lnTo>
                      <a:pt x="40" y="64"/>
                    </a:lnTo>
                    <a:lnTo>
                      <a:pt x="39" y="67"/>
                    </a:lnTo>
                    <a:lnTo>
                      <a:pt x="36" y="70"/>
                    </a:lnTo>
                    <a:lnTo>
                      <a:pt x="34" y="72"/>
                    </a:lnTo>
                    <a:lnTo>
                      <a:pt x="33" y="72"/>
                    </a:lnTo>
                    <a:lnTo>
                      <a:pt x="34" y="66"/>
                    </a:lnTo>
                    <a:lnTo>
                      <a:pt x="33" y="64"/>
                    </a:lnTo>
                    <a:lnTo>
                      <a:pt x="32" y="63"/>
                    </a:lnTo>
                    <a:lnTo>
                      <a:pt x="28" y="65"/>
                    </a:lnTo>
                    <a:lnTo>
                      <a:pt x="26" y="70"/>
                    </a:lnTo>
                    <a:lnTo>
                      <a:pt x="24" y="74"/>
                    </a:lnTo>
                    <a:lnTo>
                      <a:pt x="19" y="74"/>
                    </a:lnTo>
                    <a:lnTo>
                      <a:pt x="18" y="73"/>
                    </a:lnTo>
                    <a:lnTo>
                      <a:pt x="18" y="69"/>
                    </a:lnTo>
                    <a:lnTo>
                      <a:pt x="15" y="66"/>
                    </a:lnTo>
                    <a:lnTo>
                      <a:pt x="11" y="65"/>
                    </a:lnTo>
                    <a:lnTo>
                      <a:pt x="5" y="58"/>
                    </a:lnTo>
                    <a:lnTo>
                      <a:pt x="0" y="50"/>
                    </a:lnTo>
                    <a:lnTo>
                      <a:pt x="2" y="45"/>
                    </a:lnTo>
                    <a:lnTo>
                      <a:pt x="3" y="42"/>
                    </a:lnTo>
                    <a:lnTo>
                      <a:pt x="6" y="35"/>
                    </a:lnTo>
                    <a:lnTo>
                      <a:pt x="9" y="32"/>
                    </a:lnTo>
                    <a:lnTo>
                      <a:pt x="10" y="30"/>
                    </a:lnTo>
                    <a:lnTo>
                      <a:pt x="10" y="28"/>
                    </a:lnTo>
                    <a:lnTo>
                      <a:pt x="9" y="26"/>
                    </a:lnTo>
                    <a:lnTo>
                      <a:pt x="9" y="24"/>
                    </a:lnTo>
                    <a:lnTo>
                      <a:pt x="11" y="23"/>
                    </a:lnTo>
                    <a:lnTo>
                      <a:pt x="14" y="22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7" y="18"/>
                    </a:lnTo>
                    <a:lnTo>
                      <a:pt x="17" y="16"/>
                    </a:lnTo>
                    <a:lnTo>
                      <a:pt x="15" y="14"/>
                    </a:lnTo>
                    <a:lnTo>
                      <a:pt x="13" y="10"/>
                    </a:lnTo>
                    <a:lnTo>
                      <a:pt x="15" y="8"/>
                    </a:lnTo>
                    <a:lnTo>
                      <a:pt x="16" y="8"/>
                    </a:lnTo>
                    <a:lnTo>
                      <a:pt x="18" y="8"/>
                    </a:lnTo>
                    <a:lnTo>
                      <a:pt x="20" y="11"/>
                    </a:lnTo>
                    <a:lnTo>
                      <a:pt x="23" y="11"/>
                    </a:lnTo>
                    <a:lnTo>
                      <a:pt x="25" y="11"/>
                    </a:lnTo>
                    <a:lnTo>
                      <a:pt x="26" y="9"/>
                    </a:lnTo>
                    <a:lnTo>
                      <a:pt x="23" y="4"/>
                    </a:lnTo>
                    <a:lnTo>
                      <a:pt x="23" y="0"/>
                    </a:lnTo>
                    <a:lnTo>
                      <a:pt x="26" y="1"/>
                    </a:lnTo>
                    <a:lnTo>
                      <a:pt x="28" y="5"/>
                    </a:lnTo>
                    <a:lnTo>
                      <a:pt x="32" y="7"/>
                    </a:lnTo>
                    <a:lnTo>
                      <a:pt x="33" y="8"/>
                    </a:lnTo>
                    <a:lnTo>
                      <a:pt x="36" y="11"/>
                    </a:lnTo>
                    <a:lnTo>
                      <a:pt x="39" y="13"/>
                    </a:lnTo>
                    <a:lnTo>
                      <a:pt x="37" y="9"/>
                    </a:lnTo>
                    <a:lnTo>
                      <a:pt x="36" y="7"/>
                    </a:lnTo>
                    <a:lnTo>
                      <a:pt x="36" y="5"/>
                    </a:lnTo>
                    <a:lnTo>
                      <a:pt x="39" y="6"/>
                    </a:lnTo>
                    <a:lnTo>
                      <a:pt x="42" y="10"/>
                    </a:lnTo>
                    <a:lnTo>
                      <a:pt x="45" y="18"/>
                    </a:lnTo>
                    <a:lnTo>
                      <a:pt x="49" y="28"/>
                    </a:lnTo>
                    <a:lnTo>
                      <a:pt x="50" y="27"/>
                    </a:lnTo>
                    <a:lnTo>
                      <a:pt x="52" y="25"/>
                    </a:lnTo>
                    <a:lnTo>
                      <a:pt x="53" y="25"/>
                    </a:lnTo>
                    <a:lnTo>
                      <a:pt x="56" y="27"/>
                    </a:lnTo>
                    <a:lnTo>
                      <a:pt x="56" y="31"/>
                    </a:lnTo>
                    <a:lnTo>
                      <a:pt x="53" y="3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17" name="Freeform 279">
                <a:extLst>
                  <a:ext uri="{FF2B5EF4-FFF2-40B4-BE49-F238E27FC236}">
                    <a16:creationId xmlns:a16="http://schemas.microsoft.com/office/drawing/2014/main" id="{816BA50D-45D9-490A-967A-6D3849A06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7" y="1778"/>
                <a:ext cx="10" cy="4"/>
              </a:xfrm>
              <a:custGeom>
                <a:avLst/>
                <a:gdLst>
                  <a:gd name="T0" fmla="*/ 2 w 50"/>
                  <a:gd name="T1" fmla="*/ 0 h 23"/>
                  <a:gd name="T2" fmla="*/ 2 w 50"/>
                  <a:gd name="T3" fmla="*/ 0 h 23"/>
                  <a:gd name="T4" fmla="*/ 1 w 50"/>
                  <a:gd name="T5" fmla="*/ 0 h 23"/>
                  <a:gd name="T6" fmla="*/ 1 w 50"/>
                  <a:gd name="T7" fmla="*/ 1 h 23"/>
                  <a:gd name="T8" fmla="*/ 1 w 50"/>
                  <a:gd name="T9" fmla="*/ 1 h 23"/>
                  <a:gd name="T10" fmla="*/ 1 w 50"/>
                  <a:gd name="T11" fmla="*/ 1 h 23"/>
                  <a:gd name="T12" fmla="*/ 0 w 50"/>
                  <a:gd name="T13" fmla="*/ 1 h 23"/>
                  <a:gd name="T14" fmla="*/ 0 w 50"/>
                  <a:gd name="T15" fmla="*/ 1 h 23"/>
                  <a:gd name="T16" fmla="*/ 0 w 50"/>
                  <a:gd name="T17" fmla="*/ 1 h 23"/>
                  <a:gd name="T18" fmla="*/ 0 w 50"/>
                  <a:gd name="T19" fmla="*/ 1 h 23"/>
                  <a:gd name="T20" fmla="*/ 0 w 50"/>
                  <a:gd name="T21" fmla="*/ 1 h 23"/>
                  <a:gd name="T22" fmla="*/ 1 w 50"/>
                  <a:gd name="T23" fmla="*/ 1 h 23"/>
                  <a:gd name="T24" fmla="*/ 1 w 50"/>
                  <a:gd name="T25" fmla="*/ 0 h 23"/>
                  <a:gd name="T26" fmla="*/ 1 w 50"/>
                  <a:gd name="T27" fmla="*/ 0 h 23"/>
                  <a:gd name="T28" fmla="*/ 2 w 50"/>
                  <a:gd name="T29" fmla="*/ 0 h 23"/>
                  <a:gd name="T30" fmla="*/ 2 w 50"/>
                  <a:gd name="T31" fmla="*/ 0 h 23"/>
                  <a:gd name="T32" fmla="*/ 2 w 50"/>
                  <a:gd name="T33" fmla="*/ 0 h 23"/>
                  <a:gd name="T34" fmla="*/ 2 w 50"/>
                  <a:gd name="T35" fmla="*/ 0 h 23"/>
                  <a:gd name="T36" fmla="*/ 2 w 50"/>
                  <a:gd name="T37" fmla="*/ 0 h 23"/>
                  <a:gd name="T38" fmla="*/ 2 w 50"/>
                  <a:gd name="T39" fmla="*/ 0 h 2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0" h="23">
                    <a:moveTo>
                      <a:pt x="50" y="4"/>
                    </a:moveTo>
                    <a:lnTo>
                      <a:pt x="45" y="5"/>
                    </a:lnTo>
                    <a:lnTo>
                      <a:pt x="35" y="10"/>
                    </a:lnTo>
                    <a:lnTo>
                      <a:pt x="21" y="16"/>
                    </a:lnTo>
                    <a:lnTo>
                      <a:pt x="19" y="16"/>
                    </a:lnTo>
                    <a:lnTo>
                      <a:pt x="16" y="18"/>
                    </a:lnTo>
                    <a:lnTo>
                      <a:pt x="12" y="19"/>
                    </a:lnTo>
                    <a:lnTo>
                      <a:pt x="5" y="22"/>
                    </a:lnTo>
                    <a:lnTo>
                      <a:pt x="2" y="22"/>
                    </a:lnTo>
                    <a:lnTo>
                      <a:pt x="0" y="23"/>
                    </a:lnTo>
                    <a:lnTo>
                      <a:pt x="8" y="19"/>
                    </a:lnTo>
                    <a:lnTo>
                      <a:pt x="13" y="17"/>
                    </a:lnTo>
                    <a:lnTo>
                      <a:pt x="21" y="14"/>
                    </a:lnTo>
                    <a:lnTo>
                      <a:pt x="29" y="9"/>
                    </a:lnTo>
                    <a:lnTo>
                      <a:pt x="38" y="6"/>
                    </a:lnTo>
                    <a:lnTo>
                      <a:pt x="44" y="2"/>
                    </a:lnTo>
                    <a:lnTo>
                      <a:pt x="50" y="0"/>
                    </a:lnTo>
                    <a:lnTo>
                      <a:pt x="50" y="1"/>
                    </a:lnTo>
                    <a:lnTo>
                      <a:pt x="50" y="2"/>
                    </a:lnTo>
                    <a:lnTo>
                      <a:pt x="50" y="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18" name="Freeform 280">
                <a:extLst>
                  <a:ext uri="{FF2B5EF4-FFF2-40B4-BE49-F238E27FC236}">
                    <a16:creationId xmlns:a16="http://schemas.microsoft.com/office/drawing/2014/main" id="{7F7EFA97-B1A9-403D-B0F8-4AC98BD34B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5" y="1779"/>
                <a:ext cx="1" cy="5"/>
              </a:xfrm>
              <a:custGeom>
                <a:avLst/>
                <a:gdLst>
                  <a:gd name="T0" fmla="*/ 1 w 2"/>
                  <a:gd name="T1" fmla="*/ 0 h 21"/>
                  <a:gd name="T2" fmla="*/ 0 w 2"/>
                  <a:gd name="T3" fmla="*/ 0 h 21"/>
                  <a:gd name="T4" fmla="*/ 0 w 2"/>
                  <a:gd name="T5" fmla="*/ 1 h 21"/>
                  <a:gd name="T6" fmla="*/ 1 w 2"/>
                  <a:gd name="T7" fmla="*/ 1 h 21"/>
                  <a:gd name="T8" fmla="*/ 1 w 2"/>
                  <a:gd name="T9" fmla="*/ 1 h 21"/>
                  <a:gd name="T10" fmla="*/ 0 w 2"/>
                  <a:gd name="T11" fmla="*/ 0 h 21"/>
                  <a:gd name="T12" fmla="*/ 0 w 2"/>
                  <a:gd name="T13" fmla="*/ 0 h 21"/>
                  <a:gd name="T14" fmla="*/ 0 w 2"/>
                  <a:gd name="T15" fmla="*/ 0 h 21"/>
                  <a:gd name="T16" fmla="*/ 1 w 2"/>
                  <a:gd name="T17" fmla="*/ 0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" h="21">
                    <a:moveTo>
                      <a:pt x="2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2" y="17"/>
                    </a:lnTo>
                    <a:lnTo>
                      <a:pt x="2" y="21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19" name="Freeform 281">
                <a:extLst>
                  <a:ext uri="{FF2B5EF4-FFF2-40B4-BE49-F238E27FC236}">
                    <a16:creationId xmlns:a16="http://schemas.microsoft.com/office/drawing/2014/main" id="{F83E1FDE-79AB-4374-B0D6-1DDA01B72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3" y="1780"/>
                <a:ext cx="1" cy="4"/>
              </a:xfrm>
              <a:custGeom>
                <a:avLst/>
                <a:gdLst>
                  <a:gd name="T0" fmla="*/ 0 w 3"/>
                  <a:gd name="T1" fmla="*/ 0 h 23"/>
                  <a:gd name="T2" fmla="*/ 0 w 3"/>
                  <a:gd name="T3" fmla="*/ 0 h 23"/>
                  <a:gd name="T4" fmla="*/ 0 w 3"/>
                  <a:gd name="T5" fmla="*/ 0 h 23"/>
                  <a:gd name="T6" fmla="*/ 0 w 3"/>
                  <a:gd name="T7" fmla="*/ 1 h 23"/>
                  <a:gd name="T8" fmla="*/ 0 w 3"/>
                  <a:gd name="T9" fmla="*/ 1 h 23"/>
                  <a:gd name="T10" fmla="*/ 0 w 3"/>
                  <a:gd name="T11" fmla="*/ 1 h 23"/>
                  <a:gd name="T12" fmla="*/ 0 w 3"/>
                  <a:gd name="T13" fmla="*/ 1 h 23"/>
                  <a:gd name="T14" fmla="*/ 0 w 3"/>
                  <a:gd name="T15" fmla="*/ 1 h 23"/>
                  <a:gd name="T16" fmla="*/ 0 w 3"/>
                  <a:gd name="T17" fmla="*/ 0 h 23"/>
                  <a:gd name="T18" fmla="*/ 0 w 3"/>
                  <a:gd name="T19" fmla="*/ 0 h 23"/>
                  <a:gd name="T20" fmla="*/ 0 w 3"/>
                  <a:gd name="T21" fmla="*/ 0 h 23"/>
                  <a:gd name="T22" fmla="*/ 0 w 3"/>
                  <a:gd name="T23" fmla="*/ 0 h 23"/>
                  <a:gd name="T24" fmla="*/ 0 w 3"/>
                  <a:gd name="T25" fmla="*/ 0 h 23"/>
                  <a:gd name="T26" fmla="*/ 0 w 3"/>
                  <a:gd name="T27" fmla="*/ 0 h 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" h="23">
                    <a:moveTo>
                      <a:pt x="3" y="2"/>
                    </a:moveTo>
                    <a:lnTo>
                      <a:pt x="1" y="6"/>
                    </a:lnTo>
                    <a:lnTo>
                      <a:pt x="0" y="9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3" y="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20" name="Freeform 282">
                <a:extLst>
                  <a:ext uri="{FF2B5EF4-FFF2-40B4-BE49-F238E27FC236}">
                    <a16:creationId xmlns:a16="http://schemas.microsoft.com/office/drawing/2014/main" id="{74B6572D-E54C-478F-8FC8-E01F0F8913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0" y="1782"/>
                <a:ext cx="1" cy="2"/>
              </a:xfrm>
              <a:custGeom>
                <a:avLst/>
                <a:gdLst>
                  <a:gd name="T0" fmla="*/ 0 w 3"/>
                  <a:gd name="T1" fmla="*/ 0 h 12"/>
                  <a:gd name="T2" fmla="*/ 0 w 3"/>
                  <a:gd name="T3" fmla="*/ 0 h 12"/>
                  <a:gd name="T4" fmla="*/ 0 w 3"/>
                  <a:gd name="T5" fmla="*/ 0 h 12"/>
                  <a:gd name="T6" fmla="*/ 0 w 3"/>
                  <a:gd name="T7" fmla="*/ 0 h 12"/>
                  <a:gd name="T8" fmla="*/ 0 w 3"/>
                  <a:gd name="T9" fmla="*/ 0 h 12"/>
                  <a:gd name="T10" fmla="*/ 0 w 3"/>
                  <a:gd name="T11" fmla="*/ 0 h 12"/>
                  <a:gd name="T12" fmla="*/ 0 w 3"/>
                  <a:gd name="T13" fmla="*/ 0 h 12"/>
                  <a:gd name="T14" fmla="*/ 0 w 3"/>
                  <a:gd name="T15" fmla="*/ 0 h 12"/>
                  <a:gd name="T16" fmla="*/ 0 w 3"/>
                  <a:gd name="T17" fmla="*/ 0 h 12"/>
                  <a:gd name="T18" fmla="*/ 0 w 3"/>
                  <a:gd name="T19" fmla="*/ 0 h 12"/>
                  <a:gd name="T20" fmla="*/ 0 w 3"/>
                  <a:gd name="T21" fmla="*/ 0 h 12"/>
                  <a:gd name="T22" fmla="*/ 0 w 3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" h="12">
                    <a:moveTo>
                      <a:pt x="3" y="2"/>
                    </a:moveTo>
                    <a:lnTo>
                      <a:pt x="2" y="4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2" y="12"/>
                    </a:lnTo>
                    <a:lnTo>
                      <a:pt x="0" y="11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21" name="Freeform 283">
                <a:extLst>
                  <a:ext uri="{FF2B5EF4-FFF2-40B4-BE49-F238E27FC236}">
                    <a16:creationId xmlns:a16="http://schemas.microsoft.com/office/drawing/2014/main" id="{7FCD3F89-EABE-4594-AF1B-18BCC9B122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9" y="1780"/>
                <a:ext cx="2" cy="1"/>
              </a:xfrm>
              <a:custGeom>
                <a:avLst/>
                <a:gdLst>
                  <a:gd name="T0" fmla="*/ 0 w 13"/>
                  <a:gd name="T1" fmla="*/ 0 h 7"/>
                  <a:gd name="T2" fmla="*/ 0 w 13"/>
                  <a:gd name="T3" fmla="*/ 0 h 7"/>
                  <a:gd name="T4" fmla="*/ 0 w 13"/>
                  <a:gd name="T5" fmla="*/ 0 h 7"/>
                  <a:gd name="T6" fmla="*/ 0 w 13"/>
                  <a:gd name="T7" fmla="*/ 0 h 7"/>
                  <a:gd name="T8" fmla="*/ 0 w 13"/>
                  <a:gd name="T9" fmla="*/ 0 h 7"/>
                  <a:gd name="T10" fmla="*/ 0 w 13"/>
                  <a:gd name="T11" fmla="*/ 0 h 7"/>
                  <a:gd name="T12" fmla="*/ 0 w 13"/>
                  <a:gd name="T13" fmla="*/ 0 h 7"/>
                  <a:gd name="T14" fmla="*/ 0 w 13"/>
                  <a:gd name="T15" fmla="*/ 0 h 7"/>
                  <a:gd name="T16" fmla="*/ 0 w 13"/>
                  <a:gd name="T17" fmla="*/ 0 h 7"/>
                  <a:gd name="T18" fmla="*/ 0 w 13"/>
                  <a:gd name="T19" fmla="*/ 0 h 7"/>
                  <a:gd name="T20" fmla="*/ 0 w 13"/>
                  <a:gd name="T21" fmla="*/ 0 h 7"/>
                  <a:gd name="T22" fmla="*/ 0 w 13"/>
                  <a:gd name="T23" fmla="*/ 0 h 7"/>
                  <a:gd name="T24" fmla="*/ 0 w 13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" h="7">
                    <a:moveTo>
                      <a:pt x="12" y="7"/>
                    </a:moveTo>
                    <a:lnTo>
                      <a:pt x="10" y="5"/>
                    </a:lnTo>
                    <a:lnTo>
                      <a:pt x="8" y="3"/>
                    </a:lnTo>
                    <a:lnTo>
                      <a:pt x="4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7" y="1"/>
                    </a:lnTo>
                    <a:lnTo>
                      <a:pt x="11" y="4"/>
                    </a:lnTo>
                    <a:lnTo>
                      <a:pt x="12" y="5"/>
                    </a:lnTo>
                    <a:lnTo>
                      <a:pt x="13" y="7"/>
                    </a:lnTo>
                    <a:lnTo>
                      <a:pt x="12" y="7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22" name="Freeform 284">
                <a:extLst>
                  <a:ext uri="{FF2B5EF4-FFF2-40B4-BE49-F238E27FC236}">
                    <a16:creationId xmlns:a16="http://schemas.microsoft.com/office/drawing/2014/main" id="{2A8B5F53-99AA-4667-92E4-4A8547885E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0" y="1777"/>
                <a:ext cx="4" cy="2"/>
              </a:xfrm>
              <a:custGeom>
                <a:avLst/>
                <a:gdLst>
                  <a:gd name="T0" fmla="*/ 1 w 18"/>
                  <a:gd name="T1" fmla="*/ 0 h 12"/>
                  <a:gd name="T2" fmla="*/ 1 w 18"/>
                  <a:gd name="T3" fmla="*/ 0 h 12"/>
                  <a:gd name="T4" fmla="*/ 0 w 18"/>
                  <a:gd name="T5" fmla="*/ 0 h 12"/>
                  <a:gd name="T6" fmla="*/ 0 w 18"/>
                  <a:gd name="T7" fmla="*/ 0 h 12"/>
                  <a:gd name="T8" fmla="*/ 0 w 18"/>
                  <a:gd name="T9" fmla="*/ 0 h 12"/>
                  <a:gd name="T10" fmla="*/ 0 w 18"/>
                  <a:gd name="T11" fmla="*/ 0 h 12"/>
                  <a:gd name="T12" fmla="*/ 0 w 18"/>
                  <a:gd name="T13" fmla="*/ 0 h 12"/>
                  <a:gd name="T14" fmla="*/ 0 w 18"/>
                  <a:gd name="T15" fmla="*/ 0 h 12"/>
                  <a:gd name="T16" fmla="*/ 0 w 18"/>
                  <a:gd name="T17" fmla="*/ 0 h 12"/>
                  <a:gd name="T18" fmla="*/ 0 w 18"/>
                  <a:gd name="T19" fmla="*/ 0 h 12"/>
                  <a:gd name="T20" fmla="*/ 0 w 18"/>
                  <a:gd name="T21" fmla="*/ 0 h 12"/>
                  <a:gd name="T22" fmla="*/ 1 w 18"/>
                  <a:gd name="T23" fmla="*/ 0 h 12"/>
                  <a:gd name="T24" fmla="*/ 1 w 18"/>
                  <a:gd name="T25" fmla="*/ 0 h 12"/>
                  <a:gd name="T26" fmla="*/ 1 w 18"/>
                  <a:gd name="T27" fmla="*/ 0 h 12"/>
                  <a:gd name="T28" fmla="*/ 1 w 18"/>
                  <a:gd name="T29" fmla="*/ 0 h 12"/>
                  <a:gd name="T30" fmla="*/ 1 w 18"/>
                  <a:gd name="T31" fmla="*/ 0 h 12"/>
                  <a:gd name="T32" fmla="*/ 1 w 18"/>
                  <a:gd name="T33" fmla="*/ 0 h 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8" h="12">
                    <a:moveTo>
                      <a:pt x="17" y="12"/>
                    </a:moveTo>
                    <a:lnTo>
                      <a:pt x="13" y="9"/>
                    </a:lnTo>
                    <a:lnTo>
                      <a:pt x="10" y="6"/>
                    </a:lnTo>
                    <a:lnTo>
                      <a:pt x="3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4" y="2"/>
                    </a:lnTo>
                    <a:lnTo>
                      <a:pt x="7" y="3"/>
                    </a:lnTo>
                    <a:lnTo>
                      <a:pt x="10" y="5"/>
                    </a:lnTo>
                    <a:lnTo>
                      <a:pt x="12" y="5"/>
                    </a:lnTo>
                    <a:lnTo>
                      <a:pt x="17" y="9"/>
                    </a:lnTo>
                    <a:lnTo>
                      <a:pt x="18" y="10"/>
                    </a:lnTo>
                    <a:lnTo>
                      <a:pt x="18" y="11"/>
                    </a:lnTo>
                    <a:lnTo>
                      <a:pt x="17" y="11"/>
                    </a:lnTo>
                    <a:lnTo>
                      <a:pt x="17" y="1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23" name="Freeform 285">
                <a:extLst>
                  <a:ext uri="{FF2B5EF4-FFF2-40B4-BE49-F238E27FC236}">
                    <a16:creationId xmlns:a16="http://schemas.microsoft.com/office/drawing/2014/main" id="{FED8F02F-66AC-49B0-A373-4D58BC0FD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2" y="1745"/>
                <a:ext cx="4" cy="26"/>
              </a:xfrm>
              <a:custGeom>
                <a:avLst/>
                <a:gdLst>
                  <a:gd name="T0" fmla="*/ 0 w 20"/>
                  <a:gd name="T1" fmla="*/ 5 h 129"/>
                  <a:gd name="T2" fmla="*/ 1 w 20"/>
                  <a:gd name="T3" fmla="*/ 5 h 129"/>
                  <a:gd name="T4" fmla="*/ 1 w 20"/>
                  <a:gd name="T5" fmla="*/ 5 h 129"/>
                  <a:gd name="T6" fmla="*/ 1 w 20"/>
                  <a:gd name="T7" fmla="*/ 4 h 129"/>
                  <a:gd name="T8" fmla="*/ 1 w 20"/>
                  <a:gd name="T9" fmla="*/ 4 h 129"/>
                  <a:gd name="T10" fmla="*/ 1 w 20"/>
                  <a:gd name="T11" fmla="*/ 4 h 129"/>
                  <a:gd name="T12" fmla="*/ 1 w 20"/>
                  <a:gd name="T13" fmla="*/ 4 h 129"/>
                  <a:gd name="T14" fmla="*/ 1 w 20"/>
                  <a:gd name="T15" fmla="*/ 4 h 129"/>
                  <a:gd name="T16" fmla="*/ 1 w 20"/>
                  <a:gd name="T17" fmla="*/ 3 h 129"/>
                  <a:gd name="T18" fmla="*/ 1 w 20"/>
                  <a:gd name="T19" fmla="*/ 3 h 129"/>
                  <a:gd name="T20" fmla="*/ 1 w 20"/>
                  <a:gd name="T21" fmla="*/ 3 h 129"/>
                  <a:gd name="T22" fmla="*/ 1 w 20"/>
                  <a:gd name="T23" fmla="*/ 3 h 129"/>
                  <a:gd name="T24" fmla="*/ 1 w 20"/>
                  <a:gd name="T25" fmla="*/ 2 h 129"/>
                  <a:gd name="T26" fmla="*/ 1 w 20"/>
                  <a:gd name="T27" fmla="*/ 2 h 129"/>
                  <a:gd name="T28" fmla="*/ 1 w 20"/>
                  <a:gd name="T29" fmla="*/ 1 h 129"/>
                  <a:gd name="T30" fmla="*/ 1 w 20"/>
                  <a:gd name="T31" fmla="*/ 1 h 129"/>
                  <a:gd name="T32" fmla="*/ 1 w 20"/>
                  <a:gd name="T33" fmla="*/ 0 h 129"/>
                  <a:gd name="T34" fmla="*/ 0 w 20"/>
                  <a:gd name="T35" fmla="*/ 0 h 129"/>
                  <a:gd name="T36" fmla="*/ 0 w 20"/>
                  <a:gd name="T37" fmla="*/ 1 h 129"/>
                  <a:gd name="T38" fmla="*/ 0 w 20"/>
                  <a:gd name="T39" fmla="*/ 1 h 129"/>
                  <a:gd name="T40" fmla="*/ 0 w 20"/>
                  <a:gd name="T41" fmla="*/ 1 h 129"/>
                  <a:gd name="T42" fmla="*/ 0 w 20"/>
                  <a:gd name="T43" fmla="*/ 1 h 129"/>
                  <a:gd name="T44" fmla="*/ 0 w 20"/>
                  <a:gd name="T45" fmla="*/ 1 h 129"/>
                  <a:gd name="T46" fmla="*/ 0 w 20"/>
                  <a:gd name="T47" fmla="*/ 2 h 129"/>
                  <a:gd name="T48" fmla="*/ 0 w 20"/>
                  <a:gd name="T49" fmla="*/ 2 h 129"/>
                  <a:gd name="T50" fmla="*/ 0 w 20"/>
                  <a:gd name="T51" fmla="*/ 1 h 129"/>
                  <a:gd name="T52" fmla="*/ 0 w 20"/>
                  <a:gd name="T53" fmla="*/ 2 h 129"/>
                  <a:gd name="T54" fmla="*/ 0 w 20"/>
                  <a:gd name="T55" fmla="*/ 2 h 129"/>
                  <a:gd name="T56" fmla="*/ 0 w 20"/>
                  <a:gd name="T57" fmla="*/ 3 h 129"/>
                  <a:gd name="T58" fmla="*/ 0 w 20"/>
                  <a:gd name="T59" fmla="*/ 2 h 129"/>
                  <a:gd name="T60" fmla="*/ 0 w 20"/>
                  <a:gd name="T61" fmla="*/ 3 h 129"/>
                  <a:gd name="T62" fmla="*/ 0 w 20"/>
                  <a:gd name="T63" fmla="*/ 3 h 129"/>
                  <a:gd name="T64" fmla="*/ 0 w 20"/>
                  <a:gd name="T65" fmla="*/ 4 h 129"/>
                  <a:gd name="T66" fmla="*/ 0 w 20"/>
                  <a:gd name="T67" fmla="*/ 4 h 129"/>
                  <a:gd name="T68" fmla="*/ 0 w 20"/>
                  <a:gd name="T69" fmla="*/ 4 h 129"/>
                  <a:gd name="T70" fmla="*/ 0 w 20"/>
                  <a:gd name="T71" fmla="*/ 4 h 129"/>
                  <a:gd name="T72" fmla="*/ 0 w 20"/>
                  <a:gd name="T73" fmla="*/ 5 h 129"/>
                  <a:gd name="T74" fmla="*/ 0 w 20"/>
                  <a:gd name="T75" fmla="*/ 5 h 129"/>
                  <a:gd name="T76" fmla="*/ 0 w 20"/>
                  <a:gd name="T77" fmla="*/ 5 h 129"/>
                  <a:gd name="T78" fmla="*/ 0 w 20"/>
                  <a:gd name="T79" fmla="*/ 5 h 1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0" h="129">
                    <a:moveTo>
                      <a:pt x="10" y="123"/>
                    </a:moveTo>
                    <a:lnTo>
                      <a:pt x="10" y="114"/>
                    </a:lnTo>
                    <a:lnTo>
                      <a:pt x="11" y="117"/>
                    </a:lnTo>
                    <a:lnTo>
                      <a:pt x="14" y="121"/>
                    </a:lnTo>
                    <a:lnTo>
                      <a:pt x="15" y="121"/>
                    </a:lnTo>
                    <a:lnTo>
                      <a:pt x="15" y="119"/>
                    </a:lnTo>
                    <a:lnTo>
                      <a:pt x="15" y="112"/>
                    </a:lnTo>
                    <a:lnTo>
                      <a:pt x="14" y="109"/>
                    </a:lnTo>
                    <a:lnTo>
                      <a:pt x="14" y="106"/>
                    </a:lnTo>
                    <a:lnTo>
                      <a:pt x="16" y="108"/>
                    </a:lnTo>
                    <a:lnTo>
                      <a:pt x="17" y="108"/>
                    </a:lnTo>
                    <a:lnTo>
                      <a:pt x="18" y="103"/>
                    </a:lnTo>
                    <a:lnTo>
                      <a:pt x="18" y="101"/>
                    </a:lnTo>
                    <a:lnTo>
                      <a:pt x="18" y="98"/>
                    </a:lnTo>
                    <a:lnTo>
                      <a:pt x="17" y="91"/>
                    </a:lnTo>
                    <a:lnTo>
                      <a:pt x="17" y="88"/>
                    </a:lnTo>
                    <a:lnTo>
                      <a:pt x="18" y="87"/>
                    </a:lnTo>
                    <a:lnTo>
                      <a:pt x="19" y="85"/>
                    </a:lnTo>
                    <a:lnTo>
                      <a:pt x="20" y="79"/>
                    </a:lnTo>
                    <a:lnTo>
                      <a:pt x="20" y="78"/>
                    </a:lnTo>
                    <a:lnTo>
                      <a:pt x="20" y="74"/>
                    </a:lnTo>
                    <a:lnTo>
                      <a:pt x="20" y="71"/>
                    </a:lnTo>
                    <a:lnTo>
                      <a:pt x="19" y="72"/>
                    </a:lnTo>
                    <a:lnTo>
                      <a:pt x="18" y="72"/>
                    </a:lnTo>
                    <a:lnTo>
                      <a:pt x="18" y="68"/>
                    </a:lnTo>
                    <a:lnTo>
                      <a:pt x="18" y="62"/>
                    </a:lnTo>
                    <a:lnTo>
                      <a:pt x="19" y="55"/>
                    </a:lnTo>
                    <a:lnTo>
                      <a:pt x="20" y="49"/>
                    </a:lnTo>
                    <a:lnTo>
                      <a:pt x="20" y="40"/>
                    </a:lnTo>
                    <a:lnTo>
                      <a:pt x="20" y="37"/>
                    </a:lnTo>
                    <a:lnTo>
                      <a:pt x="19" y="37"/>
                    </a:lnTo>
                    <a:lnTo>
                      <a:pt x="18" y="30"/>
                    </a:lnTo>
                    <a:lnTo>
                      <a:pt x="17" y="21"/>
                    </a:lnTo>
                    <a:lnTo>
                      <a:pt x="15" y="9"/>
                    </a:lnTo>
                    <a:lnTo>
                      <a:pt x="13" y="0"/>
                    </a:lnTo>
                    <a:lnTo>
                      <a:pt x="11" y="6"/>
                    </a:lnTo>
                    <a:lnTo>
                      <a:pt x="10" y="8"/>
                    </a:lnTo>
                    <a:lnTo>
                      <a:pt x="9" y="15"/>
                    </a:lnTo>
                    <a:lnTo>
                      <a:pt x="8" y="21"/>
                    </a:lnTo>
                    <a:lnTo>
                      <a:pt x="8" y="27"/>
                    </a:lnTo>
                    <a:lnTo>
                      <a:pt x="7" y="26"/>
                    </a:lnTo>
                    <a:lnTo>
                      <a:pt x="7" y="24"/>
                    </a:lnTo>
                    <a:lnTo>
                      <a:pt x="6" y="25"/>
                    </a:lnTo>
                    <a:lnTo>
                      <a:pt x="6" y="29"/>
                    </a:lnTo>
                    <a:lnTo>
                      <a:pt x="6" y="35"/>
                    </a:lnTo>
                    <a:lnTo>
                      <a:pt x="5" y="40"/>
                    </a:lnTo>
                    <a:lnTo>
                      <a:pt x="6" y="43"/>
                    </a:lnTo>
                    <a:lnTo>
                      <a:pt x="5" y="44"/>
                    </a:lnTo>
                    <a:lnTo>
                      <a:pt x="3" y="40"/>
                    </a:lnTo>
                    <a:lnTo>
                      <a:pt x="2" y="34"/>
                    </a:lnTo>
                    <a:lnTo>
                      <a:pt x="1" y="38"/>
                    </a:lnTo>
                    <a:lnTo>
                      <a:pt x="1" y="43"/>
                    </a:lnTo>
                    <a:lnTo>
                      <a:pt x="2" y="47"/>
                    </a:lnTo>
                    <a:lnTo>
                      <a:pt x="2" y="53"/>
                    </a:lnTo>
                    <a:lnTo>
                      <a:pt x="3" y="57"/>
                    </a:lnTo>
                    <a:lnTo>
                      <a:pt x="3" y="63"/>
                    </a:lnTo>
                    <a:lnTo>
                      <a:pt x="2" y="66"/>
                    </a:lnTo>
                    <a:lnTo>
                      <a:pt x="1" y="59"/>
                    </a:lnTo>
                    <a:lnTo>
                      <a:pt x="0" y="60"/>
                    </a:lnTo>
                    <a:lnTo>
                      <a:pt x="0" y="66"/>
                    </a:lnTo>
                    <a:lnTo>
                      <a:pt x="1" y="71"/>
                    </a:lnTo>
                    <a:lnTo>
                      <a:pt x="2" y="78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5" y="94"/>
                    </a:lnTo>
                    <a:lnTo>
                      <a:pt x="3" y="89"/>
                    </a:lnTo>
                    <a:lnTo>
                      <a:pt x="2" y="88"/>
                    </a:lnTo>
                    <a:lnTo>
                      <a:pt x="1" y="88"/>
                    </a:lnTo>
                    <a:lnTo>
                      <a:pt x="2" y="94"/>
                    </a:lnTo>
                    <a:lnTo>
                      <a:pt x="3" y="101"/>
                    </a:lnTo>
                    <a:lnTo>
                      <a:pt x="6" y="109"/>
                    </a:lnTo>
                    <a:lnTo>
                      <a:pt x="9" y="113"/>
                    </a:lnTo>
                    <a:lnTo>
                      <a:pt x="9" y="118"/>
                    </a:lnTo>
                    <a:lnTo>
                      <a:pt x="9" y="121"/>
                    </a:lnTo>
                    <a:lnTo>
                      <a:pt x="9" y="126"/>
                    </a:lnTo>
                    <a:lnTo>
                      <a:pt x="9" y="128"/>
                    </a:lnTo>
                    <a:lnTo>
                      <a:pt x="10" y="129"/>
                    </a:lnTo>
                    <a:lnTo>
                      <a:pt x="10" y="128"/>
                    </a:lnTo>
                    <a:lnTo>
                      <a:pt x="10" y="123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24" name="Freeform 286">
                <a:extLst>
                  <a:ext uri="{FF2B5EF4-FFF2-40B4-BE49-F238E27FC236}">
                    <a16:creationId xmlns:a16="http://schemas.microsoft.com/office/drawing/2014/main" id="{48485A31-C124-49D0-9B29-B53F95AA6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3" y="1746"/>
                <a:ext cx="3" cy="26"/>
              </a:xfrm>
              <a:custGeom>
                <a:avLst/>
                <a:gdLst>
                  <a:gd name="T0" fmla="*/ 1 w 16"/>
                  <a:gd name="T1" fmla="*/ 5 h 127"/>
                  <a:gd name="T2" fmla="*/ 1 w 16"/>
                  <a:gd name="T3" fmla="*/ 5 h 127"/>
                  <a:gd name="T4" fmla="*/ 0 w 16"/>
                  <a:gd name="T5" fmla="*/ 4 h 127"/>
                  <a:gd name="T6" fmla="*/ 0 w 16"/>
                  <a:gd name="T7" fmla="*/ 2 h 127"/>
                  <a:gd name="T8" fmla="*/ 0 w 16"/>
                  <a:gd name="T9" fmla="*/ 2 h 127"/>
                  <a:gd name="T10" fmla="*/ 0 w 16"/>
                  <a:gd name="T11" fmla="*/ 2 h 127"/>
                  <a:gd name="T12" fmla="*/ 0 w 16"/>
                  <a:gd name="T13" fmla="*/ 1 h 127"/>
                  <a:gd name="T14" fmla="*/ 0 w 16"/>
                  <a:gd name="T15" fmla="*/ 1 h 127"/>
                  <a:gd name="T16" fmla="*/ 0 w 16"/>
                  <a:gd name="T17" fmla="*/ 0 h 127"/>
                  <a:gd name="T18" fmla="*/ 0 w 16"/>
                  <a:gd name="T19" fmla="*/ 0 h 127"/>
                  <a:gd name="T20" fmla="*/ 0 w 16"/>
                  <a:gd name="T21" fmla="*/ 1 h 127"/>
                  <a:gd name="T22" fmla="*/ 0 w 16"/>
                  <a:gd name="T23" fmla="*/ 1 h 127"/>
                  <a:gd name="T24" fmla="*/ 0 w 16"/>
                  <a:gd name="T25" fmla="*/ 2 h 127"/>
                  <a:gd name="T26" fmla="*/ 0 w 16"/>
                  <a:gd name="T27" fmla="*/ 3 h 127"/>
                  <a:gd name="T28" fmla="*/ 0 w 16"/>
                  <a:gd name="T29" fmla="*/ 4 h 127"/>
                  <a:gd name="T30" fmla="*/ 1 w 16"/>
                  <a:gd name="T31" fmla="*/ 5 h 127"/>
                  <a:gd name="T32" fmla="*/ 1 w 16"/>
                  <a:gd name="T33" fmla="*/ 5 h 127"/>
                  <a:gd name="T34" fmla="*/ 1 w 16"/>
                  <a:gd name="T35" fmla="*/ 5 h 127"/>
                  <a:gd name="T36" fmla="*/ 1 w 16"/>
                  <a:gd name="T37" fmla="*/ 5 h 127"/>
                  <a:gd name="T38" fmla="*/ 1 w 16"/>
                  <a:gd name="T39" fmla="*/ 5 h 12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6" h="127">
                    <a:moveTo>
                      <a:pt x="16" y="127"/>
                    </a:moveTo>
                    <a:lnTo>
                      <a:pt x="15" y="113"/>
                    </a:lnTo>
                    <a:lnTo>
                      <a:pt x="13" y="89"/>
                    </a:lnTo>
                    <a:lnTo>
                      <a:pt x="8" y="55"/>
                    </a:lnTo>
                    <a:lnTo>
                      <a:pt x="7" y="48"/>
                    </a:lnTo>
                    <a:lnTo>
                      <a:pt x="6" y="39"/>
                    </a:lnTo>
                    <a:lnTo>
                      <a:pt x="5" y="30"/>
                    </a:lnTo>
                    <a:lnTo>
                      <a:pt x="3" y="13"/>
                    </a:lnTo>
                    <a:lnTo>
                      <a:pt x="1" y="4"/>
                    </a:lnTo>
                    <a:lnTo>
                      <a:pt x="0" y="0"/>
                    </a:lnTo>
                    <a:lnTo>
                      <a:pt x="4" y="20"/>
                    </a:lnTo>
                    <a:lnTo>
                      <a:pt x="5" y="35"/>
                    </a:lnTo>
                    <a:lnTo>
                      <a:pt x="7" y="54"/>
                    </a:lnTo>
                    <a:lnTo>
                      <a:pt x="9" y="73"/>
                    </a:lnTo>
                    <a:lnTo>
                      <a:pt x="12" y="96"/>
                    </a:lnTo>
                    <a:lnTo>
                      <a:pt x="14" y="112"/>
                    </a:lnTo>
                    <a:lnTo>
                      <a:pt x="15" y="125"/>
                    </a:lnTo>
                    <a:lnTo>
                      <a:pt x="16" y="127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25" name="Freeform 287">
                <a:extLst>
                  <a:ext uri="{FF2B5EF4-FFF2-40B4-BE49-F238E27FC236}">
                    <a16:creationId xmlns:a16="http://schemas.microsoft.com/office/drawing/2014/main" id="{635F97EE-61FC-4336-ABB8-A265A5DCB4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5" y="1766"/>
                <a:ext cx="1" cy="1"/>
              </a:xfrm>
              <a:custGeom>
                <a:avLst/>
                <a:gdLst>
                  <a:gd name="T0" fmla="*/ 0 w 6"/>
                  <a:gd name="T1" fmla="*/ 0 h 5"/>
                  <a:gd name="T2" fmla="*/ 0 w 6"/>
                  <a:gd name="T3" fmla="*/ 0 h 5"/>
                  <a:gd name="T4" fmla="*/ 0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0 w 6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5">
                    <a:moveTo>
                      <a:pt x="0" y="5"/>
                    </a:moveTo>
                    <a:lnTo>
                      <a:pt x="2" y="1"/>
                    </a:lnTo>
                    <a:lnTo>
                      <a:pt x="3" y="1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26" name="Freeform 288">
                <a:extLst>
                  <a:ext uri="{FF2B5EF4-FFF2-40B4-BE49-F238E27FC236}">
                    <a16:creationId xmlns:a16="http://schemas.microsoft.com/office/drawing/2014/main" id="{4DE2DBB7-DDD6-4ACC-BAEA-9A02A2CE0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5" y="1761"/>
                <a:ext cx="1" cy="2"/>
              </a:xfrm>
              <a:custGeom>
                <a:avLst/>
                <a:gdLst>
                  <a:gd name="T0" fmla="*/ 0 w 6"/>
                  <a:gd name="T1" fmla="*/ 1 h 8"/>
                  <a:gd name="T2" fmla="*/ 0 w 6"/>
                  <a:gd name="T3" fmla="*/ 0 h 8"/>
                  <a:gd name="T4" fmla="*/ 0 w 6"/>
                  <a:gd name="T5" fmla="*/ 0 h 8"/>
                  <a:gd name="T6" fmla="*/ 0 w 6"/>
                  <a:gd name="T7" fmla="*/ 0 h 8"/>
                  <a:gd name="T8" fmla="*/ 0 w 6"/>
                  <a:gd name="T9" fmla="*/ 0 h 8"/>
                  <a:gd name="T10" fmla="*/ 0 w 6"/>
                  <a:gd name="T11" fmla="*/ 0 h 8"/>
                  <a:gd name="T12" fmla="*/ 0 w 6"/>
                  <a:gd name="T13" fmla="*/ 0 h 8"/>
                  <a:gd name="T14" fmla="*/ 0 w 6"/>
                  <a:gd name="T15" fmla="*/ 0 h 8"/>
                  <a:gd name="T16" fmla="*/ 0 w 6"/>
                  <a:gd name="T17" fmla="*/ 0 h 8"/>
                  <a:gd name="T18" fmla="*/ 0 w 6"/>
                  <a:gd name="T19" fmla="*/ 0 h 8"/>
                  <a:gd name="T20" fmla="*/ 0 w 6"/>
                  <a:gd name="T21" fmla="*/ 0 h 8"/>
                  <a:gd name="T22" fmla="*/ 0 w 6"/>
                  <a:gd name="T23" fmla="*/ 1 h 8"/>
                  <a:gd name="T24" fmla="*/ 0 w 6"/>
                  <a:gd name="T25" fmla="*/ 1 h 8"/>
                  <a:gd name="T26" fmla="*/ 0 w 6"/>
                  <a:gd name="T27" fmla="*/ 1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" h="8">
                    <a:moveTo>
                      <a:pt x="1" y="8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4" y="2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1" y="8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27" name="Freeform 289">
                <a:extLst>
                  <a:ext uri="{FF2B5EF4-FFF2-40B4-BE49-F238E27FC236}">
                    <a16:creationId xmlns:a16="http://schemas.microsoft.com/office/drawing/2014/main" id="{3826CBF3-5175-4EB4-8635-66DDBE8E0E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5" y="1754"/>
                <a:ext cx="1" cy="1"/>
              </a:xfrm>
              <a:custGeom>
                <a:avLst/>
                <a:gdLst>
                  <a:gd name="T0" fmla="*/ 0 w 3"/>
                  <a:gd name="T1" fmla="*/ 0 h 6"/>
                  <a:gd name="T2" fmla="*/ 0 w 3"/>
                  <a:gd name="T3" fmla="*/ 0 h 6"/>
                  <a:gd name="T4" fmla="*/ 0 w 3"/>
                  <a:gd name="T5" fmla="*/ 0 h 6"/>
                  <a:gd name="T6" fmla="*/ 0 w 3"/>
                  <a:gd name="T7" fmla="*/ 0 h 6"/>
                  <a:gd name="T8" fmla="*/ 0 w 3"/>
                  <a:gd name="T9" fmla="*/ 0 h 6"/>
                  <a:gd name="T10" fmla="*/ 0 w 3"/>
                  <a:gd name="T11" fmla="*/ 0 h 6"/>
                  <a:gd name="T12" fmla="*/ 0 w 3"/>
                  <a:gd name="T13" fmla="*/ 0 h 6"/>
                  <a:gd name="T14" fmla="*/ 0 w 3"/>
                  <a:gd name="T15" fmla="*/ 0 h 6"/>
                  <a:gd name="T16" fmla="*/ 0 w 3"/>
                  <a:gd name="T17" fmla="*/ 0 h 6"/>
                  <a:gd name="T18" fmla="*/ 0 w 3"/>
                  <a:gd name="T19" fmla="*/ 0 h 6"/>
                  <a:gd name="T20" fmla="*/ 0 w 3"/>
                  <a:gd name="T21" fmla="*/ 0 h 6"/>
                  <a:gd name="T22" fmla="*/ 0 w 3"/>
                  <a:gd name="T23" fmla="*/ 0 h 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0" y="6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6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28" name="Freeform 290">
                <a:extLst>
                  <a:ext uri="{FF2B5EF4-FFF2-40B4-BE49-F238E27FC236}">
                    <a16:creationId xmlns:a16="http://schemas.microsoft.com/office/drawing/2014/main" id="{7DA4E197-2D82-47D0-BCE8-A5B2B5A6B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4" y="1752"/>
                <a:ext cx="1" cy="6"/>
              </a:xfrm>
              <a:custGeom>
                <a:avLst/>
                <a:gdLst>
                  <a:gd name="T0" fmla="*/ 1 w 2"/>
                  <a:gd name="T1" fmla="*/ 1 h 28"/>
                  <a:gd name="T2" fmla="*/ 1 w 2"/>
                  <a:gd name="T3" fmla="*/ 1 h 28"/>
                  <a:gd name="T4" fmla="*/ 1 w 2"/>
                  <a:gd name="T5" fmla="*/ 1 h 28"/>
                  <a:gd name="T6" fmla="*/ 0 w 2"/>
                  <a:gd name="T7" fmla="*/ 0 h 28"/>
                  <a:gd name="T8" fmla="*/ 0 w 2"/>
                  <a:gd name="T9" fmla="*/ 0 h 28"/>
                  <a:gd name="T10" fmla="*/ 0 w 2"/>
                  <a:gd name="T11" fmla="*/ 0 h 28"/>
                  <a:gd name="T12" fmla="*/ 0 w 2"/>
                  <a:gd name="T13" fmla="*/ 0 h 28"/>
                  <a:gd name="T14" fmla="*/ 0 w 2"/>
                  <a:gd name="T15" fmla="*/ 1 h 28"/>
                  <a:gd name="T16" fmla="*/ 1 w 2"/>
                  <a:gd name="T17" fmla="*/ 1 h 28"/>
                  <a:gd name="T18" fmla="*/ 1 w 2"/>
                  <a:gd name="T19" fmla="*/ 1 h 28"/>
                  <a:gd name="T20" fmla="*/ 1 w 2"/>
                  <a:gd name="T21" fmla="*/ 1 h 28"/>
                  <a:gd name="T22" fmla="*/ 1 w 2"/>
                  <a:gd name="T23" fmla="*/ 1 h 28"/>
                  <a:gd name="T24" fmla="*/ 1 w 2"/>
                  <a:gd name="T25" fmla="*/ 1 h 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" h="28">
                    <a:moveTo>
                      <a:pt x="2" y="27"/>
                    </a:moveTo>
                    <a:lnTo>
                      <a:pt x="1" y="22"/>
                    </a:lnTo>
                    <a:lnTo>
                      <a:pt x="1" y="17"/>
                    </a:lnTo>
                    <a:lnTo>
                      <a:pt x="0" y="9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1" y="24"/>
                    </a:lnTo>
                    <a:lnTo>
                      <a:pt x="1" y="27"/>
                    </a:lnTo>
                    <a:lnTo>
                      <a:pt x="2" y="27"/>
                    </a:lnTo>
                    <a:lnTo>
                      <a:pt x="2" y="28"/>
                    </a:lnTo>
                    <a:lnTo>
                      <a:pt x="2" y="27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29" name="Freeform 291">
                <a:extLst>
                  <a:ext uri="{FF2B5EF4-FFF2-40B4-BE49-F238E27FC236}">
                    <a16:creationId xmlns:a16="http://schemas.microsoft.com/office/drawing/2014/main" id="{C36975AA-10E8-4835-ACA9-79E32FC2E4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4" y="1757"/>
                <a:ext cx="1" cy="7"/>
              </a:xfrm>
              <a:custGeom>
                <a:avLst/>
                <a:gdLst>
                  <a:gd name="T0" fmla="*/ 0 w 4"/>
                  <a:gd name="T1" fmla="*/ 1 h 38"/>
                  <a:gd name="T2" fmla="*/ 0 w 4"/>
                  <a:gd name="T3" fmla="*/ 1 h 38"/>
                  <a:gd name="T4" fmla="*/ 0 w 4"/>
                  <a:gd name="T5" fmla="*/ 1 h 38"/>
                  <a:gd name="T6" fmla="*/ 0 w 4"/>
                  <a:gd name="T7" fmla="*/ 0 h 38"/>
                  <a:gd name="T8" fmla="*/ 0 w 4"/>
                  <a:gd name="T9" fmla="*/ 0 h 38"/>
                  <a:gd name="T10" fmla="*/ 0 w 4"/>
                  <a:gd name="T11" fmla="*/ 0 h 38"/>
                  <a:gd name="T12" fmla="*/ 0 w 4"/>
                  <a:gd name="T13" fmla="*/ 0 h 38"/>
                  <a:gd name="T14" fmla="*/ 0 w 4"/>
                  <a:gd name="T15" fmla="*/ 0 h 38"/>
                  <a:gd name="T16" fmla="*/ 0 w 4"/>
                  <a:gd name="T17" fmla="*/ 0 h 38"/>
                  <a:gd name="T18" fmla="*/ 0 w 4"/>
                  <a:gd name="T19" fmla="*/ 1 h 38"/>
                  <a:gd name="T20" fmla="*/ 0 w 4"/>
                  <a:gd name="T21" fmla="*/ 1 h 38"/>
                  <a:gd name="T22" fmla="*/ 0 w 4"/>
                  <a:gd name="T23" fmla="*/ 1 h 38"/>
                  <a:gd name="T24" fmla="*/ 0 w 4"/>
                  <a:gd name="T25" fmla="*/ 1 h 38"/>
                  <a:gd name="T26" fmla="*/ 0 w 4"/>
                  <a:gd name="T27" fmla="*/ 1 h 38"/>
                  <a:gd name="T28" fmla="*/ 0 w 4"/>
                  <a:gd name="T29" fmla="*/ 1 h 38"/>
                  <a:gd name="T30" fmla="*/ 0 w 4"/>
                  <a:gd name="T31" fmla="*/ 1 h 38"/>
                  <a:gd name="T32" fmla="*/ 0 w 4"/>
                  <a:gd name="T33" fmla="*/ 1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" h="38">
                    <a:moveTo>
                      <a:pt x="4" y="35"/>
                    </a:moveTo>
                    <a:lnTo>
                      <a:pt x="3" y="29"/>
                    </a:lnTo>
                    <a:lnTo>
                      <a:pt x="2" y="22"/>
                    </a:lnTo>
                    <a:lnTo>
                      <a:pt x="1" y="8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4"/>
                    </a:lnTo>
                    <a:lnTo>
                      <a:pt x="1" y="9"/>
                    </a:lnTo>
                    <a:lnTo>
                      <a:pt x="1" y="15"/>
                    </a:lnTo>
                    <a:lnTo>
                      <a:pt x="2" y="21"/>
                    </a:lnTo>
                    <a:lnTo>
                      <a:pt x="2" y="26"/>
                    </a:lnTo>
                    <a:lnTo>
                      <a:pt x="3" y="36"/>
                    </a:lnTo>
                    <a:lnTo>
                      <a:pt x="4" y="37"/>
                    </a:lnTo>
                    <a:lnTo>
                      <a:pt x="4" y="38"/>
                    </a:lnTo>
                    <a:lnTo>
                      <a:pt x="4" y="36"/>
                    </a:lnTo>
                    <a:lnTo>
                      <a:pt x="4" y="35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30" name="Freeform 292">
                <a:extLst>
                  <a:ext uri="{FF2B5EF4-FFF2-40B4-BE49-F238E27FC236}">
                    <a16:creationId xmlns:a16="http://schemas.microsoft.com/office/drawing/2014/main" id="{DF260BEA-F2C7-427B-AE34-BD319FDD51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1" y="1737"/>
                <a:ext cx="8" cy="26"/>
              </a:xfrm>
              <a:custGeom>
                <a:avLst/>
                <a:gdLst>
                  <a:gd name="T0" fmla="*/ 1 w 39"/>
                  <a:gd name="T1" fmla="*/ 5 h 130"/>
                  <a:gd name="T2" fmla="*/ 1 w 39"/>
                  <a:gd name="T3" fmla="*/ 5 h 130"/>
                  <a:gd name="T4" fmla="*/ 1 w 39"/>
                  <a:gd name="T5" fmla="*/ 5 h 130"/>
                  <a:gd name="T6" fmla="*/ 1 w 39"/>
                  <a:gd name="T7" fmla="*/ 4 h 130"/>
                  <a:gd name="T8" fmla="*/ 1 w 39"/>
                  <a:gd name="T9" fmla="*/ 4 h 130"/>
                  <a:gd name="T10" fmla="*/ 1 w 39"/>
                  <a:gd name="T11" fmla="*/ 4 h 130"/>
                  <a:gd name="T12" fmla="*/ 1 w 39"/>
                  <a:gd name="T13" fmla="*/ 4 h 130"/>
                  <a:gd name="T14" fmla="*/ 1 w 39"/>
                  <a:gd name="T15" fmla="*/ 4 h 130"/>
                  <a:gd name="T16" fmla="*/ 1 w 39"/>
                  <a:gd name="T17" fmla="*/ 4 h 130"/>
                  <a:gd name="T18" fmla="*/ 1 w 39"/>
                  <a:gd name="T19" fmla="*/ 3 h 130"/>
                  <a:gd name="T20" fmla="*/ 1 w 39"/>
                  <a:gd name="T21" fmla="*/ 3 h 130"/>
                  <a:gd name="T22" fmla="*/ 1 w 39"/>
                  <a:gd name="T23" fmla="*/ 3 h 130"/>
                  <a:gd name="T24" fmla="*/ 1 w 39"/>
                  <a:gd name="T25" fmla="*/ 3 h 130"/>
                  <a:gd name="T26" fmla="*/ 0 w 39"/>
                  <a:gd name="T27" fmla="*/ 2 h 130"/>
                  <a:gd name="T28" fmla="*/ 0 w 39"/>
                  <a:gd name="T29" fmla="*/ 2 h 130"/>
                  <a:gd name="T30" fmla="*/ 0 w 39"/>
                  <a:gd name="T31" fmla="*/ 1 h 130"/>
                  <a:gd name="T32" fmla="*/ 0 w 39"/>
                  <a:gd name="T33" fmla="*/ 0 h 130"/>
                  <a:gd name="T34" fmla="*/ 0 w 39"/>
                  <a:gd name="T35" fmla="*/ 0 h 130"/>
                  <a:gd name="T36" fmla="*/ 0 w 39"/>
                  <a:gd name="T37" fmla="*/ 1 h 130"/>
                  <a:gd name="T38" fmla="*/ 0 w 39"/>
                  <a:gd name="T39" fmla="*/ 1 h 130"/>
                  <a:gd name="T40" fmla="*/ 0 w 39"/>
                  <a:gd name="T41" fmla="*/ 1 h 130"/>
                  <a:gd name="T42" fmla="*/ 1 w 39"/>
                  <a:gd name="T43" fmla="*/ 1 h 130"/>
                  <a:gd name="T44" fmla="*/ 1 w 39"/>
                  <a:gd name="T45" fmla="*/ 1 h 130"/>
                  <a:gd name="T46" fmla="*/ 1 w 39"/>
                  <a:gd name="T47" fmla="*/ 2 h 130"/>
                  <a:gd name="T48" fmla="*/ 1 w 39"/>
                  <a:gd name="T49" fmla="*/ 2 h 130"/>
                  <a:gd name="T50" fmla="*/ 1 w 39"/>
                  <a:gd name="T51" fmla="*/ 1 h 130"/>
                  <a:gd name="T52" fmla="*/ 1 w 39"/>
                  <a:gd name="T53" fmla="*/ 1 h 130"/>
                  <a:gd name="T54" fmla="*/ 1 w 39"/>
                  <a:gd name="T55" fmla="*/ 2 h 130"/>
                  <a:gd name="T56" fmla="*/ 1 w 39"/>
                  <a:gd name="T57" fmla="*/ 2 h 130"/>
                  <a:gd name="T58" fmla="*/ 1 w 39"/>
                  <a:gd name="T59" fmla="*/ 2 h 130"/>
                  <a:gd name="T60" fmla="*/ 1 w 39"/>
                  <a:gd name="T61" fmla="*/ 2 h 130"/>
                  <a:gd name="T62" fmla="*/ 1 w 39"/>
                  <a:gd name="T63" fmla="*/ 3 h 130"/>
                  <a:gd name="T64" fmla="*/ 1 w 39"/>
                  <a:gd name="T65" fmla="*/ 3 h 130"/>
                  <a:gd name="T66" fmla="*/ 1 w 39"/>
                  <a:gd name="T67" fmla="*/ 3 h 130"/>
                  <a:gd name="T68" fmla="*/ 1 w 39"/>
                  <a:gd name="T69" fmla="*/ 3 h 130"/>
                  <a:gd name="T70" fmla="*/ 1 w 39"/>
                  <a:gd name="T71" fmla="*/ 4 h 130"/>
                  <a:gd name="T72" fmla="*/ 1 w 39"/>
                  <a:gd name="T73" fmla="*/ 5 h 130"/>
                  <a:gd name="T74" fmla="*/ 2 w 39"/>
                  <a:gd name="T75" fmla="*/ 5 h 130"/>
                  <a:gd name="T76" fmla="*/ 2 w 39"/>
                  <a:gd name="T77" fmla="*/ 5 h 130"/>
                  <a:gd name="T78" fmla="*/ 2 w 39"/>
                  <a:gd name="T79" fmla="*/ 5 h 13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9" h="130">
                    <a:moveTo>
                      <a:pt x="37" y="125"/>
                    </a:moveTo>
                    <a:lnTo>
                      <a:pt x="33" y="116"/>
                    </a:lnTo>
                    <a:lnTo>
                      <a:pt x="33" y="118"/>
                    </a:lnTo>
                    <a:lnTo>
                      <a:pt x="33" y="124"/>
                    </a:lnTo>
                    <a:lnTo>
                      <a:pt x="32" y="125"/>
                    </a:lnTo>
                    <a:lnTo>
                      <a:pt x="32" y="122"/>
                    </a:lnTo>
                    <a:lnTo>
                      <a:pt x="30" y="116"/>
                    </a:lnTo>
                    <a:lnTo>
                      <a:pt x="30" y="112"/>
                    </a:lnTo>
                    <a:lnTo>
                      <a:pt x="29" y="110"/>
                    </a:lnTo>
                    <a:lnTo>
                      <a:pt x="28" y="112"/>
                    </a:lnTo>
                    <a:lnTo>
                      <a:pt x="26" y="112"/>
                    </a:lnTo>
                    <a:lnTo>
                      <a:pt x="24" y="109"/>
                    </a:lnTo>
                    <a:lnTo>
                      <a:pt x="24" y="107"/>
                    </a:lnTo>
                    <a:lnTo>
                      <a:pt x="23" y="103"/>
                    </a:lnTo>
                    <a:lnTo>
                      <a:pt x="22" y="95"/>
                    </a:lnTo>
                    <a:lnTo>
                      <a:pt x="21" y="93"/>
                    </a:lnTo>
                    <a:lnTo>
                      <a:pt x="20" y="93"/>
                    </a:lnTo>
                    <a:lnTo>
                      <a:pt x="19" y="91"/>
                    </a:lnTo>
                    <a:lnTo>
                      <a:pt x="16" y="86"/>
                    </a:lnTo>
                    <a:lnTo>
                      <a:pt x="15" y="85"/>
                    </a:lnTo>
                    <a:lnTo>
                      <a:pt x="14" y="81"/>
                    </a:lnTo>
                    <a:lnTo>
                      <a:pt x="14" y="77"/>
                    </a:lnTo>
                    <a:lnTo>
                      <a:pt x="15" y="78"/>
                    </a:lnTo>
                    <a:lnTo>
                      <a:pt x="15" y="77"/>
                    </a:lnTo>
                    <a:lnTo>
                      <a:pt x="15" y="73"/>
                    </a:lnTo>
                    <a:lnTo>
                      <a:pt x="13" y="67"/>
                    </a:lnTo>
                    <a:lnTo>
                      <a:pt x="9" y="61"/>
                    </a:lnTo>
                    <a:lnTo>
                      <a:pt x="7" y="54"/>
                    </a:lnTo>
                    <a:lnTo>
                      <a:pt x="5" y="45"/>
                    </a:lnTo>
                    <a:lnTo>
                      <a:pt x="4" y="42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3" y="25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3" y="5"/>
                    </a:lnTo>
                    <a:lnTo>
                      <a:pt x="4" y="7"/>
                    </a:lnTo>
                    <a:lnTo>
                      <a:pt x="7" y="14"/>
                    </a:lnTo>
                    <a:lnTo>
                      <a:pt x="9" y="19"/>
                    </a:lnTo>
                    <a:lnTo>
                      <a:pt x="12" y="25"/>
                    </a:lnTo>
                    <a:lnTo>
                      <a:pt x="12" y="24"/>
                    </a:lnTo>
                    <a:lnTo>
                      <a:pt x="12" y="20"/>
                    </a:lnTo>
                    <a:lnTo>
                      <a:pt x="13" y="22"/>
                    </a:lnTo>
                    <a:lnTo>
                      <a:pt x="14" y="26"/>
                    </a:lnTo>
                    <a:lnTo>
                      <a:pt x="16" y="32"/>
                    </a:lnTo>
                    <a:lnTo>
                      <a:pt x="17" y="36"/>
                    </a:lnTo>
                    <a:lnTo>
                      <a:pt x="19" y="40"/>
                    </a:lnTo>
                    <a:lnTo>
                      <a:pt x="19" y="41"/>
                    </a:lnTo>
                    <a:lnTo>
                      <a:pt x="20" y="41"/>
                    </a:lnTo>
                    <a:lnTo>
                      <a:pt x="19" y="35"/>
                    </a:lnTo>
                    <a:lnTo>
                      <a:pt x="19" y="30"/>
                    </a:lnTo>
                    <a:lnTo>
                      <a:pt x="20" y="33"/>
                    </a:lnTo>
                    <a:lnTo>
                      <a:pt x="21" y="37"/>
                    </a:lnTo>
                    <a:lnTo>
                      <a:pt x="22" y="43"/>
                    </a:lnTo>
                    <a:lnTo>
                      <a:pt x="23" y="49"/>
                    </a:lnTo>
                    <a:lnTo>
                      <a:pt x="23" y="52"/>
                    </a:lnTo>
                    <a:lnTo>
                      <a:pt x="25" y="59"/>
                    </a:lnTo>
                    <a:lnTo>
                      <a:pt x="26" y="61"/>
                    </a:lnTo>
                    <a:lnTo>
                      <a:pt x="26" y="53"/>
                    </a:lnTo>
                    <a:lnTo>
                      <a:pt x="28" y="54"/>
                    </a:lnTo>
                    <a:lnTo>
                      <a:pt x="29" y="60"/>
                    </a:lnTo>
                    <a:lnTo>
                      <a:pt x="29" y="67"/>
                    </a:lnTo>
                    <a:lnTo>
                      <a:pt x="30" y="74"/>
                    </a:lnTo>
                    <a:lnTo>
                      <a:pt x="31" y="77"/>
                    </a:lnTo>
                    <a:lnTo>
                      <a:pt x="32" y="84"/>
                    </a:lnTo>
                    <a:lnTo>
                      <a:pt x="33" y="91"/>
                    </a:lnTo>
                    <a:lnTo>
                      <a:pt x="33" y="86"/>
                    </a:lnTo>
                    <a:lnTo>
                      <a:pt x="33" y="84"/>
                    </a:lnTo>
                    <a:lnTo>
                      <a:pt x="34" y="90"/>
                    </a:lnTo>
                    <a:lnTo>
                      <a:pt x="36" y="98"/>
                    </a:lnTo>
                    <a:lnTo>
                      <a:pt x="36" y="108"/>
                    </a:lnTo>
                    <a:lnTo>
                      <a:pt x="34" y="113"/>
                    </a:lnTo>
                    <a:lnTo>
                      <a:pt x="36" y="118"/>
                    </a:lnTo>
                    <a:lnTo>
                      <a:pt x="38" y="121"/>
                    </a:lnTo>
                    <a:lnTo>
                      <a:pt x="38" y="126"/>
                    </a:lnTo>
                    <a:lnTo>
                      <a:pt x="39" y="129"/>
                    </a:lnTo>
                    <a:lnTo>
                      <a:pt x="38" y="130"/>
                    </a:lnTo>
                    <a:lnTo>
                      <a:pt x="38" y="129"/>
                    </a:lnTo>
                    <a:lnTo>
                      <a:pt x="37" y="125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31" name="Freeform 293">
                <a:extLst>
                  <a:ext uri="{FF2B5EF4-FFF2-40B4-BE49-F238E27FC236}">
                    <a16:creationId xmlns:a16="http://schemas.microsoft.com/office/drawing/2014/main" id="{BE176CFE-3B2D-4B2F-BDBF-42DD23FC1C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0" y="1745"/>
                <a:ext cx="11" cy="12"/>
              </a:xfrm>
              <a:custGeom>
                <a:avLst/>
                <a:gdLst>
                  <a:gd name="T0" fmla="*/ 2 w 53"/>
                  <a:gd name="T1" fmla="*/ 2 h 61"/>
                  <a:gd name="T2" fmla="*/ 2 w 53"/>
                  <a:gd name="T3" fmla="*/ 2 h 61"/>
                  <a:gd name="T4" fmla="*/ 2 w 53"/>
                  <a:gd name="T5" fmla="*/ 2 h 61"/>
                  <a:gd name="T6" fmla="*/ 1 w 53"/>
                  <a:gd name="T7" fmla="*/ 1 h 61"/>
                  <a:gd name="T8" fmla="*/ 1 w 53"/>
                  <a:gd name="T9" fmla="*/ 1 h 61"/>
                  <a:gd name="T10" fmla="*/ 1 w 53"/>
                  <a:gd name="T11" fmla="*/ 1 h 61"/>
                  <a:gd name="T12" fmla="*/ 0 w 53"/>
                  <a:gd name="T13" fmla="*/ 1 h 61"/>
                  <a:gd name="T14" fmla="*/ 0 w 53"/>
                  <a:gd name="T15" fmla="*/ 0 h 61"/>
                  <a:gd name="T16" fmla="*/ 0 w 53"/>
                  <a:gd name="T17" fmla="*/ 0 h 61"/>
                  <a:gd name="T18" fmla="*/ 0 w 53"/>
                  <a:gd name="T19" fmla="*/ 0 h 61"/>
                  <a:gd name="T20" fmla="*/ 0 w 53"/>
                  <a:gd name="T21" fmla="*/ 0 h 61"/>
                  <a:gd name="T22" fmla="*/ 1 w 53"/>
                  <a:gd name="T23" fmla="*/ 1 h 61"/>
                  <a:gd name="T24" fmla="*/ 1 w 53"/>
                  <a:gd name="T25" fmla="*/ 1 h 61"/>
                  <a:gd name="T26" fmla="*/ 1 w 53"/>
                  <a:gd name="T27" fmla="*/ 1 h 61"/>
                  <a:gd name="T28" fmla="*/ 2 w 53"/>
                  <a:gd name="T29" fmla="*/ 2 h 61"/>
                  <a:gd name="T30" fmla="*/ 2 w 53"/>
                  <a:gd name="T31" fmla="*/ 2 h 61"/>
                  <a:gd name="T32" fmla="*/ 2 w 53"/>
                  <a:gd name="T33" fmla="*/ 2 h 61"/>
                  <a:gd name="T34" fmla="*/ 2 w 53"/>
                  <a:gd name="T35" fmla="*/ 2 h 61"/>
                  <a:gd name="T36" fmla="*/ 2 w 53"/>
                  <a:gd name="T37" fmla="*/ 2 h 61"/>
                  <a:gd name="T38" fmla="*/ 2 w 53"/>
                  <a:gd name="T39" fmla="*/ 2 h 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3" h="61">
                    <a:moveTo>
                      <a:pt x="53" y="61"/>
                    </a:moveTo>
                    <a:lnTo>
                      <a:pt x="47" y="54"/>
                    </a:lnTo>
                    <a:lnTo>
                      <a:pt x="37" y="43"/>
                    </a:lnTo>
                    <a:lnTo>
                      <a:pt x="22" y="26"/>
                    </a:lnTo>
                    <a:lnTo>
                      <a:pt x="20" y="22"/>
                    </a:lnTo>
                    <a:lnTo>
                      <a:pt x="17" y="19"/>
                    </a:lnTo>
                    <a:lnTo>
                      <a:pt x="12" y="14"/>
                    </a:lnTo>
                    <a:lnTo>
                      <a:pt x="5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" y="9"/>
                    </a:lnTo>
                    <a:lnTo>
                      <a:pt x="14" y="17"/>
                    </a:lnTo>
                    <a:lnTo>
                      <a:pt x="24" y="26"/>
                    </a:lnTo>
                    <a:lnTo>
                      <a:pt x="31" y="34"/>
                    </a:lnTo>
                    <a:lnTo>
                      <a:pt x="41" y="45"/>
                    </a:lnTo>
                    <a:lnTo>
                      <a:pt x="47" y="52"/>
                    </a:lnTo>
                    <a:lnTo>
                      <a:pt x="53" y="59"/>
                    </a:lnTo>
                    <a:lnTo>
                      <a:pt x="53" y="60"/>
                    </a:lnTo>
                    <a:lnTo>
                      <a:pt x="53" y="61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32" name="Freeform 294">
                <a:extLst>
                  <a:ext uri="{FF2B5EF4-FFF2-40B4-BE49-F238E27FC236}">
                    <a16:creationId xmlns:a16="http://schemas.microsoft.com/office/drawing/2014/main" id="{48E417E0-6CE5-4F8D-89E3-BF4512ED1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7" y="1756"/>
                <a:ext cx="1" cy="1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0 h 3"/>
                  <a:gd name="T4" fmla="*/ 0 w 4"/>
                  <a:gd name="T5" fmla="*/ 0 h 3"/>
                  <a:gd name="T6" fmla="*/ 0 w 4"/>
                  <a:gd name="T7" fmla="*/ 0 h 3"/>
                  <a:gd name="T8" fmla="*/ 0 w 4"/>
                  <a:gd name="T9" fmla="*/ 0 h 3"/>
                  <a:gd name="T10" fmla="*/ 0 w 4"/>
                  <a:gd name="T11" fmla="*/ 0 h 3"/>
                  <a:gd name="T12" fmla="*/ 0 w 4"/>
                  <a:gd name="T13" fmla="*/ 0 h 3"/>
                  <a:gd name="T14" fmla="*/ 0 w 4"/>
                  <a:gd name="T15" fmla="*/ 0 h 3"/>
                  <a:gd name="T16" fmla="*/ 0 w 4"/>
                  <a:gd name="T17" fmla="*/ 0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4" y="3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33" name="Freeform 295">
                <a:extLst>
                  <a:ext uri="{FF2B5EF4-FFF2-40B4-BE49-F238E27FC236}">
                    <a16:creationId xmlns:a16="http://schemas.microsoft.com/office/drawing/2014/main" id="{B043275E-4DB7-4D49-8B94-66E54C6FC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5" y="1753"/>
                <a:ext cx="2" cy="1"/>
              </a:xfrm>
              <a:custGeom>
                <a:avLst/>
                <a:gdLst>
                  <a:gd name="T0" fmla="*/ 1 w 7"/>
                  <a:gd name="T1" fmla="*/ 0 h 4"/>
                  <a:gd name="T2" fmla="*/ 0 w 7"/>
                  <a:gd name="T3" fmla="*/ 0 h 4"/>
                  <a:gd name="T4" fmla="*/ 0 w 7"/>
                  <a:gd name="T5" fmla="*/ 0 h 4"/>
                  <a:gd name="T6" fmla="*/ 0 w 7"/>
                  <a:gd name="T7" fmla="*/ 0 h 4"/>
                  <a:gd name="T8" fmla="*/ 0 w 7"/>
                  <a:gd name="T9" fmla="*/ 0 h 4"/>
                  <a:gd name="T10" fmla="*/ 0 w 7"/>
                  <a:gd name="T11" fmla="*/ 0 h 4"/>
                  <a:gd name="T12" fmla="*/ 0 w 7"/>
                  <a:gd name="T13" fmla="*/ 0 h 4"/>
                  <a:gd name="T14" fmla="*/ 0 w 7"/>
                  <a:gd name="T15" fmla="*/ 0 h 4"/>
                  <a:gd name="T16" fmla="*/ 0 w 7"/>
                  <a:gd name="T17" fmla="*/ 0 h 4"/>
                  <a:gd name="T18" fmla="*/ 0 w 7"/>
                  <a:gd name="T19" fmla="*/ 0 h 4"/>
                  <a:gd name="T20" fmla="*/ 0 w 7"/>
                  <a:gd name="T21" fmla="*/ 0 h 4"/>
                  <a:gd name="T22" fmla="*/ 0 w 7"/>
                  <a:gd name="T23" fmla="*/ 0 h 4"/>
                  <a:gd name="T24" fmla="*/ 1 w 7"/>
                  <a:gd name="T25" fmla="*/ 0 h 4"/>
                  <a:gd name="T26" fmla="*/ 1 w 7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" h="4">
                    <a:moveTo>
                      <a:pt x="7" y="4"/>
                    </a:moveTo>
                    <a:lnTo>
                      <a:pt x="4" y="2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5" y="2"/>
                    </a:lnTo>
                    <a:lnTo>
                      <a:pt x="7" y="3"/>
                    </a:lnTo>
                    <a:lnTo>
                      <a:pt x="7" y="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34" name="Freeform 296">
                <a:extLst>
                  <a:ext uri="{FF2B5EF4-FFF2-40B4-BE49-F238E27FC236}">
                    <a16:creationId xmlns:a16="http://schemas.microsoft.com/office/drawing/2014/main" id="{A8253E95-0E3A-4280-B3E1-80BDDEE41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3" y="1747"/>
                <a:ext cx="1" cy="1"/>
              </a:xfrm>
              <a:custGeom>
                <a:avLst/>
                <a:gdLst>
                  <a:gd name="T0" fmla="*/ 0 w 5"/>
                  <a:gd name="T1" fmla="*/ 0 h 5"/>
                  <a:gd name="T2" fmla="*/ 0 w 5"/>
                  <a:gd name="T3" fmla="*/ 0 h 5"/>
                  <a:gd name="T4" fmla="*/ 0 w 5"/>
                  <a:gd name="T5" fmla="*/ 0 h 5"/>
                  <a:gd name="T6" fmla="*/ 0 w 5"/>
                  <a:gd name="T7" fmla="*/ 0 h 5"/>
                  <a:gd name="T8" fmla="*/ 0 w 5"/>
                  <a:gd name="T9" fmla="*/ 0 h 5"/>
                  <a:gd name="T10" fmla="*/ 0 w 5"/>
                  <a:gd name="T11" fmla="*/ 0 h 5"/>
                  <a:gd name="T12" fmla="*/ 0 w 5"/>
                  <a:gd name="T13" fmla="*/ 0 h 5"/>
                  <a:gd name="T14" fmla="*/ 0 w 5"/>
                  <a:gd name="T15" fmla="*/ 0 h 5"/>
                  <a:gd name="T16" fmla="*/ 0 w 5"/>
                  <a:gd name="T17" fmla="*/ 0 h 5"/>
                  <a:gd name="T18" fmla="*/ 0 w 5"/>
                  <a:gd name="T19" fmla="*/ 0 h 5"/>
                  <a:gd name="T20" fmla="*/ 0 w 5"/>
                  <a:gd name="T21" fmla="*/ 0 h 5"/>
                  <a:gd name="T22" fmla="*/ 0 w 5"/>
                  <a:gd name="T23" fmla="*/ 0 h 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4" y="3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4" y="3"/>
                    </a:lnTo>
                    <a:lnTo>
                      <a:pt x="5" y="4"/>
                    </a:lnTo>
                    <a:lnTo>
                      <a:pt x="5" y="5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35" name="Freeform 297">
                <a:extLst>
                  <a:ext uri="{FF2B5EF4-FFF2-40B4-BE49-F238E27FC236}">
                    <a16:creationId xmlns:a16="http://schemas.microsoft.com/office/drawing/2014/main" id="{116AA4F0-CCA1-46DD-AB91-B479C4627B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3" y="1744"/>
                <a:ext cx="2" cy="6"/>
              </a:xfrm>
              <a:custGeom>
                <a:avLst/>
                <a:gdLst>
                  <a:gd name="T0" fmla="*/ 0 w 7"/>
                  <a:gd name="T1" fmla="*/ 1 h 31"/>
                  <a:gd name="T2" fmla="*/ 0 w 7"/>
                  <a:gd name="T3" fmla="*/ 1 h 31"/>
                  <a:gd name="T4" fmla="*/ 0 w 7"/>
                  <a:gd name="T5" fmla="*/ 1 h 31"/>
                  <a:gd name="T6" fmla="*/ 0 w 7"/>
                  <a:gd name="T7" fmla="*/ 0 h 31"/>
                  <a:gd name="T8" fmla="*/ 0 w 7"/>
                  <a:gd name="T9" fmla="*/ 0 h 31"/>
                  <a:gd name="T10" fmla="*/ 0 w 7"/>
                  <a:gd name="T11" fmla="*/ 0 h 31"/>
                  <a:gd name="T12" fmla="*/ 0 w 7"/>
                  <a:gd name="T13" fmla="*/ 0 h 31"/>
                  <a:gd name="T14" fmla="*/ 0 w 7"/>
                  <a:gd name="T15" fmla="*/ 1 h 31"/>
                  <a:gd name="T16" fmla="*/ 0 w 7"/>
                  <a:gd name="T17" fmla="*/ 1 h 31"/>
                  <a:gd name="T18" fmla="*/ 1 w 7"/>
                  <a:gd name="T19" fmla="*/ 1 h 31"/>
                  <a:gd name="T20" fmla="*/ 1 w 7"/>
                  <a:gd name="T21" fmla="*/ 1 h 31"/>
                  <a:gd name="T22" fmla="*/ 1 w 7"/>
                  <a:gd name="T23" fmla="*/ 1 h 31"/>
                  <a:gd name="T24" fmla="*/ 0 w 7"/>
                  <a:gd name="T25" fmla="*/ 1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" h="31">
                    <a:moveTo>
                      <a:pt x="5" y="30"/>
                    </a:moveTo>
                    <a:lnTo>
                      <a:pt x="4" y="23"/>
                    </a:lnTo>
                    <a:lnTo>
                      <a:pt x="4" y="17"/>
                    </a:lnTo>
                    <a:lnTo>
                      <a:pt x="2" y="9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3" y="12"/>
                    </a:lnTo>
                    <a:lnTo>
                      <a:pt x="4" y="17"/>
                    </a:lnTo>
                    <a:lnTo>
                      <a:pt x="5" y="25"/>
                    </a:lnTo>
                    <a:lnTo>
                      <a:pt x="7" y="30"/>
                    </a:lnTo>
                    <a:lnTo>
                      <a:pt x="7" y="31"/>
                    </a:lnTo>
                    <a:lnTo>
                      <a:pt x="5" y="3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36" name="Freeform 298">
                <a:extLst>
                  <a:ext uri="{FF2B5EF4-FFF2-40B4-BE49-F238E27FC236}">
                    <a16:creationId xmlns:a16="http://schemas.microsoft.com/office/drawing/2014/main" id="{45F01943-C8B1-4464-B8F4-37359F571F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5" y="1747"/>
                <a:ext cx="2" cy="9"/>
              </a:xfrm>
              <a:custGeom>
                <a:avLst/>
                <a:gdLst>
                  <a:gd name="T0" fmla="*/ 1 w 7"/>
                  <a:gd name="T1" fmla="*/ 2 h 43"/>
                  <a:gd name="T2" fmla="*/ 1 w 7"/>
                  <a:gd name="T3" fmla="*/ 1 h 43"/>
                  <a:gd name="T4" fmla="*/ 0 w 7"/>
                  <a:gd name="T5" fmla="*/ 1 h 43"/>
                  <a:gd name="T6" fmla="*/ 0 w 7"/>
                  <a:gd name="T7" fmla="*/ 0 h 43"/>
                  <a:gd name="T8" fmla="*/ 0 w 7"/>
                  <a:gd name="T9" fmla="*/ 0 h 43"/>
                  <a:gd name="T10" fmla="*/ 0 w 7"/>
                  <a:gd name="T11" fmla="*/ 0 h 43"/>
                  <a:gd name="T12" fmla="*/ 0 w 7"/>
                  <a:gd name="T13" fmla="*/ 0 h 43"/>
                  <a:gd name="T14" fmla="*/ 0 w 7"/>
                  <a:gd name="T15" fmla="*/ 0 h 43"/>
                  <a:gd name="T16" fmla="*/ 0 w 7"/>
                  <a:gd name="T17" fmla="*/ 0 h 43"/>
                  <a:gd name="T18" fmla="*/ 0 w 7"/>
                  <a:gd name="T19" fmla="*/ 1 h 43"/>
                  <a:gd name="T20" fmla="*/ 0 w 7"/>
                  <a:gd name="T21" fmla="*/ 1 h 43"/>
                  <a:gd name="T22" fmla="*/ 0 w 7"/>
                  <a:gd name="T23" fmla="*/ 1 h 43"/>
                  <a:gd name="T24" fmla="*/ 1 w 7"/>
                  <a:gd name="T25" fmla="*/ 2 h 43"/>
                  <a:gd name="T26" fmla="*/ 1 w 7"/>
                  <a:gd name="T27" fmla="*/ 2 h 43"/>
                  <a:gd name="T28" fmla="*/ 1 w 7"/>
                  <a:gd name="T29" fmla="*/ 2 h 43"/>
                  <a:gd name="T30" fmla="*/ 1 w 7"/>
                  <a:gd name="T31" fmla="*/ 2 h 43"/>
                  <a:gd name="T32" fmla="*/ 1 w 7"/>
                  <a:gd name="T33" fmla="*/ 2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" h="43">
                    <a:moveTo>
                      <a:pt x="6" y="39"/>
                    </a:moveTo>
                    <a:lnTo>
                      <a:pt x="6" y="33"/>
                    </a:lnTo>
                    <a:lnTo>
                      <a:pt x="3" y="25"/>
                    </a:lnTo>
                    <a:lnTo>
                      <a:pt x="1" y="9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6"/>
                    </a:lnTo>
                    <a:lnTo>
                      <a:pt x="1" y="11"/>
                    </a:lnTo>
                    <a:lnTo>
                      <a:pt x="2" y="16"/>
                    </a:lnTo>
                    <a:lnTo>
                      <a:pt x="4" y="24"/>
                    </a:lnTo>
                    <a:lnTo>
                      <a:pt x="4" y="28"/>
                    </a:lnTo>
                    <a:lnTo>
                      <a:pt x="7" y="40"/>
                    </a:lnTo>
                    <a:lnTo>
                      <a:pt x="7" y="42"/>
                    </a:lnTo>
                    <a:lnTo>
                      <a:pt x="7" y="43"/>
                    </a:lnTo>
                    <a:lnTo>
                      <a:pt x="7" y="41"/>
                    </a:lnTo>
                    <a:lnTo>
                      <a:pt x="6" y="39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37" name="Freeform 299">
                <a:extLst>
                  <a:ext uri="{FF2B5EF4-FFF2-40B4-BE49-F238E27FC236}">
                    <a16:creationId xmlns:a16="http://schemas.microsoft.com/office/drawing/2014/main" id="{4ACE9242-D4C5-4948-8018-0AEA4D89F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6" y="1793"/>
                <a:ext cx="8" cy="25"/>
              </a:xfrm>
              <a:custGeom>
                <a:avLst/>
                <a:gdLst>
                  <a:gd name="T0" fmla="*/ 1 w 38"/>
                  <a:gd name="T1" fmla="*/ 1 h 124"/>
                  <a:gd name="T2" fmla="*/ 2 w 38"/>
                  <a:gd name="T3" fmla="*/ 1 h 124"/>
                  <a:gd name="T4" fmla="*/ 2 w 38"/>
                  <a:gd name="T5" fmla="*/ 1 h 124"/>
                  <a:gd name="T6" fmla="*/ 1 w 38"/>
                  <a:gd name="T7" fmla="*/ 1 h 124"/>
                  <a:gd name="T8" fmla="*/ 1 w 38"/>
                  <a:gd name="T9" fmla="*/ 2 h 124"/>
                  <a:gd name="T10" fmla="*/ 2 w 38"/>
                  <a:gd name="T11" fmla="*/ 2 h 124"/>
                  <a:gd name="T12" fmla="*/ 1 w 38"/>
                  <a:gd name="T13" fmla="*/ 2 h 124"/>
                  <a:gd name="T14" fmla="*/ 1 w 38"/>
                  <a:gd name="T15" fmla="*/ 3 h 124"/>
                  <a:gd name="T16" fmla="*/ 1 w 38"/>
                  <a:gd name="T17" fmla="*/ 3 h 124"/>
                  <a:gd name="T18" fmla="*/ 1 w 38"/>
                  <a:gd name="T19" fmla="*/ 3 h 124"/>
                  <a:gd name="T20" fmla="*/ 1 w 38"/>
                  <a:gd name="T21" fmla="*/ 3 h 124"/>
                  <a:gd name="T22" fmla="*/ 1 w 38"/>
                  <a:gd name="T23" fmla="*/ 3 h 124"/>
                  <a:gd name="T24" fmla="*/ 1 w 38"/>
                  <a:gd name="T25" fmla="*/ 4 h 124"/>
                  <a:gd name="T26" fmla="*/ 1 w 38"/>
                  <a:gd name="T27" fmla="*/ 4 h 124"/>
                  <a:gd name="T28" fmla="*/ 1 w 38"/>
                  <a:gd name="T29" fmla="*/ 5 h 124"/>
                  <a:gd name="T30" fmla="*/ 1 w 38"/>
                  <a:gd name="T31" fmla="*/ 5 h 124"/>
                  <a:gd name="T32" fmla="*/ 0 w 38"/>
                  <a:gd name="T33" fmla="*/ 5 h 124"/>
                  <a:gd name="T34" fmla="*/ 0 w 38"/>
                  <a:gd name="T35" fmla="*/ 5 h 124"/>
                  <a:gd name="T36" fmla="*/ 0 w 38"/>
                  <a:gd name="T37" fmla="*/ 4 h 124"/>
                  <a:gd name="T38" fmla="*/ 0 w 38"/>
                  <a:gd name="T39" fmla="*/ 3 h 124"/>
                  <a:gd name="T40" fmla="*/ 0 w 38"/>
                  <a:gd name="T41" fmla="*/ 3 h 124"/>
                  <a:gd name="T42" fmla="*/ 0 w 38"/>
                  <a:gd name="T43" fmla="*/ 3 h 124"/>
                  <a:gd name="T44" fmla="*/ 0 w 38"/>
                  <a:gd name="T45" fmla="*/ 3 h 124"/>
                  <a:gd name="T46" fmla="*/ 0 w 38"/>
                  <a:gd name="T47" fmla="*/ 3 h 124"/>
                  <a:gd name="T48" fmla="*/ 0 w 38"/>
                  <a:gd name="T49" fmla="*/ 2 h 124"/>
                  <a:gd name="T50" fmla="*/ 0 w 38"/>
                  <a:gd name="T51" fmla="*/ 2 h 124"/>
                  <a:gd name="T52" fmla="*/ 0 w 38"/>
                  <a:gd name="T53" fmla="*/ 2 h 124"/>
                  <a:gd name="T54" fmla="*/ 0 w 38"/>
                  <a:gd name="T55" fmla="*/ 2 h 124"/>
                  <a:gd name="T56" fmla="*/ 1 w 38"/>
                  <a:gd name="T57" fmla="*/ 2 h 124"/>
                  <a:gd name="T58" fmla="*/ 0 w 38"/>
                  <a:gd name="T59" fmla="*/ 1 h 124"/>
                  <a:gd name="T60" fmla="*/ 0 w 38"/>
                  <a:gd name="T61" fmla="*/ 1 h 124"/>
                  <a:gd name="T62" fmla="*/ 1 w 38"/>
                  <a:gd name="T63" fmla="*/ 1 h 124"/>
                  <a:gd name="T64" fmla="*/ 1 w 38"/>
                  <a:gd name="T65" fmla="*/ 1 h 124"/>
                  <a:gd name="T66" fmla="*/ 1 w 38"/>
                  <a:gd name="T67" fmla="*/ 1 h 124"/>
                  <a:gd name="T68" fmla="*/ 1 w 38"/>
                  <a:gd name="T69" fmla="*/ 0 h 124"/>
                  <a:gd name="T70" fmla="*/ 1 w 38"/>
                  <a:gd name="T71" fmla="*/ 0 h 124"/>
                  <a:gd name="T72" fmla="*/ 1 w 38"/>
                  <a:gd name="T73" fmla="*/ 1 h 124"/>
                  <a:gd name="T74" fmla="*/ 1 w 38"/>
                  <a:gd name="T75" fmla="*/ 0 h 124"/>
                  <a:gd name="T76" fmla="*/ 1 w 38"/>
                  <a:gd name="T77" fmla="*/ 0 h 124"/>
                  <a:gd name="T78" fmla="*/ 2 w 38"/>
                  <a:gd name="T79" fmla="*/ 0 h 12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8" h="124">
                    <a:moveTo>
                      <a:pt x="35" y="8"/>
                    </a:moveTo>
                    <a:lnTo>
                      <a:pt x="32" y="16"/>
                    </a:lnTo>
                    <a:lnTo>
                      <a:pt x="34" y="17"/>
                    </a:lnTo>
                    <a:lnTo>
                      <a:pt x="36" y="20"/>
                    </a:lnTo>
                    <a:lnTo>
                      <a:pt x="38" y="23"/>
                    </a:lnTo>
                    <a:lnTo>
                      <a:pt x="38" y="25"/>
                    </a:lnTo>
                    <a:lnTo>
                      <a:pt x="35" y="31"/>
                    </a:lnTo>
                    <a:lnTo>
                      <a:pt x="34" y="32"/>
                    </a:lnTo>
                    <a:lnTo>
                      <a:pt x="33" y="33"/>
                    </a:lnTo>
                    <a:lnTo>
                      <a:pt x="35" y="40"/>
                    </a:lnTo>
                    <a:lnTo>
                      <a:pt x="36" y="42"/>
                    </a:lnTo>
                    <a:lnTo>
                      <a:pt x="36" y="51"/>
                    </a:lnTo>
                    <a:lnTo>
                      <a:pt x="35" y="52"/>
                    </a:lnTo>
                    <a:lnTo>
                      <a:pt x="34" y="55"/>
                    </a:lnTo>
                    <a:lnTo>
                      <a:pt x="31" y="58"/>
                    </a:lnTo>
                    <a:lnTo>
                      <a:pt x="31" y="62"/>
                    </a:lnTo>
                    <a:lnTo>
                      <a:pt x="32" y="66"/>
                    </a:lnTo>
                    <a:lnTo>
                      <a:pt x="31" y="72"/>
                    </a:lnTo>
                    <a:lnTo>
                      <a:pt x="31" y="77"/>
                    </a:lnTo>
                    <a:lnTo>
                      <a:pt x="31" y="80"/>
                    </a:lnTo>
                    <a:lnTo>
                      <a:pt x="30" y="84"/>
                    </a:lnTo>
                    <a:lnTo>
                      <a:pt x="29" y="86"/>
                    </a:lnTo>
                    <a:lnTo>
                      <a:pt x="27" y="80"/>
                    </a:lnTo>
                    <a:lnTo>
                      <a:pt x="26" y="79"/>
                    </a:lnTo>
                    <a:lnTo>
                      <a:pt x="25" y="81"/>
                    </a:lnTo>
                    <a:lnTo>
                      <a:pt x="24" y="88"/>
                    </a:lnTo>
                    <a:lnTo>
                      <a:pt x="23" y="98"/>
                    </a:lnTo>
                    <a:lnTo>
                      <a:pt x="22" y="107"/>
                    </a:lnTo>
                    <a:lnTo>
                      <a:pt x="19" y="114"/>
                    </a:lnTo>
                    <a:lnTo>
                      <a:pt x="17" y="115"/>
                    </a:lnTo>
                    <a:lnTo>
                      <a:pt x="17" y="111"/>
                    </a:lnTo>
                    <a:lnTo>
                      <a:pt x="14" y="114"/>
                    </a:lnTo>
                    <a:lnTo>
                      <a:pt x="12" y="119"/>
                    </a:lnTo>
                    <a:lnTo>
                      <a:pt x="6" y="124"/>
                    </a:lnTo>
                    <a:lnTo>
                      <a:pt x="0" y="124"/>
                    </a:lnTo>
                    <a:lnTo>
                      <a:pt x="1" y="115"/>
                    </a:lnTo>
                    <a:lnTo>
                      <a:pt x="1" y="110"/>
                    </a:lnTo>
                    <a:lnTo>
                      <a:pt x="1" y="99"/>
                    </a:lnTo>
                    <a:lnTo>
                      <a:pt x="4" y="90"/>
                    </a:lnTo>
                    <a:lnTo>
                      <a:pt x="4" y="84"/>
                    </a:lnTo>
                    <a:lnTo>
                      <a:pt x="4" y="83"/>
                    </a:lnTo>
                    <a:lnTo>
                      <a:pt x="2" y="84"/>
                    </a:lnTo>
                    <a:lnTo>
                      <a:pt x="2" y="80"/>
                    </a:lnTo>
                    <a:lnTo>
                      <a:pt x="4" y="75"/>
                    </a:lnTo>
                    <a:lnTo>
                      <a:pt x="5" y="69"/>
                    </a:lnTo>
                    <a:lnTo>
                      <a:pt x="6" y="65"/>
                    </a:lnTo>
                    <a:lnTo>
                      <a:pt x="7" y="63"/>
                    </a:lnTo>
                    <a:lnTo>
                      <a:pt x="7" y="59"/>
                    </a:lnTo>
                    <a:lnTo>
                      <a:pt x="6" y="58"/>
                    </a:lnTo>
                    <a:lnTo>
                      <a:pt x="4" y="58"/>
                    </a:lnTo>
                    <a:lnTo>
                      <a:pt x="1" y="60"/>
                    </a:lnTo>
                    <a:lnTo>
                      <a:pt x="2" y="55"/>
                    </a:lnTo>
                    <a:lnTo>
                      <a:pt x="4" y="51"/>
                    </a:lnTo>
                    <a:lnTo>
                      <a:pt x="6" y="48"/>
                    </a:lnTo>
                    <a:lnTo>
                      <a:pt x="8" y="46"/>
                    </a:lnTo>
                    <a:lnTo>
                      <a:pt x="9" y="43"/>
                    </a:lnTo>
                    <a:lnTo>
                      <a:pt x="12" y="38"/>
                    </a:lnTo>
                    <a:lnTo>
                      <a:pt x="12" y="34"/>
                    </a:lnTo>
                    <a:lnTo>
                      <a:pt x="8" y="34"/>
                    </a:lnTo>
                    <a:lnTo>
                      <a:pt x="7" y="30"/>
                    </a:lnTo>
                    <a:lnTo>
                      <a:pt x="9" y="26"/>
                    </a:lnTo>
                    <a:lnTo>
                      <a:pt x="13" y="25"/>
                    </a:lnTo>
                    <a:lnTo>
                      <a:pt x="15" y="22"/>
                    </a:lnTo>
                    <a:lnTo>
                      <a:pt x="16" y="21"/>
                    </a:lnTo>
                    <a:lnTo>
                      <a:pt x="18" y="17"/>
                    </a:lnTo>
                    <a:lnTo>
                      <a:pt x="21" y="15"/>
                    </a:lnTo>
                    <a:lnTo>
                      <a:pt x="19" y="15"/>
                    </a:lnTo>
                    <a:lnTo>
                      <a:pt x="17" y="14"/>
                    </a:lnTo>
                    <a:lnTo>
                      <a:pt x="17" y="12"/>
                    </a:lnTo>
                    <a:lnTo>
                      <a:pt x="19" y="8"/>
                    </a:lnTo>
                    <a:lnTo>
                      <a:pt x="23" y="7"/>
                    </a:lnTo>
                    <a:lnTo>
                      <a:pt x="27" y="7"/>
                    </a:lnTo>
                    <a:lnTo>
                      <a:pt x="31" y="13"/>
                    </a:lnTo>
                    <a:lnTo>
                      <a:pt x="32" y="8"/>
                    </a:lnTo>
                    <a:lnTo>
                      <a:pt x="33" y="4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6" y="1"/>
                    </a:lnTo>
                    <a:lnTo>
                      <a:pt x="36" y="4"/>
                    </a:lnTo>
                    <a:lnTo>
                      <a:pt x="35" y="8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38" name="Freeform 300">
                <a:extLst>
                  <a:ext uri="{FF2B5EF4-FFF2-40B4-BE49-F238E27FC236}">
                    <a16:creationId xmlns:a16="http://schemas.microsoft.com/office/drawing/2014/main" id="{395E7C0B-F58A-4ABD-9F7D-89A141A10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6" y="1796"/>
                <a:ext cx="8" cy="17"/>
              </a:xfrm>
              <a:custGeom>
                <a:avLst/>
                <a:gdLst>
                  <a:gd name="T0" fmla="*/ 2 w 42"/>
                  <a:gd name="T1" fmla="*/ 0 h 88"/>
                  <a:gd name="T2" fmla="*/ 1 w 42"/>
                  <a:gd name="T3" fmla="*/ 0 h 88"/>
                  <a:gd name="T4" fmla="*/ 1 w 42"/>
                  <a:gd name="T5" fmla="*/ 1 h 88"/>
                  <a:gd name="T6" fmla="*/ 1 w 42"/>
                  <a:gd name="T7" fmla="*/ 2 h 88"/>
                  <a:gd name="T8" fmla="*/ 1 w 42"/>
                  <a:gd name="T9" fmla="*/ 2 h 88"/>
                  <a:gd name="T10" fmla="*/ 1 w 42"/>
                  <a:gd name="T11" fmla="*/ 2 h 88"/>
                  <a:gd name="T12" fmla="*/ 0 w 42"/>
                  <a:gd name="T13" fmla="*/ 3 h 88"/>
                  <a:gd name="T14" fmla="*/ 0 w 42"/>
                  <a:gd name="T15" fmla="*/ 3 h 88"/>
                  <a:gd name="T16" fmla="*/ 0 w 42"/>
                  <a:gd name="T17" fmla="*/ 3 h 88"/>
                  <a:gd name="T18" fmla="*/ 0 w 42"/>
                  <a:gd name="T19" fmla="*/ 3 h 88"/>
                  <a:gd name="T20" fmla="*/ 0 w 42"/>
                  <a:gd name="T21" fmla="*/ 3 h 88"/>
                  <a:gd name="T22" fmla="*/ 0 w 42"/>
                  <a:gd name="T23" fmla="*/ 2 h 88"/>
                  <a:gd name="T24" fmla="*/ 1 w 42"/>
                  <a:gd name="T25" fmla="*/ 2 h 88"/>
                  <a:gd name="T26" fmla="*/ 1 w 42"/>
                  <a:gd name="T27" fmla="*/ 1 h 88"/>
                  <a:gd name="T28" fmla="*/ 1 w 42"/>
                  <a:gd name="T29" fmla="*/ 1 h 88"/>
                  <a:gd name="T30" fmla="*/ 1 w 42"/>
                  <a:gd name="T31" fmla="*/ 0 h 88"/>
                  <a:gd name="T32" fmla="*/ 2 w 42"/>
                  <a:gd name="T33" fmla="*/ 0 h 88"/>
                  <a:gd name="T34" fmla="*/ 2 w 42"/>
                  <a:gd name="T35" fmla="*/ 0 h 88"/>
                  <a:gd name="T36" fmla="*/ 2 w 42"/>
                  <a:gd name="T37" fmla="*/ 0 h 88"/>
                  <a:gd name="T38" fmla="*/ 2 w 42"/>
                  <a:gd name="T39" fmla="*/ 0 h 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2" h="88">
                    <a:moveTo>
                      <a:pt x="42" y="3"/>
                    </a:moveTo>
                    <a:lnTo>
                      <a:pt x="37" y="11"/>
                    </a:lnTo>
                    <a:lnTo>
                      <a:pt x="30" y="29"/>
                    </a:lnTo>
                    <a:lnTo>
                      <a:pt x="18" y="52"/>
                    </a:lnTo>
                    <a:lnTo>
                      <a:pt x="16" y="56"/>
                    </a:lnTo>
                    <a:lnTo>
                      <a:pt x="14" y="63"/>
                    </a:lnTo>
                    <a:lnTo>
                      <a:pt x="10" y="69"/>
                    </a:lnTo>
                    <a:lnTo>
                      <a:pt x="5" y="80"/>
                    </a:lnTo>
                    <a:lnTo>
                      <a:pt x="1" y="85"/>
                    </a:lnTo>
                    <a:lnTo>
                      <a:pt x="0" y="88"/>
                    </a:lnTo>
                    <a:lnTo>
                      <a:pt x="7" y="75"/>
                    </a:lnTo>
                    <a:lnTo>
                      <a:pt x="11" y="64"/>
                    </a:lnTo>
                    <a:lnTo>
                      <a:pt x="18" y="51"/>
                    </a:lnTo>
                    <a:lnTo>
                      <a:pt x="24" y="36"/>
                    </a:lnTo>
                    <a:lnTo>
                      <a:pt x="32" y="21"/>
                    </a:lnTo>
                    <a:lnTo>
                      <a:pt x="36" y="10"/>
                    </a:lnTo>
                    <a:lnTo>
                      <a:pt x="41" y="0"/>
                    </a:lnTo>
                    <a:lnTo>
                      <a:pt x="41" y="1"/>
                    </a:lnTo>
                    <a:lnTo>
                      <a:pt x="42" y="1"/>
                    </a:lnTo>
                    <a:lnTo>
                      <a:pt x="42" y="3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39" name="Freeform 301">
                <a:extLst>
                  <a:ext uri="{FF2B5EF4-FFF2-40B4-BE49-F238E27FC236}">
                    <a16:creationId xmlns:a16="http://schemas.microsoft.com/office/drawing/2014/main" id="{0E838080-564C-4498-874C-38DC959528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2" y="1799"/>
                <a:ext cx="1" cy="4"/>
              </a:xfrm>
              <a:custGeom>
                <a:avLst/>
                <a:gdLst>
                  <a:gd name="T0" fmla="*/ 0 w 4"/>
                  <a:gd name="T1" fmla="*/ 0 h 20"/>
                  <a:gd name="T2" fmla="*/ 0 w 4"/>
                  <a:gd name="T3" fmla="*/ 0 h 20"/>
                  <a:gd name="T4" fmla="*/ 0 w 4"/>
                  <a:gd name="T5" fmla="*/ 1 h 20"/>
                  <a:gd name="T6" fmla="*/ 0 w 4"/>
                  <a:gd name="T7" fmla="*/ 1 h 20"/>
                  <a:gd name="T8" fmla="*/ 0 w 4"/>
                  <a:gd name="T9" fmla="*/ 1 h 20"/>
                  <a:gd name="T10" fmla="*/ 0 w 4"/>
                  <a:gd name="T11" fmla="*/ 1 h 20"/>
                  <a:gd name="T12" fmla="*/ 0 w 4"/>
                  <a:gd name="T13" fmla="*/ 0 h 20"/>
                  <a:gd name="T14" fmla="*/ 0 w 4"/>
                  <a:gd name="T15" fmla="*/ 0 h 20"/>
                  <a:gd name="T16" fmla="*/ 0 w 4"/>
                  <a:gd name="T17" fmla="*/ 0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" h="20">
                    <a:moveTo>
                      <a:pt x="0" y="0"/>
                    </a:moveTo>
                    <a:lnTo>
                      <a:pt x="1" y="8"/>
                    </a:lnTo>
                    <a:lnTo>
                      <a:pt x="2" y="14"/>
                    </a:lnTo>
                    <a:lnTo>
                      <a:pt x="3" y="18"/>
                    </a:lnTo>
                    <a:lnTo>
                      <a:pt x="4" y="20"/>
                    </a:lnTo>
                    <a:lnTo>
                      <a:pt x="1" y="14"/>
                    </a:lnTo>
                    <a:lnTo>
                      <a:pt x="0" y="7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40" name="Freeform 302">
                <a:extLst>
                  <a:ext uri="{FF2B5EF4-FFF2-40B4-BE49-F238E27FC236}">
                    <a16:creationId xmlns:a16="http://schemas.microsoft.com/office/drawing/2014/main" id="{7DA1A31B-9324-4B6F-ABBA-DFE42CB39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1" y="1803"/>
                <a:ext cx="1" cy="5"/>
              </a:xfrm>
              <a:custGeom>
                <a:avLst/>
                <a:gdLst>
                  <a:gd name="T0" fmla="*/ 0 w 3"/>
                  <a:gd name="T1" fmla="*/ 0 h 25"/>
                  <a:gd name="T2" fmla="*/ 0 w 3"/>
                  <a:gd name="T3" fmla="*/ 0 h 25"/>
                  <a:gd name="T4" fmla="*/ 0 w 3"/>
                  <a:gd name="T5" fmla="*/ 0 h 25"/>
                  <a:gd name="T6" fmla="*/ 0 w 3"/>
                  <a:gd name="T7" fmla="*/ 1 h 25"/>
                  <a:gd name="T8" fmla="*/ 0 w 3"/>
                  <a:gd name="T9" fmla="*/ 1 h 25"/>
                  <a:gd name="T10" fmla="*/ 0 w 3"/>
                  <a:gd name="T11" fmla="*/ 1 h 25"/>
                  <a:gd name="T12" fmla="*/ 0 w 3"/>
                  <a:gd name="T13" fmla="*/ 1 h 25"/>
                  <a:gd name="T14" fmla="*/ 0 w 3"/>
                  <a:gd name="T15" fmla="*/ 1 h 25"/>
                  <a:gd name="T16" fmla="*/ 0 w 3"/>
                  <a:gd name="T17" fmla="*/ 0 h 25"/>
                  <a:gd name="T18" fmla="*/ 0 w 3"/>
                  <a:gd name="T19" fmla="*/ 0 h 25"/>
                  <a:gd name="T20" fmla="*/ 0 w 3"/>
                  <a:gd name="T21" fmla="*/ 0 h 25"/>
                  <a:gd name="T22" fmla="*/ 0 w 3"/>
                  <a:gd name="T23" fmla="*/ 0 h 25"/>
                  <a:gd name="T24" fmla="*/ 0 w 3"/>
                  <a:gd name="T25" fmla="*/ 0 h 25"/>
                  <a:gd name="T26" fmla="*/ 0 w 3"/>
                  <a:gd name="T27" fmla="*/ 0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" h="25">
                    <a:moveTo>
                      <a:pt x="1" y="0"/>
                    </a:moveTo>
                    <a:lnTo>
                      <a:pt x="1" y="7"/>
                    </a:lnTo>
                    <a:lnTo>
                      <a:pt x="1" y="11"/>
                    </a:lnTo>
                    <a:lnTo>
                      <a:pt x="2" y="17"/>
                    </a:lnTo>
                    <a:lnTo>
                      <a:pt x="3" y="24"/>
                    </a:lnTo>
                    <a:lnTo>
                      <a:pt x="3" y="25"/>
                    </a:lnTo>
                    <a:lnTo>
                      <a:pt x="2" y="21"/>
                    </a:lnTo>
                    <a:lnTo>
                      <a:pt x="2" y="18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41" name="Freeform 303">
                <a:extLst>
                  <a:ext uri="{FF2B5EF4-FFF2-40B4-BE49-F238E27FC236}">
                    <a16:creationId xmlns:a16="http://schemas.microsoft.com/office/drawing/2014/main" id="{7F4238E4-26C6-4B44-A3C5-CD8E9262E3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9" y="1809"/>
                <a:ext cx="1" cy="3"/>
              </a:xfrm>
              <a:custGeom>
                <a:avLst/>
                <a:gdLst>
                  <a:gd name="T0" fmla="*/ 1 w 2"/>
                  <a:gd name="T1" fmla="*/ 0 h 13"/>
                  <a:gd name="T2" fmla="*/ 1 w 2"/>
                  <a:gd name="T3" fmla="*/ 0 h 13"/>
                  <a:gd name="T4" fmla="*/ 1 w 2"/>
                  <a:gd name="T5" fmla="*/ 0 h 13"/>
                  <a:gd name="T6" fmla="*/ 1 w 2"/>
                  <a:gd name="T7" fmla="*/ 1 h 13"/>
                  <a:gd name="T8" fmla="*/ 1 w 2"/>
                  <a:gd name="T9" fmla="*/ 1 h 13"/>
                  <a:gd name="T10" fmla="*/ 1 w 2"/>
                  <a:gd name="T11" fmla="*/ 1 h 13"/>
                  <a:gd name="T12" fmla="*/ 1 w 2"/>
                  <a:gd name="T13" fmla="*/ 0 h 13"/>
                  <a:gd name="T14" fmla="*/ 0 w 2"/>
                  <a:gd name="T15" fmla="*/ 0 h 13"/>
                  <a:gd name="T16" fmla="*/ 0 w 2"/>
                  <a:gd name="T17" fmla="*/ 0 h 13"/>
                  <a:gd name="T18" fmla="*/ 0 w 2"/>
                  <a:gd name="T19" fmla="*/ 0 h 13"/>
                  <a:gd name="T20" fmla="*/ 0 w 2"/>
                  <a:gd name="T21" fmla="*/ 0 h 13"/>
                  <a:gd name="T22" fmla="*/ 1 w 2"/>
                  <a:gd name="T23" fmla="*/ 0 h 1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" h="13">
                    <a:moveTo>
                      <a:pt x="1" y="0"/>
                    </a:moveTo>
                    <a:lnTo>
                      <a:pt x="1" y="4"/>
                    </a:lnTo>
                    <a:lnTo>
                      <a:pt x="1" y="7"/>
                    </a:lnTo>
                    <a:lnTo>
                      <a:pt x="1" y="11"/>
                    </a:lnTo>
                    <a:lnTo>
                      <a:pt x="2" y="13"/>
                    </a:lnTo>
                    <a:lnTo>
                      <a:pt x="1" y="12"/>
                    </a:lnTo>
                    <a:lnTo>
                      <a:pt x="1" y="10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42" name="Freeform 304">
                <a:extLst>
                  <a:ext uri="{FF2B5EF4-FFF2-40B4-BE49-F238E27FC236}">
                    <a16:creationId xmlns:a16="http://schemas.microsoft.com/office/drawing/2014/main" id="{F9F85FBF-99FC-417D-9BF5-9EC88A8BD8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7" y="1806"/>
                <a:ext cx="2" cy="3"/>
              </a:xfrm>
              <a:custGeom>
                <a:avLst/>
                <a:gdLst>
                  <a:gd name="T0" fmla="*/ 0 w 11"/>
                  <a:gd name="T1" fmla="*/ 0 h 17"/>
                  <a:gd name="T2" fmla="*/ 0 w 11"/>
                  <a:gd name="T3" fmla="*/ 0 h 17"/>
                  <a:gd name="T4" fmla="*/ 0 w 11"/>
                  <a:gd name="T5" fmla="*/ 0 h 17"/>
                  <a:gd name="T6" fmla="*/ 0 w 11"/>
                  <a:gd name="T7" fmla="*/ 0 h 17"/>
                  <a:gd name="T8" fmla="*/ 0 w 11"/>
                  <a:gd name="T9" fmla="*/ 1 h 17"/>
                  <a:gd name="T10" fmla="*/ 0 w 11"/>
                  <a:gd name="T11" fmla="*/ 1 h 17"/>
                  <a:gd name="T12" fmla="*/ 0 w 11"/>
                  <a:gd name="T13" fmla="*/ 0 h 17"/>
                  <a:gd name="T14" fmla="*/ 0 w 11"/>
                  <a:gd name="T15" fmla="*/ 0 h 17"/>
                  <a:gd name="T16" fmla="*/ 0 w 11"/>
                  <a:gd name="T17" fmla="*/ 0 h 17"/>
                  <a:gd name="T18" fmla="*/ 0 w 11"/>
                  <a:gd name="T19" fmla="*/ 0 h 17"/>
                  <a:gd name="T20" fmla="*/ 0 w 11"/>
                  <a:gd name="T21" fmla="*/ 0 h 17"/>
                  <a:gd name="T22" fmla="*/ 0 w 11"/>
                  <a:gd name="T23" fmla="*/ 0 h 17"/>
                  <a:gd name="T24" fmla="*/ 0 w 11"/>
                  <a:gd name="T25" fmla="*/ 0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" h="17">
                    <a:moveTo>
                      <a:pt x="10" y="2"/>
                    </a:moveTo>
                    <a:lnTo>
                      <a:pt x="8" y="4"/>
                    </a:lnTo>
                    <a:lnTo>
                      <a:pt x="6" y="6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17"/>
                    </a:lnTo>
                    <a:lnTo>
                      <a:pt x="3" y="10"/>
                    </a:lnTo>
                    <a:lnTo>
                      <a:pt x="6" y="5"/>
                    </a:lnTo>
                    <a:lnTo>
                      <a:pt x="8" y="1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0" y="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43" name="Freeform 305">
                <a:extLst>
                  <a:ext uri="{FF2B5EF4-FFF2-40B4-BE49-F238E27FC236}">
                    <a16:creationId xmlns:a16="http://schemas.microsoft.com/office/drawing/2014/main" id="{E7539AA9-D53F-4982-88B5-311BF5004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8" y="1800"/>
                <a:ext cx="3" cy="4"/>
              </a:xfrm>
              <a:custGeom>
                <a:avLst/>
                <a:gdLst>
                  <a:gd name="T0" fmla="*/ 1 w 15"/>
                  <a:gd name="T1" fmla="*/ 0 h 20"/>
                  <a:gd name="T2" fmla="*/ 0 w 15"/>
                  <a:gd name="T3" fmla="*/ 0 h 20"/>
                  <a:gd name="T4" fmla="*/ 0 w 15"/>
                  <a:gd name="T5" fmla="*/ 0 h 20"/>
                  <a:gd name="T6" fmla="*/ 0 w 15"/>
                  <a:gd name="T7" fmla="*/ 1 h 20"/>
                  <a:gd name="T8" fmla="*/ 0 w 15"/>
                  <a:gd name="T9" fmla="*/ 1 h 20"/>
                  <a:gd name="T10" fmla="*/ 0 w 15"/>
                  <a:gd name="T11" fmla="*/ 1 h 20"/>
                  <a:gd name="T12" fmla="*/ 0 w 15"/>
                  <a:gd name="T13" fmla="*/ 1 h 20"/>
                  <a:gd name="T14" fmla="*/ 0 w 15"/>
                  <a:gd name="T15" fmla="*/ 1 h 20"/>
                  <a:gd name="T16" fmla="*/ 0 w 15"/>
                  <a:gd name="T17" fmla="*/ 1 h 20"/>
                  <a:gd name="T18" fmla="*/ 0 w 15"/>
                  <a:gd name="T19" fmla="*/ 0 h 20"/>
                  <a:gd name="T20" fmla="*/ 0 w 15"/>
                  <a:gd name="T21" fmla="*/ 0 h 20"/>
                  <a:gd name="T22" fmla="*/ 0 w 15"/>
                  <a:gd name="T23" fmla="*/ 0 h 20"/>
                  <a:gd name="T24" fmla="*/ 1 w 15"/>
                  <a:gd name="T25" fmla="*/ 0 h 20"/>
                  <a:gd name="T26" fmla="*/ 1 w 15"/>
                  <a:gd name="T27" fmla="*/ 0 h 20"/>
                  <a:gd name="T28" fmla="*/ 1 w 15"/>
                  <a:gd name="T29" fmla="*/ 0 h 20"/>
                  <a:gd name="T30" fmla="*/ 1 w 15"/>
                  <a:gd name="T31" fmla="*/ 0 h 20"/>
                  <a:gd name="T32" fmla="*/ 1 w 15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" h="20">
                    <a:moveTo>
                      <a:pt x="14" y="3"/>
                    </a:moveTo>
                    <a:lnTo>
                      <a:pt x="12" y="6"/>
                    </a:lnTo>
                    <a:lnTo>
                      <a:pt x="9" y="9"/>
                    </a:lnTo>
                    <a:lnTo>
                      <a:pt x="3" y="17"/>
                    </a:lnTo>
                    <a:lnTo>
                      <a:pt x="2" y="20"/>
                    </a:lnTo>
                    <a:lnTo>
                      <a:pt x="1" y="20"/>
                    </a:lnTo>
                    <a:lnTo>
                      <a:pt x="0" y="20"/>
                    </a:lnTo>
                    <a:lnTo>
                      <a:pt x="2" y="18"/>
                    </a:lnTo>
                    <a:lnTo>
                      <a:pt x="4" y="16"/>
                    </a:lnTo>
                    <a:lnTo>
                      <a:pt x="5" y="11"/>
                    </a:lnTo>
                    <a:lnTo>
                      <a:pt x="9" y="8"/>
                    </a:lnTo>
                    <a:lnTo>
                      <a:pt x="10" y="6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4" y="2"/>
                    </a:lnTo>
                    <a:lnTo>
                      <a:pt x="14" y="3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44" name="Freeform 306">
                <a:extLst>
                  <a:ext uri="{FF2B5EF4-FFF2-40B4-BE49-F238E27FC236}">
                    <a16:creationId xmlns:a16="http://schemas.microsoft.com/office/drawing/2014/main" id="{482448AD-2035-4B51-B941-26C3DFCCE5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1" y="1756"/>
                <a:ext cx="20" cy="61"/>
              </a:xfrm>
              <a:custGeom>
                <a:avLst/>
                <a:gdLst>
                  <a:gd name="T0" fmla="*/ 0 w 101"/>
                  <a:gd name="T1" fmla="*/ 0 h 304"/>
                  <a:gd name="T2" fmla="*/ 1 w 101"/>
                  <a:gd name="T3" fmla="*/ 3 h 304"/>
                  <a:gd name="T4" fmla="*/ 2 w 101"/>
                  <a:gd name="T5" fmla="*/ 5 h 304"/>
                  <a:gd name="T6" fmla="*/ 2 w 101"/>
                  <a:gd name="T7" fmla="*/ 7 h 304"/>
                  <a:gd name="T8" fmla="*/ 3 w 101"/>
                  <a:gd name="T9" fmla="*/ 10 h 304"/>
                  <a:gd name="T10" fmla="*/ 4 w 101"/>
                  <a:gd name="T11" fmla="*/ 10 h 304"/>
                  <a:gd name="T12" fmla="*/ 4 w 101"/>
                  <a:gd name="T13" fmla="*/ 11 h 304"/>
                  <a:gd name="T14" fmla="*/ 4 w 101"/>
                  <a:gd name="T15" fmla="*/ 11 h 304"/>
                  <a:gd name="T16" fmla="*/ 4 w 101"/>
                  <a:gd name="T17" fmla="*/ 12 h 304"/>
                  <a:gd name="T18" fmla="*/ 4 w 101"/>
                  <a:gd name="T19" fmla="*/ 12 h 304"/>
                  <a:gd name="T20" fmla="*/ 4 w 101"/>
                  <a:gd name="T21" fmla="*/ 12 h 304"/>
                  <a:gd name="T22" fmla="*/ 4 w 101"/>
                  <a:gd name="T23" fmla="*/ 12 h 304"/>
                  <a:gd name="T24" fmla="*/ 4 w 101"/>
                  <a:gd name="T25" fmla="*/ 12 h 304"/>
                  <a:gd name="T26" fmla="*/ 4 w 101"/>
                  <a:gd name="T27" fmla="*/ 12 h 304"/>
                  <a:gd name="T28" fmla="*/ 4 w 101"/>
                  <a:gd name="T29" fmla="*/ 11 h 304"/>
                  <a:gd name="T30" fmla="*/ 3 w 101"/>
                  <a:gd name="T31" fmla="*/ 10 h 304"/>
                  <a:gd name="T32" fmla="*/ 3 w 101"/>
                  <a:gd name="T33" fmla="*/ 9 h 304"/>
                  <a:gd name="T34" fmla="*/ 2 w 101"/>
                  <a:gd name="T35" fmla="*/ 7 h 304"/>
                  <a:gd name="T36" fmla="*/ 2 w 101"/>
                  <a:gd name="T37" fmla="*/ 5 h 304"/>
                  <a:gd name="T38" fmla="*/ 1 w 101"/>
                  <a:gd name="T39" fmla="*/ 4 h 304"/>
                  <a:gd name="T40" fmla="*/ 0 w 101"/>
                  <a:gd name="T41" fmla="*/ 1 h 304"/>
                  <a:gd name="T42" fmla="*/ 0 w 101"/>
                  <a:gd name="T43" fmla="*/ 0 h 304"/>
                  <a:gd name="T44" fmla="*/ 0 w 101"/>
                  <a:gd name="T45" fmla="*/ 0 h 304"/>
                  <a:gd name="T46" fmla="*/ 0 w 101"/>
                  <a:gd name="T47" fmla="*/ 0 h 304"/>
                  <a:gd name="T48" fmla="*/ 0 w 101"/>
                  <a:gd name="T49" fmla="*/ 0 h 304"/>
                  <a:gd name="T50" fmla="*/ 0 w 101"/>
                  <a:gd name="T51" fmla="*/ 0 h 304"/>
                  <a:gd name="T52" fmla="*/ 0 w 101"/>
                  <a:gd name="T53" fmla="*/ 0 h 30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1" h="304">
                    <a:moveTo>
                      <a:pt x="2" y="7"/>
                    </a:moveTo>
                    <a:lnTo>
                      <a:pt x="28" y="83"/>
                    </a:lnTo>
                    <a:lnTo>
                      <a:pt x="44" y="129"/>
                    </a:lnTo>
                    <a:lnTo>
                      <a:pt x="60" y="175"/>
                    </a:lnTo>
                    <a:lnTo>
                      <a:pt x="86" y="249"/>
                    </a:lnTo>
                    <a:lnTo>
                      <a:pt x="92" y="261"/>
                    </a:lnTo>
                    <a:lnTo>
                      <a:pt x="95" y="268"/>
                    </a:lnTo>
                    <a:lnTo>
                      <a:pt x="99" y="276"/>
                    </a:lnTo>
                    <a:lnTo>
                      <a:pt x="101" y="287"/>
                    </a:lnTo>
                    <a:lnTo>
                      <a:pt x="101" y="289"/>
                    </a:lnTo>
                    <a:lnTo>
                      <a:pt x="100" y="293"/>
                    </a:lnTo>
                    <a:lnTo>
                      <a:pt x="100" y="300"/>
                    </a:lnTo>
                    <a:lnTo>
                      <a:pt x="100" y="304"/>
                    </a:lnTo>
                    <a:lnTo>
                      <a:pt x="97" y="294"/>
                    </a:lnTo>
                    <a:lnTo>
                      <a:pt x="90" y="278"/>
                    </a:lnTo>
                    <a:lnTo>
                      <a:pt x="82" y="254"/>
                    </a:lnTo>
                    <a:lnTo>
                      <a:pt x="73" y="229"/>
                    </a:lnTo>
                    <a:lnTo>
                      <a:pt x="52" y="167"/>
                    </a:lnTo>
                    <a:lnTo>
                      <a:pt x="40" y="129"/>
                    </a:lnTo>
                    <a:lnTo>
                      <a:pt x="27" y="91"/>
                    </a:lnTo>
                    <a:lnTo>
                      <a:pt x="8" y="26"/>
                    </a:lnTo>
                    <a:lnTo>
                      <a:pt x="2" y="8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3"/>
                    </a:lnTo>
                    <a:lnTo>
                      <a:pt x="2" y="7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45" name="Freeform 307">
                <a:extLst>
                  <a:ext uri="{FF2B5EF4-FFF2-40B4-BE49-F238E27FC236}">
                    <a16:creationId xmlns:a16="http://schemas.microsoft.com/office/drawing/2014/main" id="{13010D61-4C58-4C02-B3FC-338CDB3769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8" y="1778"/>
                <a:ext cx="6" cy="24"/>
              </a:xfrm>
              <a:custGeom>
                <a:avLst/>
                <a:gdLst>
                  <a:gd name="T0" fmla="*/ 0 w 27"/>
                  <a:gd name="T1" fmla="*/ 4 h 123"/>
                  <a:gd name="T2" fmla="*/ 0 w 27"/>
                  <a:gd name="T3" fmla="*/ 4 h 123"/>
                  <a:gd name="T4" fmla="*/ 0 w 27"/>
                  <a:gd name="T5" fmla="*/ 4 h 123"/>
                  <a:gd name="T6" fmla="*/ 1 w 27"/>
                  <a:gd name="T7" fmla="*/ 4 h 123"/>
                  <a:gd name="T8" fmla="*/ 1 w 27"/>
                  <a:gd name="T9" fmla="*/ 4 h 123"/>
                  <a:gd name="T10" fmla="*/ 1 w 27"/>
                  <a:gd name="T11" fmla="*/ 4 h 123"/>
                  <a:gd name="T12" fmla="*/ 1 w 27"/>
                  <a:gd name="T13" fmla="*/ 4 h 123"/>
                  <a:gd name="T14" fmla="*/ 1 w 27"/>
                  <a:gd name="T15" fmla="*/ 4 h 123"/>
                  <a:gd name="T16" fmla="*/ 1 w 27"/>
                  <a:gd name="T17" fmla="*/ 3 h 123"/>
                  <a:gd name="T18" fmla="*/ 1 w 27"/>
                  <a:gd name="T19" fmla="*/ 3 h 123"/>
                  <a:gd name="T20" fmla="*/ 1 w 27"/>
                  <a:gd name="T21" fmla="*/ 3 h 123"/>
                  <a:gd name="T22" fmla="*/ 1 w 27"/>
                  <a:gd name="T23" fmla="*/ 3 h 123"/>
                  <a:gd name="T24" fmla="*/ 1 w 27"/>
                  <a:gd name="T25" fmla="*/ 3 h 123"/>
                  <a:gd name="T26" fmla="*/ 1 w 27"/>
                  <a:gd name="T27" fmla="*/ 2 h 123"/>
                  <a:gd name="T28" fmla="*/ 1 w 27"/>
                  <a:gd name="T29" fmla="*/ 2 h 123"/>
                  <a:gd name="T30" fmla="*/ 1 w 27"/>
                  <a:gd name="T31" fmla="*/ 1 h 123"/>
                  <a:gd name="T32" fmla="*/ 1 w 27"/>
                  <a:gd name="T33" fmla="*/ 0 h 123"/>
                  <a:gd name="T34" fmla="*/ 1 w 27"/>
                  <a:gd name="T35" fmla="*/ 0 h 123"/>
                  <a:gd name="T36" fmla="*/ 1 w 27"/>
                  <a:gd name="T37" fmla="*/ 0 h 123"/>
                  <a:gd name="T38" fmla="*/ 1 w 27"/>
                  <a:gd name="T39" fmla="*/ 1 h 123"/>
                  <a:gd name="T40" fmla="*/ 1 w 27"/>
                  <a:gd name="T41" fmla="*/ 1 h 123"/>
                  <a:gd name="T42" fmla="*/ 1 w 27"/>
                  <a:gd name="T43" fmla="*/ 1 h 123"/>
                  <a:gd name="T44" fmla="*/ 0 w 27"/>
                  <a:gd name="T45" fmla="*/ 1 h 123"/>
                  <a:gd name="T46" fmla="*/ 0 w 27"/>
                  <a:gd name="T47" fmla="*/ 1 h 123"/>
                  <a:gd name="T48" fmla="*/ 0 w 27"/>
                  <a:gd name="T49" fmla="*/ 1 h 123"/>
                  <a:gd name="T50" fmla="*/ 0 w 27"/>
                  <a:gd name="T51" fmla="*/ 1 h 123"/>
                  <a:gd name="T52" fmla="*/ 0 w 27"/>
                  <a:gd name="T53" fmla="*/ 1 h 123"/>
                  <a:gd name="T54" fmla="*/ 0 w 27"/>
                  <a:gd name="T55" fmla="*/ 2 h 123"/>
                  <a:gd name="T56" fmla="*/ 0 w 27"/>
                  <a:gd name="T57" fmla="*/ 2 h 123"/>
                  <a:gd name="T58" fmla="*/ 0 w 27"/>
                  <a:gd name="T59" fmla="*/ 2 h 123"/>
                  <a:gd name="T60" fmla="*/ 0 w 27"/>
                  <a:gd name="T61" fmla="*/ 2 h 123"/>
                  <a:gd name="T62" fmla="*/ 0 w 27"/>
                  <a:gd name="T63" fmla="*/ 3 h 123"/>
                  <a:gd name="T64" fmla="*/ 0 w 27"/>
                  <a:gd name="T65" fmla="*/ 3 h 123"/>
                  <a:gd name="T66" fmla="*/ 0 w 27"/>
                  <a:gd name="T67" fmla="*/ 3 h 123"/>
                  <a:gd name="T68" fmla="*/ 0 w 27"/>
                  <a:gd name="T69" fmla="*/ 3 h 123"/>
                  <a:gd name="T70" fmla="*/ 0 w 27"/>
                  <a:gd name="T71" fmla="*/ 3 h 123"/>
                  <a:gd name="T72" fmla="*/ 0 w 27"/>
                  <a:gd name="T73" fmla="*/ 4 h 123"/>
                  <a:gd name="T74" fmla="*/ 0 w 27"/>
                  <a:gd name="T75" fmla="*/ 4 h 123"/>
                  <a:gd name="T76" fmla="*/ 0 w 27"/>
                  <a:gd name="T77" fmla="*/ 4 h 123"/>
                  <a:gd name="T78" fmla="*/ 0 w 27"/>
                  <a:gd name="T79" fmla="*/ 5 h 12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7" h="123">
                    <a:moveTo>
                      <a:pt x="6" y="117"/>
                    </a:moveTo>
                    <a:lnTo>
                      <a:pt x="7" y="108"/>
                    </a:lnTo>
                    <a:lnTo>
                      <a:pt x="7" y="111"/>
                    </a:lnTo>
                    <a:lnTo>
                      <a:pt x="10" y="117"/>
                    </a:lnTo>
                    <a:lnTo>
                      <a:pt x="11" y="118"/>
                    </a:lnTo>
                    <a:lnTo>
                      <a:pt x="11" y="117"/>
                    </a:lnTo>
                    <a:lnTo>
                      <a:pt x="12" y="110"/>
                    </a:lnTo>
                    <a:lnTo>
                      <a:pt x="12" y="107"/>
                    </a:lnTo>
                    <a:lnTo>
                      <a:pt x="12" y="105"/>
                    </a:lnTo>
                    <a:lnTo>
                      <a:pt x="14" y="107"/>
                    </a:lnTo>
                    <a:lnTo>
                      <a:pt x="14" y="108"/>
                    </a:lnTo>
                    <a:lnTo>
                      <a:pt x="17" y="106"/>
                    </a:lnTo>
                    <a:lnTo>
                      <a:pt x="17" y="103"/>
                    </a:lnTo>
                    <a:lnTo>
                      <a:pt x="17" y="100"/>
                    </a:lnTo>
                    <a:lnTo>
                      <a:pt x="16" y="92"/>
                    </a:lnTo>
                    <a:lnTo>
                      <a:pt x="17" y="90"/>
                    </a:lnTo>
                    <a:lnTo>
                      <a:pt x="19" y="90"/>
                    </a:lnTo>
                    <a:lnTo>
                      <a:pt x="20" y="89"/>
                    </a:lnTo>
                    <a:lnTo>
                      <a:pt x="22" y="84"/>
                    </a:lnTo>
                    <a:lnTo>
                      <a:pt x="22" y="83"/>
                    </a:lnTo>
                    <a:lnTo>
                      <a:pt x="23" y="78"/>
                    </a:lnTo>
                    <a:lnTo>
                      <a:pt x="23" y="76"/>
                    </a:lnTo>
                    <a:lnTo>
                      <a:pt x="21" y="76"/>
                    </a:lnTo>
                    <a:lnTo>
                      <a:pt x="21" y="75"/>
                    </a:lnTo>
                    <a:lnTo>
                      <a:pt x="21" y="71"/>
                    </a:lnTo>
                    <a:lnTo>
                      <a:pt x="22" y="66"/>
                    </a:lnTo>
                    <a:lnTo>
                      <a:pt x="24" y="60"/>
                    </a:lnTo>
                    <a:lnTo>
                      <a:pt x="25" y="55"/>
                    </a:lnTo>
                    <a:lnTo>
                      <a:pt x="27" y="46"/>
                    </a:lnTo>
                    <a:lnTo>
                      <a:pt x="27" y="43"/>
                    </a:lnTo>
                    <a:lnTo>
                      <a:pt x="25" y="42"/>
                    </a:lnTo>
                    <a:lnTo>
                      <a:pt x="25" y="34"/>
                    </a:lnTo>
                    <a:lnTo>
                      <a:pt x="25" y="26"/>
                    </a:lnTo>
                    <a:lnTo>
                      <a:pt x="24" y="12"/>
                    </a:lnTo>
                    <a:lnTo>
                      <a:pt x="23" y="0"/>
                    </a:lnTo>
                    <a:lnTo>
                      <a:pt x="21" y="5"/>
                    </a:lnTo>
                    <a:lnTo>
                      <a:pt x="20" y="6"/>
                    </a:lnTo>
                    <a:lnTo>
                      <a:pt x="17" y="12"/>
                    </a:lnTo>
                    <a:lnTo>
                      <a:pt x="15" y="17"/>
                    </a:lnTo>
                    <a:lnTo>
                      <a:pt x="14" y="22"/>
                    </a:lnTo>
                    <a:lnTo>
                      <a:pt x="14" y="21"/>
                    </a:lnTo>
                    <a:lnTo>
                      <a:pt x="14" y="17"/>
                    </a:lnTo>
                    <a:lnTo>
                      <a:pt x="13" y="18"/>
                    </a:lnTo>
                    <a:lnTo>
                      <a:pt x="12" y="23"/>
                    </a:lnTo>
                    <a:lnTo>
                      <a:pt x="11" y="27"/>
                    </a:lnTo>
                    <a:lnTo>
                      <a:pt x="11" y="32"/>
                    </a:lnTo>
                    <a:lnTo>
                      <a:pt x="10" y="35"/>
                    </a:lnTo>
                    <a:lnTo>
                      <a:pt x="8" y="35"/>
                    </a:lnTo>
                    <a:lnTo>
                      <a:pt x="8" y="30"/>
                    </a:lnTo>
                    <a:lnTo>
                      <a:pt x="8" y="24"/>
                    </a:lnTo>
                    <a:lnTo>
                      <a:pt x="7" y="27"/>
                    </a:lnTo>
                    <a:lnTo>
                      <a:pt x="6" y="32"/>
                    </a:lnTo>
                    <a:lnTo>
                      <a:pt x="6" y="37"/>
                    </a:lnTo>
                    <a:lnTo>
                      <a:pt x="6" y="42"/>
                    </a:lnTo>
                    <a:lnTo>
                      <a:pt x="6" y="46"/>
                    </a:lnTo>
                    <a:lnTo>
                      <a:pt x="5" y="52"/>
                    </a:lnTo>
                    <a:lnTo>
                      <a:pt x="5" y="54"/>
                    </a:lnTo>
                    <a:lnTo>
                      <a:pt x="4" y="46"/>
                    </a:lnTo>
                    <a:lnTo>
                      <a:pt x="3" y="47"/>
                    </a:lnTo>
                    <a:lnTo>
                      <a:pt x="2" y="52"/>
                    </a:lnTo>
                    <a:lnTo>
                      <a:pt x="3" y="59"/>
                    </a:lnTo>
                    <a:lnTo>
                      <a:pt x="3" y="66"/>
                    </a:lnTo>
                    <a:lnTo>
                      <a:pt x="3" y="68"/>
                    </a:lnTo>
                    <a:lnTo>
                      <a:pt x="3" y="76"/>
                    </a:lnTo>
                    <a:lnTo>
                      <a:pt x="3" y="83"/>
                    </a:lnTo>
                    <a:lnTo>
                      <a:pt x="3" y="77"/>
                    </a:lnTo>
                    <a:lnTo>
                      <a:pt x="2" y="75"/>
                    </a:lnTo>
                    <a:lnTo>
                      <a:pt x="0" y="75"/>
                    </a:lnTo>
                    <a:lnTo>
                      <a:pt x="0" y="81"/>
                    </a:lnTo>
                    <a:lnTo>
                      <a:pt x="2" y="89"/>
                    </a:lnTo>
                    <a:lnTo>
                      <a:pt x="3" y="99"/>
                    </a:lnTo>
                    <a:lnTo>
                      <a:pt x="6" y="106"/>
                    </a:lnTo>
                    <a:lnTo>
                      <a:pt x="5" y="110"/>
                    </a:lnTo>
                    <a:lnTo>
                      <a:pt x="4" y="114"/>
                    </a:lnTo>
                    <a:lnTo>
                      <a:pt x="4" y="117"/>
                    </a:lnTo>
                    <a:lnTo>
                      <a:pt x="4" y="120"/>
                    </a:lnTo>
                    <a:lnTo>
                      <a:pt x="5" y="123"/>
                    </a:lnTo>
                    <a:lnTo>
                      <a:pt x="5" y="122"/>
                    </a:lnTo>
                    <a:lnTo>
                      <a:pt x="6" y="117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46" name="Freeform 308">
                <a:extLst>
                  <a:ext uri="{FF2B5EF4-FFF2-40B4-BE49-F238E27FC236}">
                    <a16:creationId xmlns:a16="http://schemas.microsoft.com/office/drawing/2014/main" id="{E5329A0C-DA42-45F3-A533-45F8D2D03C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8" y="1780"/>
                <a:ext cx="5" cy="21"/>
              </a:xfrm>
              <a:custGeom>
                <a:avLst/>
                <a:gdLst>
                  <a:gd name="T0" fmla="*/ 0 w 25"/>
                  <a:gd name="T1" fmla="*/ 4 h 102"/>
                  <a:gd name="T2" fmla="*/ 0 w 25"/>
                  <a:gd name="T3" fmla="*/ 4 h 102"/>
                  <a:gd name="T4" fmla="*/ 0 w 25"/>
                  <a:gd name="T5" fmla="*/ 3 h 102"/>
                  <a:gd name="T6" fmla="*/ 1 w 25"/>
                  <a:gd name="T7" fmla="*/ 2 h 102"/>
                  <a:gd name="T8" fmla="*/ 1 w 25"/>
                  <a:gd name="T9" fmla="*/ 2 h 102"/>
                  <a:gd name="T10" fmla="*/ 1 w 25"/>
                  <a:gd name="T11" fmla="*/ 1 h 102"/>
                  <a:gd name="T12" fmla="*/ 1 w 25"/>
                  <a:gd name="T13" fmla="*/ 1 h 102"/>
                  <a:gd name="T14" fmla="*/ 1 w 25"/>
                  <a:gd name="T15" fmla="*/ 0 h 102"/>
                  <a:gd name="T16" fmla="*/ 1 w 25"/>
                  <a:gd name="T17" fmla="*/ 0 h 102"/>
                  <a:gd name="T18" fmla="*/ 1 w 25"/>
                  <a:gd name="T19" fmla="*/ 0 h 102"/>
                  <a:gd name="T20" fmla="*/ 1 w 25"/>
                  <a:gd name="T21" fmla="*/ 1 h 102"/>
                  <a:gd name="T22" fmla="*/ 1 w 25"/>
                  <a:gd name="T23" fmla="*/ 1 h 102"/>
                  <a:gd name="T24" fmla="*/ 1 w 25"/>
                  <a:gd name="T25" fmla="*/ 2 h 102"/>
                  <a:gd name="T26" fmla="*/ 0 w 25"/>
                  <a:gd name="T27" fmla="*/ 2 h 102"/>
                  <a:gd name="T28" fmla="*/ 0 w 25"/>
                  <a:gd name="T29" fmla="*/ 3 h 102"/>
                  <a:gd name="T30" fmla="*/ 0 w 25"/>
                  <a:gd name="T31" fmla="*/ 4 h 102"/>
                  <a:gd name="T32" fmla="*/ 0 w 25"/>
                  <a:gd name="T33" fmla="*/ 4 h 102"/>
                  <a:gd name="T34" fmla="*/ 0 w 25"/>
                  <a:gd name="T35" fmla="*/ 4 h 102"/>
                  <a:gd name="T36" fmla="*/ 0 w 25"/>
                  <a:gd name="T37" fmla="*/ 4 h 102"/>
                  <a:gd name="T38" fmla="*/ 0 w 25"/>
                  <a:gd name="T39" fmla="*/ 4 h 10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5" h="102">
                    <a:moveTo>
                      <a:pt x="2" y="102"/>
                    </a:moveTo>
                    <a:lnTo>
                      <a:pt x="4" y="90"/>
                    </a:lnTo>
                    <a:lnTo>
                      <a:pt x="10" y="71"/>
                    </a:lnTo>
                    <a:lnTo>
                      <a:pt x="15" y="44"/>
                    </a:lnTo>
                    <a:lnTo>
                      <a:pt x="16" y="39"/>
                    </a:lnTo>
                    <a:lnTo>
                      <a:pt x="19" y="31"/>
                    </a:lnTo>
                    <a:lnTo>
                      <a:pt x="20" y="25"/>
                    </a:lnTo>
                    <a:lnTo>
                      <a:pt x="23" y="11"/>
                    </a:lnTo>
                    <a:lnTo>
                      <a:pt x="24" y="4"/>
                    </a:lnTo>
                    <a:lnTo>
                      <a:pt x="25" y="0"/>
                    </a:lnTo>
                    <a:lnTo>
                      <a:pt x="22" y="17"/>
                    </a:lnTo>
                    <a:lnTo>
                      <a:pt x="19" y="28"/>
                    </a:lnTo>
                    <a:lnTo>
                      <a:pt x="15" y="44"/>
                    </a:lnTo>
                    <a:lnTo>
                      <a:pt x="11" y="59"/>
                    </a:lnTo>
                    <a:lnTo>
                      <a:pt x="6" y="77"/>
                    </a:lnTo>
                    <a:lnTo>
                      <a:pt x="4" y="89"/>
                    </a:lnTo>
                    <a:lnTo>
                      <a:pt x="0" y="101"/>
                    </a:lnTo>
                    <a:lnTo>
                      <a:pt x="0" y="102"/>
                    </a:lnTo>
                    <a:lnTo>
                      <a:pt x="2" y="10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47" name="Freeform 309">
                <a:extLst>
                  <a:ext uri="{FF2B5EF4-FFF2-40B4-BE49-F238E27FC236}">
                    <a16:creationId xmlns:a16="http://schemas.microsoft.com/office/drawing/2014/main" id="{85E4B4E6-2F92-40F9-8C42-408B67CC42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9" y="1796"/>
                <a:ext cx="2" cy="1"/>
              </a:xfrm>
              <a:custGeom>
                <a:avLst/>
                <a:gdLst>
                  <a:gd name="T0" fmla="*/ 0 w 7"/>
                  <a:gd name="T1" fmla="*/ 0 h 4"/>
                  <a:gd name="T2" fmla="*/ 0 w 7"/>
                  <a:gd name="T3" fmla="*/ 0 h 4"/>
                  <a:gd name="T4" fmla="*/ 0 w 7"/>
                  <a:gd name="T5" fmla="*/ 0 h 4"/>
                  <a:gd name="T6" fmla="*/ 1 w 7"/>
                  <a:gd name="T7" fmla="*/ 0 h 4"/>
                  <a:gd name="T8" fmla="*/ 1 w 7"/>
                  <a:gd name="T9" fmla="*/ 0 h 4"/>
                  <a:gd name="T10" fmla="*/ 0 w 7"/>
                  <a:gd name="T11" fmla="*/ 0 h 4"/>
                  <a:gd name="T12" fmla="*/ 0 w 7"/>
                  <a:gd name="T13" fmla="*/ 0 h 4"/>
                  <a:gd name="T14" fmla="*/ 0 w 7"/>
                  <a:gd name="T15" fmla="*/ 0 h 4"/>
                  <a:gd name="T16" fmla="*/ 0 w 7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4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48" name="Freeform 310">
                <a:extLst>
                  <a:ext uri="{FF2B5EF4-FFF2-40B4-BE49-F238E27FC236}">
                    <a16:creationId xmlns:a16="http://schemas.microsoft.com/office/drawing/2014/main" id="{BC25EAD5-F343-47D8-AFA5-D53E0E90F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0" y="1793"/>
                <a:ext cx="1" cy="1"/>
              </a:xfrm>
              <a:custGeom>
                <a:avLst/>
                <a:gdLst>
                  <a:gd name="T0" fmla="*/ 0 w 6"/>
                  <a:gd name="T1" fmla="*/ 0 h 4"/>
                  <a:gd name="T2" fmla="*/ 0 w 6"/>
                  <a:gd name="T3" fmla="*/ 0 h 4"/>
                  <a:gd name="T4" fmla="*/ 0 w 6"/>
                  <a:gd name="T5" fmla="*/ 0 h 4"/>
                  <a:gd name="T6" fmla="*/ 0 w 6"/>
                  <a:gd name="T7" fmla="*/ 0 h 4"/>
                  <a:gd name="T8" fmla="*/ 0 w 6"/>
                  <a:gd name="T9" fmla="*/ 0 h 4"/>
                  <a:gd name="T10" fmla="*/ 0 w 6"/>
                  <a:gd name="T11" fmla="*/ 0 h 4"/>
                  <a:gd name="T12" fmla="*/ 0 w 6"/>
                  <a:gd name="T13" fmla="*/ 0 h 4"/>
                  <a:gd name="T14" fmla="*/ 0 w 6"/>
                  <a:gd name="T15" fmla="*/ 0 h 4"/>
                  <a:gd name="T16" fmla="*/ 0 w 6"/>
                  <a:gd name="T17" fmla="*/ 0 h 4"/>
                  <a:gd name="T18" fmla="*/ 0 w 6"/>
                  <a:gd name="T19" fmla="*/ 0 h 4"/>
                  <a:gd name="T20" fmla="*/ 0 w 6"/>
                  <a:gd name="T21" fmla="*/ 0 h 4"/>
                  <a:gd name="T22" fmla="*/ 0 w 6"/>
                  <a:gd name="T23" fmla="*/ 0 h 4"/>
                  <a:gd name="T24" fmla="*/ 0 w 6"/>
                  <a:gd name="T25" fmla="*/ 0 h 4"/>
                  <a:gd name="T26" fmla="*/ 0 w 6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" h="4">
                    <a:moveTo>
                      <a:pt x="0" y="4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6" y="3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49" name="Freeform 311">
                <a:extLst>
                  <a:ext uri="{FF2B5EF4-FFF2-40B4-BE49-F238E27FC236}">
                    <a16:creationId xmlns:a16="http://schemas.microsoft.com/office/drawing/2014/main" id="{FD0DFC09-EAA1-474D-9119-F8885A60FF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2" y="1788"/>
                <a:ext cx="1" cy="1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0 h 3"/>
                  <a:gd name="T4" fmla="*/ 0 w 4"/>
                  <a:gd name="T5" fmla="*/ 0 h 3"/>
                  <a:gd name="T6" fmla="*/ 0 w 4"/>
                  <a:gd name="T7" fmla="*/ 0 h 3"/>
                  <a:gd name="T8" fmla="*/ 0 w 4"/>
                  <a:gd name="T9" fmla="*/ 0 h 3"/>
                  <a:gd name="T10" fmla="*/ 0 w 4"/>
                  <a:gd name="T11" fmla="*/ 0 h 3"/>
                  <a:gd name="T12" fmla="*/ 0 w 4"/>
                  <a:gd name="T13" fmla="*/ 0 h 3"/>
                  <a:gd name="T14" fmla="*/ 0 w 4"/>
                  <a:gd name="T15" fmla="*/ 0 h 3"/>
                  <a:gd name="T16" fmla="*/ 0 w 4"/>
                  <a:gd name="T17" fmla="*/ 0 h 3"/>
                  <a:gd name="T18" fmla="*/ 0 w 4"/>
                  <a:gd name="T19" fmla="*/ 0 h 3"/>
                  <a:gd name="T20" fmla="*/ 0 w 4"/>
                  <a:gd name="T21" fmla="*/ 0 h 3"/>
                  <a:gd name="T22" fmla="*/ 0 w 4"/>
                  <a:gd name="T23" fmla="*/ 0 h 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lnTo>
                      <a:pt x="1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50" name="Freeform 312">
                <a:extLst>
                  <a:ext uri="{FF2B5EF4-FFF2-40B4-BE49-F238E27FC236}">
                    <a16:creationId xmlns:a16="http://schemas.microsoft.com/office/drawing/2014/main" id="{0D25F6A6-DC82-400F-A96E-A86CDE1084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1" y="1784"/>
                <a:ext cx="1" cy="6"/>
              </a:xfrm>
              <a:custGeom>
                <a:avLst/>
                <a:gdLst>
                  <a:gd name="T0" fmla="*/ 1 w 1"/>
                  <a:gd name="T1" fmla="*/ 1 h 29"/>
                  <a:gd name="T2" fmla="*/ 1 w 1"/>
                  <a:gd name="T3" fmla="*/ 1 h 29"/>
                  <a:gd name="T4" fmla="*/ 1 w 1"/>
                  <a:gd name="T5" fmla="*/ 1 h 29"/>
                  <a:gd name="T6" fmla="*/ 1 w 1"/>
                  <a:gd name="T7" fmla="*/ 0 h 29"/>
                  <a:gd name="T8" fmla="*/ 1 w 1"/>
                  <a:gd name="T9" fmla="*/ 0 h 29"/>
                  <a:gd name="T10" fmla="*/ 1 w 1"/>
                  <a:gd name="T11" fmla="*/ 0 h 29"/>
                  <a:gd name="T12" fmla="*/ 1 w 1"/>
                  <a:gd name="T13" fmla="*/ 0 h 29"/>
                  <a:gd name="T14" fmla="*/ 0 w 1"/>
                  <a:gd name="T15" fmla="*/ 1 h 29"/>
                  <a:gd name="T16" fmla="*/ 0 w 1"/>
                  <a:gd name="T17" fmla="*/ 1 h 29"/>
                  <a:gd name="T18" fmla="*/ 0 w 1"/>
                  <a:gd name="T19" fmla="*/ 1 h 29"/>
                  <a:gd name="T20" fmla="*/ 0 w 1"/>
                  <a:gd name="T21" fmla="*/ 1 h 29"/>
                  <a:gd name="T22" fmla="*/ 1 w 1"/>
                  <a:gd name="T23" fmla="*/ 1 h 29"/>
                  <a:gd name="T24" fmla="*/ 1 w 1"/>
                  <a:gd name="T25" fmla="*/ 1 h 2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" h="29">
                    <a:moveTo>
                      <a:pt x="1" y="28"/>
                    </a:moveTo>
                    <a:lnTo>
                      <a:pt x="1" y="22"/>
                    </a:lnTo>
                    <a:lnTo>
                      <a:pt x="1" y="16"/>
                    </a:lnTo>
                    <a:lnTo>
                      <a:pt x="1" y="9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10"/>
                    </a:lnTo>
                    <a:lnTo>
                      <a:pt x="0" y="15"/>
                    </a:lnTo>
                    <a:lnTo>
                      <a:pt x="0" y="24"/>
                    </a:lnTo>
                    <a:lnTo>
                      <a:pt x="0" y="27"/>
                    </a:lnTo>
                    <a:lnTo>
                      <a:pt x="1" y="29"/>
                    </a:lnTo>
                    <a:lnTo>
                      <a:pt x="1" y="28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51" name="Freeform 313">
                <a:extLst>
                  <a:ext uri="{FF2B5EF4-FFF2-40B4-BE49-F238E27FC236}">
                    <a16:creationId xmlns:a16="http://schemas.microsoft.com/office/drawing/2014/main" id="{8789FC1F-6CF9-4270-8D2B-2CBB48197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0" y="1787"/>
                <a:ext cx="1" cy="8"/>
              </a:xfrm>
              <a:custGeom>
                <a:avLst/>
                <a:gdLst>
                  <a:gd name="T0" fmla="*/ 0 w 1"/>
                  <a:gd name="T1" fmla="*/ 1 h 40"/>
                  <a:gd name="T2" fmla="*/ 0 w 1"/>
                  <a:gd name="T3" fmla="*/ 1 h 40"/>
                  <a:gd name="T4" fmla="*/ 0 w 1"/>
                  <a:gd name="T5" fmla="*/ 1 h 40"/>
                  <a:gd name="T6" fmla="*/ 0 w 1"/>
                  <a:gd name="T7" fmla="*/ 0 h 40"/>
                  <a:gd name="T8" fmla="*/ 0 w 1"/>
                  <a:gd name="T9" fmla="*/ 0 h 40"/>
                  <a:gd name="T10" fmla="*/ 0 w 1"/>
                  <a:gd name="T11" fmla="*/ 0 h 40"/>
                  <a:gd name="T12" fmla="*/ 0 w 1"/>
                  <a:gd name="T13" fmla="*/ 0 h 40"/>
                  <a:gd name="T14" fmla="*/ 0 w 1"/>
                  <a:gd name="T15" fmla="*/ 0 h 40"/>
                  <a:gd name="T16" fmla="*/ 0 w 1"/>
                  <a:gd name="T17" fmla="*/ 0 h 40"/>
                  <a:gd name="T18" fmla="*/ 0 w 1"/>
                  <a:gd name="T19" fmla="*/ 1 h 40"/>
                  <a:gd name="T20" fmla="*/ 0 w 1"/>
                  <a:gd name="T21" fmla="*/ 1 h 40"/>
                  <a:gd name="T22" fmla="*/ 0 w 1"/>
                  <a:gd name="T23" fmla="*/ 1 h 40"/>
                  <a:gd name="T24" fmla="*/ 0 w 1"/>
                  <a:gd name="T25" fmla="*/ 1 h 40"/>
                  <a:gd name="T26" fmla="*/ 0 w 1"/>
                  <a:gd name="T27" fmla="*/ 2 h 40"/>
                  <a:gd name="T28" fmla="*/ 0 w 1"/>
                  <a:gd name="T29" fmla="*/ 2 h 40"/>
                  <a:gd name="T30" fmla="*/ 0 w 1"/>
                  <a:gd name="T31" fmla="*/ 2 h 40"/>
                  <a:gd name="T32" fmla="*/ 0 w 1"/>
                  <a:gd name="T33" fmla="*/ 1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" h="40">
                    <a:moveTo>
                      <a:pt x="0" y="37"/>
                    </a:moveTo>
                    <a:lnTo>
                      <a:pt x="0" y="31"/>
                    </a:lnTo>
                    <a:lnTo>
                      <a:pt x="0" y="23"/>
                    </a:lnTo>
                    <a:lnTo>
                      <a:pt x="0" y="8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0" y="40"/>
                    </a:lnTo>
                    <a:lnTo>
                      <a:pt x="0" y="39"/>
                    </a:lnTo>
                    <a:lnTo>
                      <a:pt x="0" y="37"/>
                    </a:lnTo>
                  </a:path>
                </a:pathLst>
              </a:custGeom>
              <a:noFill/>
              <a:ln w="30163">
                <a:solidFill>
                  <a:srgbClr val="80FF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52" name="Rectangle 314">
                <a:extLst>
                  <a:ext uri="{FF2B5EF4-FFF2-40B4-BE49-F238E27FC236}">
                    <a16:creationId xmlns:a16="http://schemas.microsoft.com/office/drawing/2014/main" id="{912CA16A-5999-4E0B-80D7-352FAE8C36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8" y="2491"/>
                <a:ext cx="64" cy="40"/>
              </a:xfrm>
              <a:prstGeom prst="rect">
                <a:avLst/>
              </a:prstGeom>
              <a:solidFill>
                <a:srgbClr val="46D5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53" name="Rectangle 315">
                <a:extLst>
                  <a:ext uri="{FF2B5EF4-FFF2-40B4-BE49-F238E27FC236}">
                    <a16:creationId xmlns:a16="http://schemas.microsoft.com/office/drawing/2014/main" id="{7FB5FAFD-50F1-4B83-B6FE-213FC551A8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7" y="2500"/>
                <a:ext cx="46" cy="22"/>
              </a:xfrm>
              <a:prstGeom prst="rect">
                <a:avLst/>
              </a:prstGeom>
              <a:noFill/>
              <a:ln w="30163">
                <a:solidFill>
                  <a:srgbClr val="46D54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54" name="Rectangle 316">
                <a:extLst>
                  <a:ext uri="{FF2B5EF4-FFF2-40B4-BE49-F238E27FC236}">
                    <a16:creationId xmlns:a16="http://schemas.microsoft.com/office/drawing/2014/main" id="{CD606346-1805-4981-AE44-E0E8A06A94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4" y="2531"/>
                <a:ext cx="220" cy="77"/>
              </a:xfrm>
              <a:prstGeom prst="rect">
                <a:avLst/>
              </a:prstGeom>
              <a:solidFill>
                <a:srgbClr val="46D5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55" name="Rectangle 317">
                <a:extLst>
                  <a:ext uri="{FF2B5EF4-FFF2-40B4-BE49-F238E27FC236}">
                    <a16:creationId xmlns:a16="http://schemas.microsoft.com/office/drawing/2014/main" id="{3C4B9314-31F1-42A6-B420-2C52A6307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8" y="2535"/>
                <a:ext cx="212" cy="69"/>
              </a:xfrm>
              <a:prstGeom prst="rect">
                <a:avLst/>
              </a:prstGeom>
              <a:noFill/>
              <a:ln w="14288">
                <a:solidFill>
                  <a:srgbClr val="46D54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56" name="Freeform 318">
                <a:extLst>
                  <a:ext uri="{FF2B5EF4-FFF2-40B4-BE49-F238E27FC236}">
                    <a16:creationId xmlns:a16="http://schemas.microsoft.com/office/drawing/2014/main" id="{29BC2032-9A27-49F6-BC46-F5C7BC2AE9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7" y="2016"/>
                <a:ext cx="31" cy="30"/>
              </a:xfrm>
              <a:custGeom>
                <a:avLst/>
                <a:gdLst>
                  <a:gd name="T0" fmla="*/ 6 w 153"/>
                  <a:gd name="T1" fmla="*/ 1 h 146"/>
                  <a:gd name="T2" fmla="*/ 6 w 153"/>
                  <a:gd name="T3" fmla="*/ 1 h 146"/>
                  <a:gd name="T4" fmla="*/ 6 w 153"/>
                  <a:gd name="T5" fmla="*/ 2 h 146"/>
                  <a:gd name="T6" fmla="*/ 5 w 153"/>
                  <a:gd name="T7" fmla="*/ 2 h 146"/>
                  <a:gd name="T8" fmla="*/ 5 w 153"/>
                  <a:gd name="T9" fmla="*/ 3 h 146"/>
                  <a:gd name="T10" fmla="*/ 5 w 153"/>
                  <a:gd name="T11" fmla="*/ 3 h 146"/>
                  <a:gd name="T12" fmla="*/ 5 w 153"/>
                  <a:gd name="T13" fmla="*/ 3 h 146"/>
                  <a:gd name="T14" fmla="*/ 4 w 153"/>
                  <a:gd name="T15" fmla="*/ 4 h 146"/>
                  <a:gd name="T16" fmla="*/ 4 w 153"/>
                  <a:gd name="T17" fmla="*/ 4 h 146"/>
                  <a:gd name="T18" fmla="*/ 4 w 153"/>
                  <a:gd name="T19" fmla="*/ 5 h 146"/>
                  <a:gd name="T20" fmla="*/ 4 w 153"/>
                  <a:gd name="T21" fmla="*/ 5 h 146"/>
                  <a:gd name="T22" fmla="*/ 4 w 153"/>
                  <a:gd name="T23" fmla="*/ 5 h 146"/>
                  <a:gd name="T24" fmla="*/ 3 w 153"/>
                  <a:gd name="T25" fmla="*/ 5 h 146"/>
                  <a:gd name="T26" fmla="*/ 3 w 153"/>
                  <a:gd name="T27" fmla="*/ 6 h 146"/>
                  <a:gd name="T28" fmla="*/ 2 w 153"/>
                  <a:gd name="T29" fmla="*/ 6 h 146"/>
                  <a:gd name="T30" fmla="*/ 2 w 153"/>
                  <a:gd name="T31" fmla="*/ 6 h 146"/>
                  <a:gd name="T32" fmla="*/ 1 w 153"/>
                  <a:gd name="T33" fmla="*/ 6 h 146"/>
                  <a:gd name="T34" fmla="*/ 0 w 153"/>
                  <a:gd name="T35" fmla="*/ 5 h 146"/>
                  <a:gd name="T36" fmla="*/ 1 w 153"/>
                  <a:gd name="T37" fmla="*/ 4 h 146"/>
                  <a:gd name="T38" fmla="*/ 1 w 153"/>
                  <a:gd name="T39" fmla="*/ 4 h 146"/>
                  <a:gd name="T40" fmla="*/ 1 w 153"/>
                  <a:gd name="T41" fmla="*/ 3 h 146"/>
                  <a:gd name="T42" fmla="*/ 1 w 153"/>
                  <a:gd name="T43" fmla="*/ 3 h 146"/>
                  <a:gd name="T44" fmla="*/ 1 w 153"/>
                  <a:gd name="T45" fmla="*/ 3 h 146"/>
                  <a:gd name="T46" fmla="*/ 2 w 153"/>
                  <a:gd name="T47" fmla="*/ 2 h 146"/>
                  <a:gd name="T48" fmla="*/ 2 w 153"/>
                  <a:gd name="T49" fmla="*/ 2 h 146"/>
                  <a:gd name="T50" fmla="*/ 1 w 153"/>
                  <a:gd name="T51" fmla="*/ 2 h 146"/>
                  <a:gd name="T52" fmla="*/ 2 w 153"/>
                  <a:gd name="T53" fmla="*/ 2 h 146"/>
                  <a:gd name="T54" fmla="*/ 2 w 153"/>
                  <a:gd name="T55" fmla="*/ 2 h 146"/>
                  <a:gd name="T56" fmla="*/ 3 w 153"/>
                  <a:gd name="T57" fmla="*/ 1 h 146"/>
                  <a:gd name="T58" fmla="*/ 2 w 153"/>
                  <a:gd name="T59" fmla="*/ 1 h 146"/>
                  <a:gd name="T60" fmla="*/ 3 w 153"/>
                  <a:gd name="T61" fmla="*/ 1 h 146"/>
                  <a:gd name="T62" fmla="*/ 3 w 153"/>
                  <a:gd name="T63" fmla="*/ 1 h 146"/>
                  <a:gd name="T64" fmla="*/ 4 w 153"/>
                  <a:gd name="T65" fmla="*/ 0 h 146"/>
                  <a:gd name="T66" fmla="*/ 4 w 153"/>
                  <a:gd name="T67" fmla="*/ 0 h 146"/>
                  <a:gd name="T68" fmla="*/ 4 w 153"/>
                  <a:gd name="T69" fmla="*/ 0 h 146"/>
                  <a:gd name="T70" fmla="*/ 5 w 153"/>
                  <a:gd name="T71" fmla="*/ 0 h 146"/>
                  <a:gd name="T72" fmla="*/ 5 w 153"/>
                  <a:gd name="T73" fmla="*/ 1 h 146"/>
                  <a:gd name="T74" fmla="*/ 6 w 153"/>
                  <a:gd name="T75" fmla="*/ 0 h 146"/>
                  <a:gd name="T76" fmla="*/ 6 w 153"/>
                  <a:gd name="T77" fmla="*/ 0 h 146"/>
                  <a:gd name="T78" fmla="*/ 6 w 153"/>
                  <a:gd name="T79" fmla="*/ 1 h 14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53" h="146">
                    <a:moveTo>
                      <a:pt x="146" y="18"/>
                    </a:moveTo>
                    <a:lnTo>
                      <a:pt x="136" y="27"/>
                    </a:lnTo>
                    <a:lnTo>
                      <a:pt x="138" y="30"/>
                    </a:lnTo>
                    <a:lnTo>
                      <a:pt x="146" y="36"/>
                    </a:lnTo>
                    <a:lnTo>
                      <a:pt x="147" y="43"/>
                    </a:lnTo>
                    <a:lnTo>
                      <a:pt x="145" y="45"/>
                    </a:lnTo>
                    <a:lnTo>
                      <a:pt x="138" y="51"/>
                    </a:lnTo>
                    <a:lnTo>
                      <a:pt x="133" y="50"/>
                    </a:lnTo>
                    <a:lnTo>
                      <a:pt x="130" y="51"/>
                    </a:lnTo>
                    <a:lnTo>
                      <a:pt x="134" y="63"/>
                    </a:lnTo>
                    <a:lnTo>
                      <a:pt x="135" y="67"/>
                    </a:lnTo>
                    <a:lnTo>
                      <a:pt x="132" y="80"/>
                    </a:lnTo>
                    <a:lnTo>
                      <a:pt x="128" y="81"/>
                    </a:lnTo>
                    <a:lnTo>
                      <a:pt x="125" y="83"/>
                    </a:lnTo>
                    <a:lnTo>
                      <a:pt x="115" y="83"/>
                    </a:lnTo>
                    <a:lnTo>
                      <a:pt x="111" y="87"/>
                    </a:lnTo>
                    <a:lnTo>
                      <a:pt x="111" y="95"/>
                    </a:lnTo>
                    <a:lnTo>
                      <a:pt x="109" y="102"/>
                    </a:lnTo>
                    <a:lnTo>
                      <a:pt x="104" y="111"/>
                    </a:lnTo>
                    <a:lnTo>
                      <a:pt x="103" y="112"/>
                    </a:lnTo>
                    <a:lnTo>
                      <a:pt x="98" y="118"/>
                    </a:lnTo>
                    <a:lnTo>
                      <a:pt x="94" y="119"/>
                    </a:lnTo>
                    <a:lnTo>
                      <a:pt x="94" y="109"/>
                    </a:lnTo>
                    <a:lnTo>
                      <a:pt x="93" y="106"/>
                    </a:lnTo>
                    <a:lnTo>
                      <a:pt x="87" y="108"/>
                    </a:lnTo>
                    <a:lnTo>
                      <a:pt x="81" y="115"/>
                    </a:lnTo>
                    <a:lnTo>
                      <a:pt x="74" y="130"/>
                    </a:lnTo>
                    <a:lnTo>
                      <a:pt x="67" y="140"/>
                    </a:lnTo>
                    <a:lnTo>
                      <a:pt x="57" y="146"/>
                    </a:lnTo>
                    <a:lnTo>
                      <a:pt x="52" y="146"/>
                    </a:lnTo>
                    <a:lnTo>
                      <a:pt x="51" y="140"/>
                    </a:lnTo>
                    <a:lnTo>
                      <a:pt x="42" y="140"/>
                    </a:lnTo>
                    <a:lnTo>
                      <a:pt x="31" y="145"/>
                    </a:lnTo>
                    <a:lnTo>
                      <a:pt x="14" y="145"/>
                    </a:lnTo>
                    <a:lnTo>
                      <a:pt x="0" y="139"/>
                    </a:lnTo>
                    <a:lnTo>
                      <a:pt x="5" y="127"/>
                    </a:lnTo>
                    <a:lnTo>
                      <a:pt x="7" y="120"/>
                    </a:lnTo>
                    <a:lnTo>
                      <a:pt x="14" y="104"/>
                    </a:lnTo>
                    <a:lnTo>
                      <a:pt x="20" y="95"/>
                    </a:lnTo>
                    <a:lnTo>
                      <a:pt x="26" y="87"/>
                    </a:lnTo>
                    <a:lnTo>
                      <a:pt x="25" y="87"/>
                    </a:lnTo>
                    <a:lnTo>
                      <a:pt x="25" y="85"/>
                    </a:lnTo>
                    <a:lnTo>
                      <a:pt x="22" y="85"/>
                    </a:lnTo>
                    <a:lnTo>
                      <a:pt x="23" y="79"/>
                    </a:lnTo>
                    <a:lnTo>
                      <a:pt x="28" y="75"/>
                    </a:lnTo>
                    <a:lnTo>
                      <a:pt x="34" y="68"/>
                    </a:lnTo>
                    <a:lnTo>
                      <a:pt x="40" y="62"/>
                    </a:lnTo>
                    <a:lnTo>
                      <a:pt x="43" y="60"/>
                    </a:lnTo>
                    <a:lnTo>
                      <a:pt x="44" y="57"/>
                    </a:lnTo>
                    <a:lnTo>
                      <a:pt x="44" y="53"/>
                    </a:lnTo>
                    <a:lnTo>
                      <a:pt x="37" y="52"/>
                    </a:lnTo>
                    <a:lnTo>
                      <a:pt x="30" y="52"/>
                    </a:lnTo>
                    <a:lnTo>
                      <a:pt x="34" y="45"/>
                    </a:lnTo>
                    <a:lnTo>
                      <a:pt x="40" y="42"/>
                    </a:lnTo>
                    <a:lnTo>
                      <a:pt x="45" y="38"/>
                    </a:lnTo>
                    <a:lnTo>
                      <a:pt x="53" y="38"/>
                    </a:lnTo>
                    <a:lnTo>
                      <a:pt x="58" y="37"/>
                    </a:lnTo>
                    <a:lnTo>
                      <a:pt x="66" y="33"/>
                    </a:lnTo>
                    <a:lnTo>
                      <a:pt x="68" y="27"/>
                    </a:lnTo>
                    <a:lnTo>
                      <a:pt x="58" y="23"/>
                    </a:lnTo>
                    <a:lnTo>
                      <a:pt x="59" y="16"/>
                    </a:lnTo>
                    <a:lnTo>
                      <a:pt x="66" y="13"/>
                    </a:lnTo>
                    <a:lnTo>
                      <a:pt x="75" y="15"/>
                    </a:lnTo>
                    <a:lnTo>
                      <a:pt x="83" y="15"/>
                    </a:lnTo>
                    <a:lnTo>
                      <a:pt x="86" y="13"/>
                    </a:lnTo>
                    <a:lnTo>
                      <a:pt x="96" y="12"/>
                    </a:lnTo>
                    <a:lnTo>
                      <a:pt x="104" y="11"/>
                    </a:lnTo>
                    <a:lnTo>
                      <a:pt x="98" y="9"/>
                    </a:lnTo>
                    <a:lnTo>
                      <a:pt x="95" y="5"/>
                    </a:lnTo>
                    <a:lnTo>
                      <a:pt x="94" y="2"/>
                    </a:lnTo>
                    <a:lnTo>
                      <a:pt x="102" y="0"/>
                    </a:lnTo>
                    <a:lnTo>
                      <a:pt x="112" y="2"/>
                    </a:lnTo>
                    <a:lnTo>
                      <a:pt x="125" y="8"/>
                    </a:lnTo>
                    <a:lnTo>
                      <a:pt x="133" y="20"/>
                    </a:lnTo>
                    <a:lnTo>
                      <a:pt x="138" y="16"/>
                    </a:lnTo>
                    <a:lnTo>
                      <a:pt x="142" y="10"/>
                    </a:lnTo>
                    <a:lnTo>
                      <a:pt x="146" y="7"/>
                    </a:lnTo>
                    <a:lnTo>
                      <a:pt x="151" y="8"/>
                    </a:lnTo>
                    <a:lnTo>
                      <a:pt x="153" y="11"/>
                    </a:lnTo>
                    <a:lnTo>
                      <a:pt x="152" y="13"/>
                    </a:lnTo>
                    <a:lnTo>
                      <a:pt x="146" y="18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57" name="Freeform 319">
                <a:extLst>
                  <a:ext uri="{FF2B5EF4-FFF2-40B4-BE49-F238E27FC236}">
                    <a16:creationId xmlns:a16="http://schemas.microsoft.com/office/drawing/2014/main" id="{08AAF76C-18C4-459E-8D00-562F459356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1" y="2015"/>
                <a:ext cx="25" cy="29"/>
              </a:xfrm>
              <a:custGeom>
                <a:avLst/>
                <a:gdLst>
                  <a:gd name="T0" fmla="*/ 5 w 125"/>
                  <a:gd name="T1" fmla="*/ 0 h 147"/>
                  <a:gd name="T2" fmla="*/ 4 w 125"/>
                  <a:gd name="T3" fmla="*/ 1 h 147"/>
                  <a:gd name="T4" fmla="*/ 4 w 125"/>
                  <a:gd name="T5" fmla="*/ 2 h 147"/>
                  <a:gd name="T6" fmla="*/ 2 w 125"/>
                  <a:gd name="T7" fmla="*/ 3 h 147"/>
                  <a:gd name="T8" fmla="*/ 2 w 125"/>
                  <a:gd name="T9" fmla="*/ 4 h 147"/>
                  <a:gd name="T10" fmla="*/ 2 w 125"/>
                  <a:gd name="T11" fmla="*/ 4 h 147"/>
                  <a:gd name="T12" fmla="*/ 1 w 125"/>
                  <a:gd name="T13" fmla="*/ 5 h 147"/>
                  <a:gd name="T14" fmla="*/ 1 w 125"/>
                  <a:gd name="T15" fmla="*/ 5 h 147"/>
                  <a:gd name="T16" fmla="*/ 0 w 125"/>
                  <a:gd name="T17" fmla="*/ 6 h 147"/>
                  <a:gd name="T18" fmla="*/ 0 w 125"/>
                  <a:gd name="T19" fmla="*/ 6 h 147"/>
                  <a:gd name="T20" fmla="*/ 1 w 125"/>
                  <a:gd name="T21" fmla="*/ 5 h 147"/>
                  <a:gd name="T22" fmla="*/ 1 w 125"/>
                  <a:gd name="T23" fmla="*/ 4 h 147"/>
                  <a:gd name="T24" fmla="*/ 2 w 125"/>
                  <a:gd name="T25" fmla="*/ 3 h 147"/>
                  <a:gd name="T26" fmla="*/ 3 w 125"/>
                  <a:gd name="T27" fmla="*/ 2 h 147"/>
                  <a:gd name="T28" fmla="*/ 4 w 125"/>
                  <a:gd name="T29" fmla="*/ 1 h 147"/>
                  <a:gd name="T30" fmla="*/ 4 w 125"/>
                  <a:gd name="T31" fmla="*/ 1 h 147"/>
                  <a:gd name="T32" fmla="*/ 5 w 125"/>
                  <a:gd name="T33" fmla="*/ 0 h 147"/>
                  <a:gd name="T34" fmla="*/ 5 w 125"/>
                  <a:gd name="T35" fmla="*/ 0 h 147"/>
                  <a:gd name="T36" fmla="*/ 5 w 125"/>
                  <a:gd name="T37" fmla="*/ 0 h 147"/>
                  <a:gd name="T38" fmla="*/ 5 w 125"/>
                  <a:gd name="T39" fmla="*/ 0 h 14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25" h="147">
                    <a:moveTo>
                      <a:pt x="125" y="6"/>
                    </a:moveTo>
                    <a:lnTo>
                      <a:pt x="111" y="19"/>
                    </a:lnTo>
                    <a:lnTo>
                      <a:pt x="88" y="50"/>
                    </a:lnTo>
                    <a:lnTo>
                      <a:pt x="55" y="87"/>
                    </a:lnTo>
                    <a:lnTo>
                      <a:pt x="48" y="95"/>
                    </a:lnTo>
                    <a:lnTo>
                      <a:pt x="39" y="105"/>
                    </a:lnTo>
                    <a:lnTo>
                      <a:pt x="30" y="116"/>
                    </a:lnTo>
                    <a:lnTo>
                      <a:pt x="13" y="135"/>
                    </a:lnTo>
                    <a:lnTo>
                      <a:pt x="4" y="143"/>
                    </a:lnTo>
                    <a:lnTo>
                      <a:pt x="0" y="147"/>
                    </a:lnTo>
                    <a:lnTo>
                      <a:pt x="20" y="125"/>
                    </a:lnTo>
                    <a:lnTo>
                      <a:pt x="34" y="109"/>
                    </a:lnTo>
                    <a:lnTo>
                      <a:pt x="54" y="85"/>
                    </a:lnTo>
                    <a:lnTo>
                      <a:pt x="72" y="61"/>
                    </a:lnTo>
                    <a:lnTo>
                      <a:pt x="94" y="35"/>
                    </a:lnTo>
                    <a:lnTo>
                      <a:pt x="109" y="17"/>
                    </a:lnTo>
                    <a:lnTo>
                      <a:pt x="123" y="0"/>
                    </a:lnTo>
                    <a:lnTo>
                      <a:pt x="124" y="1"/>
                    </a:lnTo>
                    <a:lnTo>
                      <a:pt x="125" y="2"/>
                    </a:lnTo>
                    <a:lnTo>
                      <a:pt x="125" y="6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58" name="Freeform 320">
                <a:extLst>
                  <a:ext uri="{FF2B5EF4-FFF2-40B4-BE49-F238E27FC236}">
                    <a16:creationId xmlns:a16="http://schemas.microsoft.com/office/drawing/2014/main" id="{DB905855-E323-4A4F-819E-CC7ECC6A6E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1" y="2022"/>
                <a:ext cx="1" cy="7"/>
              </a:xfrm>
              <a:custGeom>
                <a:avLst/>
                <a:gdLst>
                  <a:gd name="T0" fmla="*/ 0 w 6"/>
                  <a:gd name="T1" fmla="*/ 0 h 34"/>
                  <a:gd name="T2" fmla="*/ 0 w 6"/>
                  <a:gd name="T3" fmla="*/ 0 h 34"/>
                  <a:gd name="T4" fmla="*/ 0 w 6"/>
                  <a:gd name="T5" fmla="*/ 1 h 34"/>
                  <a:gd name="T6" fmla="*/ 0 w 6"/>
                  <a:gd name="T7" fmla="*/ 1 h 34"/>
                  <a:gd name="T8" fmla="*/ 0 w 6"/>
                  <a:gd name="T9" fmla="*/ 1 h 34"/>
                  <a:gd name="T10" fmla="*/ 0 w 6"/>
                  <a:gd name="T11" fmla="*/ 1 h 34"/>
                  <a:gd name="T12" fmla="*/ 0 w 6"/>
                  <a:gd name="T13" fmla="*/ 0 h 34"/>
                  <a:gd name="T14" fmla="*/ 0 w 6"/>
                  <a:gd name="T15" fmla="*/ 0 h 34"/>
                  <a:gd name="T16" fmla="*/ 0 w 6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34">
                    <a:moveTo>
                      <a:pt x="4" y="0"/>
                    </a:moveTo>
                    <a:lnTo>
                      <a:pt x="1" y="12"/>
                    </a:lnTo>
                    <a:lnTo>
                      <a:pt x="1" y="22"/>
                    </a:lnTo>
                    <a:lnTo>
                      <a:pt x="6" y="30"/>
                    </a:lnTo>
                    <a:lnTo>
                      <a:pt x="6" y="34"/>
                    </a:lnTo>
                    <a:lnTo>
                      <a:pt x="0" y="21"/>
                    </a:lnTo>
                    <a:lnTo>
                      <a:pt x="1" y="9"/>
                    </a:lnTo>
                    <a:lnTo>
                      <a:pt x="1" y="1"/>
                    </a:lnTo>
                    <a:lnTo>
                      <a:pt x="4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59" name="Freeform 321">
                <a:extLst>
                  <a:ext uri="{FF2B5EF4-FFF2-40B4-BE49-F238E27FC236}">
                    <a16:creationId xmlns:a16="http://schemas.microsoft.com/office/drawing/2014/main" id="{FF9504C0-AB0A-432F-B0ED-073A167AE3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7" y="2027"/>
                <a:ext cx="1" cy="7"/>
              </a:xfrm>
              <a:custGeom>
                <a:avLst/>
                <a:gdLst>
                  <a:gd name="T0" fmla="*/ 0 w 5"/>
                  <a:gd name="T1" fmla="*/ 0 h 38"/>
                  <a:gd name="T2" fmla="*/ 0 w 5"/>
                  <a:gd name="T3" fmla="*/ 0 h 38"/>
                  <a:gd name="T4" fmla="*/ 0 w 5"/>
                  <a:gd name="T5" fmla="*/ 1 h 38"/>
                  <a:gd name="T6" fmla="*/ 0 w 5"/>
                  <a:gd name="T7" fmla="*/ 1 h 38"/>
                  <a:gd name="T8" fmla="*/ 0 w 5"/>
                  <a:gd name="T9" fmla="*/ 1 h 38"/>
                  <a:gd name="T10" fmla="*/ 0 w 5"/>
                  <a:gd name="T11" fmla="*/ 1 h 38"/>
                  <a:gd name="T12" fmla="*/ 0 w 5"/>
                  <a:gd name="T13" fmla="*/ 1 h 38"/>
                  <a:gd name="T14" fmla="*/ 0 w 5"/>
                  <a:gd name="T15" fmla="*/ 1 h 38"/>
                  <a:gd name="T16" fmla="*/ 0 w 5"/>
                  <a:gd name="T17" fmla="*/ 1 h 38"/>
                  <a:gd name="T18" fmla="*/ 0 w 5"/>
                  <a:gd name="T19" fmla="*/ 0 h 38"/>
                  <a:gd name="T20" fmla="*/ 0 w 5"/>
                  <a:gd name="T21" fmla="*/ 0 h 38"/>
                  <a:gd name="T22" fmla="*/ 0 w 5"/>
                  <a:gd name="T23" fmla="*/ 0 h 38"/>
                  <a:gd name="T24" fmla="*/ 0 w 5"/>
                  <a:gd name="T25" fmla="*/ 0 h 38"/>
                  <a:gd name="T26" fmla="*/ 0 w 5"/>
                  <a:gd name="T27" fmla="*/ 0 h 3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" h="38">
                    <a:moveTo>
                      <a:pt x="5" y="1"/>
                    </a:moveTo>
                    <a:lnTo>
                      <a:pt x="2" y="9"/>
                    </a:lnTo>
                    <a:lnTo>
                      <a:pt x="1" y="17"/>
                    </a:lnTo>
                    <a:lnTo>
                      <a:pt x="2" y="26"/>
                    </a:lnTo>
                    <a:lnTo>
                      <a:pt x="2" y="36"/>
                    </a:lnTo>
                    <a:lnTo>
                      <a:pt x="2" y="38"/>
                    </a:lnTo>
                    <a:lnTo>
                      <a:pt x="1" y="32"/>
                    </a:lnTo>
                    <a:lnTo>
                      <a:pt x="0" y="27"/>
                    </a:lnTo>
                    <a:lnTo>
                      <a:pt x="0" y="15"/>
                    </a:lnTo>
                    <a:lnTo>
                      <a:pt x="1" y="11"/>
                    </a:lnTo>
                    <a:lnTo>
                      <a:pt x="1" y="9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5" y="1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60" name="Freeform 322">
                <a:extLst>
                  <a:ext uri="{FF2B5EF4-FFF2-40B4-BE49-F238E27FC236}">
                    <a16:creationId xmlns:a16="http://schemas.microsoft.com/office/drawing/2014/main" id="{05D88766-C98A-4CBF-A27C-4847E4A5C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9" y="2037"/>
                <a:ext cx="1" cy="4"/>
              </a:xfrm>
              <a:custGeom>
                <a:avLst/>
                <a:gdLst>
                  <a:gd name="T0" fmla="*/ 0 w 5"/>
                  <a:gd name="T1" fmla="*/ 0 h 20"/>
                  <a:gd name="T2" fmla="*/ 0 w 5"/>
                  <a:gd name="T3" fmla="*/ 0 h 20"/>
                  <a:gd name="T4" fmla="*/ 0 w 5"/>
                  <a:gd name="T5" fmla="*/ 0 h 20"/>
                  <a:gd name="T6" fmla="*/ 0 w 5"/>
                  <a:gd name="T7" fmla="*/ 1 h 20"/>
                  <a:gd name="T8" fmla="*/ 0 w 5"/>
                  <a:gd name="T9" fmla="*/ 1 h 20"/>
                  <a:gd name="T10" fmla="*/ 0 w 5"/>
                  <a:gd name="T11" fmla="*/ 1 h 20"/>
                  <a:gd name="T12" fmla="*/ 0 w 5"/>
                  <a:gd name="T13" fmla="*/ 1 h 20"/>
                  <a:gd name="T14" fmla="*/ 0 w 5"/>
                  <a:gd name="T15" fmla="*/ 0 h 20"/>
                  <a:gd name="T16" fmla="*/ 0 w 5"/>
                  <a:gd name="T17" fmla="*/ 0 h 20"/>
                  <a:gd name="T18" fmla="*/ 0 w 5"/>
                  <a:gd name="T19" fmla="*/ 0 h 20"/>
                  <a:gd name="T20" fmla="*/ 0 w 5"/>
                  <a:gd name="T21" fmla="*/ 0 h 20"/>
                  <a:gd name="T22" fmla="*/ 0 w 5"/>
                  <a:gd name="T23" fmla="*/ 0 h 2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" h="20">
                    <a:moveTo>
                      <a:pt x="5" y="0"/>
                    </a:moveTo>
                    <a:lnTo>
                      <a:pt x="2" y="7"/>
                    </a:lnTo>
                    <a:lnTo>
                      <a:pt x="1" y="10"/>
                    </a:lnTo>
                    <a:lnTo>
                      <a:pt x="0" y="17"/>
                    </a:lnTo>
                    <a:lnTo>
                      <a:pt x="1" y="20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5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61" name="Freeform 323">
                <a:extLst>
                  <a:ext uri="{FF2B5EF4-FFF2-40B4-BE49-F238E27FC236}">
                    <a16:creationId xmlns:a16="http://schemas.microsoft.com/office/drawing/2014/main" id="{1C7D996E-2B39-479C-B37A-2CACE9F258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5" y="2032"/>
                <a:ext cx="8" cy="3"/>
              </a:xfrm>
              <a:custGeom>
                <a:avLst/>
                <a:gdLst>
                  <a:gd name="T0" fmla="*/ 2 w 37"/>
                  <a:gd name="T1" fmla="*/ 0 h 14"/>
                  <a:gd name="T2" fmla="*/ 1 w 37"/>
                  <a:gd name="T3" fmla="*/ 0 h 14"/>
                  <a:gd name="T4" fmla="*/ 1 w 37"/>
                  <a:gd name="T5" fmla="*/ 0 h 14"/>
                  <a:gd name="T6" fmla="*/ 0 w 37"/>
                  <a:gd name="T7" fmla="*/ 0 h 14"/>
                  <a:gd name="T8" fmla="*/ 0 w 37"/>
                  <a:gd name="T9" fmla="*/ 1 h 14"/>
                  <a:gd name="T10" fmla="*/ 0 w 37"/>
                  <a:gd name="T11" fmla="*/ 1 h 14"/>
                  <a:gd name="T12" fmla="*/ 1 w 37"/>
                  <a:gd name="T13" fmla="*/ 0 h 14"/>
                  <a:gd name="T14" fmla="*/ 1 w 37"/>
                  <a:gd name="T15" fmla="*/ 0 h 14"/>
                  <a:gd name="T16" fmla="*/ 1 w 37"/>
                  <a:gd name="T17" fmla="*/ 0 h 14"/>
                  <a:gd name="T18" fmla="*/ 2 w 37"/>
                  <a:gd name="T19" fmla="*/ 0 h 14"/>
                  <a:gd name="T20" fmla="*/ 2 w 37"/>
                  <a:gd name="T21" fmla="*/ 0 h 14"/>
                  <a:gd name="T22" fmla="*/ 2 w 37"/>
                  <a:gd name="T23" fmla="*/ 0 h 14"/>
                  <a:gd name="T24" fmla="*/ 2 w 37"/>
                  <a:gd name="T25" fmla="*/ 0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7" h="14">
                    <a:moveTo>
                      <a:pt x="36" y="5"/>
                    </a:moveTo>
                    <a:lnTo>
                      <a:pt x="28" y="4"/>
                    </a:lnTo>
                    <a:lnTo>
                      <a:pt x="21" y="6"/>
                    </a:lnTo>
                    <a:lnTo>
                      <a:pt x="11" y="9"/>
                    </a:lnTo>
                    <a:lnTo>
                      <a:pt x="2" y="13"/>
                    </a:lnTo>
                    <a:lnTo>
                      <a:pt x="0" y="14"/>
                    </a:lnTo>
                    <a:lnTo>
                      <a:pt x="12" y="7"/>
                    </a:lnTo>
                    <a:lnTo>
                      <a:pt x="20" y="4"/>
                    </a:lnTo>
                    <a:lnTo>
                      <a:pt x="30" y="0"/>
                    </a:lnTo>
                    <a:lnTo>
                      <a:pt x="35" y="0"/>
                    </a:lnTo>
                    <a:lnTo>
                      <a:pt x="37" y="2"/>
                    </a:lnTo>
                    <a:lnTo>
                      <a:pt x="36" y="5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62" name="Freeform 324">
                <a:extLst>
                  <a:ext uri="{FF2B5EF4-FFF2-40B4-BE49-F238E27FC236}">
                    <a16:creationId xmlns:a16="http://schemas.microsoft.com/office/drawing/2014/main" id="{84AE8166-3650-493B-BFCC-AD624B5C73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9" y="2024"/>
                <a:ext cx="11" cy="3"/>
              </a:xfrm>
              <a:custGeom>
                <a:avLst/>
                <a:gdLst>
                  <a:gd name="T0" fmla="*/ 2 w 52"/>
                  <a:gd name="T1" fmla="*/ 0 h 14"/>
                  <a:gd name="T2" fmla="*/ 2 w 52"/>
                  <a:gd name="T3" fmla="*/ 0 h 14"/>
                  <a:gd name="T4" fmla="*/ 1 w 52"/>
                  <a:gd name="T5" fmla="*/ 0 h 14"/>
                  <a:gd name="T6" fmla="*/ 0 w 52"/>
                  <a:gd name="T7" fmla="*/ 1 h 14"/>
                  <a:gd name="T8" fmla="*/ 0 w 52"/>
                  <a:gd name="T9" fmla="*/ 1 h 14"/>
                  <a:gd name="T10" fmla="*/ 0 w 52"/>
                  <a:gd name="T11" fmla="*/ 1 h 14"/>
                  <a:gd name="T12" fmla="*/ 0 w 52"/>
                  <a:gd name="T13" fmla="*/ 1 h 14"/>
                  <a:gd name="T14" fmla="*/ 0 w 52"/>
                  <a:gd name="T15" fmla="*/ 0 h 14"/>
                  <a:gd name="T16" fmla="*/ 1 w 52"/>
                  <a:gd name="T17" fmla="*/ 0 h 14"/>
                  <a:gd name="T18" fmla="*/ 1 w 52"/>
                  <a:gd name="T19" fmla="*/ 0 h 14"/>
                  <a:gd name="T20" fmla="*/ 1 w 52"/>
                  <a:gd name="T21" fmla="*/ 0 h 14"/>
                  <a:gd name="T22" fmla="*/ 1 w 52"/>
                  <a:gd name="T23" fmla="*/ 0 h 14"/>
                  <a:gd name="T24" fmla="*/ 2 w 52"/>
                  <a:gd name="T25" fmla="*/ 0 h 14"/>
                  <a:gd name="T26" fmla="*/ 2 w 52"/>
                  <a:gd name="T27" fmla="*/ 0 h 14"/>
                  <a:gd name="T28" fmla="*/ 2 w 52"/>
                  <a:gd name="T29" fmla="*/ 0 h 14"/>
                  <a:gd name="T30" fmla="*/ 2 w 52"/>
                  <a:gd name="T31" fmla="*/ 0 h 14"/>
                  <a:gd name="T32" fmla="*/ 2 w 52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14">
                    <a:moveTo>
                      <a:pt x="48" y="5"/>
                    </a:moveTo>
                    <a:lnTo>
                      <a:pt x="40" y="5"/>
                    </a:lnTo>
                    <a:lnTo>
                      <a:pt x="30" y="7"/>
                    </a:lnTo>
                    <a:lnTo>
                      <a:pt x="11" y="13"/>
                    </a:lnTo>
                    <a:lnTo>
                      <a:pt x="5" y="14"/>
                    </a:lnTo>
                    <a:lnTo>
                      <a:pt x="2" y="13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4" y="9"/>
                    </a:lnTo>
                    <a:lnTo>
                      <a:pt x="19" y="7"/>
                    </a:lnTo>
                    <a:lnTo>
                      <a:pt x="28" y="5"/>
                    </a:lnTo>
                    <a:lnTo>
                      <a:pt x="34" y="3"/>
                    </a:lnTo>
                    <a:lnTo>
                      <a:pt x="48" y="0"/>
                    </a:lnTo>
                    <a:lnTo>
                      <a:pt x="51" y="1"/>
                    </a:lnTo>
                    <a:lnTo>
                      <a:pt x="52" y="1"/>
                    </a:lnTo>
                    <a:lnTo>
                      <a:pt x="50" y="4"/>
                    </a:lnTo>
                    <a:lnTo>
                      <a:pt x="48" y="5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63" name="Freeform 325">
                <a:extLst>
                  <a:ext uri="{FF2B5EF4-FFF2-40B4-BE49-F238E27FC236}">
                    <a16:creationId xmlns:a16="http://schemas.microsoft.com/office/drawing/2014/main" id="{4DE46EB1-700E-4DC2-8388-FB71BB291A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7" y="1929"/>
                <a:ext cx="17" cy="64"/>
              </a:xfrm>
              <a:custGeom>
                <a:avLst/>
                <a:gdLst>
                  <a:gd name="T0" fmla="*/ 2 w 84"/>
                  <a:gd name="T1" fmla="*/ 12 h 317"/>
                  <a:gd name="T2" fmla="*/ 2 w 84"/>
                  <a:gd name="T3" fmla="*/ 12 h 317"/>
                  <a:gd name="T4" fmla="*/ 3 w 84"/>
                  <a:gd name="T5" fmla="*/ 12 h 317"/>
                  <a:gd name="T6" fmla="*/ 2 w 84"/>
                  <a:gd name="T7" fmla="*/ 11 h 317"/>
                  <a:gd name="T8" fmla="*/ 3 w 84"/>
                  <a:gd name="T9" fmla="*/ 10 h 317"/>
                  <a:gd name="T10" fmla="*/ 3 w 84"/>
                  <a:gd name="T11" fmla="*/ 10 h 317"/>
                  <a:gd name="T12" fmla="*/ 3 w 84"/>
                  <a:gd name="T13" fmla="*/ 9 h 317"/>
                  <a:gd name="T14" fmla="*/ 3 w 84"/>
                  <a:gd name="T15" fmla="*/ 8 h 317"/>
                  <a:gd name="T16" fmla="*/ 3 w 84"/>
                  <a:gd name="T17" fmla="*/ 8 h 317"/>
                  <a:gd name="T18" fmla="*/ 3 w 84"/>
                  <a:gd name="T19" fmla="*/ 7 h 317"/>
                  <a:gd name="T20" fmla="*/ 3 w 84"/>
                  <a:gd name="T21" fmla="*/ 6 h 317"/>
                  <a:gd name="T22" fmla="*/ 3 w 84"/>
                  <a:gd name="T23" fmla="*/ 7 h 317"/>
                  <a:gd name="T24" fmla="*/ 3 w 84"/>
                  <a:gd name="T25" fmla="*/ 6 h 317"/>
                  <a:gd name="T26" fmla="*/ 3 w 84"/>
                  <a:gd name="T27" fmla="*/ 4 h 317"/>
                  <a:gd name="T28" fmla="*/ 3 w 84"/>
                  <a:gd name="T29" fmla="*/ 3 h 317"/>
                  <a:gd name="T30" fmla="*/ 3 w 84"/>
                  <a:gd name="T31" fmla="*/ 3 h 317"/>
                  <a:gd name="T32" fmla="*/ 2 w 84"/>
                  <a:gd name="T33" fmla="*/ 1 h 317"/>
                  <a:gd name="T34" fmla="*/ 2 w 84"/>
                  <a:gd name="T35" fmla="*/ 1 h 317"/>
                  <a:gd name="T36" fmla="*/ 1 w 84"/>
                  <a:gd name="T37" fmla="*/ 2 h 317"/>
                  <a:gd name="T38" fmla="*/ 1 w 84"/>
                  <a:gd name="T39" fmla="*/ 3 h 317"/>
                  <a:gd name="T40" fmla="*/ 1 w 84"/>
                  <a:gd name="T41" fmla="*/ 3 h 317"/>
                  <a:gd name="T42" fmla="*/ 1 w 84"/>
                  <a:gd name="T43" fmla="*/ 3 h 317"/>
                  <a:gd name="T44" fmla="*/ 1 w 84"/>
                  <a:gd name="T45" fmla="*/ 4 h 317"/>
                  <a:gd name="T46" fmla="*/ 1 w 84"/>
                  <a:gd name="T47" fmla="*/ 5 h 317"/>
                  <a:gd name="T48" fmla="*/ 1 w 84"/>
                  <a:gd name="T49" fmla="*/ 5 h 317"/>
                  <a:gd name="T50" fmla="*/ 0 w 84"/>
                  <a:gd name="T51" fmla="*/ 4 h 317"/>
                  <a:gd name="T52" fmla="*/ 0 w 84"/>
                  <a:gd name="T53" fmla="*/ 5 h 317"/>
                  <a:gd name="T54" fmla="*/ 0 w 84"/>
                  <a:gd name="T55" fmla="*/ 6 h 317"/>
                  <a:gd name="T56" fmla="*/ 1 w 84"/>
                  <a:gd name="T57" fmla="*/ 7 h 317"/>
                  <a:gd name="T58" fmla="*/ 0 w 84"/>
                  <a:gd name="T59" fmla="*/ 7 h 317"/>
                  <a:gd name="T60" fmla="*/ 0 w 84"/>
                  <a:gd name="T61" fmla="*/ 7 h 317"/>
                  <a:gd name="T62" fmla="*/ 0 w 84"/>
                  <a:gd name="T63" fmla="*/ 8 h 317"/>
                  <a:gd name="T64" fmla="*/ 1 w 84"/>
                  <a:gd name="T65" fmla="*/ 9 h 317"/>
                  <a:gd name="T66" fmla="*/ 1 w 84"/>
                  <a:gd name="T67" fmla="*/ 9 h 317"/>
                  <a:gd name="T68" fmla="*/ 0 w 84"/>
                  <a:gd name="T69" fmla="*/ 9 h 317"/>
                  <a:gd name="T70" fmla="*/ 1 w 84"/>
                  <a:gd name="T71" fmla="*/ 10 h 317"/>
                  <a:gd name="T72" fmla="*/ 2 w 84"/>
                  <a:gd name="T73" fmla="*/ 12 h 317"/>
                  <a:gd name="T74" fmla="*/ 2 w 84"/>
                  <a:gd name="T75" fmla="*/ 12 h 317"/>
                  <a:gd name="T76" fmla="*/ 2 w 84"/>
                  <a:gd name="T77" fmla="*/ 13 h 317"/>
                  <a:gd name="T78" fmla="*/ 2 w 84"/>
                  <a:gd name="T79" fmla="*/ 13 h 31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84" h="317">
                    <a:moveTo>
                      <a:pt x="45" y="302"/>
                    </a:moveTo>
                    <a:lnTo>
                      <a:pt x="46" y="280"/>
                    </a:lnTo>
                    <a:lnTo>
                      <a:pt x="50" y="283"/>
                    </a:lnTo>
                    <a:lnTo>
                      <a:pt x="57" y="291"/>
                    </a:lnTo>
                    <a:lnTo>
                      <a:pt x="62" y="289"/>
                    </a:lnTo>
                    <a:lnTo>
                      <a:pt x="62" y="284"/>
                    </a:lnTo>
                    <a:lnTo>
                      <a:pt x="62" y="268"/>
                    </a:lnTo>
                    <a:lnTo>
                      <a:pt x="59" y="261"/>
                    </a:lnTo>
                    <a:lnTo>
                      <a:pt x="58" y="257"/>
                    </a:lnTo>
                    <a:lnTo>
                      <a:pt x="68" y="255"/>
                    </a:lnTo>
                    <a:lnTo>
                      <a:pt x="70" y="255"/>
                    </a:lnTo>
                    <a:lnTo>
                      <a:pt x="77" y="241"/>
                    </a:lnTo>
                    <a:lnTo>
                      <a:pt x="77" y="235"/>
                    </a:lnTo>
                    <a:lnTo>
                      <a:pt x="75" y="229"/>
                    </a:lnTo>
                    <a:lnTo>
                      <a:pt x="70" y="213"/>
                    </a:lnTo>
                    <a:lnTo>
                      <a:pt x="71" y="206"/>
                    </a:lnTo>
                    <a:lnTo>
                      <a:pt x="77" y="201"/>
                    </a:lnTo>
                    <a:lnTo>
                      <a:pt x="80" y="193"/>
                    </a:lnTo>
                    <a:lnTo>
                      <a:pt x="83" y="181"/>
                    </a:lnTo>
                    <a:lnTo>
                      <a:pt x="84" y="177"/>
                    </a:lnTo>
                    <a:lnTo>
                      <a:pt x="84" y="165"/>
                    </a:lnTo>
                    <a:lnTo>
                      <a:pt x="84" y="159"/>
                    </a:lnTo>
                    <a:lnTo>
                      <a:pt x="77" y="166"/>
                    </a:lnTo>
                    <a:lnTo>
                      <a:pt x="75" y="166"/>
                    </a:lnTo>
                    <a:lnTo>
                      <a:pt x="72" y="157"/>
                    </a:lnTo>
                    <a:lnTo>
                      <a:pt x="75" y="141"/>
                    </a:lnTo>
                    <a:lnTo>
                      <a:pt x="80" y="122"/>
                    </a:lnTo>
                    <a:lnTo>
                      <a:pt x="83" y="105"/>
                    </a:lnTo>
                    <a:lnTo>
                      <a:pt x="81" y="83"/>
                    </a:lnTo>
                    <a:lnTo>
                      <a:pt x="79" y="78"/>
                    </a:lnTo>
                    <a:lnTo>
                      <a:pt x="76" y="79"/>
                    </a:lnTo>
                    <a:lnTo>
                      <a:pt x="70" y="65"/>
                    </a:lnTo>
                    <a:lnTo>
                      <a:pt x="68" y="45"/>
                    </a:lnTo>
                    <a:lnTo>
                      <a:pt x="59" y="18"/>
                    </a:lnTo>
                    <a:lnTo>
                      <a:pt x="49" y="0"/>
                    </a:lnTo>
                    <a:lnTo>
                      <a:pt x="43" y="15"/>
                    </a:lnTo>
                    <a:lnTo>
                      <a:pt x="40" y="23"/>
                    </a:lnTo>
                    <a:lnTo>
                      <a:pt x="33" y="43"/>
                    </a:lnTo>
                    <a:lnTo>
                      <a:pt x="30" y="60"/>
                    </a:lnTo>
                    <a:lnTo>
                      <a:pt x="29" y="73"/>
                    </a:lnTo>
                    <a:lnTo>
                      <a:pt x="28" y="71"/>
                    </a:lnTo>
                    <a:lnTo>
                      <a:pt x="27" y="72"/>
                    </a:lnTo>
                    <a:lnTo>
                      <a:pt x="25" y="66"/>
                    </a:lnTo>
                    <a:lnTo>
                      <a:pt x="21" y="72"/>
                    </a:lnTo>
                    <a:lnTo>
                      <a:pt x="21" y="83"/>
                    </a:lnTo>
                    <a:lnTo>
                      <a:pt x="20" y="97"/>
                    </a:lnTo>
                    <a:lnTo>
                      <a:pt x="19" y="108"/>
                    </a:lnTo>
                    <a:lnTo>
                      <a:pt x="20" y="116"/>
                    </a:lnTo>
                    <a:lnTo>
                      <a:pt x="18" y="120"/>
                    </a:lnTo>
                    <a:lnTo>
                      <a:pt x="16" y="121"/>
                    </a:lnTo>
                    <a:lnTo>
                      <a:pt x="12" y="112"/>
                    </a:lnTo>
                    <a:lnTo>
                      <a:pt x="8" y="99"/>
                    </a:lnTo>
                    <a:lnTo>
                      <a:pt x="6" y="111"/>
                    </a:lnTo>
                    <a:lnTo>
                      <a:pt x="7" y="122"/>
                    </a:lnTo>
                    <a:lnTo>
                      <a:pt x="8" y="132"/>
                    </a:lnTo>
                    <a:lnTo>
                      <a:pt x="11" y="143"/>
                    </a:lnTo>
                    <a:lnTo>
                      <a:pt x="12" y="153"/>
                    </a:lnTo>
                    <a:lnTo>
                      <a:pt x="13" y="168"/>
                    </a:lnTo>
                    <a:lnTo>
                      <a:pt x="11" y="174"/>
                    </a:lnTo>
                    <a:lnTo>
                      <a:pt x="3" y="162"/>
                    </a:lnTo>
                    <a:lnTo>
                      <a:pt x="0" y="166"/>
                    </a:lnTo>
                    <a:lnTo>
                      <a:pt x="1" y="179"/>
                    </a:lnTo>
                    <a:lnTo>
                      <a:pt x="7" y="191"/>
                    </a:lnTo>
                    <a:lnTo>
                      <a:pt x="11" y="205"/>
                    </a:lnTo>
                    <a:lnTo>
                      <a:pt x="12" y="211"/>
                    </a:lnTo>
                    <a:lnTo>
                      <a:pt x="17" y="226"/>
                    </a:lnTo>
                    <a:lnTo>
                      <a:pt x="19" y="240"/>
                    </a:lnTo>
                    <a:lnTo>
                      <a:pt x="15" y="232"/>
                    </a:lnTo>
                    <a:lnTo>
                      <a:pt x="11" y="230"/>
                    </a:lnTo>
                    <a:lnTo>
                      <a:pt x="9" y="231"/>
                    </a:lnTo>
                    <a:lnTo>
                      <a:pt x="11" y="244"/>
                    </a:lnTo>
                    <a:lnTo>
                      <a:pt x="18" y="258"/>
                    </a:lnTo>
                    <a:lnTo>
                      <a:pt x="27" y="274"/>
                    </a:lnTo>
                    <a:lnTo>
                      <a:pt x="40" y="280"/>
                    </a:lnTo>
                    <a:lnTo>
                      <a:pt x="40" y="290"/>
                    </a:lnTo>
                    <a:lnTo>
                      <a:pt x="38" y="300"/>
                    </a:lnTo>
                    <a:lnTo>
                      <a:pt x="38" y="309"/>
                    </a:lnTo>
                    <a:lnTo>
                      <a:pt x="42" y="316"/>
                    </a:lnTo>
                    <a:lnTo>
                      <a:pt x="45" y="317"/>
                    </a:lnTo>
                    <a:lnTo>
                      <a:pt x="46" y="314"/>
                    </a:lnTo>
                    <a:lnTo>
                      <a:pt x="45" y="302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64" name="Freeform 326">
                <a:extLst>
                  <a:ext uri="{FF2B5EF4-FFF2-40B4-BE49-F238E27FC236}">
                    <a16:creationId xmlns:a16="http://schemas.microsoft.com/office/drawing/2014/main" id="{7E0EC16A-649C-4845-8E89-051FEBB07A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1935"/>
                <a:ext cx="2" cy="58"/>
              </a:xfrm>
              <a:custGeom>
                <a:avLst/>
                <a:gdLst>
                  <a:gd name="T0" fmla="*/ 0 w 14"/>
                  <a:gd name="T1" fmla="*/ 12 h 289"/>
                  <a:gd name="T2" fmla="*/ 0 w 14"/>
                  <a:gd name="T3" fmla="*/ 10 h 289"/>
                  <a:gd name="T4" fmla="*/ 0 w 14"/>
                  <a:gd name="T5" fmla="*/ 8 h 289"/>
                  <a:gd name="T6" fmla="*/ 0 w 14"/>
                  <a:gd name="T7" fmla="*/ 5 h 289"/>
                  <a:gd name="T8" fmla="*/ 0 w 14"/>
                  <a:gd name="T9" fmla="*/ 4 h 289"/>
                  <a:gd name="T10" fmla="*/ 0 w 14"/>
                  <a:gd name="T11" fmla="*/ 4 h 289"/>
                  <a:gd name="T12" fmla="*/ 0 w 14"/>
                  <a:gd name="T13" fmla="*/ 3 h 289"/>
                  <a:gd name="T14" fmla="*/ 0 w 14"/>
                  <a:gd name="T15" fmla="*/ 1 h 289"/>
                  <a:gd name="T16" fmla="*/ 0 w 14"/>
                  <a:gd name="T17" fmla="*/ 0 h 289"/>
                  <a:gd name="T18" fmla="*/ 0 w 14"/>
                  <a:gd name="T19" fmla="*/ 0 h 289"/>
                  <a:gd name="T20" fmla="*/ 0 w 14"/>
                  <a:gd name="T21" fmla="*/ 2 h 289"/>
                  <a:gd name="T22" fmla="*/ 0 w 14"/>
                  <a:gd name="T23" fmla="*/ 3 h 289"/>
                  <a:gd name="T24" fmla="*/ 0 w 14"/>
                  <a:gd name="T25" fmla="*/ 5 h 289"/>
                  <a:gd name="T26" fmla="*/ 0 w 14"/>
                  <a:gd name="T27" fmla="*/ 7 h 289"/>
                  <a:gd name="T28" fmla="*/ 0 w 14"/>
                  <a:gd name="T29" fmla="*/ 9 h 289"/>
                  <a:gd name="T30" fmla="*/ 0 w 14"/>
                  <a:gd name="T31" fmla="*/ 10 h 289"/>
                  <a:gd name="T32" fmla="*/ 0 w 14"/>
                  <a:gd name="T33" fmla="*/ 12 h 289"/>
                  <a:gd name="T34" fmla="*/ 0 w 14"/>
                  <a:gd name="T35" fmla="*/ 12 h 289"/>
                  <a:gd name="T36" fmla="*/ 0 w 14"/>
                  <a:gd name="T37" fmla="*/ 12 h 289"/>
                  <a:gd name="T38" fmla="*/ 0 w 14"/>
                  <a:gd name="T39" fmla="*/ 12 h 28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4" h="289">
                    <a:moveTo>
                      <a:pt x="5" y="288"/>
                    </a:moveTo>
                    <a:lnTo>
                      <a:pt x="5" y="257"/>
                    </a:lnTo>
                    <a:lnTo>
                      <a:pt x="8" y="202"/>
                    </a:lnTo>
                    <a:lnTo>
                      <a:pt x="12" y="125"/>
                    </a:lnTo>
                    <a:lnTo>
                      <a:pt x="12" y="109"/>
                    </a:lnTo>
                    <a:lnTo>
                      <a:pt x="13" y="88"/>
                    </a:lnTo>
                    <a:lnTo>
                      <a:pt x="14" y="67"/>
                    </a:lnTo>
                    <a:lnTo>
                      <a:pt x="14" y="28"/>
                    </a:lnTo>
                    <a:lnTo>
                      <a:pt x="14" y="9"/>
                    </a:lnTo>
                    <a:lnTo>
                      <a:pt x="14" y="0"/>
                    </a:lnTo>
                    <a:lnTo>
                      <a:pt x="13" y="46"/>
                    </a:lnTo>
                    <a:lnTo>
                      <a:pt x="12" y="79"/>
                    </a:lnTo>
                    <a:lnTo>
                      <a:pt x="8" y="123"/>
                    </a:lnTo>
                    <a:lnTo>
                      <a:pt x="6" y="168"/>
                    </a:lnTo>
                    <a:lnTo>
                      <a:pt x="4" y="220"/>
                    </a:lnTo>
                    <a:lnTo>
                      <a:pt x="1" y="255"/>
                    </a:lnTo>
                    <a:lnTo>
                      <a:pt x="0" y="288"/>
                    </a:lnTo>
                    <a:lnTo>
                      <a:pt x="3" y="289"/>
                    </a:lnTo>
                    <a:lnTo>
                      <a:pt x="5" y="288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65" name="Freeform 327">
                <a:extLst>
                  <a:ext uri="{FF2B5EF4-FFF2-40B4-BE49-F238E27FC236}">
                    <a16:creationId xmlns:a16="http://schemas.microsoft.com/office/drawing/2014/main" id="{13807EEA-FE09-4AFB-8760-4DEBD0297F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6" y="1978"/>
                <a:ext cx="5" cy="3"/>
              </a:xfrm>
              <a:custGeom>
                <a:avLst/>
                <a:gdLst>
                  <a:gd name="T0" fmla="*/ 0 w 23"/>
                  <a:gd name="T1" fmla="*/ 1 h 16"/>
                  <a:gd name="T2" fmla="*/ 0 w 23"/>
                  <a:gd name="T3" fmla="*/ 0 h 16"/>
                  <a:gd name="T4" fmla="*/ 1 w 23"/>
                  <a:gd name="T5" fmla="*/ 0 h 16"/>
                  <a:gd name="T6" fmla="*/ 1 w 23"/>
                  <a:gd name="T7" fmla="*/ 0 h 16"/>
                  <a:gd name="T8" fmla="*/ 1 w 23"/>
                  <a:gd name="T9" fmla="*/ 0 h 16"/>
                  <a:gd name="T10" fmla="*/ 1 w 23"/>
                  <a:gd name="T11" fmla="*/ 0 h 16"/>
                  <a:gd name="T12" fmla="*/ 0 w 23"/>
                  <a:gd name="T13" fmla="*/ 0 h 16"/>
                  <a:gd name="T14" fmla="*/ 0 w 23"/>
                  <a:gd name="T15" fmla="*/ 0 h 16"/>
                  <a:gd name="T16" fmla="*/ 0 w 23"/>
                  <a:gd name="T17" fmla="*/ 1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16">
                    <a:moveTo>
                      <a:pt x="0" y="16"/>
                    </a:moveTo>
                    <a:lnTo>
                      <a:pt x="6" y="6"/>
                    </a:lnTo>
                    <a:lnTo>
                      <a:pt x="14" y="0"/>
                    </a:lnTo>
                    <a:lnTo>
                      <a:pt x="20" y="2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5" y="7"/>
                    </a:lnTo>
                    <a:lnTo>
                      <a:pt x="0" y="12"/>
                    </a:lnTo>
                    <a:lnTo>
                      <a:pt x="0" y="16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66" name="Freeform 328">
                <a:extLst>
                  <a:ext uri="{FF2B5EF4-FFF2-40B4-BE49-F238E27FC236}">
                    <a16:creationId xmlns:a16="http://schemas.microsoft.com/office/drawing/2014/main" id="{5289C3B1-FBFB-4944-8B86-83B70E609E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6" y="1966"/>
                <a:ext cx="5" cy="6"/>
              </a:xfrm>
              <a:custGeom>
                <a:avLst/>
                <a:gdLst>
                  <a:gd name="T0" fmla="*/ 0 w 25"/>
                  <a:gd name="T1" fmla="*/ 1 h 29"/>
                  <a:gd name="T2" fmla="*/ 0 w 25"/>
                  <a:gd name="T3" fmla="*/ 1 h 29"/>
                  <a:gd name="T4" fmla="*/ 0 w 25"/>
                  <a:gd name="T5" fmla="*/ 1 h 29"/>
                  <a:gd name="T6" fmla="*/ 1 w 25"/>
                  <a:gd name="T7" fmla="*/ 0 h 29"/>
                  <a:gd name="T8" fmla="*/ 1 w 25"/>
                  <a:gd name="T9" fmla="*/ 0 h 29"/>
                  <a:gd name="T10" fmla="*/ 1 w 25"/>
                  <a:gd name="T11" fmla="*/ 0 h 29"/>
                  <a:gd name="T12" fmla="*/ 1 w 25"/>
                  <a:gd name="T13" fmla="*/ 0 h 29"/>
                  <a:gd name="T14" fmla="*/ 1 w 25"/>
                  <a:gd name="T15" fmla="*/ 0 h 29"/>
                  <a:gd name="T16" fmla="*/ 0 w 25"/>
                  <a:gd name="T17" fmla="*/ 1 h 29"/>
                  <a:gd name="T18" fmla="*/ 0 w 25"/>
                  <a:gd name="T19" fmla="*/ 1 h 29"/>
                  <a:gd name="T20" fmla="*/ 0 w 25"/>
                  <a:gd name="T21" fmla="*/ 1 h 29"/>
                  <a:gd name="T22" fmla="*/ 0 w 25"/>
                  <a:gd name="T23" fmla="*/ 1 h 29"/>
                  <a:gd name="T24" fmla="*/ 0 w 25"/>
                  <a:gd name="T25" fmla="*/ 1 h 29"/>
                  <a:gd name="T26" fmla="*/ 0 w 25"/>
                  <a:gd name="T27" fmla="*/ 1 h 2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" h="29">
                    <a:moveTo>
                      <a:pt x="1" y="29"/>
                    </a:moveTo>
                    <a:lnTo>
                      <a:pt x="6" y="19"/>
                    </a:lnTo>
                    <a:lnTo>
                      <a:pt x="11" y="13"/>
                    </a:lnTo>
                    <a:lnTo>
                      <a:pt x="16" y="8"/>
                    </a:lnTo>
                    <a:lnTo>
                      <a:pt x="23" y="3"/>
                    </a:lnTo>
                    <a:lnTo>
                      <a:pt x="25" y="0"/>
                    </a:lnTo>
                    <a:lnTo>
                      <a:pt x="20" y="3"/>
                    </a:lnTo>
                    <a:lnTo>
                      <a:pt x="16" y="5"/>
                    </a:lnTo>
                    <a:lnTo>
                      <a:pt x="8" y="13"/>
                    </a:lnTo>
                    <a:lnTo>
                      <a:pt x="6" y="15"/>
                    </a:lnTo>
                    <a:lnTo>
                      <a:pt x="5" y="16"/>
                    </a:lnTo>
                    <a:lnTo>
                      <a:pt x="1" y="23"/>
                    </a:lnTo>
                    <a:lnTo>
                      <a:pt x="0" y="25"/>
                    </a:lnTo>
                    <a:lnTo>
                      <a:pt x="1" y="29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67" name="Freeform 329">
                <a:extLst>
                  <a:ext uri="{FF2B5EF4-FFF2-40B4-BE49-F238E27FC236}">
                    <a16:creationId xmlns:a16="http://schemas.microsoft.com/office/drawing/2014/main" id="{8E0050C6-6B76-4B8E-AD7F-8A1CF96811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7" y="1950"/>
                <a:ext cx="3" cy="4"/>
              </a:xfrm>
              <a:custGeom>
                <a:avLst/>
                <a:gdLst>
                  <a:gd name="T0" fmla="*/ 0 w 13"/>
                  <a:gd name="T1" fmla="*/ 1 h 18"/>
                  <a:gd name="T2" fmla="*/ 0 w 13"/>
                  <a:gd name="T3" fmla="*/ 0 h 18"/>
                  <a:gd name="T4" fmla="*/ 0 w 13"/>
                  <a:gd name="T5" fmla="*/ 0 h 18"/>
                  <a:gd name="T6" fmla="*/ 0 w 13"/>
                  <a:gd name="T7" fmla="*/ 0 h 18"/>
                  <a:gd name="T8" fmla="*/ 1 w 13"/>
                  <a:gd name="T9" fmla="*/ 0 h 18"/>
                  <a:gd name="T10" fmla="*/ 1 w 13"/>
                  <a:gd name="T11" fmla="*/ 0 h 18"/>
                  <a:gd name="T12" fmla="*/ 0 w 13"/>
                  <a:gd name="T13" fmla="*/ 0 h 18"/>
                  <a:gd name="T14" fmla="*/ 0 w 13"/>
                  <a:gd name="T15" fmla="*/ 0 h 18"/>
                  <a:gd name="T16" fmla="*/ 0 w 13"/>
                  <a:gd name="T17" fmla="*/ 0 h 18"/>
                  <a:gd name="T18" fmla="*/ 0 w 13"/>
                  <a:gd name="T19" fmla="*/ 1 h 18"/>
                  <a:gd name="T20" fmla="*/ 0 w 13"/>
                  <a:gd name="T21" fmla="*/ 1 h 18"/>
                  <a:gd name="T22" fmla="*/ 0 w 13"/>
                  <a:gd name="T23" fmla="*/ 1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" h="18">
                    <a:moveTo>
                      <a:pt x="1" y="18"/>
                    </a:moveTo>
                    <a:lnTo>
                      <a:pt x="4" y="10"/>
                    </a:lnTo>
                    <a:lnTo>
                      <a:pt x="5" y="7"/>
                    </a:lnTo>
                    <a:lnTo>
                      <a:pt x="10" y="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5" y="5"/>
                    </a:lnTo>
                    <a:lnTo>
                      <a:pt x="3" y="9"/>
                    </a:lnTo>
                    <a:lnTo>
                      <a:pt x="2" y="12"/>
                    </a:lnTo>
                    <a:lnTo>
                      <a:pt x="0" y="16"/>
                    </a:lnTo>
                    <a:lnTo>
                      <a:pt x="1" y="18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68" name="Freeform 330">
                <a:extLst>
                  <a:ext uri="{FF2B5EF4-FFF2-40B4-BE49-F238E27FC236}">
                    <a16:creationId xmlns:a16="http://schemas.microsoft.com/office/drawing/2014/main" id="{695E8138-54AE-4F78-B4DA-5A0F65812D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4" y="1947"/>
                <a:ext cx="2" cy="13"/>
              </a:xfrm>
              <a:custGeom>
                <a:avLst/>
                <a:gdLst>
                  <a:gd name="T0" fmla="*/ 0 w 12"/>
                  <a:gd name="T1" fmla="*/ 2 h 65"/>
                  <a:gd name="T2" fmla="*/ 0 w 12"/>
                  <a:gd name="T3" fmla="*/ 2 h 65"/>
                  <a:gd name="T4" fmla="*/ 0 w 12"/>
                  <a:gd name="T5" fmla="*/ 2 h 65"/>
                  <a:gd name="T6" fmla="*/ 0 w 12"/>
                  <a:gd name="T7" fmla="*/ 1 h 65"/>
                  <a:gd name="T8" fmla="*/ 0 w 12"/>
                  <a:gd name="T9" fmla="*/ 0 h 65"/>
                  <a:gd name="T10" fmla="*/ 0 w 12"/>
                  <a:gd name="T11" fmla="*/ 0 h 65"/>
                  <a:gd name="T12" fmla="*/ 0 w 12"/>
                  <a:gd name="T13" fmla="*/ 1 h 65"/>
                  <a:gd name="T14" fmla="*/ 0 w 12"/>
                  <a:gd name="T15" fmla="*/ 2 h 65"/>
                  <a:gd name="T16" fmla="*/ 0 w 12"/>
                  <a:gd name="T17" fmla="*/ 2 h 65"/>
                  <a:gd name="T18" fmla="*/ 0 w 12"/>
                  <a:gd name="T19" fmla="*/ 3 h 65"/>
                  <a:gd name="T20" fmla="*/ 0 w 12"/>
                  <a:gd name="T21" fmla="*/ 3 h 65"/>
                  <a:gd name="T22" fmla="*/ 0 w 12"/>
                  <a:gd name="T23" fmla="*/ 3 h 65"/>
                  <a:gd name="T24" fmla="*/ 0 w 12"/>
                  <a:gd name="T25" fmla="*/ 2 h 6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" h="65">
                    <a:moveTo>
                      <a:pt x="12" y="61"/>
                    </a:moveTo>
                    <a:lnTo>
                      <a:pt x="9" y="49"/>
                    </a:lnTo>
                    <a:lnTo>
                      <a:pt x="7" y="38"/>
                    </a:lnTo>
                    <a:lnTo>
                      <a:pt x="3" y="21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2" y="24"/>
                    </a:lnTo>
                    <a:lnTo>
                      <a:pt x="4" y="38"/>
                    </a:lnTo>
                    <a:lnTo>
                      <a:pt x="8" y="56"/>
                    </a:lnTo>
                    <a:lnTo>
                      <a:pt x="10" y="63"/>
                    </a:lnTo>
                    <a:lnTo>
                      <a:pt x="12" y="65"/>
                    </a:lnTo>
                    <a:lnTo>
                      <a:pt x="12" y="61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69" name="Freeform 331">
                <a:extLst>
                  <a:ext uri="{FF2B5EF4-FFF2-40B4-BE49-F238E27FC236}">
                    <a16:creationId xmlns:a16="http://schemas.microsoft.com/office/drawing/2014/main" id="{D2164B5D-91FE-439B-89A0-39BF5C43C0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2" y="1959"/>
                <a:ext cx="4" cy="17"/>
              </a:xfrm>
              <a:custGeom>
                <a:avLst/>
                <a:gdLst>
                  <a:gd name="T0" fmla="*/ 1 w 20"/>
                  <a:gd name="T1" fmla="*/ 3 h 86"/>
                  <a:gd name="T2" fmla="*/ 1 w 20"/>
                  <a:gd name="T3" fmla="*/ 3 h 86"/>
                  <a:gd name="T4" fmla="*/ 0 w 20"/>
                  <a:gd name="T5" fmla="*/ 2 h 86"/>
                  <a:gd name="T6" fmla="*/ 0 w 20"/>
                  <a:gd name="T7" fmla="*/ 1 h 86"/>
                  <a:gd name="T8" fmla="*/ 0 w 20"/>
                  <a:gd name="T9" fmla="*/ 0 h 86"/>
                  <a:gd name="T10" fmla="*/ 0 w 20"/>
                  <a:gd name="T11" fmla="*/ 0 h 86"/>
                  <a:gd name="T12" fmla="*/ 0 w 20"/>
                  <a:gd name="T13" fmla="*/ 0 h 86"/>
                  <a:gd name="T14" fmla="*/ 0 w 20"/>
                  <a:gd name="T15" fmla="*/ 0 h 86"/>
                  <a:gd name="T16" fmla="*/ 0 w 20"/>
                  <a:gd name="T17" fmla="*/ 1 h 86"/>
                  <a:gd name="T18" fmla="*/ 0 w 20"/>
                  <a:gd name="T19" fmla="*/ 1 h 86"/>
                  <a:gd name="T20" fmla="*/ 0 w 20"/>
                  <a:gd name="T21" fmla="*/ 2 h 86"/>
                  <a:gd name="T22" fmla="*/ 0 w 20"/>
                  <a:gd name="T23" fmla="*/ 2 h 86"/>
                  <a:gd name="T24" fmla="*/ 1 w 20"/>
                  <a:gd name="T25" fmla="*/ 3 h 86"/>
                  <a:gd name="T26" fmla="*/ 1 w 20"/>
                  <a:gd name="T27" fmla="*/ 3 h 86"/>
                  <a:gd name="T28" fmla="*/ 1 w 20"/>
                  <a:gd name="T29" fmla="*/ 3 h 86"/>
                  <a:gd name="T30" fmla="*/ 1 w 20"/>
                  <a:gd name="T31" fmla="*/ 3 h 86"/>
                  <a:gd name="T32" fmla="*/ 1 w 20"/>
                  <a:gd name="T33" fmla="*/ 3 h 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0" h="86">
                    <a:moveTo>
                      <a:pt x="19" y="78"/>
                    </a:moveTo>
                    <a:lnTo>
                      <a:pt x="15" y="66"/>
                    </a:lnTo>
                    <a:lnTo>
                      <a:pt x="12" y="49"/>
                    </a:lnTo>
                    <a:lnTo>
                      <a:pt x="5" y="17"/>
                    </a:lnTo>
                    <a:lnTo>
                      <a:pt x="3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" y="10"/>
                    </a:lnTo>
                    <a:lnTo>
                      <a:pt x="5" y="22"/>
                    </a:lnTo>
                    <a:lnTo>
                      <a:pt x="6" y="33"/>
                    </a:lnTo>
                    <a:lnTo>
                      <a:pt x="10" y="49"/>
                    </a:lnTo>
                    <a:lnTo>
                      <a:pt x="11" y="58"/>
                    </a:lnTo>
                    <a:lnTo>
                      <a:pt x="17" y="81"/>
                    </a:lnTo>
                    <a:lnTo>
                      <a:pt x="19" y="85"/>
                    </a:lnTo>
                    <a:lnTo>
                      <a:pt x="20" y="86"/>
                    </a:lnTo>
                    <a:lnTo>
                      <a:pt x="20" y="82"/>
                    </a:lnTo>
                    <a:lnTo>
                      <a:pt x="19" y="78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70" name="Freeform 332">
                <a:extLst>
                  <a:ext uri="{FF2B5EF4-FFF2-40B4-BE49-F238E27FC236}">
                    <a16:creationId xmlns:a16="http://schemas.microsoft.com/office/drawing/2014/main" id="{DE3FF5C3-9B28-4931-834C-E2FE5783A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7" y="1984"/>
                <a:ext cx="30" cy="29"/>
              </a:xfrm>
              <a:custGeom>
                <a:avLst/>
                <a:gdLst>
                  <a:gd name="T0" fmla="*/ 5 w 151"/>
                  <a:gd name="T1" fmla="*/ 1 h 144"/>
                  <a:gd name="T2" fmla="*/ 6 w 151"/>
                  <a:gd name="T3" fmla="*/ 2 h 144"/>
                  <a:gd name="T4" fmla="*/ 5 w 151"/>
                  <a:gd name="T5" fmla="*/ 2 h 144"/>
                  <a:gd name="T6" fmla="*/ 5 w 151"/>
                  <a:gd name="T7" fmla="*/ 2 h 144"/>
                  <a:gd name="T8" fmla="*/ 5 w 151"/>
                  <a:gd name="T9" fmla="*/ 3 h 144"/>
                  <a:gd name="T10" fmla="*/ 5 w 151"/>
                  <a:gd name="T11" fmla="*/ 4 h 144"/>
                  <a:gd name="T12" fmla="*/ 4 w 151"/>
                  <a:gd name="T13" fmla="*/ 4 h 144"/>
                  <a:gd name="T14" fmla="*/ 4 w 151"/>
                  <a:gd name="T15" fmla="*/ 4 h 144"/>
                  <a:gd name="T16" fmla="*/ 4 w 151"/>
                  <a:gd name="T17" fmla="*/ 4 h 144"/>
                  <a:gd name="T18" fmla="*/ 4 w 151"/>
                  <a:gd name="T19" fmla="*/ 5 h 144"/>
                  <a:gd name="T20" fmla="*/ 3 w 151"/>
                  <a:gd name="T21" fmla="*/ 5 h 144"/>
                  <a:gd name="T22" fmla="*/ 3 w 151"/>
                  <a:gd name="T23" fmla="*/ 4 h 144"/>
                  <a:gd name="T24" fmla="*/ 3 w 151"/>
                  <a:gd name="T25" fmla="*/ 5 h 144"/>
                  <a:gd name="T26" fmla="*/ 2 w 151"/>
                  <a:gd name="T27" fmla="*/ 6 h 144"/>
                  <a:gd name="T28" fmla="*/ 2 w 151"/>
                  <a:gd name="T29" fmla="*/ 6 h 144"/>
                  <a:gd name="T30" fmla="*/ 1 w 151"/>
                  <a:gd name="T31" fmla="*/ 5 h 144"/>
                  <a:gd name="T32" fmla="*/ 0 w 151"/>
                  <a:gd name="T33" fmla="*/ 5 h 144"/>
                  <a:gd name="T34" fmla="*/ 0 w 151"/>
                  <a:gd name="T35" fmla="*/ 5 h 144"/>
                  <a:gd name="T36" fmla="*/ 1 w 151"/>
                  <a:gd name="T37" fmla="*/ 4 h 144"/>
                  <a:gd name="T38" fmla="*/ 1 w 151"/>
                  <a:gd name="T39" fmla="*/ 3 h 144"/>
                  <a:gd name="T40" fmla="*/ 1 w 151"/>
                  <a:gd name="T41" fmla="*/ 3 h 144"/>
                  <a:gd name="T42" fmla="*/ 1 w 151"/>
                  <a:gd name="T43" fmla="*/ 3 h 144"/>
                  <a:gd name="T44" fmla="*/ 2 w 151"/>
                  <a:gd name="T45" fmla="*/ 2 h 144"/>
                  <a:gd name="T46" fmla="*/ 2 w 151"/>
                  <a:gd name="T47" fmla="*/ 2 h 144"/>
                  <a:gd name="T48" fmla="*/ 2 w 151"/>
                  <a:gd name="T49" fmla="*/ 2 h 144"/>
                  <a:gd name="T50" fmla="*/ 2 w 151"/>
                  <a:gd name="T51" fmla="*/ 2 h 144"/>
                  <a:gd name="T52" fmla="*/ 2 w 151"/>
                  <a:gd name="T53" fmla="*/ 1 h 144"/>
                  <a:gd name="T54" fmla="*/ 3 w 151"/>
                  <a:gd name="T55" fmla="*/ 1 h 144"/>
                  <a:gd name="T56" fmla="*/ 3 w 151"/>
                  <a:gd name="T57" fmla="*/ 1 h 144"/>
                  <a:gd name="T58" fmla="*/ 3 w 151"/>
                  <a:gd name="T59" fmla="*/ 1 h 144"/>
                  <a:gd name="T60" fmla="*/ 3 w 151"/>
                  <a:gd name="T61" fmla="*/ 0 h 144"/>
                  <a:gd name="T62" fmla="*/ 4 w 151"/>
                  <a:gd name="T63" fmla="*/ 0 h 144"/>
                  <a:gd name="T64" fmla="*/ 4 w 151"/>
                  <a:gd name="T65" fmla="*/ 0 h 144"/>
                  <a:gd name="T66" fmla="*/ 4 w 151"/>
                  <a:gd name="T67" fmla="*/ 0 h 144"/>
                  <a:gd name="T68" fmla="*/ 4 w 151"/>
                  <a:gd name="T69" fmla="*/ 0 h 144"/>
                  <a:gd name="T70" fmla="*/ 5 w 151"/>
                  <a:gd name="T71" fmla="*/ 0 h 144"/>
                  <a:gd name="T72" fmla="*/ 5 w 151"/>
                  <a:gd name="T73" fmla="*/ 1 h 144"/>
                  <a:gd name="T74" fmla="*/ 6 w 151"/>
                  <a:gd name="T75" fmla="*/ 1 h 144"/>
                  <a:gd name="T76" fmla="*/ 6 w 151"/>
                  <a:gd name="T77" fmla="*/ 1 h 144"/>
                  <a:gd name="T78" fmla="*/ 6 w 151"/>
                  <a:gd name="T79" fmla="*/ 1 h 14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51" h="144">
                    <a:moveTo>
                      <a:pt x="144" y="28"/>
                    </a:moveTo>
                    <a:lnTo>
                      <a:pt x="134" y="36"/>
                    </a:lnTo>
                    <a:lnTo>
                      <a:pt x="136" y="40"/>
                    </a:lnTo>
                    <a:lnTo>
                      <a:pt x="141" y="47"/>
                    </a:lnTo>
                    <a:lnTo>
                      <a:pt x="140" y="54"/>
                    </a:lnTo>
                    <a:lnTo>
                      <a:pt x="137" y="57"/>
                    </a:lnTo>
                    <a:lnTo>
                      <a:pt x="131" y="61"/>
                    </a:lnTo>
                    <a:lnTo>
                      <a:pt x="126" y="59"/>
                    </a:lnTo>
                    <a:lnTo>
                      <a:pt x="124" y="59"/>
                    </a:lnTo>
                    <a:lnTo>
                      <a:pt x="124" y="72"/>
                    </a:lnTo>
                    <a:lnTo>
                      <a:pt x="124" y="77"/>
                    </a:lnTo>
                    <a:lnTo>
                      <a:pt x="118" y="89"/>
                    </a:lnTo>
                    <a:lnTo>
                      <a:pt x="116" y="91"/>
                    </a:lnTo>
                    <a:lnTo>
                      <a:pt x="112" y="91"/>
                    </a:lnTo>
                    <a:lnTo>
                      <a:pt x="104" y="89"/>
                    </a:lnTo>
                    <a:lnTo>
                      <a:pt x="101" y="93"/>
                    </a:lnTo>
                    <a:lnTo>
                      <a:pt x="99" y="102"/>
                    </a:lnTo>
                    <a:lnTo>
                      <a:pt x="95" y="109"/>
                    </a:lnTo>
                    <a:lnTo>
                      <a:pt x="90" y="117"/>
                    </a:lnTo>
                    <a:lnTo>
                      <a:pt x="89" y="118"/>
                    </a:lnTo>
                    <a:lnTo>
                      <a:pt x="83" y="122"/>
                    </a:lnTo>
                    <a:lnTo>
                      <a:pt x="80" y="123"/>
                    </a:lnTo>
                    <a:lnTo>
                      <a:pt x="83" y="112"/>
                    </a:lnTo>
                    <a:lnTo>
                      <a:pt x="82" y="110"/>
                    </a:lnTo>
                    <a:lnTo>
                      <a:pt x="77" y="110"/>
                    </a:lnTo>
                    <a:lnTo>
                      <a:pt x="70" y="117"/>
                    </a:lnTo>
                    <a:lnTo>
                      <a:pt x="61" y="130"/>
                    </a:lnTo>
                    <a:lnTo>
                      <a:pt x="53" y="139"/>
                    </a:lnTo>
                    <a:lnTo>
                      <a:pt x="43" y="144"/>
                    </a:lnTo>
                    <a:lnTo>
                      <a:pt x="40" y="143"/>
                    </a:lnTo>
                    <a:lnTo>
                      <a:pt x="41" y="137"/>
                    </a:lnTo>
                    <a:lnTo>
                      <a:pt x="33" y="135"/>
                    </a:lnTo>
                    <a:lnTo>
                      <a:pt x="24" y="137"/>
                    </a:lnTo>
                    <a:lnTo>
                      <a:pt x="9" y="132"/>
                    </a:lnTo>
                    <a:lnTo>
                      <a:pt x="0" y="125"/>
                    </a:lnTo>
                    <a:lnTo>
                      <a:pt x="7" y="112"/>
                    </a:lnTo>
                    <a:lnTo>
                      <a:pt x="10" y="105"/>
                    </a:lnTo>
                    <a:lnTo>
                      <a:pt x="19" y="92"/>
                    </a:lnTo>
                    <a:lnTo>
                      <a:pt x="27" y="83"/>
                    </a:lnTo>
                    <a:lnTo>
                      <a:pt x="33" y="76"/>
                    </a:lnTo>
                    <a:lnTo>
                      <a:pt x="33" y="74"/>
                    </a:lnTo>
                    <a:lnTo>
                      <a:pt x="30" y="72"/>
                    </a:lnTo>
                    <a:lnTo>
                      <a:pt x="33" y="67"/>
                    </a:lnTo>
                    <a:lnTo>
                      <a:pt x="38" y="63"/>
                    </a:lnTo>
                    <a:lnTo>
                      <a:pt x="44" y="58"/>
                    </a:lnTo>
                    <a:lnTo>
                      <a:pt x="50" y="53"/>
                    </a:lnTo>
                    <a:lnTo>
                      <a:pt x="53" y="52"/>
                    </a:lnTo>
                    <a:lnTo>
                      <a:pt x="56" y="47"/>
                    </a:lnTo>
                    <a:lnTo>
                      <a:pt x="56" y="44"/>
                    </a:lnTo>
                    <a:lnTo>
                      <a:pt x="50" y="42"/>
                    </a:lnTo>
                    <a:lnTo>
                      <a:pt x="44" y="41"/>
                    </a:lnTo>
                    <a:lnTo>
                      <a:pt x="49" y="34"/>
                    </a:lnTo>
                    <a:lnTo>
                      <a:pt x="55" y="32"/>
                    </a:lnTo>
                    <a:lnTo>
                      <a:pt x="60" y="29"/>
                    </a:lnTo>
                    <a:lnTo>
                      <a:pt x="66" y="30"/>
                    </a:lnTo>
                    <a:lnTo>
                      <a:pt x="70" y="30"/>
                    </a:lnTo>
                    <a:lnTo>
                      <a:pt x="77" y="27"/>
                    </a:lnTo>
                    <a:lnTo>
                      <a:pt x="81" y="21"/>
                    </a:lnTo>
                    <a:lnTo>
                      <a:pt x="74" y="15"/>
                    </a:lnTo>
                    <a:lnTo>
                      <a:pt x="75" y="9"/>
                    </a:lnTo>
                    <a:lnTo>
                      <a:pt x="82" y="8"/>
                    </a:lnTo>
                    <a:lnTo>
                      <a:pt x="89" y="10"/>
                    </a:lnTo>
                    <a:lnTo>
                      <a:pt x="95" y="11"/>
                    </a:lnTo>
                    <a:lnTo>
                      <a:pt x="99" y="11"/>
                    </a:lnTo>
                    <a:lnTo>
                      <a:pt x="106" y="12"/>
                    </a:lnTo>
                    <a:lnTo>
                      <a:pt x="112" y="12"/>
                    </a:lnTo>
                    <a:lnTo>
                      <a:pt x="109" y="9"/>
                    </a:lnTo>
                    <a:lnTo>
                      <a:pt x="107" y="4"/>
                    </a:lnTo>
                    <a:lnTo>
                      <a:pt x="108" y="1"/>
                    </a:lnTo>
                    <a:lnTo>
                      <a:pt x="115" y="0"/>
                    </a:lnTo>
                    <a:lnTo>
                      <a:pt x="121" y="6"/>
                    </a:lnTo>
                    <a:lnTo>
                      <a:pt x="129" y="13"/>
                    </a:lnTo>
                    <a:lnTo>
                      <a:pt x="134" y="28"/>
                    </a:lnTo>
                    <a:lnTo>
                      <a:pt x="138" y="25"/>
                    </a:lnTo>
                    <a:lnTo>
                      <a:pt x="143" y="19"/>
                    </a:lnTo>
                    <a:lnTo>
                      <a:pt x="148" y="17"/>
                    </a:lnTo>
                    <a:lnTo>
                      <a:pt x="151" y="19"/>
                    </a:lnTo>
                    <a:lnTo>
                      <a:pt x="151" y="24"/>
                    </a:lnTo>
                    <a:lnTo>
                      <a:pt x="150" y="26"/>
                    </a:lnTo>
                    <a:lnTo>
                      <a:pt x="144" y="28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71" name="Freeform 333">
                <a:extLst>
                  <a:ext uri="{FF2B5EF4-FFF2-40B4-BE49-F238E27FC236}">
                    <a16:creationId xmlns:a16="http://schemas.microsoft.com/office/drawing/2014/main" id="{400EAE30-FDB6-485B-AEA0-578BE3559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" y="1988"/>
                <a:ext cx="27" cy="19"/>
              </a:xfrm>
              <a:custGeom>
                <a:avLst/>
                <a:gdLst>
                  <a:gd name="T0" fmla="*/ 5 w 138"/>
                  <a:gd name="T1" fmla="*/ 0 h 98"/>
                  <a:gd name="T2" fmla="*/ 5 w 138"/>
                  <a:gd name="T3" fmla="*/ 1 h 98"/>
                  <a:gd name="T4" fmla="*/ 4 w 138"/>
                  <a:gd name="T5" fmla="*/ 1 h 98"/>
                  <a:gd name="T6" fmla="*/ 2 w 138"/>
                  <a:gd name="T7" fmla="*/ 2 h 98"/>
                  <a:gd name="T8" fmla="*/ 2 w 138"/>
                  <a:gd name="T9" fmla="*/ 3 h 98"/>
                  <a:gd name="T10" fmla="*/ 2 w 138"/>
                  <a:gd name="T11" fmla="*/ 3 h 98"/>
                  <a:gd name="T12" fmla="*/ 1 w 138"/>
                  <a:gd name="T13" fmla="*/ 3 h 98"/>
                  <a:gd name="T14" fmla="*/ 1 w 138"/>
                  <a:gd name="T15" fmla="*/ 3 h 98"/>
                  <a:gd name="T16" fmla="*/ 0 w 138"/>
                  <a:gd name="T17" fmla="*/ 4 h 98"/>
                  <a:gd name="T18" fmla="*/ 0 w 138"/>
                  <a:gd name="T19" fmla="*/ 4 h 98"/>
                  <a:gd name="T20" fmla="*/ 1 w 138"/>
                  <a:gd name="T21" fmla="*/ 3 h 98"/>
                  <a:gd name="T22" fmla="*/ 1 w 138"/>
                  <a:gd name="T23" fmla="*/ 3 h 98"/>
                  <a:gd name="T24" fmla="*/ 2 w 138"/>
                  <a:gd name="T25" fmla="*/ 2 h 98"/>
                  <a:gd name="T26" fmla="*/ 3 w 138"/>
                  <a:gd name="T27" fmla="*/ 2 h 98"/>
                  <a:gd name="T28" fmla="*/ 4 w 138"/>
                  <a:gd name="T29" fmla="*/ 1 h 98"/>
                  <a:gd name="T30" fmla="*/ 5 w 138"/>
                  <a:gd name="T31" fmla="*/ 0 h 98"/>
                  <a:gd name="T32" fmla="*/ 5 w 138"/>
                  <a:gd name="T33" fmla="*/ 0 h 98"/>
                  <a:gd name="T34" fmla="*/ 5 w 138"/>
                  <a:gd name="T35" fmla="*/ 0 h 98"/>
                  <a:gd name="T36" fmla="*/ 5 w 138"/>
                  <a:gd name="T37" fmla="*/ 0 h 98"/>
                  <a:gd name="T38" fmla="*/ 5 w 138"/>
                  <a:gd name="T39" fmla="*/ 0 h 9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38" h="98">
                    <a:moveTo>
                      <a:pt x="138" y="6"/>
                    </a:moveTo>
                    <a:lnTo>
                      <a:pt x="123" y="15"/>
                    </a:lnTo>
                    <a:lnTo>
                      <a:pt x="97" y="36"/>
                    </a:lnTo>
                    <a:lnTo>
                      <a:pt x="60" y="61"/>
                    </a:lnTo>
                    <a:lnTo>
                      <a:pt x="52" y="66"/>
                    </a:lnTo>
                    <a:lnTo>
                      <a:pt x="43" y="72"/>
                    </a:lnTo>
                    <a:lnTo>
                      <a:pt x="33" y="79"/>
                    </a:lnTo>
                    <a:lnTo>
                      <a:pt x="13" y="92"/>
                    </a:lnTo>
                    <a:lnTo>
                      <a:pt x="4" y="96"/>
                    </a:lnTo>
                    <a:lnTo>
                      <a:pt x="0" y="98"/>
                    </a:lnTo>
                    <a:lnTo>
                      <a:pt x="22" y="85"/>
                    </a:lnTo>
                    <a:lnTo>
                      <a:pt x="38" y="74"/>
                    </a:lnTo>
                    <a:lnTo>
                      <a:pt x="60" y="58"/>
                    </a:lnTo>
                    <a:lnTo>
                      <a:pt x="80" y="42"/>
                    </a:lnTo>
                    <a:lnTo>
                      <a:pt x="105" y="24"/>
                    </a:lnTo>
                    <a:lnTo>
                      <a:pt x="122" y="12"/>
                    </a:lnTo>
                    <a:lnTo>
                      <a:pt x="138" y="0"/>
                    </a:lnTo>
                    <a:lnTo>
                      <a:pt x="138" y="1"/>
                    </a:lnTo>
                    <a:lnTo>
                      <a:pt x="138" y="3"/>
                    </a:lnTo>
                    <a:lnTo>
                      <a:pt x="138" y="6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72" name="Freeform 334">
                <a:extLst>
                  <a:ext uri="{FF2B5EF4-FFF2-40B4-BE49-F238E27FC236}">
                    <a16:creationId xmlns:a16="http://schemas.microsoft.com/office/drawing/2014/main" id="{D68424F0-E94A-46F6-9BB8-A853BEF34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1" y="1994"/>
                <a:ext cx="1" cy="8"/>
              </a:xfrm>
              <a:custGeom>
                <a:avLst/>
                <a:gdLst>
                  <a:gd name="T0" fmla="*/ 0 w 7"/>
                  <a:gd name="T1" fmla="*/ 0 h 36"/>
                  <a:gd name="T2" fmla="*/ 0 w 7"/>
                  <a:gd name="T3" fmla="*/ 1 h 36"/>
                  <a:gd name="T4" fmla="*/ 0 w 7"/>
                  <a:gd name="T5" fmla="*/ 1 h 36"/>
                  <a:gd name="T6" fmla="*/ 0 w 7"/>
                  <a:gd name="T7" fmla="*/ 2 h 36"/>
                  <a:gd name="T8" fmla="*/ 0 w 7"/>
                  <a:gd name="T9" fmla="*/ 2 h 36"/>
                  <a:gd name="T10" fmla="*/ 0 w 7"/>
                  <a:gd name="T11" fmla="*/ 1 h 36"/>
                  <a:gd name="T12" fmla="*/ 0 w 7"/>
                  <a:gd name="T13" fmla="*/ 0 h 36"/>
                  <a:gd name="T14" fmla="*/ 0 w 7"/>
                  <a:gd name="T15" fmla="*/ 0 h 36"/>
                  <a:gd name="T16" fmla="*/ 0 w 7"/>
                  <a:gd name="T17" fmla="*/ 0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36">
                    <a:moveTo>
                      <a:pt x="7" y="0"/>
                    </a:moveTo>
                    <a:lnTo>
                      <a:pt x="4" y="12"/>
                    </a:lnTo>
                    <a:lnTo>
                      <a:pt x="1" y="23"/>
                    </a:lnTo>
                    <a:lnTo>
                      <a:pt x="2" y="30"/>
                    </a:lnTo>
                    <a:lnTo>
                      <a:pt x="2" y="36"/>
                    </a:lnTo>
                    <a:lnTo>
                      <a:pt x="0" y="20"/>
                    </a:lnTo>
                    <a:lnTo>
                      <a:pt x="4" y="9"/>
                    </a:lnTo>
                    <a:lnTo>
                      <a:pt x="6" y="1"/>
                    </a:lnTo>
                    <a:lnTo>
                      <a:pt x="7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73" name="Freeform 335">
                <a:extLst>
                  <a:ext uri="{FF2B5EF4-FFF2-40B4-BE49-F238E27FC236}">
                    <a16:creationId xmlns:a16="http://schemas.microsoft.com/office/drawing/2014/main" id="{D004E6CA-5341-451D-B5F5-E3327FC1BA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" y="1996"/>
                <a:ext cx="2" cy="8"/>
              </a:xfrm>
              <a:custGeom>
                <a:avLst/>
                <a:gdLst>
                  <a:gd name="T0" fmla="*/ 0 w 11"/>
                  <a:gd name="T1" fmla="*/ 0 h 40"/>
                  <a:gd name="T2" fmla="*/ 0 w 11"/>
                  <a:gd name="T3" fmla="*/ 0 h 40"/>
                  <a:gd name="T4" fmla="*/ 0 w 11"/>
                  <a:gd name="T5" fmla="*/ 1 h 40"/>
                  <a:gd name="T6" fmla="*/ 0 w 11"/>
                  <a:gd name="T7" fmla="*/ 1 h 40"/>
                  <a:gd name="T8" fmla="*/ 0 w 11"/>
                  <a:gd name="T9" fmla="*/ 1 h 40"/>
                  <a:gd name="T10" fmla="*/ 0 w 11"/>
                  <a:gd name="T11" fmla="*/ 2 h 40"/>
                  <a:gd name="T12" fmla="*/ 0 w 11"/>
                  <a:gd name="T13" fmla="*/ 1 h 40"/>
                  <a:gd name="T14" fmla="*/ 0 w 11"/>
                  <a:gd name="T15" fmla="*/ 1 h 40"/>
                  <a:gd name="T16" fmla="*/ 0 w 11"/>
                  <a:gd name="T17" fmla="*/ 1 h 40"/>
                  <a:gd name="T18" fmla="*/ 0 w 11"/>
                  <a:gd name="T19" fmla="*/ 0 h 40"/>
                  <a:gd name="T20" fmla="*/ 0 w 11"/>
                  <a:gd name="T21" fmla="*/ 0 h 40"/>
                  <a:gd name="T22" fmla="*/ 0 w 11"/>
                  <a:gd name="T23" fmla="*/ 0 h 40"/>
                  <a:gd name="T24" fmla="*/ 0 w 11"/>
                  <a:gd name="T25" fmla="*/ 0 h 40"/>
                  <a:gd name="T26" fmla="*/ 0 w 11"/>
                  <a:gd name="T27" fmla="*/ 0 h 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1" h="40">
                    <a:moveTo>
                      <a:pt x="11" y="0"/>
                    </a:moveTo>
                    <a:lnTo>
                      <a:pt x="7" y="9"/>
                    </a:lnTo>
                    <a:lnTo>
                      <a:pt x="5" y="16"/>
                    </a:lnTo>
                    <a:lnTo>
                      <a:pt x="4" y="26"/>
                    </a:lnTo>
                    <a:lnTo>
                      <a:pt x="1" y="37"/>
                    </a:lnTo>
                    <a:lnTo>
                      <a:pt x="0" y="40"/>
                    </a:lnTo>
                    <a:lnTo>
                      <a:pt x="1" y="32"/>
                    </a:lnTo>
                    <a:lnTo>
                      <a:pt x="1" y="27"/>
                    </a:lnTo>
                    <a:lnTo>
                      <a:pt x="5" y="14"/>
                    </a:lnTo>
                    <a:lnTo>
                      <a:pt x="6" y="10"/>
                    </a:lnTo>
                    <a:lnTo>
                      <a:pt x="7" y="8"/>
                    </a:lnTo>
                    <a:lnTo>
                      <a:pt x="9" y="1"/>
                    </a:lnTo>
                    <a:lnTo>
                      <a:pt x="10" y="0"/>
                    </a:lnTo>
                    <a:lnTo>
                      <a:pt x="11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74" name="Freeform 336">
                <a:extLst>
                  <a:ext uri="{FF2B5EF4-FFF2-40B4-BE49-F238E27FC236}">
                    <a16:creationId xmlns:a16="http://schemas.microsoft.com/office/drawing/2014/main" id="{BAAEEB3B-B3BD-4B0A-BD4F-04CBC1A9D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7" y="2001"/>
                <a:ext cx="2" cy="4"/>
              </a:xfrm>
              <a:custGeom>
                <a:avLst/>
                <a:gdLst>
                  <a:gd name="T0" fmla="*/ 1 w 8"/>
                  <a:gd name="T1" fmla="*/ 0 h 21"/>
                  <a:gd name="T2" fmla="*/ 1 w 8"/>
                  <a:gd name="T3" fmla="*/ 0 h 21"/>
                  <a:gd name="T4" fmla="*/ 0 w 8"/>
                  <a:gd name="T5" fmla="*/ 0 h 21"/>
                  <a:gd name="T6" fmla="*/ 0 w 8"/>
                  <a:gd name="T7" fmla="*/ 1 h 21"/>
                  <a:gd name="T8" fmla="*/ 0 w 8"/>
                  <a:gd name="T9" fmla="*/ 1 h 21"/>
                  <a:gd name="T10" fmla="*/ 0 w 8"/>
                  <a:gd name="T11" fmla="*/ 1 h 21"/>
                  <a:gd name="T12" fmla="*/ 0 w 8"/>
                  <a:gd name="T13" fmla="*/ 0 h 21"/>
                  <a:gd name="T14" fmla="*/ 0 w 8"/>
                  <a:gd name="T15" fmla="*/ 0 h 21"/>
                  <a:gd name="T16" fmla="*/ 0 w 8"/>
                  <a:gd name="T17" fmla="*/ 0 h 21"/>
                  <a:gd name="T18" fmla="*/ 1 w 8"/>
                  <a:gd name="T19" fmla="*/ 0 h 21"/>
                  <a:gd name="T20" fmla="*/ 1 w 8"/>
                  <a:gd name="T21" fmla="*/ 0 h 21"/>
                  <a:gd name="T22" fmla="*/ 1 w 8"/>
                  <a:gd name="T23" fmla="*/ 0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" h="21">
                    <a:moveTo>
                      <a:pt x="8" y="0"/>
                    </a:moveTo>
                    <a:lnTo>
                      <a:pt x="6" y="5"/>
                    </a:lnTo>
                    <a:lnTo>
                      <a:pt x="4" y="10"/>
                    </a:lnTo>
                    <a:lnTo>
                      <a:pt x="1" y="17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1" y="13"/>
                    </a:lnTo>
                    <a:lnTo>
                      <a:pt x="2" y="10"/>
                    </a:lnTo>
                    <a:lnTo>
                      <a:pt x="5" y="7"/>
                    </a:lnTo>
                    <a:lnTo>
                      <a:pt x="6" y="3"/>
                    </a:lnTo>
                    <a:lnTo>
                      <a:pt x="7" y="0"/>
                    </a:lnTo>
                    <a:lnTo>
                      <a:pt x="8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75" name="Freeform 337">
                <a:extLst>
                  <a:ext uri="{FF2B5EF4-FFF2-40B4-BE49-F238E27FC236}">
                    <a16:creationId xmlns:a16="http://schemas.microsoft.com/office/drawing/2014/main" id="{0E239445-20E4-40A8-8C08-D70AC4FFB8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6" y="1998"/>
                <a:ext cx="6" cy="1"/>
              </a:xfrm>
              <a:custGeom>
                <a:avLst/>
                <a:gdLst>
                  <a:gd name="T0" fmla="*/ 1 w 32"/>
                  <a:gd name="T1" fmla="*/ 0 h 7"/>
                  <a:gd name="T2" fmla="*/ 1 w 32"/>
                  <a:gd name="T3" fmla="*/ 0 h 7"/>
                  <a:gd name="T4" fmla="*/ 1 w 32"/>
                  <a:gd name="T5" fmla="*/ 0 h 7"/>
                  <a:gd name="T6" fmla="*/ 0 w 32"/>
                  <a:gd name="T7" fmla="*/ 0 h 7"/>
                  <a:gd name="T8" fmla="*/ 0 w 32"/>
                  <a:gd name="T9" fmla="*/ 0 h 7"/>
                  <a:gd name="T10" fmla="*/ 0 w 32"/>
                  <a:gd name="T11" fmla="*/ 0 h 7"/>
                  <a:gd name="T12" fmla="*/ 0 w 32"/>
                  <a:gd name="T13" fmla="*/ 0 h 7"/>
                  <a:gd name="T14" fmla="*/ 1 w 32"/>
                  <a:gd name="T15" fmla="*/ 0 h 7"/>
                  <a:gd name="T16" fmla="*/ 1 w 32"/>
                  <a:gd name="T17" fmla="*/ 0 h 7"/>
                  <a:gd name="T18" fmla="*/ 1 w 32"/>
                  <a:gd name="T19" fmla="*/ 0 h 7"/>
                  <a:gd name="T20" fmla="*/ 1 w 32"/>
                  <a:gd name="T21" fmla="*/ 0 h 7"/>
                  <a:gd name="T22" fmla="*/ 1 w 32"/>
                  <a:gd name="T23" fmla="*/ 0 h 7"/>
                  <a:gd name="T24" fmla="*/ 1 w 32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7">
                    <a:moveTo>
                      <a:pt x="30" y="6"/>
                    </a:moveTo>
                    <a:lnTo>
                      <a:pt x="24" y="3"/>
                    </a:lnTo>
                    <a:lnTo>
                      <a:pt x="18" y="3"/>
                    </a:lnTo>
                    <a:lnTo>
                      <a:pt x="9" y="6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11" y="3"/>
                    </a:lnTo>
                    <a:lnTo>
                      <a:pt x="17" y="1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31" y="1"/>
                    </a:lnTo>
                    <a:lnTo>
                      <a:pt x="32" y="3"/>
                    </a:lnTo>
                    <a:lnTo>
                      <a:pt x="30" y="6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76" name="Freeform 338">
                <a:extLst>
                  <a:ext uri="{FF2B5EF4-FFF2-40B4-BE49-F238E27FC236}">
                    <a16:creationId xmlns:a16="http://schemas.microsoft.com/office/drawing/2014/main" id="{F1BB6FBB-C92F-4859-BEB5-DC398188D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1" y="1994"/>
                <a:ext cx="8" cy="1"/>
              </a:xfrm>
              <a:custGeom>
                <a:avLst/>
                <a:gdLst>
                  <a:gd name="T0" fmla="*/ 1 w 43"/>
                  <a:gd name="T1" fmla="*/ 0 h 5"/>
                  <a:gd name="T2" fmla="*/ 1 w 43"/>
                  <a:gd name="T3" fmla="*/ 0 h 5"/>
                  <a:gd name="T4" fmla="*/ 1 w 43"/>
                  <a:gd name="T5" fmla="*/ 0 h 5"/>
                  <a:gd name="T6" fmla="*/ 0 w 43"/>
                  <a:gd name="T7" fmla="*/ 0 h 5"/>
                  <a:gd name="T8" fmla="*/ 0 w 43"/>
                  <a:gd name="T9" fmla="*/ 0 h 5"/>
                  <a:gd name="T10" fmla="*/ 0 w 43"/>
                  <a:gd name="T11" fmla="*/ 0 h 5"/>
                  <a:gd name="T12" fmla="*/ 0 w 43"/>
                  <a:gd name="T13" fmla="*/ 0 h 5"/>
                  <a:gd name="T14" fmla="*/ 0 w 43"/>
                  <a:gd name="T15" fmla="*/ 0 h 5"/>
                  <a:gd name="T16" fmla="*/ 0 w 43"/>
                  <a:gd name="T17" fmla="*/ 0 h 5"/>
                  <a:gd name="T18" fmla="*/ 1 w 43"/>
                  <a:gd name="T19" fmla="*/ 0 h 5"/>
                  <a:gd name="T20" fmla="*/ 1 w 43"/>
                  <a:gd name="T21" fmla="*/ 0 h 5"/>
                  <a:gd name="T22" fmla="*/ 1 w 43"/>
                  <a:gd name="T23" fmla="*/ 0 h 5"/>
                  <a:gd name="T24" fmla="*/ 1 w 43"/>
                  <a:gd name="T25" fmla="*/ 0 h 5"/>
                  <a:gd name="T26" fmla="*/ 1 w 43"/>
                  <a:gd name="T27" fmla="*/ 0 h 5"/>
                  <a:gd name="T28" fmla="*/ 1 w 43"/>
                  <a:gd name="T29" fmla="*/ 0 h 5"/>
                  <a:gd name="T30" fmla="*/ 1 w 43"/>
                  <a:gd name="T31" fmla="*/ 0 h 5"/>
                  <a:gd name="T32" fmla="*/ 1 w 43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5">
                    <a:moveTo>
                      <a:pt x="39" y="5"/>
                    </a:moveTo>
                    <a:lnTo>
                      <a:pt x="33" y="4"/>
                    </a:lnTo>
                    <a:lnTo>
                      <a:pt x="25" y="4"/>
                    </a:lnTo>
                    <a:lnTo>
                      <a:pt x="8" y="5"/>
                    </a:lnTo>
                    <a:lnTo>
                      <a:pt x="2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6" y="3"/>
                    </a:lnTo>
                    <a:lnTo>
                      <a:pt x="10" y="3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40" y="0"/>
                    </a:lnTo>
                    <a:lnTo>
                      <a:pt x="42" y="2"/>
                    </a:lnTo>
                    <a:lnTo>
                      <a:pt x="43" y="3"/>
                    </a:lnTo>
                    <a:lnTo>
                      <a:pt x="41" y="4"/>
                    </a:lnTo>
                    <a:lnTo>
                      <a:pt x="39" y="5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77" name="Freeform 339">
                <a:extLst>
                  <a:ext uri="{FF2B5EF4-FFF2-40B4-BE49-F238E27FC236}">
                    <a16:creationId xmlns:a16="http://schemas.microsoft.com/office/drawing/2014/main" id="{DD661AC7-5CEB-48D7-A58A-6D1EC9A91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6" y="1939"/>
                <a:ext cx="28" cy="30"/>
              </a:xfrm>
              <a:custGeom>
                <a:avLst/>
                <a:gdLst>
                  <a:gd name="T0" fmla="*/ 5 w 144"/>
                  <a:gd name="T1" fmla="*/ 5 h 151"/>
                  <a:gd name="T2" fmla="*/ 5 w 144"/>
                  <a:gd name="T3" fmla="*/ 5 h 151"/>
                  <a:gd name="T4" fmla="*/ 5 w 144"/>
                  <a:gd name="T5" fmla="*/ 4 h 151"/>
                  <a:gd name="T6" fmla="*/ 5 w 144"/>
                  <a:gd name="T7" fmla="*/ 4 h 151"/>
                  <a:gd name="T8" fmla="*/ 5 w 144"/>
                  <a:gd name="T9" fmla="*/ 3 h 151"/>
                  <a:gd name="T10" fmla="*/ 4 w 144"/>
                  <a:gd name="T11" fmla="*/ 3 h 151"/>
                  <a:gd name="T12" fmla="*/ 4 w 144"/>
                  <a:gd name="T13" fmla="*/ 3 h 151"/>
                  <a:gd name="T14" fmla="*/ 4 w 144"/>
                  <a:gd name="T15" fmla="*/ 3 h 151"/>
                  <a:gd name="T16" fmla="*/ 4 w 144"/>
                  <a:gd name="T17" fmla="*/ 2 h 151"/>
                  <a:gd name="T18" fmla="*/ 4 w 144"/>
                  <a:gd name="T19" fmla="*/ 2 h 151"/>
                  <a:gd name="T20" fmla="*/ 3 w 144"/>
                  <a:gd name="T21" fmla="*/ 1 h 151"/>
                  <a:gd name="T22" fmla="*/ 3 w 144"/>
                  <a:gd name="T23" fmla="*/ 2 h 151"/>
                  <a:gd name="T24" fmla="*/ 3 w 144"/>
                  <a:gd name="T25" fmla="*/ 1 h 151"/>
                  <a:gd name="T26" fmla="*/ 2 w 144"/>
                  <a:gd name="T27" fmla="*/ 0 h 151"/>
                  <a:gd name="T28" fmla="*/ 2 w 144"/>
                  <a:gd name="T29" fmla="*/ 0 h 151"/>
                  <a:gd name="T30" fmla="*/ 1 w 144"/>
                  <a:gd name="T31" fmla="*/ 0 h 151"/>
                  <a:gd name="T32" fmla="*/ 0 w 144"/>
                  <a:gd name="T33" fmla="*/ 0 h 151"/>
                  <a:gd name="T34" fmla="*/ 0 w 144"/>
                  <a:gd name="T35" fmla="*/ 1 h 151"/>
                  <a:gd name="T36" fmla="*/ 1 w 144"/>
                  <a:gd name="T37" fmla="*/ 2 h 151"/>
                  <a:gd name="T38" fmla="*/ 1 w 144"/>
                  <a:gd name="T39" fmla="*/ 2 h 151"/>
                  <a:gd name="T40" fmla="*/ 1 w 144"/>
                  <a:gd name="T41" fmla="*/ 2 h 151"/>
                  <a:gd name="T42" fmla="*/ 1 w 144"/>
                  <a:gd name="T43" fmla="*/ 3 h 151"/>
                  <a:gd name="T44" fmla="*/ 1 w 144"/>
                  <a:gd name="T45" fmla="*/ 3 h 151"/>
                  <a:gd name="T46" fmla="*/ 2 w 144"/>
                  <a:gd name="T47" fmla="*/ 3 h 151"/>
                  <a:gd name="T48" fmla="*/ 2 w 144"/>
                  <a:gd name="T49" fmla="*/ 4 h 151"/>
                  <a:gd name="T50" fmla="*/ 1 w 144"/>
                  <a:gd name="T51" fmla="*/ 4 h 151"/>
                  <a:gd name="T52" fmla="*/ 2 w 144"/>
                  <a:gd name="T53" fmla="*/ 4 h 151"/>
                  <a:gd name="T54" fmla="*/ 2 w 144"/>
                  <a:gd name="T55" fmla="*/ 4 h 151"/>
                  <a:gd name="T56" fmla="*/ 3 w 144"/>
                  <a:gd name="T57" fmla="*/ 5 h 151"/>
                  <a:gd name="T58" fmla="*/ 2 w 144"/>
                  <a:gd name="T59" fmla="*/ 5 h 151"/>
                  <a:gd name="T60" fmla="*/ 3 w 144"/>
                  <a:gd name="T61" fmla="*/ 5 h 151"/>
                  <a:gd name="T62" fmla="*/ 3 w 144"/>
                  <a:gd name="T63" fmla="*/ 5 h 151"/>
                  <a:gd name="T64" fmla="*/ 4 w 144"/>
                  <a:gd name="T65" fmla="*/ 5 h 151"/>
                  <a:gd name="T66" fmla="*/ 4 w 144"/>
                  <a:gd name="T67" fmla="*/ 6 h 151"/>
                  <a:gd name="T68" fmla="*/ 4 w 144"/>
                  <a:gd name="T69" fmla="*/ 6 h 151"/>
                  <a:gd name="T70" fmla="*/ 4 w 144"/>
                  <a:gd name="T71" fmla="*/ 6 h 151"/>
                  <a:gd name="T72" fmla="*/ 5 w 144"/>
                  <a:gd name="T73" fmla="*/ 5 h 151"/>
                  <a:gd name="T74" fmla="*/ 5 w 144"/>
                  <a:gd name="T75" fmla="*/ 6 h 151"/>
                  <a:gd name="T76" fmla="*/ 5 w 144"/>
                  <a:gd name="T77" fmla="*/ 6 h 151"/>
                  <a:gd name="T78" fmla="*/ 5 w 144"/>
                  <a:gd name="T79" fmla="*/ 5 h 15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44" h="151">
                    <a:moveTo>
                      <a:pt x="138" y="134"/>
                    </a:moveTo>
                    <a:lnTo>
                      <a:pt x="127" y="125"/>
                    </a:lnTo>
                    <a:lnTo>
                      <a:pt x="130" y="121"/>
                    </a:lnTo>
                    <a:lnTo>
                      <a:pt x="135" y="116"/>
                    </a:lnTo>
                    <a:lnTo>
                      <a:pt x="136" y="109"/>
                    </a:lnTo>
                    <a:lnTo>
                      <a:pt x="134" y="107"/>
                    </a:lnTo>
                    <a:lnTo>
                      <a:pt x="127" y="100"/>
                    </a:lnTo>
                    <a:lnTo>
                      <a:pt x="123" y="101"/>
                    </a:lnTo>
                    <a:lnTo>
                      <a:pt x="121" y="101"/>
                    </a:lnTo>
                    <a:lnTo>
                      <a:pt x="122" y="87"/>
                    </a:lnTo>
                    <a:lnTo>
                      <a:pt x="123" y="84"/>
                    </a:lnTo>
                    <a:lnTo>
                      <a:pt x="118" y="70"/>
                    </a:lnTo>
                    <a:lnTo>
                      <a:pt x="116" y="69"/>
                    </a:lnTo>
                    <a:lnTo>
                      <a:pt x="113" y="68"/>
                    </a:lnTo>
                    <a:lnTo>
                      <a:pt x="104" y="67"/>
                    </a:lnTo>
                    <a:lnTo>
                      <a:pt x="101" y="64"/>
                    </a:lnTo>
                    <a:lnTo>
                      <a:pt x="100" y="55"/>
                    </a:lnTo>
                    <a:lnTo>
                      <a:pt x="98" y="48"/>
                    </a:lnTo>
                    <a:lnTo>
                      <a:pt x="92" y="39"/>
                    </a:lnTo>
                    <a:lnTo>
                      <a:pt x="91" y="38"/>
                    </a:lnTo>
                    <a:lnTo>
                      <a:pt x="87" y="32"/>
                    </a:lnTo>
                    <a:lnTo>
                      <a:pt x="83" y="30"/>
                    </a:lnTo>
                    <a:lnTo>
                      <a:pt x="84" y="41"/>
                    </a:lnTo>
                    <a:lnTo>
                      <a:pt x="84" y="43"/>
                    </a:lnTo>
                    <a:lnTo>
                      <a:pt x="79" y="42"/>
                    </a:lnTo>
                    <a:lnTo>
                      <a:pt x="73" y="33"/>
                    </a:lnTo>
                    <a:lnTo>
                      <a:pt x="65" y="18"/>
                    </a:lnTo>
                    <a:lnTo>
                      <a:pt x="58" y="8"/>
                    </a:lnTo>
                    <a:lnTo>
                      <a:pt x="48" y="1"/>
                    </a:lnTo>
                    <a:lnTo>
                      <a:pt x="45" y="0"/>
                    </a:lnTo>
                    <a:lnTo>
                      <a:pt x="45" y="6"/>
                    </a:lnTo>
                    <a:lnTo>
                      <a:pt x="37" y="6"/>
                    </a:lnTo>
                    <a:lnTo>
                      <a:pt x="28" y="1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6" y="18"/>
                    </a:lnTo>
                    <a:lnTo>
                      <a:pt x="9" y="26"/>
                    </a:lnTo>
                    <a:lnTo>
                      <a:pt x="16" y="41"/>
                    </a:lnTo>
                    <a:lnTo>
                      <a:pt x="23" y="51"/>
                    </a:lnTo>
                    <a:lnTo>
                      <a:pt x="29" y="59"/>
                    </a:lnTo>
                    <a:lnTo>
                      <a:pt x="28" y="59"/>
                    </a:lnTo>
                    <a:lnTo>
                      <a:pt x="28" y="61"/>
                    </a:lnTo>
                    <a:lnTo>
                      <a:pt x="25" y="61"/>
                    </a:lnTo>
                    <a:lnTo>
                      <a:pt x="26" y="67"/>
                    </a:lnTo>
                    <a:lnTo>
                      <a:pt x="31" y="73"/>
                    </a:lnTo>
                    <a:lnTo>
                      <a:pt x="37" y="79"/>
                    </a:lnTo>
                    <a:lnTo>
                      <a:pt x="42" y="84"/>
                    </a:lnTo>
                    <a:lnTo>
                      <a:pt x="46" y="86"/>
                    </a:lnTo>
                    <a:lnTo>
                      <a:pt x="47" y="91"/>
                    </a:lnTo>
                    <a:lnTo>
                      <a:pt x="47" y="94"/>
                    </a:lnTo>
                    <a:lnTo>
                      <a:pt x="41" y="95"/>
                    </a:lnTo>
                    <a:lnTo>
                      <a:pt x="35" y="94"/>
                    </a:lnTo>
                    <a:lnTo>
                      <a:pt x="39" y="101"/>
                    </a:lnTo>
                    <a:lnTo>
                      <a:pt x="45" y="106"/>
                    </a:lnTo>
                    <a:lnTo>
                      <a:pt x="50" y="109"/>
                    </a:lnTo>
                    <a:lnTo>
                      <a:pt x="56" y="109"/>
                    </a:lnTo>
                    <a:lnTo>
                      <a:pt x="60" y="111"/>
                    </a:lnTo>
                    <a:lnTo>
                      <a:pt x="68" y="116"/>
                    </a:lnTo>
                    <a:lnTo>
                      <a:pt x="69" y="121"/>
                    </a:lnTo>
                    <a:lnTo>
                      <a:pt x="62" y="126"/>
                    </a:lnTo>
                    <a:lnTo>
                      <a:pt x="63" y="132"/>
                    </a:lnTo>
                    <a:lnTo>
                      <a:pt x="69" y="135"/>
                    </a:lnTo>
                    <a:lnTo>
                      <a:pt x="76" y="134"/>
                    </a:lnTo>
                    <a:lnTo>
                      <a:pt x="84" y="135"/>
                    </a:lnTo>
                    <a:lnTo>
                      <a:pt x="88" y="136"/>
                    </a:lnTo>
                    <a:lnTo>
                      <a:pt x="96" y="137"/>
                    </a:lnTo>
                    <a:lnTo>
                      <a:pt x="102" y="140"/>
                    </a:lnTo>
                    <a:lnTo>
                      <a:pt x="97" y="141"/>
                    </a:lnTo>
                    <a:lnTo>
                      <a:pt x="96" y="144"/>
                    </a:lnTo>
                    <a:lnTo>
                      <a:pt x="94" y="147"/>
                    </a:lnTo>
                    <a:lnTo>
                      <a:pt x="102" y="151"/>
                    </a:lnTo>
                    <a:lnTo>
                      <a:pt x="110" y="149"/>
                    </a:lnTo>
                    <a:lnTo>
                      <a:pt x="119" y="144"/>
                    </a:lnTo>
                    <a:lnTo>
                      <a:pt x="126" y="132"/>
                    </a:lnTo>
                    <a:lnTo>
                      <a:pt x="131" y="136"/>
                    </a:lnTo>
                    <a:lnTo>
                      <a:pt x="134" y="142"/>
                    </a:lnTo>
                    <a:lnTo>
                      <a:pt x="139" y="145"/>
                    </a:lnTo>
                    <a:lnTo>
                      <a:pt x="142" y="144"/>
                    </a:lnTo>
                    <a:lnTo>
                      <a:pt x="144" y="141"/>
                    </a:lnTo>
                    <a:lnTo>
                      <a:pt x="143" y="138"/>
                    </a:lnTo>
                    <a:lnTo>
                      <a:pt x="138" y="13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78" name="Freeform 340">
                <a:extLst>
                  <a:ext uri="{FF2B5EF4-FFF2-40B4-BE49-F238E27FC236}">
                    <a16:creationId xmlns:a16="http://schemas.microsoft.com/office/drawing/2014/main" id="{5CB921AF-7004-44A2-871C-CA36A9E35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9" y="1941"/>
                <a:ext cx="25" cy="28"/>
              </a:xfrm>
              <a:custGeom>
                <a:avLst/>
                <a:gdLst>
                  <a:gd name="T0" fmla="*/ 5 w 124"/>
                  <a:gd name="T1" fmla="*/ 5 h 143"/>
                  <a:gd name="T2" fmla="*/ 4 w 124"/>
                  <a:gd name="T3" fmla="*/ 5 h 143"/>
                  <a:gd name="T4" fmla="*/ 4 w 124"/>
                  <a:gd name="T5" fmla="*/ 4 h 143"/>
                  <a:gd name="T6" fmla="*/ 2 w 124"/>
                  <a:gd name="T7" fmla="*/ 2 h 143"/>
                  <a:gd name="T8" fmla="*/ 2 w 124"/>
                  <a:gd name="T9" fmla="*/ 2 h 143"/>
                  <a:gd name="T10" fmla="*/ 2 w 124"/>
                  <a:gd name="T11" fmla="*/ 2 h 143"/>
                  <a:gd name="T12" fmla="*/ 1 w 124"/>
                  <a:gd name="T13" fmla="*/ 1 h 143"/>
                  <a:gd name="T14" fmla="*/ 1 w 124"/>
                  <a:gd name="T15" fmla="*/ 0 h 143"/>
                  <a:gd name="T16" fmla="*/ 0 w 124"/>
                  <a:gd name="T17" fmla="*/ 0 h 143"/>
                  <a:gd name="T18" fmla="*/ 0 w 124"/>
                  <a:gd name="T19" fmla="*/ 0 h 143"/>
                  <a:gd name="T20" fmla="*/ 1 w 124"/>
                  <a:gd name="T21" fmla="*/ 1 h 143"/>
                  <a:gd name="T22" fmla="*/ 1 w 124"/>
                  <a:gd name="T23" fmla="*/ 1 h 143"/>
                  <a:gd name="T24" fmla="*/ 2 w 124"/>
                  <a:gd name="T25" fmla="*/ 2 h 143"/>
                  <a:gd name="T26" fmla="*/ 3 w 124"/>
                  <a:gd name="T27" fmla="*/ 3 h 143"/>
                  <a:gd name="T28" fmla="*/ 4 w 124"/>
                  <a:gd name="T29" fmla="*/ 4 h 143"/>
                  <a:gd name="T30" fmla="*/ 4 w 124"/>
                  <a:gd name="T31" fmla="*/ 5 h 143"/>
                  <a:gd name="T32" fmla="*/ 5 w 124"/>
                  <a:gd name="T33" fmla="*/ 5 h 143"/>
                  <a:gd name="T34" fmla="*/ 5 w 124"/>
                  <a:gd name="T35" fmla="*/ 5 h 143"/>
                  <a:gd name="T36" fmla="*/ 5 w 124"/>
                  <a:gd name="T37" fmla="*/ 5 h 143"/>
                  <a:gd name="T38" fmla="*/ 5 w 124"/>
                  <a:gd name="T39" fmla="*/ 5 h 14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24" h="143">
                    <a:moveTo>
                      <a:pt x="124" y="139"/>
                    </a:moveTo>
                    <a:lnTo>
                      <a:pt x="110" y="125"/>
                    </a:lnTo>
                    <a:lnTo>
                      <a:pt x="88" y="96"/>
                    </a:lnTo>
                    <a:lnTo>
                      <a:pt x="53" y="58"/>
                    </a:lnTo>
                    <a:lnTo>
                      <a:pt x="47" y="51"/>
                    </a:lnTo>
                    <a:lnTo>
                      <a:pt x="39" y="41"/>
                    </a:lnTo>
                    <a:lnTo>
                      <a:pt x="30" y="31"/>
                    </a:lnTo>
                    <a:lnTo>
                      <a:pt x="13" y="12"/>
                    </a:lnTo>
                    <a:lnTo>
                      <a:pt x="4" y="5"/>
                    </a:lnTo>
                    <a:lnTo>
                      <a:pt x="0" y="0"/>
                    </a:lnTo>
                    <a:lnTo>
                      <a:pt x="19" y="22"/>
                    </a:lnTo>
                    <a:lnTo>
                      <a:pt x="34" y="38"/>
                    </a:lnTo>
                    <a:lnTo>
                      <a:pt x="53" y="60"/>
                    </a:lnTo>
                    <a:lnTo>
                      <a:pt x="72" y="84"/>
                    </a:lnTo>
                    <a:lnTo>
                      <a:pt x="94" y="109"/>
                    </a:lnTo>
                    <a:lnTo>
                      <a:pt x="109" y="127"/>
                    </a:lnTo>
                    <a:lnTo>
                      <a:pt x="123" y="143"/>
                    </a:lnTo>
                    <a:lnTo>
                      <a:pt x="124" y="143"/>
                    </a:lnTo>
                    <a:lnTo>
                      <a:pt x="124" y="141"/>
                    </a:lnTo>
                    <a:lnTo>
                      <a:pt x="124" y="139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79" name="Freeform 341">
                <a:extLst>
                  <a:ext uri="{FF2B5EF4-FFF2-40B4-BE49-F238E27FC236}">
                    <a16:creationId xmlns:a16="http://schemas.microsoft.com/office/drawing/2014/main" id="{9343ADF0-1894-4EE7-B9C4-751F77ADD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8" y="1957"/>
                <a:ext cx="1" cy="6"/>
              </a:xfrm>
              <a:custGeom>
                <a:avLst/>
                <a:gdLst>
                  <a:gd name="T0" fmla="*/ 0 w 3"/>
                  <a:gd name="T1" fmla="*/ 1 h 34"/>
                  <a:gd name="T2" fmla="*/ 0 w 3"/>
                  <a:gd name="T3" fmla="*/ 1 h 34"/>
                  <a:gd name="T4" fmla="*/ 0 w 3"/>
                  <a:gd name="T5" fmla="*/ 0 h 34"/>
                  <a:gd name="T6" fmla="*/ 0 w 3"/>
                  <a:gd name="T7" fmla="*/ 0 h 34"/>
                  <a:gd name="T8" fmla="*/ 0 w 3"/>
                  <a:gd name="T9" fmla="*/ 0 h 34"/>
                  <a:gd name="T10" fmla="*/ 0 w 3"/>
                  <a:gd name="T11" fmla="*/ 0 h 34"/>
                  <a:gd name="T12" fmla="*/ 0 w 3"/>
                  <a:gd name="T13" fmla="*/ 1 h 34"/>
                  <a:gd name="T14" fmla="*/ 0 w 3"/>
                  <a:gd name="T15" fmla="*/ 1 h 34"/>
                  <a:gd name="T16" fmla="*/ 0 w 3"/>
                  <a:gd name="T17" fmla="*/ 1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" h="34">
                    <a:moveTo>
                      <a:pt x="3" y="34"/>
                    </a:moveTo>
                    <a:lnTo>
                      <a:pt x="1" y="22"/>
                    </a:lnTo>
                    <a:lnTo>
                      <a:pt x="0" y="11"/>
                    </a:lnTo>
                    <a:lnTo>
                      <a:pt x="3" y="4"/>
                    </a:lnTo>
                    <a:lnTo>
                      <a:pt x="3" y="0"/>
                    </a:lnTo>
                    <a:lnTo>
                      <a:pt x="0" y="13"/>
                    </a:lnTo>
                    <a:lnTo>
                      <a:pt x="1" y="24"/>
                    </a:lnTo>
                    <a:lnTo>
                      <a:pt x="2" y="32"/>
                    </a:lnTo>
                    <a:lnTo>
                      <a:pt x="3" y="3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80" name="Freeform 342">
                <a:extLst>
                  <a:ext uri="{FF2B5EF4-FFF2-40B4-BE49-F238E27FC236}">
                    <a16:creationId xmlns:a16="http://schemas.microsoft.com/office/drawing/2014/main" id="{9546E39D-3845-4868-BC36-66CF93407F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4" y="1951"/>
                <a:ext cx="1" cy="8"/>
              </a:xfrm>
              <a:custGeom>
                <a:avLst/>
                <a:gdLst>
                  <a:gd name="T0" fmla="*/ 0 w 7"/>
                  <a:gd name="T1" fmla="*/ 2 h 40"/>
                  <a:gd name="T2" fmla="*/ 0 w 7"/>
                  <a:gd name="T3" fmla="*/ 1 h 40"/>
                  <a:gd name="T4" fmla="*/ 0 w 7"/>
                  <a:gd name="T5" fmla="*/ 1 h 40"/>
                  <a:gd name="T6" fmla="*/ 0 w 7"/>
                  <a:gd name="T7" fmla="*/ 1 h 40"/>
                  <a:gd name="T8" fmla="*/ 0 w 7"/>
                  <a:gd name="T9" fmla="*/ 0 h 40"/>
                  <a:gd name="T10" fmla="*/ 0 w 7"/>
                  <a:gd name="T11" fmla="*/ 0 h 40"/>
                  <a:gd name="T12" fmla="*/ 0 w 7"/>
                  <a:gd name="T13" fmla="*/ 0 h 40"/>
                  <a:gd name="T14" fmla="*/ 0 w 7"/>
                  <a:gd name="T15" fmla="*/ 1 h 40"/>
                  <a:gd name="T16" fmla="*/ 0 w 7"/>
                  <a:gd name="T17" fmla="*/ 1 h 40"/>
                  <a:gd name="T18" fmla="*/ 0 w 7"/>
                  <a:gd name="T19" fmla="*/ 1 h 40"/>
                  <a:gd name="T20" fmla="*/ 0 w 7"/>
                  <a:gd name="T21" fmla="*/ 1 h 40"/>
                  <a:gd name="T22" fmla="*/ 0 w 7"/>
                  <a:gd name="T23" fmla="*/ 2 h 40"/>
                  <a:gd name="T24" fmla="*/ 0 w 7"/>
                  <a:gd name="T25" fmla="*/ 2 h 40"/>
                  <a:gd name="T26" fmla="*/ 0 w 7"/>
                  <a:gd name="T27" fmla="*/ 2 h 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" h="40">
                    <a:moveTo>
                      <a:pt x="7" y="40"/>
                    </a:moveTo>
                    <a:lnTo>
                      <a:pt x="4" y="31"/>
                    </a:lnTo>
                    <a:lnTo>
                      <a:pt x="2" y="23"/>
                    </a:lnTo>
                    <a:lnTo>
                      <a:pt x="1" y="14"/>
                    </a:lnTo>
                    <a:lnTo>
                      <a:pt x="1" y="4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3"/>
                    </a:lnTo>
                    <a:lnTo>
                      <a:pt x="1" y="25"/>
                    </a:lnTo>
                    <a:lnTo>
                      <a:pt x="2" y="29"/>
                    </a:lnTo>
                    <a:lnTo>
                      <a:pt x="2" y="31"/>
                    </a:lnTo>
                    <a:lnTo>
                      <a:pt x="5" y="38"/>
                    </a:lnTo>
                    <a:lnTo>
                      <a:pt x="6" y="40"/>
                    </a:lnTo>
                    <a:lnTo>
                      <a:pt x="7" y="4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81" name="Freeform 343">
                <a:extLst>
                  <a:ext uri="{FF2B5EF4-FFF2-40B4-BE49-F238E27FC236}">
                    <a16:creationId xmlns:a16="http://schemas.microsoft.com/office/drawing/2014/main" id="{3C6DEB8F-0460-4D19-BE1F-FE79C8E801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6" y="1945"/>
                <a:ext cx="1" cy="4"/>
              </a:xfrm>
              <a:custGeom>
                <a:avLst/>
                <a:gdLst>
                  <a:gd name="T0" fmla="*/ 0 w 6"/>
                  <a:gd name="T1" fmla="*/ 1 h 20"/>
                  <a:gd name="T2" fmla="*/ 0 w 6"/>
                  <a:gd name="T3" fmla="*/ 1 h 20"/>
                  <a:gd name="T4" fmla="*/ 0 w 6"/>
                  <a:gd name="T5" fmla="*/ 0 h 20"/>
                  <a:gd name="T6" fmla="*/ 0 w 6"/>
                  <a:gd name="T7" fmla="*/ 0 h 20"/>
                  <a:gd name="T8" fmla="*/ 0 w 6"/>
                  <a:gd name="T9" fmla="*/ 0 h 20"/>
                  <a:gd name="T10" fmla="*/ 0 w 6"/>
                  <a:gd name="T11" fmla="*/ 0 h 20"/>
                  <a:gd name="T12" fmla="*/ 0 w 6"/>
                  <a:gd name="T13" fmla="*/ 0 h 20"/>
                  <a:gd name="T14" fmla="*/ 0 w 6"/>
                  <a:gd name="T15" fmla="*/ 0 h 20"/>
                  <a:gd name="T16" fmla="*/ 0 w 6"/>
                  <a:gd name="T17" fmla="*/ 1 h 20"/>
                  <a:gd name="T18" fmla="*/ 0 w 6"/>
                  <a:gd name="T19" fmla="*/ 1 h 20"/>
                  <a:gd name="T20" fmla="*/ 0 w 6"/>
                  <a:gd name="T21" fmla="*/ 1 h 20"/>
                  <a:gd name="T22" fmla="*/ 0 w 6"/>
                  <a:gd name="T23" fmla="*/ 1 h 2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" h="20">
                    <a:moveTo>
                      <a:pt x="6" y="20"/>
                    </a:moveTo>
                    <a:lnTo>
                      <a:pt x="4" y="13"/>
                    </a:lnTo>
                    <a:lnTo>
                      <a:pt x="3" y="10"/>
                    </a:lnTo>
                    <a:lnTo>
                      <a:pt x="2" y="3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2" y="6"/>
                    </a:lnTo>
                    <a:lnTo>
                      <a:pt x="2" y="10"/>
                    </a:lnTo>
                    <a:lnTo>
                      <a:pt x="3" y="13"/>
                    </a:lnTo>
                    <a:lnTo>
                      <a:pt x="4" y="17"/>
                    </a:lnTo>
                    <a:lnTo>
                      <a:pt x="5" y="20"/>
                    </a:lnTo>
                    <a:lnTo>
                      <a:pt x="6" y="2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82" name="Freeform 344">
                <a:extLst>
                  <a:ext uri="{FF2B5EF4-FFF2-40B4-BE49-F238E27FC236}">
                    <a16:creationId xmlns:a16="http://schemas.microsoft.com/office/drawing/2014/main" id="{B60351A5-C1C5-442B-843F-5508A47CB0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3" y="1950"/>
                <a:ext cx="7" cy="3"/>
              </a:xfrm>
              <a:custGeom>
                <a:avLst/>
                <a:gdLst>
                  <a:gd name="T0" fmla="*/ 1 w 33"/>
                  <a:gd name="T1" fmla="*/ 0 h 15"/>
                  <a:gd name="T2" fmla="*/ 1 w 33"/>
                  <a:gd name="T3" fmla="*/ 0 h 15"/>
                  <a:gd name="T4" fmla="*/ 1 w 33"/>
                  <a:gd name="T5" fmla="*/ 0 h 15"/>
                  <a:gd name="T6" fmla="*/ 0 w 33"/>
                  <a:gd name="T7" fmla="*/ 0 h 15"/>
                  <a:gd name="T8" fmla="*/ 0 w 33"/>
                  <a:gd name="T9" fmla="*/ 0 h 15"/>
                  <a:gd name="T10" fmla="*/ 0 w 33"/>
                  <a:gd name="T11" fmla="*/ 0 h 15"/>
                  <a:gd name="T12" fmla="*/ 0 w 33"/>
                  <a:gd name="T13" fmla="*/ 0 h 15"/>
                  <a:gd name="T14" fmla="*/ 1 w 33"/>
                  <a:gd name="T15" fmla="*/ 0 h 15"/>
                  <a:gd name="T16" fmla="*/ 1 w 33"/>
                  <a:gd name="T17" fmla="*/ 1 h 15"/>
                  <a:gd name="T18" fmla="*/ 1 w 33"/>
                  <a:gd name="T19" fmla="*/ 1 h 15"/>
                  <a:gd name="T20" fmla="*/ 1 w 33"/>
                  <a:gd name="T21" fmla="*/ 1 h 15"/>
                  <a:gd name="T22" fmla="*/ 1 w 33"/>
                  <a:gd name="T23" fmla="*/ 0 h 15"/>
                  <a:gd name="T24" fmla="*/ 1 w 33"/>
                  <a:gd name="T25" fmla="*/ 0 h 1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15">
                    <a:moveTo>
                      <a:pt x="31" y="10"/>
                    </a:moveTo>
                    <a:lnTo>
                      <a:pt x="25" y="10"/>
                    </a:lnTo>
                    <a:lnTo>
                      <a:pt x="19" y="8"/>
                    </a:lnTo>
                    <a:lnTo>
                      <a:pt x="10" y="3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11" y="7"/>
                    </a:lnTo>
                    <a:lnTo>
                      <a:pt x="18" y="10"/>
                    </a:lnTo>
                    <a:lnTo>
                      <a:pt x="27" y="13"/>
                    </a:lnTo>
                    <a:lnTo>
                      <a:pt x="31" y="15"/>
                    </a:lnTo>
                    <a:lnTo>
                      <a:pt x="31" y="13"/>
                    </a:lnTo>
                    <a:lnTo>
                      <a:pt x="33" y="12"/>
                    </a:lnTo>
                    <a:lnTo>
                      <a:pt x="31" y="1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83" name="Freeform 345">
                <a:extLst>
                  <a:ext uri="{FF2B5EF4-FFF2-40B4-BE49-F238E27FC236}">
                    <a16:creationId xmlns:a16="http://schemas.microsoft.com/office/drawing/2014/main" id="{2632F742-76A8-4C7D-AC3C-C007B89DF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7" y="1958"/>
                <a:ext cx="10" cy="3"/>
              </a:xfrm>
              <a:custGeom>
                <a:avLst/>
                <a:gdLst>
                  <a:gd name="T0" fmla="*/ 2 w 46"/>
                  <a:gd name="T1" fmla="*/ 0 h 15"/>
                  <a:gd name="T2" fmla="*/ 2 w 46"/>
                  <a:gd name="T3" fmla="*/ 0 h 15"/>
                  <a:gd name="T4" fmla="*/ 1 w 46"/>
                  <a:gd name="T5" fmla="*/ 0 h 15"/>
                  <a:gd name="T6" fmla="*/ 0 w 46"/>
                  <a:gd name="T7" fmla="*/ 0 h 15"/>
                  <a:gd name="T8" fmla="*/ 0 w 46"/>
                  <a:gd name="T9" fmla="*/ 0 h 15"/>
                  <a:gd name="T10" fmla="*/ 0 w 46"/>
                  <a:gd name="T11" fmla="*/ 0 h 15"/>
                  <a:gd name="T12" fmla="*/ 0 w 46"/>
                  <a:gd name="T13" fmla="*/ 0 h 15"/>
                  <a:gd name="T14" fmla="*/ 0 w 46"/>
                  <a:gd name="T15" fmla="*/ 0 h 15"/>
                  <a:gd name="T16" fmla="*/ 1 w 46"/>
                  <a:gd name="T17" fmla="*/ 0 h 15"/>
                  <a:gd name="T18" fmla="*/ 1 w 46"/>
                  <a:gd name="T19" fmla="*/ 0 h 15"/>
                  <a:gd name="T20" fmla="*/ 1 w 46"/>
                  <a:gd name="T21" fmla="*/ 0 h 15"/>
                  <a:gd name="T22" fmla="*/ 2 w 46"/>
                  <a:gd name="T23" fmla="*/ 1 h 15"/>
                  <a:gd name="T24" fmla="*/ 2 w 46"/>
                  <a:gd name="T25" fmla="*/ 1 h 15"/>
                  <a:gd name="T26" fmla="*/ 2 w 46"/>
                  <a:gd name="T27" fmla="*/ 1 h 15"/>
                  <a:gd name="T28" fmla="*/ 2 w 46"/>
                  <a:gd name="T29" fmla="*/ 1 h 15"/>
                  <a:gd name="T30" fmla="*/ 2 w 46"/>
                  <a:gd name="T31" fmla="*/ 1 h 15"/>
                  <a:gd name="T32" fmla="*/ 2 w 46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15">
                    <a:moveTo>
                      <a:pt x="41" y="12"/>
                    </a:moveTo>
                    <a:lnTo>
                      <a:pt x="35" y="11"/>
                    </a:lnTo>
                    <a:lnTo>
                      <a:pt x="26" y="8"/>
                    </a:lnTo>
                    <a:lnTo>
                      <a:pt x="9" y="3"/>
                    </a:lnTo>
                    <a:lnTo>
                      <a:pt x="4" y="0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6" y="4"/>
                    </a:lnTo>
                    <a:lnTo>
                      <a:pt x="12" y="5"/>
                    </a:lnTo>
                    <a:lnTo>
                      <a:pt x="17" y="8"/>
                    </a:lnTo>
                    <a:lnTo>
                      <a:pt x="25" y="11"/>
                    </a:lnTo>
                    <a:lnTo>
                      <a:pt x="30" y="13"/>
                    </a:lnTo>
                    <a:lnTo>
                      <a:pt x="42" y="15"/>
                    </a:lnTo>
                    <a:lnTo>
                      <a:pt x="45" y="15"/>
                    </a:lnTo>
                    <a:lnTo>
                      <a:pt x="46" y="15"/>
                    </a:lnTo>
                    <a:lnTo>
                      <a:pt x="43" y="13"/>
                    </a:lnTo>
                    <a:lnTo>
                      <a:pt x="41" y="12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84" name="Freeform 346">
                <a:extLst>
                  <a:ext uri="{FF2B5EF4-FFF2-40B4-BE49-F238E27FC236}">
                    <a16:creationId xmlns:a16="http://schemas.microsoft.com/office/drawing/2014/main" id="{6BC6C8DA-444B-48CF-AC1B-5B2BFB739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2" y="1954"/>
                <a:ext cx="30" cy="59"/>
              </a:xfrm>
              <a:custGeom>
                <a:avLst/>
                <a:gdLst>
                  <a:gd name="T0" fmla="*/ 1 w 153"/>
                  <a:gd name="T1" fmla="*/ 10 h 296"/>
                  <a:gd name="T2" fmla="*/ 1 w 153"/>
                  <a:gd name="T3" fmla="*/ 11 h 296"/>
                  <a:gd name="T4" fmla="*/ 1 w 153"/>
                  <a:gd name="T5" fmla="*/ 11 h 296"/>
                  <a:gd name="T6" fmla="*/ 2 w 153"/>
                  <a:gd name="T7" fmla="*/ 10 h 296"/>
                  <a:gd name="T8" fmla="*/ 2 w 153"/>
                  <a:gd name="T9" fmla="*/ 10 h 296"/>
                  <a:gd name="T10" fmla="*/ 3 w 153"/>
                  <a:gd name="T11" fmla="*/ 9 h 296"/>
                  <a:gd name="T12" fmla="*/ 3 w 153"/>
                  <a:gd name="T13" fmla="*/ 9 h 296"/>
                  <a:gd name="T14" fmla="*/ 3 w 153"/>
                  <a:gd name="T15" fmla="*/ 8 h 296"/>
                  <a:gd name="T16" fmla="*/ 4 w 153"/>
                  <a:gd name="T17" fmla="*/ 8 h 296"/>
                  <a:gd name="T18" fmla="*/ 4 w 153"/>
                  <a:gd name="T19" fmla="*/ 7 h 296"/>
                  <a:gd name="T20" fmla="*/ 4 w 153"/>
                  <a:gd name="T21" fmla="*/ 6 h 296"/>
                  <a:gd name="T22" fmla="*/ 4 w 153"/>
                  <a:gd name="T23" fmla="*/ 7 h 296"/>
                  <a:gd name="T24" fmla="*/ 4 w 153"/>
                  <a:gd name="T25" fmla="*/ 6 h 296"/>
                  <a:gd name="T26" fmla="*/ 5 w 153"/>
                  <a:gd name="T27" fmla="*/ 4 h 296"/>
                  <a:gd name="T28" fmla="*/ 6 w 153"/>
                  <a:gd name="T29" fmla="*/ 3 h 296"/>
                  <a:gd name="T30" fmla="*/ 5 w 153"/>
                  <a:gd name="T31" fmla="*/ 3 h 296"/>
                  <a:gd name="T32" fmla="*/ 6 w 153"/>
                  <a:gd name="T33" fmla="*/ 1 h 296"/>
                  <a:gd name="T34" fmla="*/ 5 w 153"/>
                  <a:gd name="T35" fmla="*/ 0 h 296"/>
                  <a:gd name="T36" fmla="*/ 5 w 153"/>
                  <a:gd name="T37" fmla="*/ 1 h 296"/>
                  <a:gd name="T38" fmla="*/ 4 w 153"/>
                  <a:gd name="T39" fmla="*/ 2 h 296"/>
                  <a:gd name="T40" fmla="*/ 4 w 153"/>
                  <a:gd name="T41" fmla="*/ 2 h 296"/>
                  <a:gd name="T42" fmla="*/ 4 w 153"/>
                  <a:gd name="T43" fmla="*/ 2 h 296"/>
                  <a:gd name="T44" fmla="*/ 3 w 153"/>
                  <a:gd name="T45" fmla="*/ 3 h 296"/>
                  <a:gd name="T46" fmla="*/ 3 w 153"/>
                  <a:gd name="T47" fmla="*/ 4 h 296"/>
                  <a:gd name="T48" fmla="*/ 3 w 153"/>
                  <a:gd name="T49" fmla="*/ 4 h 296"/>
                  <a:gd name="T50" fmla="*/ 3 w 153"/>
                  <a:gd name="T51" fmla="*/ 3 h 296"/>
                  <a:gd name="T52" fmla="*/ 2 w 153"/>
                  <a:gd name="T53" fmla="*/ 4 h 296"/>
                  <a:gd name="T54" fmla="*/ 2 w 153"/>
                  <a:gd name="T55" fmla="*/ 5 h 296"/>
                  <a:gd name="T56" fmla="*/ 2 w 153"/>
                  <a:gd name="T57" fmla="*/ 6 h 296"/>
                  <a:gd name="T58" fmla="*/ 1 w 153"/>
                  <a:gd name="T59" fmla="*/ 5 h 296"/>
                  <a:gd name="T60" fmla="*/ 1 w 153"/>
                  <a:gd name="T61" fmla="*/ 6 h 296"/>
                  <a:gd name="T62" fmla="*/ 1 w 153"/>
                  <a:gd name="T63" fmla="*/ 7 h 296"/>
                  <a:gd name="T64" fmla="*/ 1 w 153"/>
                  <a:gd name="T65" fmla="*/ 8 h 296"/>
                  <a:gd name="T66" fmla="*/ 0 w 153"/>
                  <a:gd name="T67" fmla="*/ 8 h 296"/>
                  <a:gd name="T68" fmla="*/ 0 w 153"/>
                  <a:gd name="T69" fmla="*/ 8 h 296"/>
                  <a:gd name="T70" fmla="*/ 0 w 153"/>
                  <a:gd name="T71" fmla="*/ 9 h 296"/>
                  <a:gd name="T72" fmla="*/ 1 w 153"/>
                  <a:gd name="T73" fmla="*/ 10 h 296"/>
                  <a:gd name="T74" fmla="*/ 0 w 153"/>
                  <a:gd name="T75" fmla="*/ 11 h 296"/>
                  <a:gd name="T76" fmla="*/ 0 w 153"/>
                  <a:gd name="T77" fmla="*/ 12 h 296"/>
                  <a:gd name="T78" fmla="*/ 0 w 153"/>
                  <a:gd name="T79" fmla="*/ 12 h 29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53" h="296">
                    <a:moveTo>
                      <a:pt x="11" y="282"/>
                    </a:moveTo>
                    <a:lnTo>
                      <a:pt x="22" y="262"/>
                    </a:lnTo>
                    <a:lnTo>
                      <a:pt x="23" y="267"/>
                    </a:lnTo>
                    <a:lnTo>
                      <a:pt x="28" y="277"/>
                    </a:lnTo>
                    <a:lnTo>
                      <a:pt x="33" y="277"/>
                    </a:lnTo>
                    <a:lnTo>
                      <a:pt x="36" y="272"/>
                    </a:lnTo>
                    <a:lnTo>
                      <a:pt x="44" y="258"/>
                    </a:lnTo>
                    <a:lnTo>
                      <a:pt x="42" y="250"/>
                    </a:lnTo>
                    <a:lnTo>
                      <a:pt x="44" y="245"/>
                    </a:lnTo>
                    <a:lnTo>
                      <a:pt x="55" y="246"/>
                    </a:lnTo>
                    <a:lnTo>
                      <a:pt x="58" y="247"/>
                    </a:lnTo>
                    <a:lnTo>
                      <a:pt x="71" y="236"/>
                    </a:lnTo>
                    <a:lnTo>
                      <a:pt x="73" y="231"/>
                    </a:lnTo>
                    <a:lnTo>
                      <a:pt x="74" y="225"/>
                    </a:lnTo>
                    <a:lnTo>
                      <a:pt x="76" y="208"/>
                    </a:lnTo>
                    <a:lnTo>
                      <a:pt x="81" y="202"/>
                    </a:lnTo>
                    <a:lnTo>
                      <a:pt x="89" y="200"/>
                    </a:lnTo>
                    <a:lnTo>
                      <a:pt x="96" y="193"/>
                    </a:lnTo>
                    <a:lnTo>
                      <a:pt x="104" y="182"/>
                    </a:lnTo>
                    <a:lnTo>
                      <a:pt x="106" y="179"/>
                    </a:lnTo>
                    <a:lnTo>
                      <a:pt x="112" y="168"/>
                    </a:lnTo>
                    <a:lnTo>
                      <a:pt x="114" y="162"/>
                    </a:lnTo>
                    <a:lnTo>
                      <a:pt x="104" y="167"/>
                    </a:lnTo>
                    <a:lnTo>
                      <a:pt x="102" y="166"/>
                    </a:lnTo>
                    <a:lnTo>
                      <a:pt x="104" y="156"/>
                    </a:lnTo>
                    <a:lnTo>
                      <a:pt x="113" y="142"/>
                    </a:lnTo>
                    <a:lnTo>
                      <a:pt x="127" y="126"/>
                    </a:lnTo>
                    <a:lnTo>
                      <a:pt x="138" y="111"/>
                    </a:lnTo>
                    <a:lnTo>
                      <a:pt x="146" y="91"/>
                    </a:lnTo>
                    <a:lnTo>
                      <a:pt x="147" y="84"/>
                    </a:lnTo>
                    <a:lnTo>
                      <a:pt x="142" y="84"/>
                    </a:lnTo>
                    <a:lnTo>
                      <a:pt x="143" y="69"/>
                    </a:lnTo>
                    <a:lnTo>
                      <a:pt x="150" y="50"/>
                    </a:lnTo>
                    <a:lnTo>
                      <a:pt x="153" y="21"/>
                    </a:lnTo>
                    <a:lnTo>
                      <a:pt x="151" y="0"/>
                    </a:lnTo>
                    <a:lnTo>
                      <a:pt x="139" y="12"/>
                    </a:lnTo>
                    <a:lnTo>
                      <a:pt x="132" y="18"/>
                    </a:lnTo>
                    <a:lnTo>
                      <a:pt x="116" y="34"/>
                    </a:lnTo>
                    <a:lnTo>
                      <a:pt x="106" y="50"/>
                    </a:lnTo>
                    <a:lnTo>
                      <a:pt x="98" y="61"/>
                    </a:lnTo>
                    <a:lnTo>
                      <a:pt x="98" y="60"/>
                    </a:lnTo>
                    <a:lnTo>
                      <a:pt x="97" y="60"/>
                    </a:lnTo>
                    <a:lnTo>
                      <a:pt x="97" y="53"/>
                    </a:lnTo>
                    <a:lnTo>
                      <a:pt x="91" y="58"/>
                    </a:lnTo>
                    <a:lnTo>
                      <a:pt x="85" y="68"/>
                    </a:lnTo>
                    <a:lnTo>
                      <a:pt x="79" y="81"/>
                    </a:lnTo>
                    <a:lnTo>
                      <a:pt x="73" y="91"/>
                    </a:lnTo>
                    <a:lnTo>
                      <a:pt x="70" y="99"/>
                    </a:lnTo>
                    <a:lnTo>
                      <a:pt x="66" y="102"/>
                    </a:lnTo>
                    <a:lnTo>
                      <a:pt x="64" y="102"/>
                    </a:lnTo>
                    <a:lnTo>
                      <a:pt x="64" y="92"/>
                    </a:lnTo>
                    <a:lnTo>
                      <a:pt x="65" y="80"/>
                    </a:lnTo>
                    <a:lnTo>
                      <a:pt x="58" y="89"/>
                    </a:lnTo>
                    <a:lnTo>
                      <a:pt x="54" y="99"/>
                    </a:lnTo>
                    <a:lnTo>
                      <a:pt x="49" y="110"/>
                    </a:lnTo>
                    <a:lnTo>
                      <a:pt x="48" y="122"/>
                    </a:lnTo>
                    <a:lnTo>
                      <a:pt x="46" y="131"/>
                    </a:lnTo>
                    <a:lnTo>
                      <a:pt x="40" y="145"/>
                    </a:lnTo>
                    <a:lnTo>
                      <a:pt x="34" y="150"/>
                    </a:lnTo>
                    <a:lnTo>
                      <a:pt x="32" y="136"/>
                    </a:lnTo>
                    <a:lnTo>
                      <a:pt x="27" y="139"/>
                    </a:lnTo>
                    <a:lnTo>
                      <a:pt x="23" y="151"/>
                    </a:lnTo>
                    <a:lnTo>
                      <a:pt x="22" y="165"/>
                    </a:lnTo>
                    <a:lnTo>
                      <a:pt x="20" y="179"/>
                    </a:lnTo>
                    <a:lnTo>
                      <a:pt x="19" y="186"/>
                    </a:lnTo>
                    <a:lnTo>
                      <a:pt x="16" y="202"/>
                    </a:lnTo>
                    <a:lnTo>
                      <a:pt x="13" y="216"/>
                    </a:lnTo>
                    <a:lnTo>
                      <a:pt x="12" y="205"/>
                    </a:lnTo>
                    <a:lnTo>
                      <a:pt x="9" y="202"/>
                    </a:lnTo>
                    <a:lnTo>
                      <a:pt x="6" y="202"/>
                    </a:lnTo>
                    <a:lnTo>
                      <a:pt x="3" y="217"/>
                    </a:lnTo>
                    <a:lnTo>
                      <a:pt x="3" y="231"/>
                    </a:lnTo>
                    <a:lnTo>
                      <a:pt x="6" y="250"/>
                    </a:lnTo>
                    <a:lnTo>
                      <a:pt x="15" y="260"/>
                    </a:lnTo>
                    <a:lnTo>
                      <a:pt x="11" y="269"/>
                    </a:lnTo>
                    <a:lnTo>
                      <a:pt x="5" y="278"/>
                    </a:lnTo>
                    <a:lnTo>
                      <a:pt x="0" y="287"/>
                    </a:lnTo>
                    <a:lnTo>
                      <a:pt x="0" y="294"/>
                    </a:lnTo>
                    <a:lnTo>
                      <a:pt x="4" y="296"/>
                    </a:lnTo>
                    <a:lnTo>
                      <a:pt x="6" y="294"/>
                    </a:lnTo>
                    <a:lnTo>
                      <a:pt x="11" y="282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85" name="Freeform 347">
                <a:extLst>
                  <a:ext uri="{FF2B5EF4-FFF2-40B4-BE49-F238E27FC236}">
                    <a16:creationId xmlns:a16="http://schemas.microsoft.com/office/drawing/2014/main" id="{531E0925-A70A-4F2E-AD4F-4EE10CAC9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4" y="1959"/>
                <a:ext cx="24" cy="56"/>
              </a:xfrm>
              <a:custGeom>
                <a:avLst/>
                <a:gdLst>
                  <a:gd name="T0" fmla="*/ 0 w 121"/>
                  <a:gd name="T1" fmla="*/ 11 h 282"/>
                  <a:gd name="T2" fmla="*/ 1 w 121"/>
                  <a:gd name="T3" fmla="*/ 10 h 282"/>
                  <a:gd name="T4" fmla="*/ 2 w 121"/>
                  <a:gd name="T5" fmla="*/ 8 h 282"/>
                  <a:gd name="T6" fmla="*/ 3 w 121"/>
                  <a:gd name="T7" fmla="*/ 5 h 282"/>
                  <a:gd name="T8" fmla="*/ 3 w 121"/>
                  <a:gd name="T9" fmla="*/ 4 h 282"/>
                  <a:gd name="T10" fmla="*/ 3 w 121"/>
                  <a:gd name="T11" fmla="*/ 3 h 282"/>
                  <a:gd name="T12" fmla="*/ 4 w 121"/>
                  <a:gd name="T13" fmla="*/ 3 h 282"/>
                  <a:gd name="T14" fmla="*/ 4 w 121"/>
                  <a:gd name="T15" fmla="*/ 1 h 282"/>
                  <a:gd name="T16" fmla="*/ 5 w 121"/>
                  <a:gd name="T17" fmla="*/ 0 h 282"/>
                  <a:gd name="T18" fmla="*/ 5 w 121"/>
                  <a:gd name="T19" fmla="*/ 0 h 282"/>
                  <a:gd name="T20" fmla="*/ 4 w 121"/>
                  <a:gd name="T21" fmla="*/ 2 h 282"/>
                  <a:gd name="T22" fmla="*/ 4 w 121"/>
                  <a:gd name="T23" fmla="*/ 3 h 282"/>
                  <a:gd name="T24" fmla="*/ 3 w 121"/>
                  <a:gd name="T25" fmla="*/ 5 h 282"/>
                  <a:gd name="T26" fmla="*/ 2 w 121"/>
                  <a:gd name="T27" fmla="*/ 6 h 282"/>
                  <a:gd name="T28" fmla="*/ 1 w 121"/>
                  <a:gd name="T29" fmla="*/ 8 h 282"/>
                  <a:gd name="T30" fmla="*/ 1 w 121"/>
                  <a:gd name="T31" fmla="*/ 10 h 282"/>
                  <a:gd name="T32" fmla="*/ 0 w 121"/>
                  <a:gd name="T33" fmla="*/ 11 h 282"/>
                  <a:gd name="T34" fmla="*/ 0 w 121"/>
                  <a:gd name="T35" fmla="*/ 11 h 282"/>
                  <a:gd name="T36" fmla="*/ 0 w 121"/>
                  <a:gd name="T37" fmla="*/ 11 h 282"/>
                  <a:gd name="T38" fmla="*/ 0 w 121"/>
                  <a:gd name="T39" fmla="*/ 11 h 28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21" h="282">
                    <a:moveTo>
                      <a:pt x="4" y="282"/>
                    </a:moveTo>
                    <a:lnTo>
                      <a:pt x="16" y="251"/>
                    </a:lnTo>
                    <a:lnTo>
                      <a:pt x="40" y="198"/>
                    </a:lnTo>
                    <a:lnTo>
                      <a:pt x="72" y="122"/>
                    </a:lnTo>
                    <a:lnTo>
                      <a:pt x="78" y="107"/>
                    </a:lnTo>
                    <a:lnTo>
                      <a:pt x="87" y="87"/>
                    </a:lnTo>
                    <a:lnTo>
                      <a:pt x="96" y="67"/>
                    </a:lnTo>
                    <a:lnTo>
                      <a:pt x="110" y="28"/>
                    </a:lnTo>
                    <a:lnTo>
                      <a:pt x="117" y="10"/>
                    </a:lnTo>
                    <a:lnTo>
                      <a:pt x="121" y="0"/>
                    </a:lnTo>
                    <a:lnTo>
                      <a:pt x="103" y="45"/>
                    </a:lnTo>
                    <a:lnTo>
                      <a:pt x="89" y="78"/>
                    </a:lnTo>
                    <a:lnTo>
                      <a:pt x="70" y="121"/>
                    </a:lnTo>
                    <a:lnTo>
                      <a:pt x="50" y="163"/>
                    </a:lnTo>
                    <a:lnTo>
                      <a:pt x="29" y="214"/>
                    </a:lnTo>
                    <a:lnTo>
                      <a:pt x="14" y="248"/>
                    </a:lnTo>
                    <a:lnTo>
                      <a:pt x="0" y="280"/>
                    </a:lnTo>
                    <a:lnTo>
                      <a:pt x="0" y="281"/>
                    </a:lnTo>
                    <a:lnTo>
                      <a:pt x="2" y="282"/>
                    </a:lnTo>
                    <a:lnTo>
                      <a:pt x="4" y="282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86" name="Freeform 348">
                <a:extLst>
                  <a:ext uri="{FF2B5EF4-FFF2-40B4-BE49-F238E27FC236}">
                    <a16:creationId xmlns:a16="http://schemas.microsoft.com/office/drawing/2014/main" id="{888A1AF3-16CF-443B-82D4-70C9409C3D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0" y="2003"/>
                <a:ext cx="6" cy="2"/>
              </a:xfrm>
              <a:custGeom>
                <a:avLst/>
                <a:gdLst>
                  <a:gd name="T0" fmla="*/ 0 w 32"/>
                  <a:gd name="T1" fmla="*/ 0 h 11"/>
                  <a:gd name="T2" fmla="*/ 0 w 32"/>
                  <a:gd name="T3" fmla="*/ 0 h 11"/>
                  <a:gd name="T4" fmla="*/ 1 w 32"/>
                  <a:gd name="T5" fmla="*/ 0 h 11"/>
                  <a:gd name="T6" fmla="*/ 1 w 32"/>
                  <a:gd name="T7" fmla="*/ 0 h 11"/>
                  <a:gd name="T8" fmla="*/ 1 w 32"/>
                  <a:gd name="T9" fmla="*/ 0 h 11"/>
                  <a:gd name="T10" fmla="*/ 1 w 32"/>
                  <a:gd name="T11" fmla="*/ 0 h 11"/>
                  <a:gd name="T12" fmla="*/ 0 w 32"/>
                  <a:gd name="T13" fmla="*/ 0 h 11"/>
                  <a:gd name="T14" fmla="*/ 0 w 32"/>
                  <a:gd name="T15" fmla="*/ 0 h 11"/>
                  <a:gd name="T16" fmla="*/ 0 w 32"/>
                  <a:gd name="T17" fmla="*/ 0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2" h="11">
                    <a:moveTo>
                      <a:pt x="0" y="11"/>
                    </a:moveTo>
                    <a:lnTo>
                      <a:pt x="12" y="4"/>
                    </a:lnTo>
                    <a:lnTo>
                      <a:pt x="22" y="1"/>
                    </a:lnTo>
                    <a:lnTo>
                      <a:pt x="27" y="4"/>
                    </a:lnTo>
                    <a:lnTo>
                      <a:pt x="32" y="4"/>
                    </a:lnTo>
                    <a:lnTo>
                      <a:pt x="20" y="0"/>
                    </a:lnTo>
                    <a:lnTo>
                      <a:pt x="9" y="4"/>
                    </a:lnTo>
                    <a:lnTo>
                      <a:pt x="3" y="8"/>
                    </a:lnTo>
                    <a:lnTo>
                      <a:pt x="0" y="11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87" name="Freeform 349">
                <a:extLst>
                  <a:ext uri="{FF2B5EF4-FFF2-40B4-BE49-F238E27FC236}">
                    <a16:creationId xmlns:a16="http://schemas.microsoft.com/office/drawing/2014/main" id="{9084CB16-4A62-4E06-91E5-E4D89C201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3" y="1992"/>
                <a:ext cx="7" cy="4"/>
              </a:xfrm>
              <a:custGeom>
                <a:avLst/>
                <a:gdLst>
                  <a:gd name="T0" fmla="*/ 0 w 35"/>
                  <a:gd name="T1" fmla="*/ 1 h 18"/>
                  <a:gd name="T2" fmla="*/ 0 w 35"/>
                  <a:gd name="T3" fmla="*/ 0 h 18"/>
                  <a:gd name="T4" fmla="*/ 1 w 35"/>
                  <a:gd name="T5" fmla="*/ 0 h 18"/>
                  <a:gd name="T6" fmla="*/ 1 w 35"/>
                  <a:gd name="T7" fmla="*/ 0 h 18"/>
                  <a:gd name="T8" fmla="*/ 1 w 35"/>
                  <a:gd name="T9" fmla="*/ 0 h 18"/>
                  <a:gd name="T10" fmla="*/ 1 w 35"/>
                  <a:gd name="T11" fmla="*/ 0 h 18"/>
                  <a:gd name="T12" fmla="*/ 1 w 35"/>
                  <a:gd name="T13" fmla="*/ 0 h 18"/>
                  <a:gd name="T14" fmla="*/ 1 w 35"/>
                  <a:gd name="T15" fmla="*/ 0 h 18"/>
                  <a:gd name="T16" fmla="*/ 1 w 35"/>
                  <a:gd name="T17" fmla="*/ 0 h 18"/>
                  <a:gd name="T18" fmla="*/ 0 w 35"/>
                  <a:gd name="T19" fmla="*/ 0 h 18"/>
                  <a:gd name="T20" fmla="*/ 0 w 35"/>
                  <a:gd name="T21" fmla="*/ 0 h 18"/>
                  <a:gd name="T22" fmla="*/ 0 w 35"/>
                  <a:gd name="T23" fmla="*/ 1 h 18"/>
                  <a:gd name="T24" fmla="*/ 0 w 35"/>
                  <a:gd name="T25" fmla="*/ 1 h 18"/>
                  <a:gd name="T26" fmla="*/ 0 w 35"/>
                  <a:gd name="T27" fmla="*/ 1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5" h="18">
                    <a:moveTo>
                      <a:pt x="0" y="18"/>
                    </a:moveTo>
                    <a:lnTo>
                      <a:pt x="8" y="11"/>
                    </a:lnTo>
                    <a:lnTo>
                      <a:pt x="15" y="6"/>
                    </a:lnTo>
                    <a:lnTo>
                      <a:pt x="24" y="4"/>
                    </a:lnTo>
                    <a:lnTo>
                      <a:pt x="33" y="2"/>
                    </a:lnTo>
                    <a:lnTo>
                      <a:pt x="35" y="0"/>
                    </a:lnTo>
                    <a:lnTo>
                      <a:pt x="28" y="1"/>
                    </a:lnTo>
                    <a:lnTo>
                      <a:pt x="25" y="1"/>
                    </a:lnTo>
                    <a:lnTo>
                      <a:pt x="13" y="5"/>
                    </a:lnTo>
                    <a:lnTo>
                      <a:pt x="10" y="8"/>
                    </a:lnTo>
                    <a:lnTo>
                      <a:pt x="8" y="9"/>
                    </a:lnTo>
                    <a:lnTo>
                      <a:pt x="1" y="13"/>
                    </a:lnTo>
                    <a:lnTo>
                      <a:pt x="0" y="16"/>
                    </a:lnTo>
                    <a:lnTo>
                      <a:pt x="0" y="18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88" name="Freeform 350">
                <a:extLst>
                  <a:ext uri="{FF2B5EF4-FFF2-40B4-BE49-F238E27FC236}">
                    <a16:creationId xmlns:a16="http://schemas.microsoft.com/office/drawing/2014/main" id="{5D2E50CB-07AB-4755-9A46-8A476AAD7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0" y="1975"/>
                <a:ext cx="4" cy="2"/>
              </a:xfrm>
              <a:custGeom>
                <a:avLst/>
                <a:gdLst>
                  <a:gd name="T0" fmla="*/ 0 w 20"/>
                  <a:gd name="T1" fmla="*/ 0 h 14"/>
                  <a:gd name="T2" fmla="*/ 0 w 20"/>
                  <a:gd name="T3" fmla="*/ 0 h 14"/>
                  <a:gd name="T4" fmla="*/ 0 w 20"/>
                  <a:gd name="T5" fmla="*/ 0 h 14"/>
                  <a:gd name="T6" fmla="*/ 1 w 20"/>
                  <a:gd name="T7" fmla="*/ 0 h 14"/>
                  <a:gd name="T8" fmla="*/ 1 w 20"/>
                  <a:gd name="T9" fmla="*/ 0 h 14"/>
                  <a:gd name="T10" fmla="*/ 1 w 20"/>
                  <a:gd name="T11" fmla="*/ 0 h 14"/>
                  <a:gd name="T12" fmla="*/ 1 w 20"/>
                  <a:gd name="T13" fmla="*/ 0 h 14"/>
                  <a:gd name="T14" fmla="*/ 0 w 20"/>
                  <a:gd name="T15" fmla="*/ 0 h 14"/>
                  <a:gd name="T16" fmla="*/ 0 w 20"/>
                  <a:gd name="T17" fmla="*/ 0 h 14"/>
                  <a:gd name="T18" fmla="*/ 0 w 20"/>
                  <a:gd name="T19" fmla="*/ 0 h 14"/>
                  <a:gd name="T20" fmla="*/ 0 w 20"/>
                  <a:gd name="T21" fmla="*/ 0 h 14"/>
                  <a:gd name="T22" fmla="*/ 0 w 20"/>
                  <a:gd name="T23" fmla="*/ 0 h 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0" h="14">
                    <a:moveTo>
                      <a:pt x="0" y="14"/>
                    </a:moveTo>
                    <a:lnTo>
                      <a:pt x="6" y="8"/>
                    </a:lnTo>
                    <a:lnTo>
                      <a:pt x="10" y="4"/>
                    </a:lnTo>
                    <a:lnTo>
                      <a:pt x="16" y="1"/>
                    </a:lnTo>
                    <a:lnTo>
                      <a:pt x="20" y="3"/>
                    </a:lnTo>
                    <a:lnTo>
                      <a:pt x="17" y="0"/>
                    </a:lnTo>
                    <a:lnTo>
                      <a:pt x="14" y="1"/>
                    </a:lnTo>
                    <a:lnTo>
                      <a:pt x="9" y="4"/>
                    </a:lnTo>
                    <a:lnTo>
                      <a:pt x="7" y="6"/>
                    </a:lnTo>
                    <a:lnTo>
                      <a:pt x="4" y="9"/>
                    </a:lnTo>
                    <a:lnTo>
                      <a:pt x="0" y="12"/>
                    </a:lnTo>
                    <a:lnTo>
                      <a:pt x="0" y="1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89" name="Freeform 351">
                <a:extLst>
                  <a:ext uri="{FF2B5EF4-FFF2-40B4-BE49-F238E27FC236}">
                    <a16:creationId xmlns:a16="http://schemas.microsoft.com/office/drawing/2014/main" id="{D5BB1DA4-F0D0-42D4-B86A-E9BFCA3F33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7" y="1970"/>
                <a:ext cx="3" cy="13"/>
              </a:xfrm>
              <a:custGeom>
                <a:avLst/>
                <a:gdLst>
                  <a:gd name="T0" fmla="*/ 0 w 18"/>
                  <a:gd name="T1" fmla="*/ 2 h 65"/>
                  <a:gd name="T2" fmla="*/ 0 w 18"/>
                  <a:gd name="T3" fmla="*/ 2 h 65"/>
                  <a:gd name="T4" fmla="*/ 0 w 18"/>
                  <a:gd name="T5" fmla="*/ 2 h 65"/>
                  <a:gd name="T6" fmla="*/ 0 w 18"/>
                  <a:gd name="T7" fmla="*/ 1 h 65"/>
                  <a:gd name="T8" fmla="*/ 1 w 18"/>
                  <a:gd name="T9" fmla="*/ 0 h 65"/>
                  <a:gd name="T10" fmla="*/ 1 w 18"/>
                  <a:gd name="T11" fmla="*/ 0 h 65"/>
                  <a:gd name="T12" fmla="*/ 0 w 18"/>
                  <a:gd name="T13" fmla="*/ 1 h 65"/>
                  <a:gd name="T14" fmla="*/ 0 w 18"/>
                  <a:gd name="T15" fmla="*/ 1 h 65"/>
                  <a:gd name="T16" fmla="*/ 0 w 18"/>
                  <a:gd name="T17" fmla="*/ 2 h 65"/>
                  <a:gd name="T18" fmla="*/ 0 w 18"/>
                  <a:gd name="T19" fmla="*/ 3 h 65"/>
                  <a:gd name="T20" fmla="*/ 0 w 18"/>
                  <a:gd name="T21" fmla="*/ 2 h 65"/>
                  <a:gd name="T22" fmla="*/ 0 w 18"/>
                  <a:gd name="T23" fmla="*/ 3 h 65"/>
                  <a:gd name="T24" fmla="*/ 0 w 18"/>
                  <a:gd name="T25" fmla="*/ 2 h 6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65">
                    <a:moveTo>
                      <a:pt x="4" y="62"/>
                    </a:moveTo>
                    <a:lnTo>
                      <a:pt x="5" y="49"/>
                    </a:lnTo>
                    <a:lnTo>
                      <a:pt x="8" y="38"/>
                    </a:lnTo>
                    <a:lnTo>
                      <a:pt x="14" y="20"/>
                    </a:lnTo>
                    <a:lnTo>
                      <a:pt x="17" y="4"/>
                    </a:lnTo>
                    <a:lnTo>
                      <a:pt x="18" y="0"/>
                    </a:lnTo>
                    <a:lnTo>
                      <a:pt x="10" y="23"/>
                    </a:lnTo>
                    <a:lnTo>
                      <a:pt x="6" y="35"/>
                    </a:lnTo>
                    <a:lnTo>
                      <a:pt x="1" y="55"/>
                    </a:lnTo>
                    <a:lnTo>
                      <a:pt x="0" y="63"/>
                    </a:lnTo>
                    <a:lnTo>
                      <a:pt x="0" y="62"/>
                    </a:lnTo>
                    <a:lnTo>
                      <a:pt x="1" y="65"/>
                    </a:lnTo>
                    <a:lnTo>
                      <a:pt x="4" y="62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90" name="Freeform 352">
                <a:extLst>
                  <a:ext uri="{FF2B5EF4-FFF2-40B4-BE49-F238E27FC236}">
                    <a16:creationId xmlns:a16="http://schemas.microsoft.com/office/drawing/2014/main" id="{805E624F-7D22-4977-B537-7B0B3766C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1" y="1981"/>
                <a:ext cx="4" cy="18"/>
              </a:xfrm>
              <a:custGeom>
                <a:avLst/>
                <a:gdLst>
                  <a:gd name="T0" fmla="*/ 0 w 20"/>
                  <a:gd name="T1" fmla="*/ 3 h 89"/>
                  <a:gd name="T2" fmla="*/ 0 w 20"/>
                  <a:gd name="T3" fmla="*/ 3 h 89"/>
                  <a:gd name="T4" fmla="*/ 0 w 20"/>
                  <a:gd name="T5" fmla="*/ 2 h 89"/>
                  <a:gd name="T6" fmla="*/ 1 w 20"/>
                  <a:gd name="T7" fmla="*/ 1 h 89"/>
                  <a:gd name="T8" fmla="*/ 1 w 20"/>
                  <a:gd name="T9" fmla="*/ 0 h 89"/>
                  <a:gd name="T10" fmla="*/ 1 w 20"/>
                  <a:gd name="T11" fmla="*/ 0 h 89"/>
                  <a:gd name="T12" fmla="*/ 1 w 20"/>
                  <a:gd name="T13" fmla="*/ 0 h 89"/>
                  <a:gd name="T14" fmla="*/ 1 w 20"/>
                  <a:gd name="T15" fmla="*/ 0 h 89"/>
                  <a:gd name="T16" fmla="*/ 1 w 20"/>
                  <a:gd name="T17" fmla="*/ 1 h 89"/>
                  <a:gd name="T18" fmla="*/ 0 w 20"/>
                  <a:gd name="T19" fmla="*/ 1 h 89"/>
                  <a:gd name="T20" fmla="*/ 0 w 20"/>
                  <a:gd name="T21" fmla="*/ 2 h 89"/>
                  <a:gd name="T22" fmla="*/ 0 w 20"/>
                  <a:gd name="T23" fmla="*/ 2 h 89"/>
                  <a:gd name="T24" fmla="*/ 0 w 20"/>
                  <a:gd name="T25" fmla="*/ 3 h 89"/>
                  <a:gd name="T26" fmla="*/ 0 w 20"/>
                  <a:gd name="T27" fmla="*/ 4 h 89"/>
                  <a:gd name="T28" fmla="*/ 0 w 20"/>
                  <a:gd name="T29" fmla="*/ 4 h 89"/>
                  <a:gd name="T30" fmla="*/ 0 w 20"/>
                  <a:gd name="T31" fmla="*/ 3 h 89"/>
                  <a:gd name="T32" fmla="*/ 0 w 20"/>
                  <a:gd name="T33" fmla="*/ 3 h 8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0" h="89">
                    <a:moveTo>
                      <a:pt x="3" y="81"/>
                    </a:moveTo>
                    <a:lnTo>
                      <a:pt x="5" y="68"/>
                    </a:lnTo>
                    <a:lnTo>
                      <a:pt x="9" y="51"/>
                    </a:lnTo>
                    <a:lnTo>
                      <a:pt x="18" y="18"/>
                    </a:lnTo>
                    <a:lnTo>
                      <a:pt x="20" y="6"/>
                    </a:lnTo>
                    <a:lnTo>
                      <a:pt x="20" y="4"/>
                    </a:lnTo>
                    <a:lnTo>
                      <a:pt x="20" y="0"/>
                    </a:lnTo>
                    <a:lnTo>
                      <a:pt x="18" y="11"/>
                    </a:lnTo>
                    <a:lnTo>
                      <a:pt x="14" y="22"/>
                    </a:lnTo>
                    <a:lnTo>
                      <a:pt x="11" y="34"/>
                    </a:lnTo>
                    <a:lnTo>
                      <a:pt x="6" y="50"/>
                    </a:lnTo>
                    <a:lnTo>
                      <a:pt x="4" y="59"/>
                    </a:lnTo>
                    <a:lnTo>
                      <a:pt x="0" y="82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84"/>
                    </a:lnTo>
                    <a:lnTo>
                      <a:pt x="3" y="81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91" name="Freeform 353">
                <a:extLst>
                  <a:ext uri="{FF2B5EF4-FFF2-40B4-BE49-F238E27FC236}">
                    <a16:creationId xmlns:a16="http://schemas.microsoft.com/office/drawing/2014/main" id="{3436F879-3E5E-405F-97AB-CAC0744F7B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2" y="1975"/>
                <a:ext cx="69" cy="72"/>
              </a:xfrm>
              <a:custGeom>
                <a:avLst/>
                <a:gdLst>
                  <a:gd name="T0" fmla="*/ 0 w 344"/>
                  <a:gd name="T1" fmla="*/ 0 h 364"/>
                  <a:gd name="T2" fmla="*/ 4 w 344"/>
                  <a:gd name="T3" fmla="*/ 4 h 364"/>
                  <a:gd name="T4" fmla="*/ 6 w 344"/>
                  <a:gd name="T5" fmla="*/ 6 h 364"/>
                  <a:gd name="T6" fmla="*/ 8 w 344"/>
                  <a:gd name="T7" fmla="*/ 8 h 364"/>
                  <a:gd name="T8" fmla="*/ 11 w 344"/>
                  <a:gd name="T9" fmla="*/ 12 h 364"/>
                  <a:gd name="T10" fmla="*/ 12 w 344"/>
                  <a:gd name="T11" fmla="*/ 13 h 364"/>
                  <a:gd name="T12" fmla="*/ 12 w 344"/>
                  <a:gd name="T13" fmla="*/ 14 h 364"/>
                  <a:gd name="T14" fmla="*/ 13 w 344"/>
                  <a:gd name="T15" fmla="*/ 14 h 364"/>
                  <a:gd name="T16" fmla="*/ 13 w 344"/>
                  <a:gd name="T17" fmla="*/ 14 h 364"/>
                  <a:gd name="T18" fmla="*/ 13 w 344"/>
                  <a:gd name="T19" fmla="*/ 14 h 364"/>
                  <a:gd name="T20" fmla="*/ 13 w 344"/>
                  <a:gd name="T21" fmla="*/ 14 h 364"/>
                  <a:gd name="T22" fmla="*/ 14 w 344"/>
                  <a:gd name="T23" fmla="*/ 14 h 364"/>
                  <a:gd name="T24" fmla="*/ 14 w 344"/>
                  <a:gd name="T25" fmla="*/ 14 h 364"/>
                  <a:gd name="T26" fmla="*/ 13 w 344"/>
                  <a:gd name="T27" fmla="*/ 13 h 364"/>
                  <a:gd name="T28" fmla="*/ 13 w 344"/>
                  <a:gd name="T29" fmla="*/ 12 h 364"/>
                  <a:gd name="T30" fmla="*/ 12 w 344"/>
                  <a:gd name="T31" fmla="*/ 11 h 364"/>
                  <a:gd name="T32" fmla="*/ 10 w 344"/>
                  <a:gd name="T33" fmla="*/ 10 h 364"/>
                  <a:gd name="T34" fmla="*/ 8 w 344"/>
                  <a:gd name="T35" fmla="*/ 7 h 364"/>
                  <a:gd name="T36" fmla="*/ 6 w 344"/>
                  <a:gd name="T37" fmla="*/ 5 h 364"/>
                  <a:gd name="T38" fmla="*/ 4 w 344"/>
                  <a:gd name="T39" fmla="*/ 4 h 364"/>
                  <a:gd name="T40" fmla="*/ 1 w 344"/>
                  <a:gd name="T41" fmla="*/ 1 h 364"/>
                  <a:gd name="T42" fmla="*/ 0 w 344"/>
                  <a:gd name="T43" fmla="*/ 0 h 364"/>
                  <a:gd name="T44" fmla="*/ 0 w 344"/>
                  <a:gd name="T45" fmla="*/ 0 h 364"/>
                  <a:gd name="T46" fmla="*/ 0 w 344"/>
                  <a:gd name="T47" fmla="*/ 0 h 364"/>
                  <a:gd name="T48" fmla="*/ 0 w 344"/>
                  <a:gd name="T49" fmla="*/ 0 h 364"/>
                  <a:gd name="T50" fmla="*/ 0 w 344"/>
                  <a:gd name="T51" fmla="*/ 0 h 364"/>
                  <a:gd name="T52" fmla="*/ 0 w 344"/>
                  <a:gd name="T53" fmla="*/ 0 h 3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44" h="364">
                    <a:moveTo>
                      <a:pt x="8" y="7"/>
                    </a:moveTo>
                    <a:lnTo>
                      <a:pt x="94" y="98"/>
                    </a:lnTo>
                    <a:lnTo>
                      <a:pt x="146" y="154"/>
                    </a:lnTo>
                    <a:lnTo>
                      <a:pt x="197" y="212"/>
                    </a:lnTo>
                    <a:lnTo>
                      <a:pt x="282" y="310"/>
                    </a:lnTo>
                    <a:lnTo>
                      <a:pt x="296" y="330"/>
                    </a:lnTo>
                    <a:lnTo>
                      <a:pt x="305" y="347"/>
                    </a:lnTo>
                    <a:lnTo>
                      <a:pt x="313" y="360"/>
                    </a:lnTo>
                    <a:lnTo>
                      <a:pt x="326" y="364"/>
                    </a:lnTo>
                    <a:lnTo>
                      <a:pt x="330" y="361"/>
                    </a:lnTo>
                    <a:lnTo>
                      <a:pt x="332" y="355"/>
                    </a:lnTo>
                    <a:lnTo>
                      <a:pt x="340" y="349"/>
                    </a:lnTo>
                    <a:lnTo>
                      <a:pt x="344" y="347"/>
                    </a:lnTo>
                    <a:lnTo>
                      <a:pt x="333" y="331"/>
                    </a:lnTo>
                    <a:lnTo>
                      <a:pt x="315" y="307"/>
                    </a:lnTo>
                    <a:lnTo>
                      <a:pt x="288" y="277"/>
                    </a:lnTo>
                    <a:lnTo>
                      <a:pt x="259" y="247"/>
                    </a:lnTo>
                    <a:lnTo>
                      <a:pt x="189" y="175"/>
                    </a:lnTo>
                    <a:lnTo>
                      <a:pt x="146" y="131"/>
                    </a:lnTo>
                    <a:lnTo>
                      <a:pt x="102" y="89"/>
                    </a:lnTo>
                    <a:lnTo>
                      <a:pt x="29" y="23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3"/>
                    </a:lnTo>
                    <a:lnTo>
                      <a:pt x="8" y="7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92" name="Freeform 354">
                <a:extLst>
                  <a:ext uri="{FF2B5EF4-FFF2-40B4-BE49-F238E27FC236}">
                    <a16:creationId xmlns:a16="http://schemas.microsoft.com/office/drawing/2014/main" id="{6DE11A6F-151C-4441-9BAF-ECAF11E5B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5" y="2033"/>
                <a:ext cx="18" cy="55"/>
              </a:xfrm>
              <a:custGeom>
                <a:avLst/>
                <a:gdLst>
                  <a:gd name="T0" fmla="*/ 3 w 88"/>
                  <a:gd name="T1" fmla="*/ 1 h 273"/>
                  <a:gd name="T2" fmla="*/ 3 w 88"/>
                  <a:gd name="T3" fmla="*/ 1 h 273"/>
                  <a:gd name="T4" fmla="*/ 4 w 88"/>
                  <a:gd name="T5" fmla="*/ 2 h 273"/>
                  <a:gd name="T6" fmla="*/ 3 w 88"/>
                  <a:gd name="T7" fmla="*/ 3 h 273"/>
                  <a:gd name="T8" fmla="*/ 3 w 88"/>
                  <a:gd name="T9" fmla="*/ 3 h 273"/>
                  <a:gd name="T10" fmla="*/ 3 w 88"/>
                  <a:gd name="T11" fmla="*/ 4 h 273"/>
                  <a:gd name="T12" fmla="*/ 3 w 88"/>
                  <a:gd name="T13" fmla="*/ 4 h 273"/>
                  <a:gd name="T14" fmla="*/ 3 w 88"/>
                  <a:gd name="T15" fmla="*/ 5 h 273"/>
                  <a:gd name="T16" fmla="*/ 3 w 88"/>
                  <a:gd name="T17" fmla="*/ 6 h 273"/>
                  <a:gd name="T18" fmla="*/ 3 w 88"/>
                  <a:gd name="T19" fmla="*/ 7 h 273"/>
                  <a:gd name="T20" fmla="*/ 3 w 88"/>
                  <a:gd name="T21" fmla="*/ 7 h 273"/>
                  <a:gd name="T22" fmla="*/ 2 w 88"/>
                  <a:gd name="T23" fmla="*/ 7 h 273"/>
                  <a:gd name="T24" fmla="*/ 2 w 88"/>
                  <a:gd name="T25" fmla="*/ 7 h 273"/>
                  <a:gd name="T26" fmla="*/ 2 w 88"/>
                  <a:gd name="T27" fmla="*/ 9 h 273"/>
                  <a:gd name="T28" fmla="*/ 2 w 88"/>
                  <a:gd name="T29" fmla="*/ 10 h 273"/>
                  <a:gd name="T30" fmla="*/ 1 w 88"/>
                  <a:gd name="T31" fmla="*/ 10 h 273"/>
                  <a:gd name="T32" fmla="*/ 0 w 88"/>
                  <a:gd name="T33" fmla="*/ 11 h 273"/>
                  <a:gd name="T34" fmla="*/ 0 w 88"/>
                  <a:gd name="T35" fmla="*/ 10 h 273"/>
                  <a:gd name="T36" fmla="*/ 0 w 88"/>
                  <a:gd name="T37" fmla="*/ 9 h 273"/>
                  <a:gd name="T38" fmla="*/ 0 w 88"/>
                  <a:gd name="T39" fmla="*/ 8 h 273"/>
                  <a:gd name="T40" fmla="*/ 0 w 88"/>
                  <a:gd name="T41" fmla="*/ 8 h 273"/>
                  <a:gd name="T42" fmla="*/ 0 w 88"/>
                  <a:gd name="T43" fmla="*/ 7 h 273"/>
                  <a:gd name="T44" fmla="*/ 1 w 88"/>
                  <a:gd name="T45" fmla="*/ 6 h 273"/>
                  <a:gd name="T46" fmla="*/ 1 w 88"/>
                  <a:gd name="T47" fmla="*/ 6 h 273"/>
                  <a:gd name="T48" fmla="*/ 1 w 88"/>
                  <a:gd name="T49" fmla="*/ 6 h 273"/>
                  <a:gd name="T50" fmla="*/ 0 w 88"/>
                  <a:gd name="T51" fmla="*/ 6 h 273"/>
                  <a:gd name="T52" fmla="*/ 1 w 88"/>
                  <a:gd name="T53" fmla="*/ 5 h 273"/>
                  <a:gd name="T54" fmla="*/ 1 w 88"/>
                  <a:gd name="T55" fmla="*/ 5 h 273"/>
                  <a:gd name="T56" fmla="*/ 1 w 88"/>
                  <a:gd name="T57" fmla="*/ 4 h 273"/>
                  <a:gd name="T58" fmla="*/ 1 w 88"/>
                  <a:gd name="T59" fmla="*/ 4 h 273"/>
                  <a:gd name="T60" fmla="*/ 1 w 88"/>
                  <a:gd name="T61" fmla="*/ 3 h 273"/>
                  <a:gd name="T62" fmla="*/ 2 w 88"/>
                  <a:gd name="T63" fmla="*/ 2 h 273"/>
                  <a:gd name="T64" fmla="*/ 2 w 88"/>
                  <a:gd name="T65" fmla="*/ 2 h 273"/>
                  <a:gd name="T66" fmla="*/ 2 w 88"/>
                  <a:gd name="T67" fmla="*/ 2 h 273"/>
                  <a:gd name="T68" fmla="*/ 2 w 88"/>
                  <a:gd name="T69" fmla="*/ 1 h 273"/>
                  <a:gd name="T70" fmla="*/ 2 w 88"/>
                  <a:gd name="T71" fmla="*/ 1 h 273"/>
                  <a:gd name="T72" fmla="*/ 3 w 88"/>
                  <a:gd name="T73" fmla="*/ 1 h 273"/>
                  <a:gd name="T74" fmla="*/ 3 w 88"/>
                  <a:gd name="T75" fmla="*/ 0 h 273"/>
                  <a:gd name="T76" fmla="*/ 3 w 88"/>
                  <a:gd name="T77" fmla="*/ 0 h 273"/>
                  <a:gd name="T78" fmla="*/ 4 w 88"/>
                  <a:gd name="T79" fmla="*/ 0 h 27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88" h="273">
                    <a:moveTo>
                      <a:pt x="83" y="16"/>
                    </a:moveTo>
                    <a:lnTo>
                      <a:pt x="78" y="35"/>
                    </a:lnTo>
                    <a:lnTo>
                      <a:pt x="80" y="36"/>
                    </a:lnTo>
                    <a:lnTo>
                      <a:pt x="85" y="37"/>
                    </a:lnTo>
                    <a:lnTo>
                      <a:pt x="88" y="44"/>
                    </a:lnTo>
                    <a:lnTo>
                      <a:pt x="87" y="49"/>
                    </a:lnTo>
                    <a:lnTo>
                      <a:pt x="82" y="62"/>
                    </a:lnTo>
                    <a:lnTo>
                      <a:pt x="79" y="63"/>
                    </a:lnTo>
                    <a:lnTo>
                      <a:pt x="76" y="67"/>
                    </a:lnTo>
                    <a:lnTo>
                      <a:pt x="81" y="79"/>
                    </a:lnTo>
                    <a:lnTo>
                      <a:pt x="82" y="83"/>
                    </a:lnTo>
                    <a:lnTo>
                      <a:pt x="82" y="102"/>
                    </a:lnTo>
                    <a:lnTo>
                      <a:pt x="80" y="105"/>
                    </a:lnTo>
                    <a:lnTo>
                      <a:pt x="78" y="110"/>
                    </a:lnTo>
                    <a:lnTo>
                      <a:pt x="71" y="118"/>
                    </a:lnTo>
                    <a:lnTo>
                      <a:pt x="70" y="125"/>
                    </a:lnTo>
                    <a:lnTo>
                      <a:pt x="71" y="135"/>
                    </a:lnTo>
                    <a:lnTo>
                      <a:pt x="70" y="145"/>
                    </a:lnTo>
                    <a:lnTo>
                      <a:pt x="68" y="159"/>
                    </a:lnTo>
                    <a:lnTo>
                      <a:pt x="67" y="162"/>
                    </a:lnTo>
                    <a:lnTo>
                      <a:pt x="64" y="172"/>
                    </a:lnTo>
                    <a:lnTo>
                      <a:pt x="63" y="177"/>
                    </a:lnTo>
                    <a:lnTo>
                      <a:pt x="61" y="163"/>
                    </a:lnTo>
                    <a:lnTo>
                      <a:pt x="61" y="162"/>
                    </a:lnTo>
                    <a:lnTo>
                      <a:pt x="56" y="168"/>
                    </a:lnTo>
                    <a:lnTo>
                      <a:pt x="53" y="182"/>
                    </a:lnTo>
                    <a:lnTo>
                      <a:pt x="50" y="205"/>
                    </a:lnTo>
                    <a:lnTo>
                      <a:pt x="47" y="222"/>
                    </a:lnTo>
                    <a:lnTo>
                      <a:pt x="40" y="238"/>
                    </a:lnTo>
                    <a:lnTo>
                      <a:pt x="38" y="241"/>
                    </a:lnTo>
                    <a:lnTo>
                      <a:pt x="36" y="236"/>
                    </a:lnTo>
                    <a:lnTo>
                      <a:pt x="30" y="242"/>
                    </a:lnTo>
                    <a:lnTo>
                      <a:pt x="23" y="256"/>
                    </a:lnTo>
                    <a:lnTo>
                      <a:pt x="11" y="270"/>
                    </a:lnTo>
                    <a:lnTo>
                      <a:pt x="0" y="273"/>
                    </a:lnTo>
                    <a:lnTo>
                      <a:pt x="3" y="255"/>
                    </a:lnTo>
                    <a:lnTo>
                      <a:pt x="3" y="245"/>
                    </a:lnTo>
                    <a:lnTo>
                      <a:pt x="5" y="221"/>
                    </a:lnTo>
                    <a:lnTo>
                      <a:pt x="8" y="204"/>
                    </a:lnTo>
                    <a:lnTo>
                      <a:pt x="12" y="190"/>
                    </a:lnTo>
                    <a:lnTo>
                      <a:pt x="11" y="191"/>
                    </a:lnTo>
                    <a:lnTo>
                      <a:pt x="11" y="189"/>
                    </a:lnTo>
                    <a:lnTo>
                      <a:pt x="7" y="191"/>
                    </a:lnTo>
                    <a:lnTo>
                      <a:pt x="7" y="184"/>
                    </a:lnTo>
                    <a:lnTo>
                      <a:pt x="11" y="173"/>
                    </a:lnTo>
                    <a:lnTo>
                      <a:pt x="14" y="161"/>
                    </a:lnTo>
                    <a:lnTo>
                      <a:pt x="16" y="151"/>
                    </a:lnTo>
                    <a:lnTo>
                      <a:pt x="20" y="145"/>
                    </a:lnTo>
                    <a:lnTo>
                      <a:pt x="20" y="140"/>
                    </a:lnTo>
                    <a:lnTo>
                      <a:pt x="19" y="137"/>
                    </a:lnTo>
                    <a:lnTo>
                      <a:pt x="14" y="140"/>
                    </a:lnTo>
                    <a:lnTo>
                      <a:pt x="8" y="146"/>
                    </a:lnTo>
                    <a:lnTo>
                      <a:pt x="11" y="135"/>
                    </a:lnTo>
                    <a:lnTo>
                      <a:pt x="14" y="126"/>
                    </a:lnTo>
                    <a:lnTo>
                      <a:pt x="17" y="117"/>
                    </a:lnTo>
                    <a:lnTo>
                      <a:pt x="23" y="112"/>
                    </a:lnTo>
                    <a:lnTo>
                      <a:pt x="25" y="106"/>
                    </a:lnTo>
                    <a:lnTo>
                      <a:pt x="31" y="94"/>
                    </a:lnTo>
                    <a:lnTo>
                      <a:pt x="31" y="86"/>
                    </a:lnTo>
                    <a:lnTo>
                      <a:pt x="23" y="88"/>
                    </a:lnTo>
                    <a:lnTo>
                      <a:pt x="23" y="80"/>
                    </a:lnTo>
                    <a:lnTo>
                      <a:pt x="28" y="71"/>
                    </a:lnTo>
                    <a:lnTo>
                      <a:pt x="33" y="67"/>
                    </a:lnTo>
                    <a:lnTo>
                      <a:pt x="39" y="60"/>
                    </a:lnTo>
                    <a:lnTo>
                      <a:pt x="41" y="57"/>
                    </a:lnTo>
                    <a:lnTo>
                      <a:pt x="48" y="47"/>
                    </a:lnTo>
                    <a:lnTo>
                      <a:pt x="54" y="40"/>
                    </a:lnTo>
                    <a:lnTo>
                      <a:pt x="49" y="42"/>
                    </a:lnTo>
                    <a:lnTo>
                      <a:pt x="46" y="40"/>
                    </a:lnTo>
                    <a:lnTo>
                      <a:pt x="46" y="36"/>
                    </a:lnTo>
                    <a:lnTo>
                      <a:pt x="50" y="27"/>
                    </a:lnTo>
                    <a:lnTo>
                      <a:pt x="57" y="23"/>
                    </a:lnTo>
                    <a:lnTo>
                      <a:pt x="66" y="20"/>
                    </a:lnTo>
                    <a:lnTo>
                      <a:pt x="74" y="28"/>
                    </a:lnTo>
                    <a:lnTo>
                      <a:pt x="78" y="19"/>
                    </a:lnTo>
                    <a:lnTo>
                      <a:pt x="79" y="9"/>
                    </a:lnTo>
                    <a:lnTo>
                      <a:pt x="82" y="2"/>
                    </a:lnTo>
                    <a:lnTo>
                      <a:pt x="85" y="0"/>
                    </a:lnTo>
                    <a:lnTo>
                      <a:pt x="87" y="2"/>
                    </a:lnTo>
                    <a:lnTo>
                      <a:pt x="87" y="6"/>
                    </a:lnTo>
                    <a:lnTo>
                      <a:pt x="83" y="16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93" name="Freeform 355">
                <a:extLst>
                  <a:ext uri="{FF2B5EF4-FFF2-40B4-BE49-F238E27FC236}">
                    <a16:creationId xmlns:a16="http://schemas.microsoft.com/office/drawing/2014/main" id="{DE6DA659-E4E0-4F3D-B8CC-0934260AD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4" y="2037"/>
                <a:ext cx="21" cy="42"/>
              </a:xfrm>
              <a:custGeom>
                <a:avLst/>
                <a:gdLst>
                  <a:gd name="T0" fmla="*/ 4 w 105"/>
                  <a:gd name="T1" fmla="*/ 0 h 209"/>
                  <a:gd name="T2" fmla="*/ 4 w 105"/>
                  <a:gd name="T3" fmla="*/ 1 h 209"/>
                  <a:gd name="T4" fmla="*/ 3 w 105"/>
                  <a:gd name="T5" fmla="*/ 3 h 209"/>
                  <a:gd name="T6" fmla="*/ 2 w 105"/>
                  <a:gd name="T7" fmla="*/ 5 h 209"/>
                  <a:gd name="T8" fmla="*/ 2 w 105"/>
                  <a:gd name="T9" fmla="*/ 5 h 209"/>
                  <a:gd name="T10" fmla="*/ 1 w 105"/>
                  <a:gd name="T11" fmla="*/ 6 h 209"/>
                  <a:gd name="T12" fmla="*/ 1 w 105"/>
                  <a:gd name="T13" fmla="*/ 7 h 209"/>
                  <a:gd name="T14" fmla="*/ 0 w 105"/>
                  <a:gd name="T15" fmla="*/ 8 h 209"/>
                  <a:gd name="T16" fmla="*/ 0 w 105"/>
                  <a:gd name="T17" fmla="*/ 8 h 209"/>
                  <a:gd name="T18" fmla="*/ 0 w 105"/>
                  <a:gd name="T19" fmla="*/ 8 h 209"/>
                  <a:gd name="T20" fmla="*/ 1 w 105"/>
                  <a:gd name="T21" fmla="*/ 7 h 209"/>
                  <a:gd name="T22" fmla="*/ 1 w 105"/>
                  <a:gd name="T23" fmla="*/ 6 h 209"/>
                  <a:gd name="T24" fmla="*/ 2 w 105"/>
                  <a:gd name="T25" fmla="*/ 5 h 209"/>
                  <a:gd name="T26" fmla="*/ 2 w 105"/>
                  <a:gd name="T27" fmla="*/ 3 h 209"/>
                  <a:gd name="T28" fmla="*/ 3 w 105"/>
                  <a:gd name="T29" fmla="*/ 2 h 209"/>
                  <a:gd name="T30" fmla="*/ 4 w 105"/>
                  <a:gd name="T31" fmla="*/ 1 h 209"/>
                  <a:gd name="T32" fmla="*/ 4 w 105"/>
                  <a:gd name="T33" fmla="*/ 0 h 209"/>
                  <a:gd name="T34" fmla="*/ 4 w 105"/>
                  <a:gd name="T35" fmla="*/ 0 h 209"/>
                  <a:gd name="T36" fmla="*/ 4 w 105"/>
                  <a:gd name="T37" fmla="*/ 0 h 209"/>
                  <a:gd name="T38" fmla="*/ 4 w 105"/>
                  <a:gd name="T39" fmla="*/ 0 h 20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5" h="209">
                    <a:moveTo>
                      <a:pt x="105" y="5"/>
                    </a:moveTo>
                    <a:lnTo>
                      <a:pt x="94" y="25"/>
                    </a:lnTo>
                    <a:lnTo>
                      <a:pt x="75" y="67"/>
                    </a:lnTo>
                    <a:lnTo>
                      <a:pt x="46" y="121"/>
                    </a:lnTo>
                    <a:lnTo>
                      <a:pt x="41" y="133"/>
                    </a:lnTo>
                    <a:lnTo>
                      <a:pt x="34" y="148"/>
                    </a:lnTo>
                    <a:lnTo>
                      <a:pt x="26" y="162"/>
                    </a:lnTo>
                    <a:lnTo>
                      <a:pt x="11" y="191"/>
                    </a:lnTo>
                    <a:lnTo>
                      <a:pt x="4" y="202"/>
                    </a:lnTo>
                    <a:lnTo>
                      <a:pt x="0" y="209"/>
                    </a:lnTo>
                    <a:lnTo>
                      <a:pt x="18" y="176"/>
                    </a:lnTo>
                    <a:lnTo>
                      <a:pt x="29" y="153"/>
                    </a:lnTo>
                    <a:lnTo>
                      <a:pt x="45" y="119"/>
                    </a:lnTo>
                    <a:lnTo>
                      <a:pt x="60" y="87"/>
                    </a:lnTo>
                    <a:lnTo>
                      <a:pt x="79" y="50"/>
                    </a:lnTo>
                    <a:lnTo>
                      <a:pt x="92" y="24"/>
                    </a:lnTo>
                    <a:lnTo>
                      <a:pt x="103" y="0"/>
                    </a:lnTo>
                    <a:lnTo>
                      <a:pt x="104" y="0"/>
                    </a:lnTo>
                    <a:lnTo>
                      <a:pt x="105" y="1"/>
                    </a:lnTo>
                    <a:lnTo>
                      <a:pt x="105" y="5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94" name="Freeform 356">
                <a:extLst>
                  <a:ext uri="{FF2B5EF4-FFF2-40B4-BE49-F238E27FC236}">
                    <a16:creationId xmlns:a16="http://schemas.microsoft.com/office/drawing/2014/main" id="{A91A1B33-C83C-4E50-9CBE-3A065AB15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0" y="2045"/>
                <a:ext cx="2" cy="7"/>
              </a:xfrm>
              <a:custGeom>
                <a:avLst/>
                <a:gdLst>
                  <a:gd name="T0" fmla="*/ 0 w 8"/>
                  <a:gd name="T1" fmla="*/ 0 h 38"/>
                  <a:gd name="T2" fmla="*/ 0 w 8"/>
                  <a:gd name="T3" fmla="*/ 1 h 38"/>
                  <a:gd name="T4" fmla="*/ 0 w 8"/>
                  <a:gd name="T5" fmla="*/ 1 h 38"/>
                  <a:gd name="T6" fmla="*/ 1 w 8"/>
                  <a:gd name="T7" fmla="*/ 1 h 38"/>
                  <a:gd name="T8" fmla="*/ 1 w 8"/>
                  <a:gd name="T9" fmla="*/ 1 h 38"/>
                  <a:gd name="T10" fmla="*/ 0 w 8"/>
                  <a:gd name="T11" fmla="*/ 1 h 38"/>
                  <a:gd name="T12" fmla="*/ 0 w 8"/>
                  <a:gd name="T13" fmla="*/ 0 h 38"/>
                  <a:gd name="T14" fmla="*/ 0 w 8"/>
                  <a:gd name="T15" fmla="*/ 0 h 38"/>
                  <a:gd name="T16" fmla="*/ 0 w 8"/>
                  <a:gd name="T17" fmla="*/ 0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38">
                    <a:moveTo>
                      <a:pt x="1" y="0"/>
                    </a:moveTo>
                    <a:lnTo>
                      <a:pt x="1" y="15"/>
                    </a:lnTo>
                    <a:lnTo>
                      <a:pt x="4" y="27"/>
                    </a:lnTo>
                    <a:lnTo>
                      <a:pt x="7" y="32"/>
                    </a:lnTo>
                    <a:lnTo>
                      <a:pt x="8" y="38"/>
                    </a:lnTo>
                    <a:lnTo>
                      <a:pt x="3" y="26"/>
                    </a:lnTo>
                    <a:lnTo>
                      <a:pt x="1" y="12"/>
                    </a:lnTo>
                    <a:lnTo>
                      <a:pt x="0" y="3"/>
                    </a:lnTo>
                    <a:lnTo>
                      <a:pt x="1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95" name="Freeform 357">
                <a:extLst>
                  <a:ext uri="{FF2B5EF4-FFF2-40B4-BE49-F238E27FC236}">
                    <a16:creationId xmlns:a16="http://schemas.microsoft.com/office/drawing/2014/main" id="{F0A1197E-BBD5-4790-9E89-251D51011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7" y="2052"/>
                <a:ext cx="1" cy="9"/>
              </a:xfrm>
              <a:custGeom>
                <a:avLst/>
                <a:gdLst>
                  <a:gd name="T0" fmla="*/ 0 w 5"/>
                  <a:gd name="T1" fmla="*/ 0 h 48"/>
                  <a:gd name="T2" fmla="*/ 0 w 5"/>
                  <a:gd name="T3" fmla="*/ 0 h 48"/>
                  <a:gd name="T4" fmla="*/ 0 w 5"/>
                  <a:gd name="T5" fmla="*/ 1 h 48"/>
                  <a:gd name="T6" fmla="*/ 0 w 5"/>
                  <a:gd name="T7" fmla="*/ 1 h 48"/>
                  <a:gd name="T8" fmla="*/ 0 w 5"/>
                  <a:gd name="T9" fmla="*/ 2 h 48"/>
                  <a:gd name="T10" fmla="*/ 0 w 5"/>
                  <a:gd name="T11" fmla="*/ 2 h 48"/>
                  <a:gd name="T12" fmla="*/ 0 w 5"/>
                  <a:gd name="T13" fmla="*/ 2 h 48"/>
                  <a:gd name="T14" fmla="*/ 0 w 5"/>
                  <a:gd name="T15" fmla="*/ 1 h 48"/>
                  <a:gd name="T16" fmla="*/ 0 w 5"/>
                  <a:gd name="T17" fmla="*/ 1 h 48"/>
                  <a:gd name="T18" fmla="*/ 0 w 5"/>
                  <a:gd name="T19" fmla="*/ 1 h 48"/>
                  <a:gd name="T20" fmla="*/ 0 w 5"/>
                  <a:gd name="T21" fmla="*/ 0 h 48"/>
                  <a:gd name="T22" fmla="*/ 0 w 5"/>
                  <a:gd name="T23" fmla="*/ 0 h 48"/>
                  <a:gd name="T24" fmla="*/ 0 w 5"/>
                  <a:gd name="T25" fmla="*/ 0 h 48"/>
                  <a:gd name="T26" fmla="*/ 0 w 5"/>
                  <a:gd name="T27" fmla="*/ 0 h 4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" h="48">
                    <a:moveTo>
                      <a:pt x="2" y="0"/>
                    </a:moveTo>
                    <a:lnTo>
                      <a:pt x="1" y="12"/>
                    </a:lnTo>
                    <a:lnTo>
                      <a:pt x="1" y="22"/>
                    </a:lnTo>
                    <a:lnTo>
                      <a:pt x="3" y="32"/>
                    </a:lnTo>
                    <a:lnTo>
                      <a:pt x="5" y="45"/>
                    </a:lnTo>
                    <a:lnTo>
                      <a:pt x="5" y="48"/>
                    </a:lnTo>
                    <a:lnTo>
                      <a:pt x="3" y="40"/>
                    </a:lnTo>
                    <a:lnTo>
                      <a:pt x="2" y="36"/>
                    </a:lnTo>
                    <a:lnTo>
                      <a:pt x="1" y="20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" y="4"/>
                    </a:ln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96" name="Freeform 358">
                <a:extLst>
                  <a:ext uri="{FF2B5EF4-FFF2-40B4-BE49-F238E27FC236}">
                    <a16:creationId xmlns:a16="http://schemas.microsoft.com/office/drawing/2014/main" id="{450AAA3A-501C-41C8-980F-2611D361A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2" y="2067"/>
                <a:ext cx="1" cy="5"/>
              </a:xfrm>
              <a:custGeom>
                <a:avLst/>
                <a:gdLst>
                  <a:gd name="T0" fmla="*/ 0 w 3"/>
                  <a:gd name="T1" fmla="*/ 0 h 27"/>
                  <a:gd name="T2" fmla="*/ 0 w 3"/>
                  <a:gd name="T3" fmla="*/ 0 h 27"/>
                  <a:gd name="T4" fmla="*/ 0 w 3"/>
                  <a:gd name="T5" fmla="*/ 1 h 27"/>
                  <a:gd name="T6" fmla="*/ 0 w 3"/>
                  <a:gd name="T7" fmla="*/ 1 h 27"/>
                  <a:gd name="T8" fmla="*/ 0 w 3"/>
                  <a:gd name="T9" fmla="*/ 1 h 27"/>
                  <a:gd name="T10" fmla="*/ 0 w 3"/>
                  <a:gd name="T11" fmla="*/ 1 h 27"/>
                  <a:gd name="T12" fmla="*/ 0 w 3"/>
                  <a:gd name="T13" fmla="*/ 1 h 27"/>
                  <a:gd name="T14" fmla="*/ 0 w 3"/>
                  <a:gd name="T15" fmla="*/ 1 h 27"/>
                  <a:gd name="T16" fmla="*/ 0 w 3"/>
                  <a:gd name="T17" fmla="*/ 0 h 27"/>
                  <a:gd name="T18" fmla="*/ 0 w 3"/>
                  <a:gd name="T19" fmla="*/ 0 h 27"/>
                  <a:gd name="T20" fmla="*/ 0 w 3"/>
                  <a:gd name="T21" fmla="*/ 0 h 27"/>
                  <a:gd name="T22" fmla="*/ 0 w 3"/>
                  <a:gd name="T23" fmla="*/ 0 h 2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" h="27">
                    <a:moveTo>
                      <a:pt x="2" y="0"/>
                    </a:moveTo>
                    <a:lnTo>
                      <a:pt x="0" y="9"/>
                    </a:lnTo>
                    <a:lnTo>
                      <a:pt x="0" y="15"/>
                    </a:lnTo>
                    <a:lnTo>
                      <a:pt x="2" y="22"/>
                    </a:lnTo>
                    <a:lnTo>
                      <a:pt x="3" y="27"/>
                    </a:lnTo>
                    <a:lnTo>
                      <a:pt x="2" y="26"/>
                    </a:lnTo>
                    <a:lnTo>
                      <a:pt x="0" y="20"/>
                    </a:lnTo>
                    <a:lnTo>
                      <a:pt x="0" y="15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0" y="1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97" name="Freeform 359">
                <a:extLst>
                  <a:ext uri="{FF2B5EF4-FFF2-40B4-BE49-F238E27FC236}">
                    <a16:creationId xmlns:a16="http://schemas.microsoft.com/office/drawing/2014/main" id="{F4B4575A-436B-4970-955D-A57BE0E2DF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8" y="2061"/>
                <a:ext cx="5" cy="8"/>
              </a:xfrm>
              <a:custGeom>
                <a:avLst/>
                <a:gdLst>
                  <a:gd name="T0" fmla="*/ 1 w 24"/>
                  <a:gd name="T1" fmla="*/ 0 h 42"/>
                  <a:gd name="T2" fmla="*/ 1 w 24"/>
                  <a:gd name="T3" fmla="*/ 0 h 42"/>
                  <a:gd name="T4" fmla="*/ 1 w 24"/>
                  <a:gd name="T5" fmla="*/ 1 h 42"/>
                  <a:gd name="T6" fmla="*/ 0 w 24"/>
                  <a:gd name="T7" fmla="*/ 1 h 42"/>
                  <a:gd name="T8" fmla="*/ 0 w 24"/>
                  <a:gd name="T9" fmla="*/ 2 h 42"/>
                  <a:gd name="T10" fmla="*/ 0 w 24"/>
                  <a:gd name="T11" fmla="*/ 2 h 42"/>
                  <a:gd name="T12" fmla="*/ 0 w 24"/>
                  <a:gd name="T13" fmla="*/ 1 h 42"/>
                  <a:gd name="T14" fmla="*/ 1 w 24"/>
                  <a:gd name="T15" fmla="*/ 1 h 42"/>
                  <a:gd name="T16" fmla="*/ 1 w 24"/>
                  <a:gd name="T17" fmla="*/ 0 h 42"/>
                  <a:gd name="T18" fmla="*/ 1 w 24"/>
                  <a:gd name="T19" fmla="*/ 0 h 42"/>
                  <a:gd name="T20" fmla="*/ 1 w 24"/>
                  <a:gd name="T21" fmla="*/ 0 h 42"/>
                  <a:gd name="T22" fmla="*/ 1 w 24"/>
                  <a:gd name="T23" fmla="*/ 0 h 42"/>
                  <a:gd name="T24" fmla="*/ 1 w 24"/>
                  <a:gd name="T25" fmla="*/ 0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42">
                    <a:moveTo>
                      <a:pt x="24" y="5"/>
                    </a:moveTo>
                    <a:lnTo>
                      <a:pt x="18" y="10"/>
                    </a:lnTo>
                    <a:lnTo>
                      <a:pt x="14" y="17"/>
                    </a:lnTo>
                    <a:lnTo>
                      <a:pt x="8" y="30"/>
                    </a:lnTo>
                    <a:lnTo>
                      <a:pt x="3" y="40"/>
                    </a:lnTo>
                    <a:lnTo>
                      <a:pt x="0" y="42"/>
                    </a:lnTo>
                    <a:lnTo>
                      <a:pt x="8" y="25"/>
                    </a:lnTo>
                    <a:lnTo>
                      <a:pt x="13" y="15"/>
                    </a:lnTo>
                    <a:lnTo>
                      <a:pt x="20" y="4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4" y="5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98" name="Freeform 360">
                <a:extLst>
                  <a:ext uri="{FF2B5EF4-FFF2-40B4-BE49-F238E27FC236}">
                    <a16:creationId xmlns:a16="http://schemas.microsoft.com/office/drawing/2014/main" id="{BB2BEB61-07EC-4250-B94B-C17BD17F2B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1" y="2048"/>
                <a:ext cx="7" cy="10"/>
              </a:xfrm>
              <a:custGeom>
                <a:avLst/>
                <a:gdLst>
                  <a:gd name="T0" fmla="*/ 1 w 34"/>
                  <a:gd name="T1" fmla="*/ 0 h 53"/>
                  <a:gd name="T2" fmla="*/ 1 w 34"/>
                  <a:gd name="T3" fmla="*/ 1 h 53"/>
                  <a:gd name="T4" fmla="*/ 1 w 34"/>
                  <a:gd name="T5" fmla="*/ 1 h 53"/>
                  <a:gd name="T6" fmla="*/ 0 w 34"/>
                  <a:gd name="T7" fmla="*/ 2 h 53"/>
                  <a:gd name="T8" fmla="*/ 0 w 34"/>
                  <a:gd name="T9" fmla="*/ 2 h 53"/>
                  <a:gd name="T10" fmla="*/ 0 w 34"/>
                  <a:gd name="T11" fmla="*/ 2 h 53"/>
                  <a:gd name="T12" fmla="*/ 0 w 34"/>
                  <a:gd name="T13" fmla="*/ 2 h 53"/>
                  <a:gd name="T14" fmla="*/ 0 w 34"/>
                  <a:gd name="T15" fmla="*/ 2 h 53"/>
                  <a:gd name="T16" fmla="*/ 0 w 34"/>
                  <a:gd name="T17" fmla="*/ 2 h 53"/>
                  <a:gd name="T18" fmla="*/ 0 w 34"/>
                  <a:gd name="T19" fmla="*/ 1 h 53"/>
                  <a:gd name="T20" fmla="*/ 1 w 34"/>
                  <a:gd name="T21" fmla="*/ 1 h 53"/>
                  <a:gd name="T22" fmla="*/ 1 w 34"/>
                  <a:gd name="T23" fmla="*/ 1 h 53"/>
                  <a:gd name="T24" fmla="*/ 1 w 34"/>
                  <a:gd name="T25" fmla="*/ 0 h 53"/>
                  <a:gd name="T26" fmla="*/ 1 w 34"/>
                  <a:gd name="T27" fmla="*/ 0 h 53"/>
                  <a:gd name="T28" fmla="*/ 1 w 34"/>
                  <a:gd name="T29" fmla="*/ 0 h 53"/>
                  <a:gd name="T30" fmla="*/ 1 w 34"/>
                  <a:gd name="T31" fmla="*/ 0 h 53"/>
                  <a:gd name="T32" fmla="*/ 1 w 34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53">
                    <a:moveTo>
                      <a:pt x="32" y="7"/>
                    </a:moveTo>
                    <a:lnTo>
                      <a:pt x="26" y="14"/>
                    </a:lnTo>
                    <a:lnTo>
                      <a:pt x="19" y="23"/>
                    </a:lnTo>
                    <a:lnTo>
                      <a:pt x="8" y="45"/>
                    </a:lnTo>
                    <a:lnTo>
                      <a:pt x="3" y="51"/>
                    </a:lnTo>
                    <a:lnTo>
                      <a:pt x="2" y="53"/>
                    </a:lnTo>
                    <a:lnTo>
                      <a:pt x="0" y="53"/>
                    </a:lnTo>
                    <a:lnTo>
                      <a:pt x="4" y="46"/>
                    </a:lnTo>
                    <a:lnTo>
                      <a:pt x="9" y="40"/>
                    </a:lnTo>
                    <a:lnTo>
                      <a:pt x="12" y="31"/>
                    </a:lnTo>
                    <a:lnTo>
                      <a:pt x="18" y="21"/>
                    </a:lnTo>
                    <a:lnTo>
                      <a:pt x="21" y="15"/>
                    </a:lnTo>
                    <a:lnTo>
                      <a:pt x="31" y="3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3" y="4"/>
                    </a:lnTo>
                    <a:lnTo>
                      <a:pt x="32" y="7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99" name="Freeform 361">
                <a:extLst>
                  <a:ext uri="{FF2B5EF4-FFF2-40B4-BE49-F238E27FC236}">
                    <a16:creationId xmlns:a16="http://schemas.microsoft.com/office/drawing/2014/main" id="{E323BEE0-9BD5-4CA8-A2FB-9123500A5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9" y="1703"/>
                <a:ext cx="19" cy="820"/>
              </a:xfrm>
              <a:custGeom>
                <a:avLst/>
                <a:gdLst>
                  <a:gd name="T0" fmla="*/ 0 w 98"/>
                  <a:gd name="T1" fmla="*/ 157 h 4097"/>
                  <a:gd name="T2" fmla="*/ 0 w 98"/>
                  <a:gd name="T3" fmla="*/ 88 h 4097"/>
                  <a:gd name="T4" fmla="*/ 1 w 98"/>
                  <a:gd name="T5" fmla="*/ 62 h 4097"/>
                  <a:gd name="T6" fmla="*/ 2 w 98"/>
                  <a:gd name="T7" fmla="*/ 38 h 4097"/>
                  <a:gd name="T8" fmla="*/ 3 w 98"/>
                  <a:gd name="T9" fmla="*/ 8 h 4097"/>
                  <a:gd name="T10" fmla="*/ 3 w 98"/>
                  <a:gd name="T11" fmla="*/ 0 h 4097"/>
                  <a:gd name="T12" fmla="*/ 3 w 98"/>
                  <a:gd name="T13" fmla="*/ 0 h 4097"/>
                  <a:gd name="T14" fmla="*/ 3 w 98"/>
                  <a:gd name="T15" fmla="*/ 18 h 4097"/>
                  <a:gd name="T16" fmla="*/ 4 w 98"/>
                  <a:gd name="T17" fmla="*/ 38 h 4097"/>
                  <a:gd name="T18" fmla="*/ 3 w 98"/>
                  <a:gd name="T19" fmla="*/ 67 h 4097"/>
                  <a:gd name="T20" fmla="*/ 3 w 98"/>
                  <a:gd name="T21" fmla="*/ 86 h 4097"/>
                  <a:gd name="T22" fmla="*/ 3 w 98"/>
                  <a:gd name="T23" fmla="*/ 107 h 4097"/>
                  <a:gd name="T24" fmla="*/ 3 w 98"/>
                  <a:gd name="T25" fmla="*/ 137 h 4097"/>
                  <a:gd name="T26" fmla="*/ 3 w 98"/>
                  <a:gd name="T27" fmla="*/ 164 h 4097"/>
                  <a:gd name="T28" fmla="*/ 3 w 98"/>
                  <a:gd name="T29" fmla="*/ 164 h 409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8" h="4097">
                    <a:moveTo>
                      <a:pt x="0" y="3920"/>
                    </a:moveTo>
                    <a:lnTo>
                      <a:pt x="0" y="2200"/>
                    </a:lnTo>
                    <a:lnTo>
                      <a:pt x="23" y="1554"/>
                    </a:lnTo>
                    <a:lnTo>
                      <a:pt x="47" y="955"/>
                    </a:lnTo>
                    <a:lnTo>
                      <a:pt x="69" y="211"/>
                    </a:lnTo>
                    <a:lnTo>
                      <a:pt x="69" y="0"/>
                    </a:lnTo>
                    <a:lnTo>
                      <a:pt x="81" y="445"/>
                    </a:lnTo>
                    <a:lnTo>
                      <a:pt x="98" y="955"/>
                    </a:lnTo>
                    <a:lnTo>
                      <a:pt x="81" y="1666"/>
                    </a:lnTo>
                    <a:lnTo>
                      <a:pt x="69" y="2154"/>
                    </a:lnTo>
                    <a:lnTo>
                      <a:pt x="81" y="2665"/>
                    </a:lnTo>
                    <a:lnTo>
                      <a:pt x="81" y="3420"/>
                    </a:lnTo>
                    <a:lnTo>
                      <a:pt x="86" y="4097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00" name="Freeform 362">
                <a:extLst>
                  <a:ext uri="{FF2B5EF4-FFF2-40B4-BE49-F238E27FC236}">
                    <a16:creationId xmlns:a16="http://schemas.microsoft.com/office/drawing/2014/main" id="{F6FF8834-F166-47A8-908E-92248A828C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9" y="1845"/>
                <a:ext cx="11" cy="26"/>
              </a:xfrm>
              <a:custGeom>
                <a:avLst/>
                <a:gdLst>
                  <a:gd name="T0" fmla="*/ 1 w 54"/>
                  <a:gd name="T1" fmla="*/ 5 h 128"/>
                  <a:gd name="T2" fmla="*/ 1 w 54"/>
                  <a:gd name="T3" fmla="*/ 5 h 128"/>
                  <a:gd name="T4" fmla="*/ 1 w 54"/>
                  <a:gd name="T5" fmla="*/ 5 h 128"/>
                  <a:gd name="T6" fmla="*/ 1 w 54"/>
                  <a:gd name="T7" fmla="*/ 4 h 128"/>
                  <a:gd name="T8" fmla="*/ 1 w 54"/>
                  <a:gd name="T9" fmla="*/ 4 h 128"/>
                  <a:gd name="T10" fmla="*/ 0 w 54"/>
                  <a:gd name="T11" fmla="*/ 4 h 128"/>
                  <a:gd name="T12" fmla="*/ 0 w 54"/>
                  <a:gd name="T13" fmla="*/ 4 h 128"/>
                  <a:gd name="T14" fmla="*/ 0 w 54"/>
                  <a:gd name="T15" fmla="*/ 4 h 128"/>
                  <a:gd name="T16" fmla="*/ 0 w 54"/>
                  <a:gd name="T17" fmla="*/ 3 h 128"/>
                  <a:gd name="T18" fmla="*/ 0 w 54"/>
                  <a:gd name="T19" fmla="*/ 3 h 128"/>
                  <a:gd name="T20" fmla="*/ 0 w 54"/>
                  <a:gd name="T21" fmla="*/ 3 h 128"/>
                  <a:gd name="T22" fmla="*/ 0 w 54"/>
                  <a:gd name="T23" fmla="*/ 3 h 128"/>
                  <a:gd name="T24" fmla="*/ 0 w 54"/>
                  <a:gd name="T25" fmla="*/ 2 h 128"/>
                  <a:gd name="T26" fmla="*/ 0 w 54"/>
                  <a:gd name="T27" fmla="*/ 2 h 128"/>
                  <a:gd name="T28" fmla="*/ 0 w 54"/>
                  <a:gd name="T29" fmla="*/ 1 h 128"/>
                  <a:gd name="T30" fmla="*/ 0 w 54"/>
                  <a:gd name="T31" fmla="*/ 1 h 128"/>
                  <a:gd name="T32" fmla="*/ 0 w 54"/>
                  <a:gd name="T33" fmla="*/ 0 h 128"/>
                  <a:gd name="T34" fmla="*/ 1 w 54"/>
                  <a:gd name="T35" fmla="*/ 0 h 128"/>
                  <a:gd name="T36" fmla="*/ 1 w 54"/>
                  <a:gd name="T37" fmla="*/ 1 h 128"/>
                  <a:gd name="T38" fmla="*/ 1 w 54"/>
                  <a:gd name="T39" fmla="*/ 1 h 128"/>
                  <a:gd name="T40" fmla="*/ 1 w 54"/>
                  <a:gd name="T41" fmla="*/ 1 h 128"/>
                  <a:gd name="T42" fmla="*/ 2 w 54"/>
                  <a:gd name="T43" fmla="*/ 1 h 128"/>
                  <a:gd name="T44" fmla="*/ 2 w 54"/>
                  <a:gd name="T45" fmla="*/ 1 h 128"/>
                  <a:gd name="T46" fmla="*/ 2 w 54"/>
                  <a:gd name="T47" fmla="*/ 2 h 128"/>
                  <a:gd name="T48" fmla="*/ 2 w 54"/>
                  <a:gd name="T49" fmla="*/ 2 h 128"/>
                  <a:gd name="T50" fmla="*/ 2 w 54"/>
                  <a:gd name="T51" fmla="*/ 1 h 128"/>
                  <a:gd name="T52" fmla="*/ 2 w 54"/>
                  <a:gd name="T53" fmla="*/ 2 h 128"/>
                  <a:gd name="T54" fmla="*/ 2 w 54"/>
                  <a:gd name="T55" fmla="*/ 2 h 128"/>
                  <a:gd name="T56" fmla="*/ 2 w 54"/>
                  <a:gd name="T57" fmla="*/ 3 h 128"/>
                  <a:gd name="T58" fmla="*/ 2 w 54"/>
                  <a:gd name="T59" fmla="*/ 2 h 128"/>
                  <a:gd name="T60" fmla="*/ 2 w 54"/>
                  <a:gd name="T61" fmla="*/ 3 h 128"/>
                  <a:gd name="T62" fmla="*/ 2 w 54"/>
                  <a:gd name="T63" fmla="*/ 3 h 128"/>
                  <a:gd name="T64" fmla="*/ 2 w 54"/>
                  <a:gd name="T65" fmla="*/ 4 h 128"/>
                  <a:gd name="T66" fmla="*/ 2 w 54"/>
                  <a:gd name="T67" fmla="*/ 4 h 128"/>
                  <a:gd name="T68" fmla="*/ 2 w 54"/>
                  <a:gd name="T69" fmla="*/ 4 h 128"/>
                  <a:gd name="T70" fmla="*/ 2 w 54"/>
                  <a:gd name="T71" fmla="*/ 4 h 128"/>
                  <a:gd name="T72" fmla="*/ 1 w 54"/>
                  <a:gd name="T73" fmla="*/ 5 h 128"/>
                  <a:gd name="T74" fmla="*/ 1 w 54"/>
                  <a:gd name="T75" fmla="*/ 5 h 128"/>
                  <a:gd name="T76" fmla="*/ 1 w 54"/>
                  <a:gd name="T77" fmla="*/ 5 h 128"/>
                  <a:gd name="T78" fmla="*/ 1 w 54"/>
                  <a:gd name="T79" fmla="*/ 5 h 12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54" h="128">
                    <a:moveTo>
                      <a:pt x="32" y="122"/>
                    </a:moveTo>
                    <a:lnTo>
                      <a:pt x="31" y="113"/>
                    </a:lnTo>
                    <a:lnTo>
                      <a:pt x="29" y="116"/>
                    </a:lnTo>
                    <a:lnTo>
                      <a:pt x="24" y="119"/>
                    </a:lnTo>
                    <a:lnTo>
                      <a:pt x="21" y="119"/>
                    </a:lnTo>
                    <a:lnTo>
                      <a:pt x="21" y="118"/>
                    </a:lnTo>
                    <a:lnTo>
                      <a:pt x="20" y="111"/>
                    </a:lnTo>
                    <a:lnTo>
                      <a:pt x="22" y="108"/>
                    </a:lnTo>
                    <a:lnTo>
                      <a:pt x="22" y="105"/>
                    </a:lnTo>
                    <a:lnTo>
                      <a:pt x="16" y="105"/>
                    </a:lnTo>
                    <a:lnTo>
                      <a:pt x="14" y="106"/>
                    </a:lnTo>
                    <a:lnTo>
                      <a:pt x="11" y="101"/>
                    </a:lnTo>
                    <a:lnTo>
                      <a:pt x="11" y="100"/>
                    </a:lnTo>
                    <a:lnTo>
                      <a:pt x="11" y="96"/>
                    </a:lnTo>
                    <a:lnTo>
                      <a:pt x="13" y="89"/>
                    </a:lnTo>
                    <a:lnTo>
                      <a:pt x="12" y="87"/>
                    </a:lnTo>
                    <a:lnTo>
                      <a:pt x="8" y="85"/>
                    </a:lnTo>
                    <a:lnTo>
                      <a:pt x="6" y="83"/>
                    </a:lnTo>
                    <a:lnTo>
                      <a:pt x="4" y="78"/>
                    </a:lnTo>
                    <a:lnTo>
                      <a:pt x="4" y="76"/>
                    </a:lnTo>
                    <a:lnTo>
                      <a:pt x="3" y="71"/>
                    </a:lnTo>
                    <a:lnTo>
                      <a:pt x="3" y="69"/>
                    </a:lnTo>
                    <a:lnTo>
                      <a:pt x="7" y="71"/>
                    </a:lnTo>
                    <a:lnTo>
                      <a:pt x="8" y="71"/>
                    </a:lnTo>
                    <a:lnTo>
                      <a:pt x="9" y="67"/>
                    </a:lnTo>
                    <a:lnTo>
                      <a:pt x="7" y="61"/>
                    </a:lnTo>
                    <a:lnTo>
                      <a:pt x="4" y="53"/>
                    </a:lnTo>
                    <a:lnTo>
                      <a:pt x="0" y="46"/>
                    </a:lnTo>
                    <a:lnTo>
                      <a:pt x="0" y="38"/>
                    </a:lnTo>
                    <a:lnTo>
                      <a:pt x="1" y="35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7" y="21"/>
                    </a:lnTo>
                    <a:lnTo>
                      <a:pt x="12" y="9"/>
                    </a:lnTo>
                    <a:lnTo>
                      <a:pt x="17" y="0"/>
                    </a:lnTo>
                    <a:lnTo>
                      <a:pt x="21" y="6"/>
                    </a:lnTo>
                    <a:lnTo>
                      <a:pt x="23" y="9"/>
                    </a:lnTo>
                    <a:lnTo>
                      <a:pt x="28" y="16"/>
                    </a:lnTo>
                    <a:lnTo>
                      <a:pt x="30" y="23"/>
                    </a:lnTo>
                    <a:lnTo>
                      <a:pt x="32" y="27"/>
                    </a:lnTo>
                    <a:lnTo>
                      <a:pt x="33" y="27"/>
                    </a:lnTo>
                    <a:lnTo>
                      <a:pt x="34" y="25"/>
                    </a:lnTo>
                    <a:lnTo>
                      <a:pt x="37" y="26"/>
                    </a:lnTo>
                    <a:lnTo>
                      <a:pt x="37" y="32"/>
                    </a:lnTo>
                    <a:lnTo>
                      <a:pt x="38" y="36"/>
                    </a:lnTo>
                    <a:lnTo>
                      <a:pt x="39" y="41"/>
                    </a:lnTo>
                    <a:lnTo>
                      <a:pt x="39" y="44"/>
                    </a:lnTo>
                    <a:lnTo>
                      <a:pt x="40" y="45"/>
                    </a:lnTo>
                    <a:lnTo>
                      <a:pt x="41" y="45"/>
                    </a:lnTo>
                    <a:lnTo>
                      <a:pt x="43" y="42"/>
                    </a:lnTo>
                    <a:lnTo>
                      <a:pt x="46" y="36"/>
                    </a:lnTo>
                    <a:lnTo>
                      <a:pt x="47" y="41"/>
                    </a:lnTo>
                    <a:lnTo>
                      <a:pt x="47" y="45"/>
                    </a:lnTo>
                    <a:lnTo>
                      <a:pt x="47" y="50"/>
                    </a:lnTo>
                    <a:lnTo>
                      <a:pt x="46" y="54"/>
                    </a:lnTo>
                    <a:lnTo>
                      <a:pt x="45" y="58"/>
                    </a:lnTo>
                    <a:lnTo>
                      <a:pt x="45" y="65"/>
                    </a:lnTo>
                    <a:lnTo>
                      <a:pt x="47" y="67"/>
                    </a:lnTo>
                    <a:lnTo>
                      <a:pt x="51" y="61"/>
                    </a:lnTo>
                    <a:lnTo>
                      <a:pt x="54" y="62"/>
                    </a:lnTo>
                    <a:lnTo>
                      <a:pt x="52" y="68"/>
                    </a:lnTo>
                    <a:lnTo>
                      <a:pt x="50" y="74"/>
                    </a:lnTo>
                    <a:lnTo>
                      <a:pt x="48" y="79"/>
                    </a:lnTo>
                    <a:lnTo>
                      <a:pt x="48" y="82"/>
                    </a:lnTo>
                    <a:lnTo>
                      <a:pt x="46" y="88"/>
                    </a:lnTo>
                    <a:lnTo>
                      <a:pt x="45" y="94"/>
                    </a:lnTo>
                    <a:lnTo>
                      <a:pt x="47" y="91"/>
                    </a:lnTo>
                    <a:lnTo>
                      <a:pt x="49" y="89"/>
                    </a:lnTo>
                    <a:lnTo>
                      <a:pt x="50" y="89"/>
                    </a:lnTo>
                    <a:lnTo>
                      <a:pt x="49" y="95"/>
                    </a:lnTo>
                    <a:lnTo>
                      <a:pt x="47" y="102"/>
                    </a:lnTo>
                    <a:lnTo>
                      <a:pt x="41" y="109"/>
                    </a:lnTo>
                    <a:lnTo>
                      <a:pt x="34" y="113"/>
                    </a:lnTo>
                    <a:lnTo>
                      <a:pt x="34" y="117"/>
                    </a:lnTo>
                    <a:lnTo>
                      <a:pt x="35" y="121"/>
                    </a:lnTo>
                    <a:lnTo>
                      <a:pt x="37" y="125"/>
                    </a:lnTo>
                    <a:lnTo>
                      <a:pt x="34" y="128"/>
                    </a:lnTo>
                    <a:lnTo>
                      <a:pt x="33" y="128"/>
                    </a:lnTo>
                    <a:lnTo>
                      <a:pt x="32" y="127"/>
                    </a:lnTo>
                    <a:lnTo>
                      <a:pt x="32" y="122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01" name="Freeform 363">
                <a:extLst>
                  <a:ext uri="{FF2B5EF4-FFF2-40B4-BE49-F238E27FC236}">
                    <a16:creationId xmlns:a16="http://schemas.microsoft.com/office/drawing/2014/main" id="{BCD1AF8B-5D74-41B6-A43C-4DC8ADBD48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3" y="1847"/>
                <a:ext cx="2" cy="24"/>
              </a:xfrm>
              <a:custGeom>
                <a:avLst/>
                <a:gdLst>
                  <a:gd name="T0" fmla="*/ 0 w 12"/>
                  <a:gd name="T1" fmla="*/ 5 h 123"/>
                  <a:gd name="T2" fmla="*/ 0 w 12"/>
                  <a:gd name="T3" fmla="*/ 4 h 123"/>
                  <a:gd name="T4" fmla="*/ 0 w 12"/>
                  <a:gd name="T5" fmla="*/ 3 h 123"/>
                  <a:gd name="T6" fmla="*/ 0 w 12"/>
                  <a:gd name="T7" fmla="*/ 2 h 123"/>
                  <a:gd name="T8" fmla="*/ 0 w 12"/>
                  <a:gd name="T9" fmla="*/ 2 h 123"/>
                  <a:gd name="T10" fmla="*/ 0 w 12"/>
                  <a:gd name="T11" fmla="*/ 1 h 123"/>
                  <a:gd name="T12" fmla="*/ 0 w 12"/>
                  <a:gd name="T13" fmla="*/ 1 h 123"/>
                  <a:gd name="T14" fmla="*/ 0 w 12"/>
                  <a:gd name="T15" fmla="*/ 0 h 123"/>
                  <a:gd name="T16" fmla="*/ 0 w 12"/>
                  <a:gd name="T17" fmla="*/ 0 h 123"/>
                  <a:gd name="T18" fmla="*/ 0 w 12"/>
                  <a:gd name="T19" fmla="*/ 0 h 123"/>
                  <a:gd name="T20" fmla="*/ 0 w 12"/>
                  <a:gd name="T21" fmla="*/ 1 h 123"/>
                  <a:gd name="T22" fmla="*/ 0 w 12"/>
                  <a:gd name="T23" fmla="*/ 1 h 123"/>
                  <a:gd name="T24" fmla="*/ 0 w 12"/>
                  <a:gd name="T25" fmla="*/ 2 h 123"/>
                  <a:gd name="T26" fmla="*/ 0 w 12"/>
                  <a:gd name="T27" fmla="*/ 3 h 123"/>
                  <a:gd name="T28" fmla="*/ 0 w 12"/>
                  <a:gd name="T29" fmla="*/ 4 h 123"/>
                  <a:gd name="T30" fmla="*/ 0 w 12"/>
                  <a:gd name="T31" fmla="*/ 4 h 123"/>
                  <a:gd name="T32" fmla="*/ 0 w 12"/>
                  <a:gd name="T33" fmla="*/ 5 h 123"/>
                  <a:gd name="T34" fmla="*/ 0 w 12"/>
                  <a:gd name="T35" fmla="*/ 5 h 123"/>
                  <a:gd name="T36" fmla="*/ 0 w 12"/>
                  <a:gd name="T37" fmla="*/ 5 h 123"/>
                  <a:gd name="T38" fmla="*/ 0 w 12"/>
                  <a:gd name="T39" fmla="*/ 5 h 12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2" h="123">
                    <a:moveTo>
                      <a:pt x="0" y="123"/>
                    </a:moveTo>
                    <a:lnTo>
                      <a:pt x="2" y="110"/>
                    </a:lnTo>
                    <a:lnTo>
                      <a:pt x="3" y="86"/>
                    </a:lnTo>
                    <a:lnTo>
                      <a:pt x="6" y="53"/>
                    </a:lnTo>
                    <a:lnTo>
                      <a:pt x="7" y="46"/>
                    </a:lnTo>
                    <a:lnTo>
                      <a:pt x="7" y="37"/>
                    </a:lnTo>
                    <a:lnTo>
                      <a:pt x="8" y="28"/>
                    </a:lnTo>
                    <a:lnTo>
                      <a:pt x="11" y="11"/>
                    </a:lnTo>
                    <a:lnTo>
                      <a:pt x="12" y="3"/>
                    </a:lnTo>
                    <a:lnTo>
                      <a:pt x="12" y="0"/>
                    </a:lnTo>
                    <a:lnTo>
                      <a:pt x="10" y="19"/>
                    </a:lnTo>
                    <a:lnTo>
                      <a:pt x="8" y="34"/>
                    </a:lnTo>
                    <a:lnTo>
                      <a:pt x="7" y="52"/>
                    </a:lnTo>
                    <a:lnTo>
                      <a:pt x="6" y="71"/>
                    </a:lnTo>
                    <a:lnTo>
                      <a:pt x="5" y="94"/>
                    </a:lnTo>
                    <a:lnTo>
                      <a:pt x="4" y="109"/>
                    </a:lnTo>
                    <a:lnTo>
                      <a:pt x="3" y="122"/>
                    </a:lnTo>
                    <a:lnTo>
                      <a:pt x="2" y="123"/>
                    </a:lnTo>
                    <a:lnTo>
                      <a:pt x="0" y="123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02" name="Freeform 364">
                <a:extLst>
                  <a:ext uri="{FF2B5EF4-FFF2-40B4-BE49-F238E27FC236}">
                    <a16:creationId xmlns:a16="http://schemas.microsoft.com/office/drawing/2014/main" id="{B4B8B986-4268-493C-BD47-B02FC65F84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1" y="1865"/>
                <a:ext cx="3" cy="1"/>
              </a:xfrm>
              <a:custGeom>
                <a:avLst/>
                <a:gdLst>
                  <a:gd name="T0" fmla="*/ 1 w 14"/>
                  <a:gd name="T1" fmla="*/ 0 h 5"/>
                  <a:gd name="T2" fmla="*/ 0 w 14"/>
                  <a:gd name="T3" fmla="*/ 0 h 5"/>
                  <a:gd name="T4" fmla="*/ 0 w 14"/>
                  <a:gd name="T5" fmla="*/ 0 h 5"/>
                  <a:gd name="T6" fmla="*/ 0 w 14"/>
                  <a:gd name="T7" fmla="*/ 0 h 5"/>
                  <a:gd name="T8" fmla="*/ 0 w 14"/>
                  <a:gd name="T9" fmla="*/ 0 h 5"/>
                  <a:gd name="T10" fmla="*/ 0 w 14"/>
                  <a:gd name="T11" fmla="*/ 0 h 5"/>
                  <a:gd name="T12" fmla="*/ 1 w 14"/>
                  <a:gd name="T13" fmla="*/ 0 h 5"/>
                  <a:gd name="T14" fmla="*/ 1 w 14"/>
                  <a:gd name="T15" fmla="*/ 0 h 5"/>
                  <a:gd name="T16" fmla="*/ 1 w 1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5">
                    <a:moveTo>
                      <a:pt x="14" y="5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1"/>
                    </a:lnTo>
                    <a:lnTo>
                      <a:pt x="7" y="0"/>
                    </a:lnTo>
                    <a:lnTo>
                      <a:pt x="12" y="2"/>
                    </a:lnTo>
                    <a:lnTo>
                      <a:pt x="14" y="3"/>
                    </a:lnTo>
                    <a:lnTo>
                      <a:pt x="14" y="5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03" name="Freeform 365">
                <a:extLst>
                  <a:ext uri="{FF2B5EF4-FFF2-40B4-BE49-F238E27FC236}">
                    <a16:creationId xmlns:a16="http://schemas.microsoft.com/office/drawing/2014/main" id="{C72AD40D-CF8F-4BDA-B895-B74651003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1" y="1861"/>
                <a:ext cx="3" cy="2"/>
              </a:xfrm>
              <a:custGeom>
                <a:avLst/>
                <a:gdLst>
                  <a:gd name="T0" fmla="*/ 1 w 16"/>
                  <a:gd name="T1" fmla="*/ 0 h 9"/>
                  <a:gd name="T2" fmla="*/ 0 w 16"/>
                  <a:gd name="T3" fmla="*/ 0 h 9"/>
                  <a:gd name="T4" fmla="*/ 0 w 16"/>
                  <a:gd name="T5" fmla="*/ 0 h 9"/>
                  <a:gd name="T6" fmla="*/ 0 w 16"/>
                  <a:gd name="T7" fmla="*/ 0 h 9"/>
                  <a:gd name="T8" fmla="*/ 0 w 16"/>
                  <a:gd name="T9" fmla="*/ 0 h 9"/>
                  <a:gd name="T10" fmla="*/ 0 w 16"/>
                  <a:gd name="T11" fmla="*/ 0 h 9"/>
                  <a:gd name="T12" fmla="*/ 0 w 16"/>
                  <a:gd name="T13" fmla="*/ 0 h 9"/>
                  <a:gd name="T14" fmla="*/ 0 w 16"/>
                  <a:gd name="T15" fmla="*/ 0 h 9"/>
                  <a:gd name="T16" fmla="*/ 0 w 16"/>
                  <a:gd name="T17" fmla="*/ 0 h 9"/>
                  <a:gd name="T18" fmla="*/ 0 w 16"/>
                  <a:gd name="T19" fmla="*/ 0 h 9"/>
                  <a:gd name="T20" fmla="*/ 0 w 16"/>
                  <a:gd name="T21" fmla="*/ 0 h 9"/>
                  <a:gd name="T22" fmla="*/ 1 w 16"/>
                  <a:gd name="T23" fmla="*/ 0 h 9"/>
                  <a:gd name="T24" fmla="*/ 1 w 16"/>
                  <a:gd name="T25" fmla="*/ 0 h 9"/>
                  <a:gd name="T26" fmla="*/ 1 w 16"/>
                  <a:gd name="T27" fmla="*/ 0 h 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6" h="9">
                    <a:moveTo>
                      <a:pt x="15" y="9"/>
                    </a:moveTo>
                    <a:lnTo>
                      <a:pt x="13" y="6"/>
                    </a:lnTo>
                    <a:lnTo>
                      <a:pt x="9" y="4"/>
                    </a:lnTo>
                    <a:lnTo>
                      <a:pt x="6" y="2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1" y="4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5" y="7"/>
                    </a:lnTo>
                    <a:lnTo>
                      <a:pt x="16" y="8"/>
                    </a:lnTo>
                    <a:lnTo>
                      <a:pt x="15" y="9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04" name="Freeform 366">
                <a:extLst>
                  <a:ext uri="{FF2B5EF4-FFF2-40B4-BE49-F238E27FC236}">
                    <a16:creationId xmlns:a16="http://schemas.microsoft.com/office/drawing/2014/main" id="{C7BF4FF7-FD6D-4732-9A55-7A50A46C3C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3" y="1853"/>
                <a:ext cx="1" cy="2"/>
              </a:xfrm>
              <a:custGeom>
                <a:avLst/>
                <a:gdLst>
                  <a:gd name="T0" fmla="*/ 0 w 9"/>
                  <a:gd name="T1" fmla="*/ 1 h 7"/>
                  <a:gd name="T2" fmla="*/ 0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0 w 9"/>
                  <a:gd name="T9" fmla="*/ 0 h 7"/>
                  <a:gd name="T10" fmla="*/ 0 w 9"/>
                  <a:gd name="T11" fmla="*/ 0 h 7"/>
                  <a:gd name="T12" fmla="*/ 0 w 9"/>
                  <a:gd name="T13" fmla="*/ 0 h 7"/>
                  <a:gd name="T14" fmla="*/ 0 w 9"/>
                  <a:gd name="T15" fmla="*/ 0 h 7"/>
                  <a:gd name="T16" fmla="*/ 0 w 9"/>
                  <a:gd name="T17" fmla="*/ 0 h 7"/>
                  <a:gd name="T18" fmla="*/ 0 w 9"/>
                  <a:gd name="T19" fmla="*/ 0 h 7"/>
                  <a:gd name="T20" fmla="*/ 0 w 9"/>
                  <a:gd name="T21" fmla="*/ 0 h 7"/>
                  <a:gd name="T22" fmla="*/ 0 w 9"/>
                  <a:gd name="T23" fmla="*/ 1 h 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" h="7">
                    <a:moveTo>
                      <a:pt x="8" y="7"/>
                    </a:moveTo>
                    <a:lnTo>
                      <a:pt x="6" y="3"/>
                    </a:lnTo>
                    <a:lnTo>
                      <a:pt x="5" y="2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4" y="1"/>
                    </a:lnTo>
                    <a:lnTo>
                      <a:pt x="5" y="2"/>
                    </a:lnTo>
                    <a:lnTo>
                      <a:pt x="7" y="3"/>
                    </a:lnTo>
                    <a:lnTo>
                      <a:pt x="7" y="4"/>
                    </a:lnTo>
                    <a:lnTo>
                      <a:pt x="9" y="5"/>
                    </a:lnTo>
                    <a:lnTo>
                      <a:pt x="8" y="7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05" name="Freeform 367">
                <a:extLst>
                  <a:ext uri="{FF2B5EF4-FFF2-40B4-BE49-F238E27FC236}">
                    <a16:creationId xmlns:a16="http://schemas.microsoft.com/office/drawing/2014/main" id="{FB02FE03-FC73-405A-8D3E-F57A8FA9A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5" y="1852"/>
                <a:ext cx="1" cy="5"/>
              </a:xfrm>
              <a:custGeom>
                <a:avLst/>
                <a:gdLst>
                  <a:gd name="T0" fmla="*/ 0 w 4"/>
                  <a:gd name="T1" fmla="*/ 1 h 27"/>
                  <a:gd name="T2" fmla="*/ 0 w 4"/>
                  <a:gd name="T3" fmla="*/ 1 h 27"/>
                  <a:gd name="T4" fmla="*/ 0 w 4"/>
                  <a:gd name="T5" fmla="*/ 1 h 27"/>
                  <a:gd name="T6" fmla="*/ 0 w 4"/>
                  <a:gd name="T7" fmla="*/ 0 h 27"/>
                  <a:gd name="T8" fmla="*/ 0 w 4"/>
                  <a:gd name="T9" fmla="*/ 0 h 27"/>
                  <a:gd name="T10" fmla="*/ 0 w 4"/>
                  <a:gd name="T11" fmla="*/ 0 h 27"/>
                  <a:gd name="T12" fmla="*/ 0 w 4"/>
                  <a:gd name="T13" fmla="*/ 0 h 27"/>
                  <a:gd name="T14" fmla="*/ 0 w 4"/>
                  <a:gd name="T15" fmla="*/ 1 h 27"/>
                  <a:gd name="T16" fmla="*/ 0 w 4"/>
                  <a:gd name="T17" fmla="*/ 1 h 27"/>
                  <a:gd name="T18" fmla="*/ 0 w 4"/>
                  <a:gd name="T19" fmla="*/ 1 h 27"/>
                  <a:gd name="T20" fmla="*/ 0 w 4"/>
                  <a:gd name="T21" fmla="*/ 1 h 27"/>
                  <a:gd name="T22" fmla="*/ 0 w 4"/>
                  <a:gd name="T23" fmla="*/ 1 h 27"/>
                  <a:gd name="T24" fmla="*/ 0 w 4"/>
                  <a:gd name="T25" fmla="*/ 1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" h="27">
                    <a:moveTo>
                      <a:pt x="0" y="26"/>
                    </a:moveTo>
                    <a:lnTo>
                      <a:pt x="2" y="20"/>
                    </a:lnTo>
                    <a:lnTo>
                      <a:pt x="2" y="16"/>
                    </a:lnTo>
                    <a:lnTo>
                      <a:pt x="3" y="8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9"/>
                    </a:lnTo>
                    <a:lnTo>
                      <a:pt x="4" y="15"/>
                    </a:lnTo>
                    <a:lnTo>
                      <a:pt x="2" y="23"/>
                    </a:lnTo>
                    <a:lnTo>
                      <a:pt x="2" y="26"/>
                    </a:lnTo>
                    <a:lnTo>
                      <a:pt x="1" y="26"/>
                    </a:lnTo>
                    <a:lnTo>
                      <a:pt x="0" y="27"/>
                    </a:lnTo>
                    <a:lnTo>
                      <a:pt x="0" y="26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06" name="Freeform 368">
                <a:extLst>
                  <a:ext uri="{FF2B5EF4-FFF2-40B4-BE49-F238E27FC236}">
                    <a16:creationId xmlns:a16="http://schemas.microsoft.com/office/drawing/2014/main" id="{AD59E66D-7D55-40B1-824D-CC3389CF11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5" y="1857"/>
                <a:ext cx="1" cy="7"/>
              </a:xfrm>
              <a:custGeom>
                <a:avLst/>
                <a:gdLst>
                  <a:gd name="T0" fmla="*/ 0 w 8"/>
                  <a:gd name="T1" fmla="*/ 1 h 38"/>
                  <a:gd name="T2" fmla="*/ 0 w 8"/>
                  <a:gd name="T3" fmla="*/ 1 h 38"/>
                  <a:gd name="T4" fmla="*/ 0 w 8"/>
                  <a:gd name="T5" fmla="*/ 1 h 38"/>
                  <a:gd name="T6" fmla="*/ 0 w 8"/>
                  <a:gd name="T7" fmla="*/ 0 h 38"/>
                  <a:gd name="T8" fmla="*/ 0 w 8"/>
                  <a:gd name="T9" fmla="*/ 0 h 38"/>
                  <a:gd name="T10" fmla="*/ 0 w 8"/>
                  <a:gd name="T11" fmla="*/ 0 h 38"/>
                  <a:gd name="T12" fmla="*/ 0 w 8"/>
                  <a:gd name="T13" fmla="*/ 0 h 38"/>
                  <a:gd name="T14" fmla="*/ 0 w 8"/>
                  <a:gd name="T15" fmla="*/ 0 h 38"/>
                  <a:gd name="T16" fmla="*/ 0 w 8"/>
                  <a:gd name="T17" fmla="*/ 0 h 38"/>
                  <a:gd name="T18" fmla="*/ 0 w 8"/>
                  <a:gd name="T19" fmla="*/ 1 h 38"/>
                  <a:gd name="T20" fmla="*/ 0 w 8"/>
                  <a:gd name="T21" fmla="*/ 1 h 38"/>
                  <a:gd name="T22" fmla="*/ 0 w 8"/>
                  <a:gd name="T23" fmla="*/ 1 h 38"/>
                  <a:gd name="T24" fmla="*/ 0 w 8"/>
                  <a:gd name="T25" fmla="*/ 1 h 38"/>
                  <a:gd name="T26" fmla="*/ 0 w 8"/>
                  <a:gd name="T27" fmla="*/ 1 h 38"/>
                  <a:gd name="T28" fmla="*/ 0 w 8"/>
                  <a:gd name="T29" fmla="*/ 1 h 38"/>
                  <a:gd name="T30" fmla="*/ 0 w 8"/>
                  <a:gd name="T31" fmla="*/ 1 h 38"/>
                  <a:gd name="T32" fmla="*/ 0 w 8"/>
                  <a:gd name="T33" fmla="*/ 1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" h="38">
                    <a:moveTo>
                      <a:pt x="0" y="34"/>
                    </a:moveTo>
                    <a:lnTo>
                      <a:pt x="3" y="29"/>
                    </a:lnTo>
                    <a:lnTo>
                      <a:pt x="4" y="21"/>
                    </a:lnTo>
                    <a:lnTo>
                      <a:pt x="6" y="8"/>
                    </a:lnTo>
                    <a:lnTo>
                      <a:pt x="7" y="3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7" y="10"/>
                    </a:lnTo>
                    <a:lnTo>
                      <a:pt x="7" y="14"/>
                    </a:lnTo>
                    <a:lnTo>
                      <a:pt x="5" y="21"/>
                    </a:lnTo>
                    <a:lnTo>
                      <a:pt x="5" y="26"/>
                    </a:lnTo>
                    <a:lnTo>
                      <a:pt x="3" y="35"/>
                    </a:lnTo>
                    <a:lnTo>
                      <a:pt x="2" y="37"/>
                    </a:lnTo>
                    <a:lnTo>
                      <a:pt x="2" y="38"/>
                    </a:lnTo>
                    <a:lnTo>
                      <a:pt x="0" y="36"/>
                    </a:lnTo>
                    <a:lnTo>
                      <a:pt x="0" y="3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07" name="Freeform 369">
                <a:extLst>
                  <a:ext uri="{FF2B5EF4-FFF2-40B4-BE49-F238E27FC236}">
                    <a16:creationId xmlns:a16="http://schemas.microsoft.com/office/drawing/2014/main" id="{E247EA3A-D7A9-4E67-B363-91F3B177D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5" y="1869"/>
                <a:ext cx="21" cy="16"/>
              </a:xfrm>
              <a:custGeom>
                <a:avLst/>
                <a:gdLst>
                  <a:gd name="T0" fmla="*/ 1 w 108"/>
                  <a:gd name="T1" fmla="*/ 1 h 81"/>
                  <a:gd name="T2" fmla="*/ 0 w 108"/>
                  <a:gd name="T3" fmla="*/ 1 h 81"/>
                  <a:gd name="T4" fmla="*/ 0 w 108"/>
                  <a:gd name="T5" fmla="*/ 1 h 81"/>
                  <a:gd name="T6" fmla="*/ 1 w 108"/>
                  <a:gd name="T7" fmla="*/ 1 h 81"/>
                  <a:gd name="T8" fmla="*/ 1 w 108"/>
                  <a:gd name="T9" fmla="*/ 2 h 81"/>
                  <a:gd name="T10" fmla="*/ 1 w 108"/>
                  <a:gd name="T11" fmla="*/ 2 h 81"/>
                  <a:gd name="T12" fmla="*/ 1 w 108"/>
                  <a:gd name="T13" fmla="*/ 2 h 81"/>
                  <a:gd name="T14" fmla="*/ 1 w 108"/>
                  <a:gd name="T15" fmla="*/ 2 h 81"/>
                  <a:gd name="T16" fmla="*/ 1 w 108"/>
                  <a:gd name="T17" fmla="*/ 2 h 81"/>
                  <a:gd name="T18" fmla="*/ 1 w 108"/>
                  <a:gd name="T19" fmla="*/ 3 h 81"/>
                  <a:gd name="T20" fmla="*/ 2 w 108"/>
                  <a:gd name="T21" fmla="*/ 3 h 81"/>
                  <a:gd name="T22" fmla="*/ 2 w 108"/>
                  <a:gd name="T23" fmla="*/ 2 h 81"/>
                  <a:gd name="T24" fmla="*/ 2 w 108"/>
                  <a:gd name="T25" fmla="*/ 3 h 81"/>
                  <a:gd name="T26" fmla="*/ 2 w 108"/>
                  <a:gd name="T27" fmla="*/ 3 h 81"/>
                  <a:gd name="T28" fmla="*/ 3 w 108"/>
                  <a:gd name="T29" fmla="*/ 3 h 81"/>
                  <a:gd name="T30" fmla="*/ 3 w 108"/>
                  <a:gd name="T31" fmla="*/ 3 h 81"/>
                  <a:gd name="T32" fmla="*/ 4 w 108"/>
                  <a:gd name="T33" fmla="*/ 3 h 81"/>
                  <a:gd name="T34" fmla="*/ 4 w 108"/>
                  <a:gd name="T35" fmla="*/ 3 h 81"/>
                  <a:gd name="T36" fmla="*/ 4 w 108"/>
                  <a:gd name="T37" fmla="*/ 2 h 81"/>
                  <a:gd name="T38" fmla="*/ 3 w 108"/>
                  <a:gd name="T39" fmla="*/ 2 h 81"/>
                  <a:gd name="T40" fmla="*/ 3 w 108"/>
                  <a:gd name="T41" fmla="*/ 2 h 81"/>
                  <a:gd name="T42" fmla="*/ 4 w 108"/>
                  <a:gd name="T43" fmla="*/ 2 h 81"/>
                  <a:gd name="T44" fmla="*/ 3 w 108"/>
                  <a:gd name="T45" fmla="*/ 1 h 81"/>
                  <a:gd name="T46" fmla="*/ 3 w 108"/>
                  <a:gd name="T47" fmla="*/ 1 h 81"/>
                  <a:gd name="T48" fmla="*/ 3 w 108"/>
                  <a:gd name="T49" fmla="*/ 1 h 81"/>
                  <a:gd name="T50" fmla="*/ 3 w 108"/>
                  <a:gd name="T51" fmla="*/ 1 h 81"/>
                  <a:gd name="T52" fmla="*/ 3 w 108"/>
                  <a:gd name="T53" fmla="*/ 1 h 81"/>
                  <a:gd name="T54" fmla="*/ 3 w 108"/>
                  <a:gd name="T55" fmla="*/ 1 h 81"/>
                  <a:gd name="T56" fmla="*/ 2 w 108"/>
                  <a:gd name="T57" fmla="*/ 1 h 81"/>
                  <a:gd name="T58" fmla="*/ 3 w 108"/>
                  <a:gd name="T59" fmla="*/ 0 h 81"/>
                  <a:gd name="T60" fmla="*/ 2 w 108"/>
                  <a:gd name="T61" fmla="*/ 0 h 81"/>
                  <a:gd name="T62" fmla="*/ 2 w 108"/>
                  <a:gd name="T63" fmla="*/ 0 h 81"/>
                  <a:gd name="T64" fmla="*/ 2 w 108"/>
                  <a:gd name="T65" fmla="*/ 0 h 81"/>
                  <a:gd name="T66" fmla="*/ 1 w 108"/>
                  <a:gd name="T67" fmla="*/ 0 h 81"/>
                  <a:gd name="T68" fmla="*/ 2 w 108"/>
                  <a:gd name="T69" fmla="*/ 0 h 81"/>
                  <a:gd name="T70" fmla="*/ 1 w 108"/>
                  <a:gd name="T71" fmla="*/ 0 h 81"/>
                  <a:gd name="T72" fmla="*/ 1 w 108"/>
                  <a:gd name="T73" fmla="*/ 1 h 81"/>
                  <a:gd name="T74" fmla="*/ 0 w 108"/>
                  <a:gd name="T75" fmla="*/ 0 h 81"/>
                  <a:gd name="T76" fmla="*/ 0 w 108"/>
                  <a:gd name="T77" fmla="*/ 0 h 81"/>
                  <a:gd name="T78" fmla="*/ 0 w 108"/>
                  <a:gd name="T79" fmla="*/ 0 h 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08" h="81">
                    <a:moveTo>
                      <a:pt x="6" y="13"/>
                    </a:moveTo>
                    <a:lnTo>
                      <a:pt x="13" y="18"/>
                    </a:lnTo>
                    <a:lnTo>
                      <a:pt x="12" y="20"/>
                    </a:lnTo>
                    <a:lnTo>
                      <a:pt x="6" y="23"/>
                    </a:lnTo>
                    <a:lnTo>
                      <a:pt x="5" y="28"/>
                    </a:lnTo>
                    <a:lnTo>
                      <a:pt x="7" y="29"/>
                    </a:lnTo>
                    <a:lnTo>
                      <a:pt x="13" y="33"/>
                    </a:lnTo>
                    <a:lnTo>
                      <a:pt x="15" y="31"/>
                    </a:lnTo>
                    <a:lnTo>
                      <a:pt x="17" y="31"/>
                    </a:lnTo>
                    <a:lnTo>
                      <a:pt x="15" y="38"/>
                    </a:lnTo>
                    <a:lnTo>
                      <a:pt x="15" y="40"/>
                    </a:lnTo>
                    <a:lnTo>
                      <a:pt x="17" y="48"/>
                    </a:lnTo>
                    <a:lnTo>
                      <a:pt x="20" y="48"/>
                    </a:lnTo>
                    <a:lnTo>
                      <a:pt x="22" y="50"/>
                    </a:lnTo>
                    <a:lnTo>
                      <a:pt x="29" y="48"/>
                    </a:lnTo>
                    <a:lnTo>
                      <a:pt x="31" y="51"/>
                    </a:lnTo>
                    <a:lnTo>
                      <a:pt x="31" y="55"/>
                    </a:lnTo>
                    <a:lnTo>
                      <a:pt x="33" y="60"/>
                    </a:lnTo>
                    <a:lnTo>
                      <a:pt x="37" y="64"/>
                    </a:lnTo>
                    <a:lnTo>
                      <a:pt x="38" y="65"/>
                    </a:lnTo>
                    <a:lnTo>
                      <a:pt x="41" y="68"/>
                    </a:lnTo>
                    <a:lnTo>
                      <a:pt x="43" y="68"/>
                    </a:lnTo>
                    <a:lnTo>
                      <a:pt x="43" y="62"/>
                    </a:lnTo>
                    <a:lnTo>
                      <a:pt x="43" y="61"/>
                    </a:lnTo>
                    <a:lnTo>
                      <a:pt x="48" y="61"/>
                    </a:lnTo>
                    <a:lnTo>
                      <a:pt x="52" y="65"/>
                    </a:lnTo>
                    <a:lnTo>
                      <a:pt x="57" y="72"/>
                    </a:lnTo>
                    <a:lnTo>
                      <a:pt x="63" y="78"/>
                    </a:lnTo>
                    <a:lnTo>
                      <a:pt x="69" y="81"/>
                    </a:lnTo>
                    <a:lnTo>
                      <a:pt x="73" y="81"/>
                    </a:lnTo>
                    <a:lnTo>
                      <a:pt x="73" y="78"/>
                    </a:lnTo>
                    <a:lnTo>
                      <a:pt x="80" y="77"/>
                    </a:lnTo>
                    <a:lnTo>
                      <a:pt x="86" y="78"/>
                    </a:lnTo>
                    <a:lnTo>
                      <a:pt x="99" y="77"/>
                    </a:lnTo>
                    <a:lnTo>
                      <a:pt x="108" y="72"/>
                    </a:lnTo>
                    <a:lnTo>
                      <a:pt x="103" y="65"/>
                    </a:lnTo>
                    <a:lnTo>
                      <a:pt x="102" y="62"/>
                    </a:lnTo>
                    <a:lnTo>
                      <a:pt x="98" y="54"/>
                    </a:lnTo>
                    <a:lnTo>
                      <a:pt x="92" y="48"/>
                    </a:lnTo>
                    <a:lnTo>
                      <a:pt x="88" y="45"/>
                    </a:lnTo>
                    <a:lnTo>
                      <a:pt x="89" y="45"/>
                    </a:lnTo>
                    <a:lnTo>
                      <a:pt x="89" y="44"/>
                    </a:lnTo>
                    <a:lnTo>
                      <a:pt x="91" y="43"/>
                    </a:lnTo>
                    <a:lnTo>
                      <a:pt x="91" y="39"/>
                    </a:lnTo>
                    <a:lnTo>
                      <a:pt x="86" y="37"/>
                    </a:lnTo>
                    <a:lnTo>
                      <a:pt x="82" y="34"/>
                    </a:lnTo>
                    <a:lnTo>
                      <a:pt x="79" y="31"/>
                    </a:lnTo>
                    <a:lnTo>
                      <a:pt x="76" y="30"/>
                    </a:lnTo>
                    <a:lnTo>
                      <a:pt x="75" y="28"/>
                    </a:lnTo>
                    <a:lnTo>
                      <a:pt x="75" y="27"/>
                    </a:lnTo>
                    <a:lnTo>
                      <a:pt x="80" y="25"/>
                    </a:lnTo>
                    <a:lnTo>
                      <a:pt x="85" y="25"/>
                    </a:lnTo>
                    <a:lnTo>
                      <a:pt x="82" y="21"/>
                    </a:lnTo>
                    <a:lnTo>
                      <a:pt x="77" y="19"/>
                    </a:lnTo>
                    <a:lnTo>
                      <a:pt x="74" y="18"/>
                    </a:lnTo>
                    <a:lnTo>
                      <a:pt x="69" y="19"/>
                    </a:lnTo>
                    <a:lnTo>
                      <a:pt x="66" y="18"/>
                    </a:lnTo>
                    <a:lnTo>
                      <a:pt x="60" y="16"/>
                    </a:lnTo>
                    <a:lnTo>
                      <a:pt x="58" y="12"/>
                    </a:lnTo>
                    <a:lnTo>
                      <a:pt x="65" y="9"/>
                    </a:lnTo>
                    <a:lnTo>
                      <a:pt x="65" y="5"/>
                    </a:lnTo>
                    <a:lnTo>
                      <a:pt x="59" y="4"/>
                    </a:lnTo>
                    <a:lnTo>
                      <a:pt x="54" y="6"/>
                    </a:lnTo>
                    <a:lnTo>
                      <a:pt x="48" y="6"/>
                    </a:lnTo>
                    <a:lnTo>
                      <a:pt x="46" y="6"/>
                    </a:lnTo>
                    <a:lnTo>
                      <a:pt x="39" y="6"/>
                    </a:lnTo>
                    <a:lnTo>
                      <a:pt x="34" y="6"/>
                    </a:lnTo>
                    <a:lnTo>
                      <a:pt x="38" y="4"/>
                    </a:lnTo>
                    <a:lnTo>
                      <a:pt x="40" y="2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5"/>
                    </a:lnTo>
                    <a:lnTo>
                      <a:pt x="15" y="13"/>
                    </a:lnTo>
                    <a:lnTo>
                      <a:pt x="12" y="11"/>
                    </a:lnTo>
                    <a:lnTo>
                      <a:pt x="8" y="9"/>
                    </a:lnTo>
                    <a:lnTo>
                      <a:pt x="5" y="6"/>
                    </a:lnTo>
                    <a:lnTo>
                      <a:pt x="3" y="8"/>
                    </a:lnTo>
                    <a:lnTo>
                      <a:pt x="0" y="10"/>
                    </a:lnTo>
                    <a:lnTo>
                      <a:pt x="1" y="11"/>
                    </a:lnTo>
                    <a:lnTo>
                      <a:pt x="6" y="13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08" name="Freeform 370">
                <a:extLst>
                  <a:ext uri="{FF2B5EF4-FFF2-40B4-BE49-F238E27FC236}">
                    <a16:creationId xmlns:a16="http://schemas.microsoft.com/office/drawing/2014/main" id="{16677768-FAA9-4318-B556-7455316F99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5" y="1870"/>
                <a:ext cx="19" cy="12"/>
              </a:xfrm>
              <a:custGeom>
                <a:avLst/>
                <a:gdLst>
                  <a:gd name="T0" fmla="*/ 0 w 96"/>
                  <a:gd name="T1" fmla="*/ 0 h 62"/>
                  <a:gd name="T2" fmla="*/ 0 w 96"/>
                  <a:gd name="T3" fmla="*/ 0 h 62"/>
                  <a:gd name="T4" fmla="*/ 1 w 96"/>
                  <a:gd name="T5" fmla="*/ 1 h 62"/>
                  <a:gd name="T6" fmla="*/ 2 w 96"/>
                  <a:gd name="T7" fmla="*/ 1 h 62"/>
                  <a:gd name="T8" fmla="*/ 2 w 96"/>
                  <a:gd name="T9" fmla="*/ 2 h 62"/>
                  <a:gd name="T10" fmla="*/ 3 w 96"/>
                  <a:gd name="T11" fmla="*/ 2 h 62"/>
                  <a:gd name="T12" fmla="*/ 3 w 96"/>
                  <a:gd name="T13" fmla="*/ 2 h 62"/>
                  <a:gd name="T14" fmla="*/ 3 w 96"/>
                  <a:gd name="T15" fmla="*/ 2 h 62"/>
                  <a:gd name="T16" fmla="*/ 4 w 96"/>
                  <a:gd name="T17" fmla="*/ 2 h 62"/>
                  <a:gd name="T18" fmla="*/ 4 w 96"/>
                  <a:gd name="T19" fmla="*/ 2 h 62"/>
                  <a:gd name="T20" fmla="*/ 3 w 96"/>
                  <a:gd name="T21" fmla="*/ 2 h 62"/>
                  <a:gd name="T22" fmla="*/ 3 w 96"/>
                  <a:gd name="T23" fmla="*/ 2 h 62"/>
                  <a:gd name="T24" fmla="*/ 2 w 96"/>
                  <a:gd name="T25" fmla="*/ 1 h 62"/>
                  <a:gd name="T26" fmla="*/ 2 w 96"/>
                  <a:gd name="T27" fmla="*/ 1 h 62"/>
                  <a:gd name="T28" fmla="*/ 1 w 96"/>
                  <a:gd name="T29" fmla="*/ 1 h 62"/>
                  <a:gd name="T30" fmla="*/ 0 w 96"/>
                  <a:gd name="T31" fmla="*/ 0 h 62"/>
                  <a:gd name="T32" fmla="*/ 0 w 96"/>
                  <a:gd name="T33" fmla="*/ 0 h 62"/>
                  <a:gd name="T34" fmla="*/ 0 w 96"/>
                  <a:gd name="T35" fmla="*/ 0 h 62"/>
                  <a:gd name="T36" fmla="*/ 0 w 96"/>
                  <a:gd name="T37" fmla="*/ 0 h 62"/>
                  <a:gd name="T38" fmla="*/ 0 w 96"/>
                  <a:gd name="T39" fmla="*/ 0 h 6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96" h="62">
                    <a:moveTo>
                      <a:pt x="0" y="4"/>
                    </a:moveTo>
                    <a:lnTo>
                      <a:pt x="10" y="10"/>
                    </a:lnTo>
                    <a:lnTo>
                      <a:pt x="28" y="22"/>
                    </a:lnTo>
                    <a:lnTo>
                      <a:pt x="54" y="38"/>
                    </a:lnTo>
                    <a:lnTo>
                      <a:pt x="60" y="40"/>
                    </a:lnTo>
                    <a:lnTo>
                      <a:pt x="65" y="45"/>
                    </a:lnTo>
                    <a:lnTo>
                      <a:pt x="73" y="49"/>
                    </a:lnTo>
                    <a:lnTo>
                      <a:pt x="86" y="56"/>
                    </a:lnTo>
                    <a:lnTo>
                      <a:pt x="93" y="59"/>
                    </a:lnTo>
                    <a:lnTo>
                      <a:pt x="96" y="62"/>
                    </a:lnTo>
                    <a:lnTo>
                      <a:pt x="80" y="53"/>
                    </a:lnTo>
                    <a:lnTo>
                      <a:pt x="70" y="46"/>
                    </a:lnTo>
                    <a:lnTo>
                      <a:pt x="55" y="36"/>
                    </a:lnTo>
                    <a:lnTo>
                      <a:pt x="40" y="25"/>
                    </a:lnTo>
                    <a:lnTo>
                      <a:pt x="23" y="15"/>
                    </a:lnTo>
                    <a:lnTo>
                      <a:pt x="12" y="8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09" name="Freeform 371">
                <a:extLst>
                  <a:ext uri="{FF2B5EF4-FFF2-40B4-BE49-F238E27FC236}">
                    <a16:creationId xmlns:a16="http://schemas.microsoft.com/office/drawing/2014/main" id="{6746D00D-421C-447E-A200-A9827C6D85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9" y="1872"/>
                <a:ext cx="1" cy="4"/>
              </a:xfrm>
              <a:custGeom>
                <a:avLst/>
                <a:gdLst>
                  <a:gd name="T0" fmla="*/ 0 w 3"/>
                  <a:gd name="T1" fmla="*/ 0 h 20"/>
                  <a:gd name="T2" fmla="*/ 0 w 3"/>
                  <a:gd name="T3" fmla="*/ 0 h 20"/>
                  <a:gd name="T4" fmla="*/ 0 w 3"/>
                  <a:gd name="T5" fmla="*/ 0 h 20"/>
                  <a:gd name="T6" fmla="*/ 0 w 3"/>
                  <a:gd name="T7" fmla="*/ 1 h 20"/>
                  <a:gd name="T8" fmla="*/ 0 w 3"/>
                  <a:gd name="T9" fmla="*/ 1 h 20"/>
                  <a:gd name="T10" fmla="*/ 0 w 3"/>
                  <a:gd name="T11" fmla="*/ 0 h 20"/>
                  <a:gd name="T12" fmla="*/ 0 w 3"/>
                  <a:gd name="T13" fmla="*/ 0 h 20"/>
                  <a:gd name="T14" fmla="*/ 0 w 3"/>
                  <a:gd name="T15" fmla="*/ 0 h 20"/>
                  <a:gd name="T16" fmla="*/ 0 w 3"/>
                  <a:gd name="T17" fmla="*/ 0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" h="20">
                    <a:moveTo>
                      <a:pt x="0" y="0"/>
                    </a:moveTo>
                    <a:lnTo>
                      <a:pt x="2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3" y="11"/>
                    </a:ln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10" name="Freeform 372">
                <a:extLst>
                  <a:ext uri="{FF2B5EF4-FFF2-40B4-BE49-F238E27FC236}">
                    <a16:creationId xmlns:a16="http://schemas.microsoft.com/office/drawing/2014/main" id="{B134F848-36F5-4121-ABDE-13C5BF3BD6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1" y="1874"/>
                <a:ext cx="1" cy="5"/>
              </a:xfrm>
              <a:custGeom>
                <a:avLst/>
                <a:gdLst>
                  <a:gd name="T0" fmla="*/ 0 w 5"/>
                  <a:gd name="T1" fmla="*/ 0 h 23"/>
                  <a:gd name="T2" fmla="*/ 0 w 5"/>
                  <a:gd name="T3" fmla="*/ 0 h 23"/>
                  <a:gd name="T4" fmla="*/ 0 w 5"/>
                  <a:gd name="T5" fmla="*/ 0 h 23"/>
                  <a:gd name="T6" fmla="*/ 0 w 5"/>
                  <a:gd name="T7" fmla="*/ 1 h 23"/>
                  <a:gd name="T8" fmla="*/ 0 w 5"/>
                  <a:gd name="T9" fmla="*/ 1 h 23"/>
                  <a:gd name="T10" fmla="*/ 0 w 5"/>
                  <a:gd name="T11" fmla="*/ 1 h 23"/>
                  <a:gd name="T12" fmla="*/ 0 w 5"/>
                  <a:gd name="T13" fmla="*/ 1 h 23"/>
                  <a:gd name="T14" fmla="*/ 0 w 5"/>
                  <a:gd name="T15" fmla="*/ 1 h 23"/>
                  <a:gd name="T16" fmla="*/ 0 w 5"/>
                  <a:gd name="T17" fmla="*/ 0 h 23"/>
                  <a:gd name="T18" fmla="*/ 0 w 5"/>
                  <a:gd name="T19" fmla="*/ 0 h 23"/>
                  <a:gd name="T20" fmla="*/ 0 w 5"/>
                  <a:gd name="T21" fmla="*/ 0 h 23"/>
                  <a:gd name="T22" fmla="*/ 0 w 5"/>
                  <a:gd name="T23" fmla="*/ 0 h 23"/>
                  <a:gd name="T24" fmla="*/ 0 w 5"/>
                  <a:gd name="T25" fmla="*/ 0 h 23"/>
                  <a:gd name="T26" fmla="*/ 0 w 5"/>
                  <a:gd name="T27" fmla="*/ 0 h 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" h="23">
                    <a:moveTo>
                      <a:pt x="0" y="1"/>
                    </a:moveTo>
                    <a:lnTo>
                      <a:pt x="2" y="6"/>
                    </a:lnTo>
                    <a:lnTo>
                      <a:pt x="4" y="10"/>
                    </a:lnTo>
                    <a:lnTo>
                      <a:pt x="4" y="15"/>
                    </a:lnTo>
                    <a:lnTo>
                      <a:pt x="4" y="22"/>
                    </a:lnTo>
                    <a:lnTo>
                      <a:pt x="4" y="23"/>
                    </a:lnTo>
                    <a:lnTo>
                      <a:pt x="5" y="18"/>
                    </a:lnTo>
                    <a:lnTo>
                      <a:pt x="5" y="16"/>
                    </a:lnTo>
                    <a:lnTo>
                      <a:pt x="5" y="8"/>
                    </a:lnTo>
                    <a:lnTo>
                      <a:pt x="4" y="7"/>
                    </a:lnTo>
                    <a:lnTo>
                      <a:pt x="4" y="5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11" name="Freeform 373">
                <a:extLst>
                  <a:ext uri="{FF2B5EF4-FFF2-40B4-BE49-F238E27FC236}">
                    <a16:creationId xmlns:a16="http://schemas.microsoft.com/office/drawing/2014/main" id="{BF6255DD-9D65-46B4-A42F-4DFC8F4D5E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7" y="1879"/>
                <a:ext cx="1" cy="2"/>
              </a:xfrm>
              <a:custGeom>
                <a:avLst/>
                <a:gdLst>
                  <a:gd name="T0" fmla="*/ 0 w 3"/>
                  <a:gd name="T1" fmla="*/ 0 h 11"/>
                  <a:gd name="T2" fmla="*/ 0 w 3"/>
                  <a:gd name="T3" fmla="*/ 0 h 11"/>
                  <a:gd name="T4" fmla="*/ 0 w 3"/>
                  <a:gd name="T5" fmla="*/ 0 h 11"/>
                  <a:gd name="T6" fmla="*/ 0 w 3"/>
                  <a:gd name="T7" fmla="*/ 0 h 11"/>
                  <a:gd name="T8" fmla="*/ 0 w 3"/>
                  <a:gd name="T9" fmla="*/ 0 h 11"/>
                  <a:gd name="T10" fmla="*/ 0 w 3"/>
                  <a:gd name="T11" fmla="*/ 0 h 11"/>
                  <a:gd name="T12" fmla="*/ 0 w 3"/>
                  <a:gd name="T13" fmla="*/ 0 h 11"/>
                  <a:gd name="T14" fmla="*/ 0 w 3"/>
                  <a:gd name="T15" fmla="*/ 0 h 11"/>
                  <a:gd name="T16" fmla="*/ 0 w 3"/>
                  <a:gd name="T17" fmla="*/ 0 h 11"/>
                  <a:gd name="T18" fmla="*/ 0 w 3"/>
                  <a:gd name="T19" fmla="*/ 0 h 11"/>
                  <a:gd name="T20" fmla="*/ 0 w 3"/>
                  <a:gd name="T21" fmla="*/ 0 h 11"/>
                  <a:gd name="T22" fmla="*/ 0 w 3"/>
                  <a:gd name="T23" fmla="*/ 0 h 1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" h="11">
                    <a:moveTo>
                      <a:pt x="0" y="0"/>
                    </a:moveTo>
                    <a:lnTo>
                      <a:pt x="1" y="3"/>
                    </a:lnTo>
                    <a:lnTo>
                      <a:pt x="2" y="6"/>
                    </a:lnTo>
                    <a:lnTo>
                      <a:pt x="2" y="9"/>
                    </a:lnTo>
                    <a:lnTo>
                      <a:pt x="2" y="11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2" y="6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12" name="Freeform 374">
                <a:extLst>
                  <a:ext uri="{FF2B5EF4-FFF2-40B4-BE49-F238E27FC236}">
                    <a16:creationId xmlns:a16="http://schemas.microsoft.com/office/drawing/2014/main" id="{84BE7A2C-AD15-4D8C-8F32-DD79690C18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6" y="1877"/>
                <a:ext cx="5" cy="1"/>
              </a:xfrm>
              <a:custGeom>
                <a:avLst/>
                <a:gdLst>
                  <a:gd name="T0" fmla="*/ 0 w 25"/>
                  <a:gd name="T1" fmla="*/ 0 h 4"/>
                  <a:gd name="T2" fmla="*/ 0 w 25"/>
                  <a:gd name="T3" fmla="*/ 0 h 4"/>
                  <a:gd name="T4" fmla="*/ 0 w 25"/>
                  <a:gd name="T5" fmla="*/ 0 h 4"/>
                  <a:gd name="T6" fmla="*/ 1 w 25"/>
                  <a:gd name="T7" fmla="*/ 0 h 4"/>
                  <a:gd name="T8" fmla="*/ 1 w 25"/>
                  <a:gd name="T9" fmla="*/ 0 h 4"/>
                  <a:gd name="T10" fmla="*/ 1 w 25"/>
                  <a:gd name="T11" fmla="*/ 0 h 4"/>
                  <a:gd name="T12" fmla="*/ 1 w 25"/>
                  <a:gd name="T13" fmla="*/ 0 h 4"/>
                  <a:gd name="T14" fmla="*/ 0 w 25"/>
                  <a:gd name="T15" fmla="*/ 0 h 4"/>
                  <a:gd name="T16" fmla="*/ 0 w 25"/>
                  <a:gd name="T17" fmla="*/ 0 h 4"/>
                  <a:gd name="T18" fmla="*/ 0 w 25"/>
                  <a:gd name="T19" fmla="*/ 0 h 4"/>
                  <a:gd name="T20" fmla="*/ 0 w 25"/>
                  <a:gd name="T21" fmla="*/ 0 h 4"/>
                  <a:gd name="T22" fmla="*/ 0 w 25"/>
                  <a:gd name="T23" fmla="*/ 0 h 4"/>
                  <a:gd name="T24" fmla="*/ 0 w 25"/>
                  <a:gd name="T25" fmla="*/ 0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4">
                    <a:moveTo>
                      <a:pt x="1" y="2"/>
                    </a:moveTo>
                    <a:lnTo>
                      <a:pt x="7" y="1"/>
                    </a:lnTo>
                    <a:lnTo>
                      <a:pt x="11" y="2"/>
                    </a:lnTo>
                    <a:lnTo>
                      <a:pt x="18" y="3"/>
                    </a:lnTo>
                    <a:lnTo>
                      <a:pt x="24" y="4"/>
                    </a:lnTo>
                    <a:lnTo>
                      <a:pt x="25" y="4"/>
                    </a:lnTo>
                    <a:lnTo>
                      <a:pt x="17" y="2"/>
                    </a:lnTo>
                    <a:lnTo>
                      <a:pt x="11" y="1"/>
                    </a:lnTo>
                    <a:lnTo>
                      <a:pt x="4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13" name="Freeform 375">
                <a:extLst>
                  <a:ext uri="{FF2B5EF4-FFF2-40B4-BE49-F238E27FC236}">
                    <a16:creationId xmlns:a16="http://schemas.microsoft.com/office/drawing/2014/main" id="{2BC249C1-B126-433A-AAED-A1B90E62B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1" y="1873"/>
                <a:ext cx="7" cy="1"/>
              </a:xfrm>
              <a:custGeom>
                <a:avLst/>
                <a:gdLst>
                  <a:gd name="T0" fmla="*/ 0 w 34"/>
                  <a:gd name="T1" fmla="*/ 0 h 5"/>
                  <a:gd name="T2" fmla="*/ 0 w 34"/>
                  <a:gd name="T3" fmla="*/ 0 h 5"/>
                  <a:gd name="T4" fmla="*/ 1 w 34"/>
                  <a:gd name="T5" fmla="*/ 0 h 5"/>
                  <a:gd name="T6" fmla="*/ 1 w 34"/>
                  <a:gd name="T7" fmla="*/ 0 h 5"/>
                  <a:gd name="T8" fmla="*/ 1 w 34"/>
                  <a:gd name="T9" fmla="*/ 0 h 5"/>
                  <a:gd name="T10" fmla="*/ 1 w 34"/>
                  <a:gd name="T11" fmla="*/ 0 h 5"/>
                  <a:gd name="T12" fmla="*/ 1 w 34"/>
                  <a:gd name="T13" fmla="*/ 0 h 5"/>
                  <a:gd name="T14" fmla="*/ 1 w 34"/>
                  <a:gd name="T15" fmla="*/ 0 h 5"/>
                  <a:gd name="T16" fmla="*/ 1 w 34"/>
                  <a:gd name="T17" fmla="*/ 0 h 5"/>
                  <a:gd name="T18" fmla="*/ 1 w 34"/>
                  <a:gd name="T19" fmla="*/ 0 h 5"/>
                  <a:gd name="T20" fmla="*/ 1 w 34"/>
                  <a:gd name="T21" fmla="*/ 0 h 5"/>
                  <a:gd name="T22" fmla="*/ 0 w 34"/>
                  <a:gd name="T23" fmla="*/ 0 h 5"/>
                  <a:gd name="T24" fmla="*/ 0 w 34"/>
                  <a:gd name="T25" fmla="*/ 0 h 5"/>
                  <a:gd name="T26" fmla="*/ 0 w 34"/>
                  <a:gd name="T27" fmla="*/ 0 h 5"/>
                  <a:gd name="T28" fmla="*/ 0 w 34"/>
                  <a:gd name="T29" fmla="*/ 0 h 5"/>
                  <a:gd name="T30" fmla="*/ 0 w 34"/>
                  <a:gd name="T31" fmla="*/ 0 h 5"/>
                  <a:gd name="T32" fmla="*/ 0 w 34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5">
                    <a:moveTo>
                      <a:pt x="2" y="2"/>
                    </a:moveTo>
                    <a:lnTo>
                      <a:pt x="8" y="2"/>
                    </a:lnTo>
                    <a:lnTo>
                      <a:pt x="15" y="2"/>
                    </a:lnTo>
                    <a:lnTo>
                      <a:pt x="27" y="5"/>
                    </a:lnTo>
                    <a:lnTo>
                      <a:pt x="32" y="5"/>
                    </a:lnTo>
                    <a:lnTo>
                      <a:pt x="33" y="5"/>
                    </a:lnTo>
                    <a:lnTo>
                      <a:pt x="34" y="4"/>
                    </a:lnTo>
                    <a:lnTo>
                      <a:pt x="31" y="4"/>
                    </a:lnTo>
                    <a:lnTo>
                      <a:pt x="26" y="2"/>
                    </a:lnTo>
                    <a:lnTo>
                      <a:pt x="21" y="1"/>
                    </a:lnTo>
                    <a:lnTo>
                      <a:pt x="15" y="1"/>
                    </a:lnTo>
                    <a:lnTo>
                      <a:pt x="11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2" y="2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14" name="Freeform 376">
                <a:extLst>
                  <a:ext uri="{FF2B5EF4-FFF2-40B4-BE49-F238E27FC236}">
                    <a16:creationId xmlns:a16="http://schemas.microsoft.com/office/drawing/2014/main" id="{D5DC9B58-EE6F-4F6D-9A96-A55AF62E90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8" y="1838"/>
                <a:ext cx="10" cy="26"/>
              </a:xfrm>
              <a:custGeom>
                <a:avLst/>
                <a:gdLst>
                  <a:gd name="T0" fmla="*/ 0 w 49"/>
                  <a:gd name="T1" fmla="*/ 5 h 128"/>
                  <a:gd name="T2" fmla="*/ 0 w 49"/>
                  <a:gd name="T3" fmla="*/ 5 h 128"/>
                  <a:gd name="T4" fmla="*/ 0 w 49"/>
                  <a:gd name="T5" fmla="*/ 5 h 128"/>
                  <a:gd name="T6" fmla="*/ 0 w 49"/>
                  <a:gd name="T7" fmla="*/ 4 h 128"/>
                  <a:gd name="T8" fmla="*/ 0 w 49"/>
                  <a:gd name="T9" fmla="*/ 4 h 128"/>
                  <a:gd name="T10" fmla="*/ 0 w 49"/>
                  <a:gd name="T11" fmla="*/ 4 h 128"/>
                  <a:gd name="T12" fmla="*/ 0 w 49"/>
                  <a:gd name="T13" fmla="*/ 3 h 128"/>
                  <a:gd name="T14" fmla="*/ 0 w 49"/>
                  <a:gd name="T15" fmla="*/ 3 h 128"/>
                  <a:gd name="T16" fmla="*/ 0 w 49"/>
                  <a:gd name="T17" fmla="*/ 3 h 128"/>
                  <a:gd name="T18" fmla="*/ 0 w 49"/>
                  <a:gd name="T19" fmla="*/ 3 h 128"/>
                  <a:gd name="T20" fmla="*/ 0 w 49"/>
                  <a:gd name="T21" fmla="*/ 2 h 128"/>
                  <a:gd name="T22" fmla="*/ 0 w 49"/>
                  <a:gd name="T23" fmla="*/ 2 h 128"/>
                  <a:gd name="T24" fmla="*/ 1 w 49"/>
                  <a:gd name="T25" fmla="*/ 2 h 128"/>
                  <a:gd name="T26" fmla="*/ 1 w 49"/>
                  <a:gd name="T27" fmla="*/ 1 h 128"/>
                  <a:gd name="T28" fmla="*/ 1 w 49"/>
                  <a:gd name="T29" fmla="*/ 1 h 128"/>
                  <a:gd name="T30" fmla="*/ 1 w 49"/>
                  <a:gd name="T31" fmla="*/ 1 h 128"/>
                  <a:gd name="T32" fmla="*/ 1 w 49"/>
                  <a:gd name="T33" fmla="*/ 0 h 128"/>
                  <a:gd name="T34" fmla="*/ 2 w 49"/>
                  <a:gd name="T35" fmla="*/ 0 h 128"/>
                  <a:gd name="T36" fmla="*/ 2 w 49"/>
                  <a:gd name="T37" fmla="*/ 1 h 128"/>
                  <a:gd name="T38" fmla="*/ 2 w 49"/>
                  <a:gd name="T39" fmla="*/ 1 h 128"/>
                  <a:gd name="T40" fmla="*/ 2 w 49"/>
                  <a:gd name="T41" fmla="*/ 1 h 128"/>
                  <a:gd name="T42" fmla="*/ 2 w 49"/>
                  <a:gd name="T43" fmla="*/ 1 h 128"/>
                  <a:gd name="T44" fmla="*/ 2 w 49"/>
                  <a:gd name="T45" fmla="*/ 2 h 128"/>
                  <a:gd name="T46" fmla="*/ 2 w 49"/>
                  <a:gd name="T47" fmla="*/ 2 h 128"/>
                  <a:gd name="T48" fmla="*/ 2 w 49"/>
                  <a:gd name="T49" fmla="*/ 2 h 128"/>
                  <a:gd name="T50" fmla="*/ 2 w 49"/>
                  <a:gd name="T51" fmla="*/ 2 h 128"/>
                  <a:gd name="T52" fmla="*/ 2 w 49"/>
                  <a:gd name="T53" fmla="*/ 2 h 128"/>
                  <a:gd name="T54" fmla="*/ 2 w 49"/>
                  <a:gd name="T55" fmla="*/ 3 h 128"/>
                  <a:gd name="T56" fmla="*/ 2 w 49"/>
                  <a:gd name="T57" fmla="*/ 3 h 128"/>
                  <a:gd name="T58" fmla="*/ 2 w 49"/>
                  <a:gd name="T59" fmla="*/ 3 h 128"/>
                  <a:gd name="T60" fmla="*/ 2 w 49"/>
                  <a:gd name="T61" fmla="*/ 3 h 128"/>
                  <a:gd name="T62" fmla="*/ 1 w 49"/>
                  <a:gd name="T63" fmla="*/ 4 h 128"/>
                  <a:gd name="T64" fmla="*/ 1 w 49"/>
                  <a:gd name="T65" fmla="*/ 4 h 128"/>
                  <a:gd name="T66" fmla="*/ 1 w 49"/>
                  <a:gd name="T67" fmla="*/ 4 h 128"/>
                  <a:gd name="T68" fmla="*/ 1 w 49"/>
                  <a:gd name="T69" fmla="*/ 4 h 128"/>
                  <a:gd name="T70" fmla="*/ 1 w 49"/>
                  <a:gd name="T71" fmla="*/ 5 h 128"/>
                  <a:gd name="T72" fmla="*/ 1 w 49"/>
                  <a:gd name="T73" fmla="*/ 5 h 128"/>
                  <a:gd name="T74" fmla="*/ 0 w 49"/>
                  <a:gd name="T75" fmla="*/ 5 h 128"/>
                  <a:gd name="T76" fmla="*/ 0 w 49"/>
                  <a:gd name="T77" fmla="*/ 5 h 128"/>
                  <a:gd name="T78" fmla="*/ 0 w 49"/>
                  <a:gd name="T79" fmla="*/ 5 h 12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9" h="128">
                    <a:moveTo>
                      <a:pt x="7" y="121"/>
                    </a:moveTo>
                    <a:lnTo>
                      <a:pt x="9" y="112"/>
                    </a:lnTo>
                    <a:lnTo>
                      <a:pt x="8" y="113"/>
                    </a:lnTo>
                    <a:lnTo>
                      <a:pt x="4" y="114"/>
                    </a:lnTo>
                    <a:lnTo>
                      <a:pt x="1" y="112"/>
                    </a:lnTo>
                    <a:lnTo>
                      <a:pt x="1" y="111"/>
                    </a:lnTo>
                    <a:lnTo>
                      <a:pt x="4" y="104"/>
                    </a:lnTo>
                    <a:lnTo>
                      <a:pt x="6" y="102"/>
                    </a:lnTo>
                    <a:lnTo>
                      <a:pt x="7" y="101"/>
                    </a:lnTo>
                    <a:lnTo>
                      <a:pt x="3" y="97"/>
                    </a:lnTo>
                    <a:lnTo>
                      <a:pt x="1" y="96"/>
                    </a:lnTo>
                    <a:lnTo>
                      <a:pt x="0" y="89"/>
                    </a:lnTo>
                    <a:lnTo>
                      <a:pt x="1" y="87"/>
                    </a:lnTo>
                    <a:lnTo>
                      <a:pt x="3" y="85"/>
                    </a:lnTo>
                    <a:lnTo>
                      <a:pt x="7" y="80"/>
                    </a:lnTo>
                    <a:lnTo>
                      <a:pt x="7" y="77"/>
                    </a:lnTo>
                    <a:lnTo>
                      <a:pt x="5" y="73"/>
                    </a:lnTo>
                    <a:lnTo>
                      <a:pt x="5" y="70"/>
                    </a:lnTo>
                    <a:lnTo>
                      <a:pt x="5" y="64"/>
                    </a:lnTo>
                    <a:lnTo>
                      <a:pt x="5" y="62"/>
                    </a:lnTo>
                    <a:lnTo>
                      <a:pt x="6" y="57"/>
                    </a:lnTo>
                    <a:lnTo>
                      <a:pt x="7" y="55"/>
                    </a:lnTo>
                    <a:lnTo>
                      <a:pt x="9" y="60"/>
                    </a:lnTo>
                    <a:lnTo>
                      <a:pt x="11" y="60"/>
                    </a:lnTo>
                    <a:lnTo>
                      <a:pt x="13" y="56"/>
                    </a:lnTo>
                    <a:lnTo>
                      <a:pt x="14" y="51"/>
                    </a:lnTo>
                    <a:lnTo>
                      <a:pt x="13" y="42"/>
                    </a:lnTo>
                    <a:lnTo>
                      <a:pt x="14" y="34"/>
                    </a:lnTo>
                    <a:lnTo>
                      <a:pt x="17" y="26"/>
                    </a:lnTo>
                    <a:lnTo>
                      <a:pt x="18" y="23"/>
                    </a:lnTo>
                    <a:lnTo>
                      <a:pt x="21" y="25"/>
                    </a:lnTo>
                    <a:lnTo>
                      <a:pt x="24" y="20"/>
                    </a:lnTo>
                    <a:lnTo>
                      <a:pt x="28" y="13"/>
                    </a:lnTo>
                    <a:lnTo>
                      <a:pt x="35" y="4"/>
                    </a:lnTo>
                    <a:lnTo>
                      <a:pt x="42" y="0"/>
                    </a:lnTo>
                    <a:lnTo>
                      <a:pt x="43" y="8"/>
                    </a:lnTo>
                    <a:lnTo>
                      <a:pt x="43" y="11"/>
                    </a:lnTo>
                    <a:lnTo>
                      <a:pt x="45" y="20"/>
                    </a:lnTo>
                    <a:lnTo>
                      <a:pt x="43" y="28"/>
                    </a:lnTo>
                    <a:lnTo>
                      <a:pt x="42" y="34"/>
                    </a:lnTo>
                    <a:lnTo>
                      <a:pt x="43" y="34"/>
                    </a:lnTo>
                    <a:lnTo>
                      <a:pt x="46" y="33"/>
                    </a:lnTo>
                    <a:lnTo>
                      <a:pt x="46" y="35"/>
                    </a:lnTo>
                    <a:lnTo>
                      <a:pt x="45" y="39"/>
                    </a:lnTo>
                    <a:lnTo>
                      <a:pt x="43" y="45"/>
                    </a:lnTo>
                    <a:lnTo>
                      <a:pt x="42" y="50"/>
                    </a:lnTo>
                    <a:lnTo>
                      <a:pt x="41" y="53"/>
                    </a:lnTo>
                    <a:lnTo>
                      <a:pt x="41" y="55"/>
                    </a:lnTo>
                    <a:lnTo>
                      <a:pt x="42" y="55"/>
                    </a:lnTo>
                    <a:lnTo>
                      <a:pt x="46" y="53"/>
                    </a:lnTo>
                    <a:lnTo>
                      <a:pt x="49" y="50"/>
                    </a:lnTo>
                    <a:lnTo>
                      <a:pt x="48" y="54"/>
                    </a:lnTo>
                    <a:lnTo>
                      <a:pt x="47" y="59"/>
                    </a:lnTo>
                    <a:lnTo>
                      <a:pt x="45" y="63"/>
                    </a:lnTo>
                    <a:lnTo>
                      <a:pt x="42" y="67"/>
                    </a:lnTo>
                    <a:lnTo>
                      <a:pt x="40" y="70"/>
                    </a:lnTo>
                    <a:lnTo>
                      <a:pt x="38" y="76"/>
                    </a:lnTo>
                    <a:lnTo>
                      <a:pt x="39" y="78"/>
                    </a:lnTo>
                    <a:lnTo>
                      <a:pt x="43" y="76"/>
                    </a:lnTo>
                    <a:lnTo>
                      <a:pt x="45" y="78"/>
                    </a:lnTo>
                    <a:lnTo>
                      <a:pt x="42" y="82"/>
                    </a:lnTo>
                    <a:lnTo>
                      <a:pt x="38" y="86"/>
                    </a:lnTo>
                    <a:lnTo>
                      <a:pt x="34" y="90"/>
                    </a:lnTo>
                    <a:lnTo>
                      <a:pt x="33" y="93"/>
                    </a:lnTo>
                    <a:lnTo>
                      <a:pt x="30" y="98"/>
                    </a:lnTo>
                    <a:lnTo>
                      <a:pt x="26" y="103"/>
                    </a:lnTo>
                    <a:lnTo>
                      <a:pt x="30" y="101"/>
                    </a:lnTo>
                    <a:lnTo>
                      <a:pt x="32" y="101"/>
                    </a:lnTo>
                    <a:lnTo>
                      <a:pt x="32" y="102"/>
                    </a:lnTo>
                    <a:lnTo>
                      <a:pt x="30" y="106"/>
                    </a:lnTo>
                    <a:lnTo>
                      <a:pt x="25" y="111"/>
                    </a:lnTo>
                    <a:lnTo>
                      <a:pt x="18" y="114"/>
                    </a:lnTo>
                    <a:lnTo>
                      <a:pt x="13" y="114"/>
                    </a:lnTo>
                    <a:lnTo>
                      <a:pt x="12" y="118"/>
                    </a:lnTo>
                    <a:lnTo>
                      <a:pt x="11" y="122"/>
                    </a:lnTo>
                    <a:lnTo>
                      <a:pt x="9" y="125"/>
                    </a:lnTo>
                    <a:lnTo>
                      <a:pt x="7" y="128"/>
                    </a:lnTo>
                    <a:lnTo>
                      <a:pt x="6" y="128"/>
                    </a:lnTo>
                    <a:lnTo>
                      <a:pt x="6" y="125"/>
                    </a:lnTo>
                    <a:lnTo>
                      <a:pt x="7" y="121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15" name="Freeform 377">
                <a:extLst>
                  <a:ext uri="{FF2B5EF4-FFF2-40B4-BE49-F238E27FC236}">
                    <a16:creationId xmlns:a16="http://schemas.microsoft.com/office/drawing/2014/main" id="{E926D970-31E2-4767-A249-F9FB03D44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8" y="1841"/>
                <a:ext cx="10" cy="22"/>
              </a:xfrm>
              <a:custGeom>
                <a:avLst/>
                <a:gdLst>
                  <a:gd name="T0" fmla="*/ 0 w 50"/>
                  <a:gd name="T1" fmla="*/ 4 h 111"/>
                  <a:gd name="T2" fmla="*/ 0 w 50"/>
                  <a:gd name="T3" fmla="*/ 4 h 111"/>
                  <a:gd name="T4" fmla="*/ 1 w 50"/>
                  <a:gd name="T5" fmla="*/ 3 h 111"/>
                  <a:gd name="T6" fmla="*/ 1 w 50"/>
                  <a:gd name="T7" fmla="*/ 2 h 111"/>
                  <a:gd name="T8" fmla="*/ 1 w 50"/>
                  <a:gd name="T9" fmla="*/ 2 h 111"/>
                  <a:gd name="T10" fmla="*/ 1 w 50"/>
                  <a:gd name="T11" fmla="*/ 1 h 111"/>
                  <a:gd name="T12" fmla="*/ 1 w 50"/>
                  <a:gd name="T13" fmla="*/ 1 h 111"/>
                  <a:gd name="T14" fmla="*/ 2 w 50"/>
                  <a:gd name="T15" fmla="*/ 0 h 111"/>
                  <a:gd name="T16" fmla="*/ 2 w 50"/>
                  <a:gd name="T17" fmla="*/ 0 h 111"/>
                  <a:gd name="T18" fmla="*/ 2 w 50"/>
                  <a:gd name="T19" fmla="*/ 0 h 111"/>
                  <a:gd name="T20" fmla="*/ 2 w 50"/>
                  <a:gd name="T21" fmla="*/ 1 h 111"/>
                  <a:gd name="T22" fmla="*/ 1 w 50"/>
                  <a:gd name="T23" fmla="*/ 1 h 111"/>
                  <a:gd name="T24" fmla="*/ 1 w 50"/>
                  <a:gd name="T25" fmla="*/ 2 h 111"/>
                  <a:gd name="T26" fmla="*/ 1 w 50"/>
                  <a:gd name="T27" fmla="*/ 3 h 111"/>
                  <a:gd name="T28" fmla="*/ 1 w 50"/>
                  <a:gd name="T29" fmla="*/ 3 h 111"/>
                  <a:gd name="T30" fmla="*/ 0 w 50"/>
                  <a:gd name="T31" fmla="*/ 4 h 111"/>
                  <a:gd name="T32" fmla="*/ 0 w 50"/>
                  <a:gd name="T33" fmla="*/ 4 h 111"/>
                  <a:gd name="T34" fmla="*/ 0 w 50"/>
                  <a:gd name="T35" fmla="*/ 4 h 111"/>
                  <a:gd name="T36" fmla="*/ 0 w 50"/>
                  <a:gd name="T37" fmla="*/ 4 h 111"/>
                  <a:gd name="T38" fmla="*/ 0 w 50"/>
                  <a:gd name="T39" fmla="*/ 4 h 11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0" h="111">
                    <a:moveTo>
                      <a:pt x="0" y="109"/>
                    </a:moveTo>
                    <a:lnTo>
                      <a:pt x="6" y="98"/>
                    </a:lnTo>
                    <a:lnTo>
                      <a:pt x="15" y="77"/>
                    </a:lnTo>
                    <a:lnTo>
                      <a:pt x="28" y="46"/>
                    </a:lnTo>
                    <a:lnTo>
                      <a:pt x="31" y="40"/>
                    </a:lnTo>
                    <a:lnTo>
                      <a:pt x="34" y="32"/>
                    </a:lnTo>
                    <a:lnTo>
                      <a:pt x="37" y="24"/>
                    </a:lnTo>
                    <a:lnTo>
                      <a:pt x="44" y="10"/>
                    </a:lnTo>
                    <a:lnTo>
                      <a:pt x="49" y="3"/>
                    </a:lnTo>
                    <a:lnTo>
                      <a:pt x="50" y="0"/>
                    </a:lnTo>
                    <a:lnTo>
                      <a:pt x="42" y="17"/>
                    </a:lnTo>
                    <a:lnTo>
                      <a:pt x="36" y="29"/>
                    </a:lnTo>
                    <a:lnTo>
                      <a:pt x="30" y="47"/>
                    </a:lnTo>
                    <a:lnTo>
                      <a:pt x="23" y="64"/>
                    </a:lnTo>
                    <a:lnTo>
                      <a:pt x="14" y="85"/>
                    </a:lnTo>
                    <a:lnTo>
                      <a:pt x="8" y="98"/>
                    </a:lnTo>
                    <a:lnTo>
                      <a:pt x="2" y="111"/>
                    </a:lnTo>
                    <a:lnTo>
                      <a:pt x="1" y="111"/>
                    </a:lnTo>
                    <a:lnTo>
                      <a:pt x="0" y="109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16" name="Freeform 378">
                <a:extLst>
                  <a:ext uri="{FF2B5EF4-FFF2-40B4-BE49-F238E27FC236}">
                    <a16:creationId xmlns:a16="http://schemas.microsoft.com/office/drawing/2014/main" id="{BECFCCA7-DBD3-48C4-96E9-AC9D225ED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9" y="1857"/>
                <a:ext cx="1" cy="2"/>
              </a:xfrm>
              <a:custGeom>
                <a:avLst/>
                <a:gdLst>
                  <a:gd name="T0" fmla="*/ 0 w 9"/>
                  <a:gd name="T1" fmla="*/ 0 h 11"/>
                  <a:gd name="T2" fmla="*/ 0 w 9"/>
                  <a:gd name="T3" fmla="*/ 0 h 11"/>
                  <a:gd name="T4" fmla="*/ 0 w 9"/>
                  <a:gd name="T5" fmla="*/ 0 h 11"/>
                  <a:gd name="T6" fmla="*/ 0 w 9"/>
                  <a:gd name="T7" fmla="*/ 0 h 11"/>
                  <a:gd name="T8" fmla="*/ 0 w 9"/>
                  <a:gd name="T9" fmla="*/ 0 h 11"/>
                  <a:gd name="T10" fmla="*/ 0 w 9"/>
                  <a:gd name="T11" fmla="*/ 0 h 11"/>
                  <a:gd name="T12" fmla="*/ 0 w 9"/>
                  <a:gd name="T13" fmla="*/ 0 h 11"/>
                  <a:gd name="T14" fmla="*/ 0 w 9"/>
                  <a:gd name="T15" fmla="*/ 0 h 11"/>
                  <a:gd name="T16" fmla="*/ 0 w 9"/>
                  <a:gd name="T17" fmla="*/ 0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11">
                    <a:moveTo>
                      <a:pt x="9" y="11"/>
                    </a:moveTo>
                    <a:lnTo>
                      <a:pt x="6" y="5"/>
                    </a:lnTo>
                    <a:lnTo>
                      <a:pt x="4" y="2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5" y="2"/>
                    </a:lnTo>
                    <a:lnTo>
                      <a:pt x="8" y="7"/>
                    </a:lnTo>
                    <a:lnTo>
                      <a:pt x="9" y="10"/>
                    </a:lnTo>
                    <a:lnTo>
                      <a:pt x="9" y="11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17" name="Freeform 379">
                <a:extLst>
                  <a:ext uri="{FF2B5EF4-FFF2-40B4-BE49-F238E27FC236}">
                    <a16:creationId xmlns:a16="http://schemas.microsoft.com/office/drawing/2014/main" id="{85EBA9F7-A715-4090-8D79-2DA8C795FE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0" y="1852"/>
                <a:ext cx="2" cy="4"/>
              </a:xfrm>
              <a:custGeom>
                <a:avLst/>
                <a:gdLst>
                  <a:gd name="T0" fmla="*/ 1 w 8"/>
                  <a:gd name="T1" fmla="*/ 1 h 16"/>
                  <a:gd name="T2" fmla="*/ 0 w 8"/>
                  <a:gd name="T3" fmla="*/ 1 h 16"/>
                  <a:gd name="T4" fmla="*/ 0 w 8"/>
                  <a:gd name="T5" fmla="*/ 1 h 16"/>
                  <a:gd name="T6" fmla="*/ 0 w 8"/>
                  <a:gd name="T7" fmla="*/ 0 h 16"/>
                  <a:gd name="T8" fmla="*/ 0 w 8"/>
                  <a:gd name="T9" fmla="*/ 0 h 16"/>
                  <a:gd name="T10" fmla="*/ 0 w 8"/>
                  <a:gd name="T11" fmla="*/ 0 h 16"/>
                  <a:gd name="T12" fmla="*/ 0 w 8"/>
                  <a:gd name="T13" fmla="*/ 0 h 16"/>
                  <a:gd name="T14" fmla="*/ 0 w 8"/>
                  <a:gd name="T15" fmla="*/ 0 h 16"/>
                  <a:gd name="T16" fmla="*/ 0 w 8"/>
                  <a:gd name="T17" fmla="*/ 1 h 16"/>
                  <a:gd name="T18" fmla="*/ 1 w 8"/>
                  <a:gd name="T19" fmla="*/ 1 h 16"/>
                  <a:gd name="T20" fmla="*/ 1 w 8"/>
                  <a:gd name="T21" fmla="*/ 1 h 16"/>
                  <a:gd name="T22" fmla="*/ 1 w 8"/>
                  <a:gd name="T23" fmla="*/ 1 h 16"/>
                  <a:gd name="T24" fmla="*/ 1 w 8"/>
                  <a:gd name="T25" fmla="*/ 1 h 16"/>
                  <a:gd name="T26" fmla="*/ 1 w 8"/>
                  <a:gd name="T27" fmla="*/ 1 h 1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8" h="16">
                    <a:moveTo>
                      <a:pt x="6" y="16"/>
                    </a:moveTo>
                    <a:lnTo>
                      <a:pt x="5" y="12"/>
                    </a:lnTo>
                    <a:lnTo>
                      <a:pt x="4" y="8"/>
                    </a:lnTo>
                    <a:lnTo>
                      <a:pt x="2" y="5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5" y="8"/>
                    </a:lnTo>
                    <a:lnTo>
                      <a:pt x="6" y="10"/>
                    </a:lnTo>
                    <a:lnTo>
                      <a:pt x="6" y="12"/>
                    </a:lnTo>
                    <a:lnTo>
                      <a:pt x="6" y="15"/>
                    </a:lnTo>
                    <a:lnTo>
                      <a:pt x="8" y="16"/>
                    </a:lnTo>
                    <a:lnTo>
                      <a:pt x="6" y="16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18" name="Freeform 380">
                <a:extLst>
                  <a:ext uri="{FF2B5EF4-FFF2-40B4-BE49-F238E27FC236}">
                    <a16:creationId xmlns:a16="http://schemas.microsoft.com/office/drawing/2014/main" id="{DAA26E33-5956-41C1-B598-31570C043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" y="1846"/>
                <a:ext cx="1" cy="2"/>
              </a:xfrm>
              <a:custGeom>
                <a:avLst/>
                <a:gdLst>
                  <a:gd name="T0" fmla="*/ 0 w 5"/>
                  <a:gd name="T1" fmla="*/ 0 h 9"/>
                  <a:gd name="T2" fmla="*/ 0 w 5"/>
                  <a:gd name="T3" fmla="*/ 0 h 9"/>
                  <a:gd name="T4" fmla="*/ 0 w 5"/>
                  <a:gd name="T5" fmla="*/ 0 h 9"/>
                  <a:gd name="T6" fmla="*/ 0 w 5"/>
                  <a:gd name="T7" fmla="*/ 0 h 9"/>
                  <a:gd name="T8" fmla="*/ 0 w 5"/>
                  <a:gd name="T9" fmla="*/ 0 h 9"/>
                  <a:gd name="T10" fmla="*/ 0 w 5"/>
                  <a:gd name="T11" fmla="*/ 0 h 9"/>
                  <a:gd name="T12" fmla="*/ 0 w 5"/>
                  <a:gd name="T13" fmla="*/ 0 h 9"/>
                  <a:gd name="T14" fmla="*/ 0 w 5"/>
                  <a:gd name="T15" fmla="*/ 0 h 9"/>
                  <a:gd name="T16" fmla="*/ 0 w 5"/>
                  <a:gd name="T17" fmla="*/ 0 h 9"/>
                  <a:gd name="T18" fmla="*/ 0 w 5"/>
                  <a:gd name="T19" fmla="*/ 0 h 9"/>
                  <a:gd name="T20" fmla="*/ 0 w 5"/>
                  <a:gd name="T21" fmla="*/ 0 h 9"/>
                  <a:gd name="T22" fmla="*/ 0 w 5"/>
                  <a:gd name="T23" fmla="*/ 0 h 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" h="9">
                    <a:moveTo>
                      <a:pt x="4" y="9"/>
                    </a:moveTo>
                    <a:lnTo>
                      <a:pt x="4" y="5"/>
                    </a:lnTo>
                    <a:lnTo>
                      <a:pt x="4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4" y="3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5" y="9"/>
                    </a:lnTo>
                    <a:lnTo>
                      <a:pt x="4" y="9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19" name="Freeform 381">
                <a:extLst>
                  <a:ext uri="{FF2B5EF4-FFF2-40B4-BE49-F238E27FC236}">
                    <a16:creationId xmlns:a16="http://schemas.microsoft.com/office/drawing/2014/main" id="{4E6B0045-8ADD-4118-A66B-0EDAFE5200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" y="1846"/>
                <a:ext cx="3" cy="5"/>
              </a:xfrm>
              <a:custGeom>
                <a:avLst/>
                <a:gdLst>
                  <a:gd name="T0" fmla="*/ 0 w 14"/>
                  <a:gd name="T1" fmla="*/ 1 h 22"/>
                  <a:gd name="T2" fmla="*/ 0 w 14"/>
                  <a:gd name="T3" fmla="*/ 1 h 22"/>
                  <a:gd name="T4" fmla="*/ 0 w 14"/>
                  <a:gd name="T5" fmla="*/ 1 h 22"/>
                  <a:gd name="T6" fmla="*/ 0 w 14"/>
                  <a:gd name="T7" fmla="*/ 0 h 22"/>
                  <a:gd name="T8" fmla="*/ 1 w 14"/>
                  <a:gd name="T9" fmla="*/ 0 h 22"/>
                  <a:gd name="T10" fmla="*/ 1 w 14"/>
                  <a:gd name="T11" fmla="*/ 0 h 22"/>
                  <a:gd name="T12" fmla="*/ 0 w 14"/>
                  <a:gd name="T13" fmla="*/ 0 h 22"/>
                  <a:gd name="T14" fmla="*/ 0 w 14"/>
                  <a:gd name="T15" fmla="*/ 1 h 22"/>
                  <a:gd name="T16" fmla="*/ 0 w 14"/>
                  <a:gd name="T17" fmla="*/ 1 h 22"/>
                  <a:gd name="T18" fmla="*/ 0 w 14"/>
                  <a:gd name="T19" fmla="*/ 1 h 22"/>
                  <a:gd name="T20" fmla="*/ 0 w 14"/>
                  <a:gd name="T21" fmla="*/ 1 h 22"/>
                  <a:gd name="T22" fmla="*/ 0 w 14"/>
                  <a:gd name="T23" fmla="*/ 1 h 22"/>
                  <a:gd name="T24" fmla="*/ 0 w 14"/>
                  <a:gd name="T25" fmla="*/ 1 h 2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4" h="22">
                    <a:moveTo>
                      <a:pt x="1" y="21"/>
                    </a:moveTo>
                    <a:lnTo>
                      <a:pt x="5" y="17"/>
                    </a:lnTo>
                    <a:lnTo>
                      <a:pt x="7" y="13"/>
                    </a:lnTo>
                    <a:lnTo>
                      <a:pt x="10" y="6"/>
                    </a:lnTo>
                    <a:lnTo>
                      <a:pt x="13" y="1"/>
                    </a:lnTo>
                    <a:lnTo>
                      <a:pt x="14" y="0"/>
                    </a:lnTo>
                    <a:lnTo>
                      <a:pt x="10" y="9"/>
                    </a:lnTo>
                    <a:lnTo>
                      <a:pt x="8" y="13"/>
                    </a:lnTo>
                    <a:lnTo>
                      <a:pt x="4" y="20"/>
                    </a:lnTo>
                    <a:lnTo>
                      <a:pt x="3" y="22"/>
                    </a:lnTo>
                    <a:lnTo>
                      <a:pt x="0" y="22"/>
                    </a:lnTo>
                    <a:lnTo>
                      <a:pt x="1" y="21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20" name="Freeform 382">
                <a:extLst>
                  <a:ext uri="{FF2B5EF4-FFF2-40B4-BE49-F238E27FC236}">
                    <a16:creationId xmlns:a16="http://schemas.microsoft.com/office/drawing/2014/main" id="{4526A02F-4588-48A1-8F0A-2BB37640E9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1" y="1851"/>
                <a:ext cx="4" cy="6"/>
              </a:xfrm>
              <a:custGeom>
                <a:avLst/>
                <a:gdLst>
                  <a:gd name="T0" fmla="*/ 0 w 21"/>
                  <a:gd name="T1" fmla="*/ 1 h 30"/>
                  <a:gd name="T2" fmla="*/ 0 w 21"/>
                  <a:gd name="T3" fmla="*/ 1 h 30"/>
                  <a:gd name="T4" fmla="*/ 0 w 21"/>
                  <a:gd name="T5" fmla="*/ 1 h 30"/>
                  <a:gd name="T6" fmla="*/ 1 w 21"/>
                  <a:gd name="T7" fmla="*/ 0 h 30"/>
                  <a:gd name="T8" fmla="*/ 1 w 21"/>
                  <a:gd name="T9" fmla="*/ 0 h 30"/>
                  <a:gd name="T10" fmla="*/ 1 w 21"/>
                  <a:gd name="T11" fmla="*/ 0 h 30"/>
                  <a:gd name="T12" fmla="*/ 1 w 21"/>
                  <a:gd name="T13" fmla="*/ 0 h 30"/>
                  <a:gd name="T14" fmla="*/ 1 w 21"/>
                  <a:gd name="T15" fmla="*/ 0 h 30"/>
                  <a:gd name="T16" fmla="*/ 1 w 21"/>
                  <a:gd name="T17" fmla="*/ 0 h 30"/>
                  <a:gd name="T18" fmla="*/ 1 w 21"/>
                  <a:gd name="T19" fmla="*/ 0 h 30"/>
                  <a:gd name="T20" fmla="*/ 0 w 21"/>
                  <a:gd name="T21" fmla="*/ 1 h 30"/>
                  <a:gd name="T22" fmla="*/ 0 w 21"/>
                  <a:gd name="T23" fmla="*/ 1 h 30"/>
                  <a:gd name="T24" fmla="*/ 0 w 21"/>
                  <a:gd name="T25" fmla="*/ 1 h 30"/>
                  <a:gd name="T26" fmla="*/ 0 w 21"/>
                  <a:gd name="T27" fmla="*/ 1 h 30"/>
                  <a:gd name="T28" fmla="*/ 0 w 21"/>
                  <a:gd name="T29" fmla="*/ 1 h 30"/>
                  <a:gd name="T30" fmla="*/ 0 w 21"/>
                  <a:gd name="T31" fmla="*/ 1 h 30"/>
                  <a:gd name="T32" fmla="*/ 0 w 21"/>
                  <a:gd name="T33" fmla="*/ 1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1" h="30">
                    <a:moveTo>
                      <a:pt x="1" y="26"/>
                    </a:moveTo>
                    <a:lnTo>
                      <a:pt x="5" y="23"/>
                    </a:lnTo>
                    <a:lnTo>
                      <a:pt x="9" y="17"/>
                    </a:lnTo>
                    <a:lnTo>
                      <a:pt x="16" y="6"/>
                    </a:lnTo>
                    <a:lnTo>
                      <a:pt x="18" y="2"/>
                    </a:lnTo>
                    <a:lnTo>
                      <a:pt x="19" y="0"/>
                    </a:lnTo>
                    <a:lnTo>
                      <a:pt x="21" y="0"/>
                    </a:lnTo>
                    <a:lnTo>
                      <a:pt x="17" y="4"/>
                    </a:lnTo>
                    <a:lnTo>
                      <a:pt x="15" y="7"/>
                    </a:lnTo>
                    <a:lnTo>
                      <a:pt x="14" y="12"/>
                    </a:lnTo>
                    <a:lnTo>
                      <a:pt x="9" y="17"/>
                    </a:lnTo>
                    <a:lnTo>
                      <a:pt x="8" y="21"/>
                    </a:lnTo>
                    <a:lnTo>
                      <a:pt x="2" y="29"/>
                    </a:lnTo>
                    <a:lnTo>
                      <a:pt x="1" y="30"/>
                    </a:lnTo>
                    <a:lnTo>
                      <a:pt x="0" y="30"/>
                    </a:lnTo>
                    <a:lnTo>
                      <a:pt x="1" y="29"/>
                    </a:lnTo>
                    <a:lnTo>
                      <a:pt x="1" y="26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21" name="Freeform 383">
                <a:extLst>
                  <a:ext uri="{FF2B5EF4-FFF2-40B4-BE49-F238E27FC236}">
                    <a16:creationId xmlns:a16="http://schemas.microsoft.com/office/drawing/2014/main" id="{EF0ED548-183C-465B-8463-A855F01149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1" y="1848"/>
                <a:ext cx="23" cy="10"/>
              </a:xfrm>
              <a:custGeom>
                <a:avLst/>
                <a:gdLst>
                  <a:gd name="T0" fmla="*/ 1 w 114"/>
                  <a:gd name="T1" fmla="*/ 2 h 50"/>
                  <a:gd name="T2" fmla="*/ 0 w 114"/>
                  <a:gd name="T3" fmla="*/ 2 h 50"/>
                  <a:gd name="T4" fmla="*/ 1 w 114"/>
                  <a:gd name="T5" fmla="*/ 2 h 50"/>
                  <a:gd name="T6" fmla="*/ 1 w 114"/>
                  <a:gd name="T7" fmla="*/ 2 h 50"/>
                  <a:gd name="T8" fmla="*/ 1 w 114"/>
                  <a:gd name="T9" fmla="*/ 2 h 50"/>
                  <a:gd name="T10" fmla="*/ 1 w 114"/>
                  <a:gd name="T11" fmla="*/ 2 h 50"/>
                  <a:gd name="T12" fmla="*/ 2 w 114"/>
                  <a:gd name="T13" fmla="*/ 2 h 50"/>
                  <a:gd name="T14" fmla="*/ 2 w 114"/>
                  <a:gd name="T15" fmla="*/ 2 h 50"/>
                  <a:gd name="T16" fmla="*/ 2 w 114"/>
                  <a:gd name="T17" fmla="*/ 2 h 50"/>
                  <a:gd name="T18" fmla="*/ 2 w 114"/>
                  <a:gd name="T19" fmla="*/ 2 h 50"/>
                  <a:gd name="T20" fmla="*/ 3 w 114"/>
                  <a:gd name="T21" fmla="*/ 2 h 50"/>
                  <a:gd name="T22" fmla="*/ 2 w 114"/>
                  <a:gd name="T23" fmla="*/ 2 h 50"/>
                  <a:gd name="T24" fmla="*/ 3 w 114"/>
                  <a:gd name="T25" fmla="*/ 2 h 50"/>
                  <a:gd name="T26" fmla="*/ 3 w 114"/>
                  <a:gd name="T27" fmla="*/ 2 h 50"/>
                  <a:gd name="T28" fmla="*/ 4 w 114"/>
                  <a:gd name="T29" fmla="*/ 1 h 50"/>
                  <a:gd name="T30" fmla="*/ 4 w 114"/>
                  <a:gd name="T31" fmla="*/ 1 h 50"/>
                  <a:gd name="T32" fmla="*/ 4 w 114"/>
                  <a:gd name="T33" fmla="*/ 1 h 50"/>
                  <a:gd name="T34" fmla="*/ 4 w 114"/>
                  <a:gd name="T35" fmla="*/ 0 h 50"/>
                  <a:gd name="T36" fmla="*/ 4 w 114"/>
                  <a:gd name="T37" fmla="*/ 0 h 50"/>
                  <a:gd name="T38" fmla="*/ 3 w 114"/>
                  <a:gd name="T39" fmla="*/ 0 h 50"/>
                  <a:gd name="T40" fmla="*/ 3 w 114"/>
                  <a:gd name="T41" fmla="*/ 0 h 50"/>
                  <a:gd name="T42" fmla="*/ 3 w 114"/>
                  <a:gd name="T43" fmla="*/ 0 h 50"/>
                  <a:gd name="T44" fmla="*/ 3 w 114"/>
                  <a:gd name="T45" fmla="*/ 0 h 50"/>
                  <a:gd name="T46" fmla="*/ 3 w 114"/>
                  <a:gd name="T47" fmla="*/ 0 h 50"/>
                  <a:gd name="T48" fmla="*/ 3 w 114"/>
                  <a:gd name="T49" fmla="*/ 0 h 50"/>
                  <a:gd name="T50" fmla="*/ 3 w 114"/>
                  <a:gd name="T51" fmla="*/ 0 h 50"/>
                  <a:gd name="T52" fmla="*/ 2 w 114"/>
                  <a:gd name="T53" fmla="*/ 0 h 50"/>
                  <a:gd name="T54" fmla="*/ 2 w 114"/>
                  <a:gd name="T55" fmla="*/ 0 h 50"/>
                  <a:gd name="T56" fmla="*/ 2 w 114"/>
                  <a:gd name="T57" fmla="*/ 0 h 50"/>
                  <a:gd name="T58" fmla="*/ 2 w 114"/>
                  <a:gd name="T59" fmla="*/ 0 h 50"/>
                  <a:gd name="T60" fmla="*/ 2 w 114"/>
                  <a:gd name="T61" fmla="*/ 0 h 50"/>
                  <a:gd name="T62" fmla="*/ 1 w 114"/>
                  <a:gd name="T63" fmla="*/ 0 h 50"/>
                  <a:gd name="T64" fmla="*/ 1 w 114"/>
                  <a:gd name="T65" fmla="*/ 1 h 50"/>
                  <a:gd name="T66" fmla="*/ 1 w 114"/>
                  <a:gd name="T67" fmla="*/ 1 h 50"/>
                  <a:gd name="T68" fmla="*/ 1 w 114"/>
                  <a:gd name="T69" fmla="*/ 1 h 50"/>
                  <a:gd name="T70" fmla="*/ 1 w 114"/>
                  <a:gd name="T71" fmla="*/ 1 h 50"/>
                  <a:gd name="T72" fmla="*/ 0 w 114"/>
                  <a:gd name="T73" fmla="*/ 1 h 50"/>
                  <a:gd name="T74" fmla="*/ 0 w 114"/>
                  <a:gd name="T75" fmla="*/ 1 h 50"/>
                  <a:gd name="T76" fmla="*/ 0 w 114"/>
                  <a:gd name="T77" fmla="*/ 2 h 50"/>
                  <a:gd name="T78" fmla="*/ 0 w 114"/>
                  <a:gd name="T79" fmla="*/ 2 h 5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14" h="50">
                    <a:moveTo>
                      <a:pt x="6" y="40"/>
                    </a:moveTo>
                    <a:lnTo>
                      <a:pt x="14" y="38"/>
                    </a:lnTo>
                    <a:lnTo>
                      <a:pt x="14" y="40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17" y="47"/>
                    </a:lnTo>
                    <a:lnTo>
                      <a:pt x="23" y="45"/>
                    </a:lnTo>
                    <a:lnTo>
                      <a:pt x="24" y="42"/>
                    </a:lnTo>
                    <a:lnTo>
                      <a:pt x="25" y="41"/>
                    </a:lnTo>
                    <a:lnTo>
                      <a:pt x="28" y="47"/>
                    </a:lnTo>
                    <a:lnTo>
                      <a:pt x="29" y="48"/>
                    </a:lnTo>
                    <a:lnTo>
                      <a:pt x="36" y="50"/>
                    </a:lnTo>
                    <a:lnTo>
                      <a:pt x="37" y="49"/>
                    </a:lnTo>
                    <a:lnTo>
                      <a:pt x="40" y="48"/>
                    </a:lnTo>
                    <a:lnTo>
                      <a:pt x="44" y="43"/>
                    </a:lnTo>
                    <a:lnTo>
                      <a:pt x="46" y="43"/>
                    </a:lnTo>
                    <a:lnTo>
                      <a:pt x="50" y="46"/>
                    </a:lnTo>
                    <a:lnTo>
                      <a:pt x="53" y="47"/>
                    </a:lnTo>
                    <a:lnTo>
                      <a:pt x="59" y="47"/>
                    </a:lnTo>
                    <a:lnTo>
                      <a:pt x="60" y="47"/>
                    </a:lnTo>
                    <a:lnTo>
                      <a:pt x="65" y="46"/>
                    </a:lnTo>
                    <a:lnTo>
                      <a:pt x="66" y="45"/>
                    </a:lnTo>
                    <a:lnTo>
                      <a:pt x="62" y="42"/>
                    </a:lnTo>
                    <a:lnTo>
                      <a:pt x="61" y="41"/>
                    </a:lnTo>
                    <a:lnTo>
                      <a:pt x="65" y="39"/>
                    </a:lnTo>
                    <a:lnTo>
                      <a:pt x="70" y="38"/>
                    </a:lnTo>
                    <a:lnTo>
                      <a:pt x="78" y="39"/>
                    </a:lnTo>
                    <a:lnTo>
                      <a:pt x="85" y="39"/>
                    </a:lnTo>
                    <a:lnTo>
                      <a:pt x="93" y="36"/>
                    </a:lnTo>
                    <a:lnTo>
                      <a:pt x="94" y="34"/>
                    </a:lnTo>
                    <a:lnTo>
                      <a:pt x="93" y="32"/>
                    </a:lnTo>
                    <a:lnTo>
                      <a:pt x="96" y="28"/>
                    </a:lnTo>
                    <a:lnTo>
                      <a:pt x="103" y="24"/>
                    </a:lnTo>
                    <a:lnTo>
                      <a:pt x="110" y="17"/>
                    </a:lnTo>
                    <a:lnTo>
                      <a:pt x="114" y="9"/>
                    </a:lnTo>
                    <a:lnTo>
                      <a:pt x="108" y="8"/>
                    </a:lnTo>
                    <a:lnTo>
                      <a:pt x="104" y="8"/>
                    </a:lnTo>
                    <a:lnTo>
                      <a:pt x="95" y="6"/>
                    </a:lnTo>
                    <a:lnTo>
                      <a:pt x="88" y="7"/>
                    </a:lnTo>
                    <a:lnTo>
                      <a:pt x="84" y="7"/>
                    </a:lnTo>
                    <a:lnTo>
                      <a:pt x="83" y="7"/>
                    </a:lnTo>
                    <a:lnTo>
                      <a:pt x="85" y="5"/>
                    </a:lnTo>
                    <a:lnTo>
                      <a:pt x="82" y="4"/>
                    </a:lnTo>
                    <a:lnTo>
                      <a:pt x="78" y="5"/>
                    </a:lnTo>
                    <a:lnTo>
                      <a:pt x="73" y="6"/>
                    </a:lnTo>
                    <a:lnTo>
                      <a:pt x="69" y="7"/>
                    </a:lnTo>
                    <a:lnTo>
                      <a:pt x="66" y="8"/>
                    </a:lnTo>
                    <a:lnTo>
                      <a:pt x="65" y="7"/>
                    </a:lnTo>
                    <a:lnTo>
                      <a:pt x="63" y="6"/>
                    </a:lnTo>
                    <a:lnTo>
                      <a:pt x="66" y="3"/>
                    </a:lnTo>
                    <a:lnTo>
                      <a:pt x="69" y="0"/>
                    </a:lnTo>
                    <a:lnTo>
                      <a:pt x="65" y="0"/>
                    </a:lnTo>
                    <a:lnTo>
                      <a:pt x="60" y="2"/>
                    </a:lnTo>
                    <a:lnTo>
                      <a:pt x="57" y="3"/>
                    </a:lnTo>
                    <a:lnTo>
                      <a:pt x="54" y="6"/>
                    </a:lnTo>
                    <a:lnTo>
                      <a:pt x="51" y="7"/>
                    </a:lnTo>
                    <a:lnTo>
                      <a:pt x="46" y="9"/>
                    </a:lnTo>
                    <a:lnTo>
                      <a:pt x="43" y="9"/>
                    </a:lnTo>
                    <a:lnTo>
                      <a:pt x="45" y="4"/>
                    </a:lnTo>
                    <a:lnTo>
                      <a:pt x="43" y="3"/>
                    </a:lnTo>
                    <a:lnTo>
                      <a:pt x="38" y="5"/>
                    </a:lnTo>
                    <a:lnTo>
                      <a:pt x="36" y="8"/>
                    </a:lnTo>
                    <a:lnTo>
                      <a:pt x="32" y="12"/>
                    </a:lnTo>
                    <a:lnTo>
                      <a:pt x="31" y="14"/>
                    </a:lnTo>
                    <a:lnTo>
                      <a:pt x="26" y="17"/>
                    </a:lnTo>
                    <a:lnTo>
                      <a:pt x="21" y="21"/>
                    </a:lnTo>
                    <a:lnTo>
                      <a:pt x="24" y="17"/>
                    </a:lnTo>
                    <a:lnTo>
                      <a:pt x="24" y="15"/>
                    </a:lnTo>
                    <a:lnTo>
                      <a:pt x="23" y="14"/>
                    </a:lnTo>
                    <a:lnTo>
                      <a:pt x="18" y="16"/>
                    </a:lnTo>
                    <a:lnTo>
                      <a:pt x="15" y="21"/>
                    </a:lnTo>
                    <a:lnTo>
                      <a:pt x="11" y="28"/>
                    </a:lnTo>
                    <a:lnTo>
                      <a:pt x="12" y="34"/>
                    </a:lnTo>
                    <a:lnTo>
                      <a:pt x="9" y="36"/>
                    </a:lnTo>
                    <a:lnTo>
                      <a:pt x="4" y="37"/>
                    </a:lnTo>
                    <a:lnTo>
                      <a:pt x="2" y="37"/>
                    </a:lnTo>
                    <a:lnTo>
                      <a:pt x="0" y="39"/>
                    </a:lnTo>
                    <a:lnTo>
                      <a:pt x="1" y="41"/>
                    </a:lnTo>
                    <a:lnTo>
                      <a:pt x="2" y="41"/>
                    </a:lnTo>
                    <a:lnTo>
                      <a:pt x="6" y="4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22" name="Freeform 384">
                <a:extLst>
                  <a:ext uri="{FF2B5EF4-FFF2-40B4-BE49-F238E27FC236}">
                    <a16:creationId xmlns:a16="http://schemas.microsoft.com/office/drawing/2014/main" id="{C62B0251-36EB-4B48-9BD5-C198137460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2" y="1848"/>
                <a:ext cx="19" cy="11"/>
              </a:xfrm>
              <a:custGeom>
                <a:avLst/>
                <a:gdLst>
                  <a:gd name="T0" fmla="*/ 0 w 96"/>
                  <a:gd name="T1" fmla="*/ 2 h 53"/>
                  <a:gd name="T2" fmla="*/ 0 w 96"/>
                  <a:gd name="T3" fmla="*/ 2 h 53"/>
                  <a:gd name="T4" fmla="*/ 1 w 96"/>
                  <a:gd name="T5" fmla="*/ 2 h 53"/>
                  <a:gd name="T6" fmla="*/ 2 w 96"/>
                  <a:gd name="T7" fmla="*/ 1 h 53"/>
                  <a:gd name="T8" fmla="*/ 2 w 96"/>
                  <a:gd name="T9" fmla="*/ 1 h 53"/>
                  <a:gd name="T10" fmla="*/ 3 w 96"/>
                  <a:gd name="T11" fmla="*/ 1 h 53"/>
                  <a:gd name="T12" fmla="*/ 3 w 96"/>
                  <a:gd name="T13" fmla="*/ 1 h 53"/>
                  <a:gd name="T14" fmla="*/ 3 w 96"/>
                  <a:gd name="T15" fmla="*/ 0 h 53"/>
                  <a:gd name="T16" fmla="*/ 4 w 96"/>
                  <a:gd name="T17" fmla="*/ 0 h 53"/>
                  <a:gd name="T18" fmla="*/ 4 w 96"/>
                  <a:gd name="T19" fmla="*/ 0 h 53"/>
                  <a:gd name="T20" fmla="*/ 3 w 96"/>
                  <a:gd name="T21" fmla="*/ 0 h 53"/>
                  <a:gd name="T22" fmla="*/ 3 w 96"/>
                  <a:gd name="T23" fmla="*/ 1 h 53"/>
                  <a:gd name="T24" fmla="*/ 2 w 96"/>
                  <a:gd name="T25" fmla="*/ 1 h 53"/>
                  <a:gd name="T26" fmla="*/ 2 w 96"/>
                  <a:gd name="T27" fmla="*/ 1 h 53"/>
                  <a:gd name="T28" fmla="*/ 1 w 96"/>
                  <a:gd name="T29" fmla="*/ 2 h 53"/>
                  <a:gd name="T30" fmla="*/ 0 w 96"/>
                  <a:gd name="T31" fmla="*/ 2 h 53"/>
                  <a:gd name="T32" fmla="*/ 0 w 96"/>
                  <a:gd name="T33" fmla="*/ 2 h 53"/>
                  <a:gd name="T34" fmla="*/ 0 w 96"/>
                  <a:gd name="T35" fmla="*/ 2 h 53"/>
                  <a:gd name="T36" fmla="*/ 0 w 96"/>
                  <a:gd name="T37" fmla="*/ 2 h 53"/>
                  <a:gd name="T38" fmla="*/ 0 w 96"/>
                  <a:gd name="T39" fmla="*/ 2 h 5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96" h="53">
                    <a:moveTo>
                      <a:pt x="2" y="53"/>
                    </a:moveTo>
                    <a:lnTo>
                      <a:pt x="11" y="47"/>
                    </a:lnTo>
                    <a:lnTo>
                      <a:pt x="30" y="38"/>
                    </a:lnTo>
                    <a:lnTo>
                      <a:pt x="55" y="23"/>
                    </a:lnTo>
                    <a:lnTo>
                      <a:pt x="61" y="21"/>
                    </a:lnTo>
                    <a:lnTo>
                      <a:pt x="67" y="18"/>
                    </a:lnTo>
                    <a:lnTo>
                      <a:pt x="74" y="13"/>
                    </a:lnTo>
                    <a:lnTo>
                      <a:pt x="87" y="5"/>
                    </a:lnTo>
                    <a:lnTo>
                      <a:pt x="93" y="2"/>
                    </a:lnTo>
                    <a:lnTo>
                      <a:pt x="96" y="0"/>
                    </a:lnTo>
                    <a:lnTo>
                      <a:pt x="81" y="9"/>
                    </a:lnTo>
                    <a:lnTo>
                      <a:pt x="70" y="14"/>
                    </a:lnTo>
                    <a:lnTo>
                      <a:pt x="55" y="22"/>
                    </a:lnTo>
                    <a:lnTo>
                      <a:pt x="40" y="30"/>
                    </a:lnTo>
                    <a:lnTo>
                      <a:pt x="23" y="39"/>
                    </a:lnTo>
                    <a:lnTo>
                      <a:pt x="11" y="45"/>
                    </a:lnTo>
                    <a:lnTo>
                      <a:pt x="0" y="52"/>
                    </a:lnTo>
                    <a:lnTo>
                      <a:pt x="0" y="53"/>
                    </a:lnTo>
                    <a:lnTo>
                      <a:pt x="2" y="53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23" name="Freeform 385">
                <a:extLst>
                  <a:ext uri="{FF2B5EF4-FFF2-40B4-BE49-F238E27FC236}">
                    <a16:creationId xmlns:a16="http://schemas.microsoft.com/office/drawing/2014/main" id="{1837FF1F-CE03-419A-8E7E-C3B679041E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1857"/>
                <a:ext cx="2" cy="2"/>
              </a:xfrm>
              <a:custGeom>
                <a:avLst/>
                <a:gdLst>
                  <a:gd name="T0" fmla="*/ 0 w 11"/>
                  <a:gd name="T1" fmla="*/ 0 h 11"/>
                  <a:gd name="T2" fmla="*/ 0 w 11"/>
                  <a:gd name="T3" fmla="*/ 0 h 11"/>
                  <a:gd name="T4" fmla="*/ 0 w 11"/>
                  <a:gd name="T5" fmla="*/ 0 h 11"/>
                  <a:gd name="T6" fmla="*/ 0 w 11"/>
                  <a:gd name="T7" fmla="*/ 0 h 11"/>
                  <a:gd name="T8" fmla="*/ 0 w 11"/>
                  <a:gd name="T9" fmla="*/ 0 h 11"/>
                  <a:gd name="T10" fmla="*/ 0 w 11"/>
                  <a:gd name="T11" fmla="*/ 0 h 11"/>
                  <a:gd name="T12" fmla="*/ 0 w 11"/>
                  <a:gd name="T13" fmla="*/ 0 h 11"/>
                  <a:gd name="T14" fmla="*/ 0 w 11"/>
                  <a:gd name="T15" fmla="*/ 0 h 11"/>
                  <a:gd name="T16" fmla="*/ 0 w 11"/>
                  <a:gd name="T17" fmla="*/ 0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11">
                    <a:moveTo>
                      <a:pt x="0" y="0"/>
                    </a:moveTo>
                    <a:lnTo>
                      <a:pt x="5" y="2"/>
                    </a:lnTo>
                    <a:lnTo>
                      <a:pt x="9" y="5"/>
                    </a:lnTo>
                    <a:lnTo>
                      <a:pt x="10" y="9"/>
                    </a:lnTo>
                    <a:lnTo>
                      <a:pt x="11" y="11"/>
                    </a:lnTo>
                    <a:lnTo>
                      <a:pt x="9" y="4"/>
                    </a:lnTo>
                    <a:lnTo>
                      <a:pt x="4" y="2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24" name="Freeform 386">
                <a:extLst>
                  <a:ext uri="{FF2B5EF4-FFF2-40B4-BE49-F238E27FC236}">
                    <a16:creationId xmlns:a16="http://schemas.microsoft.com/office/drawing/2014/main" id="{10FC953A-D19D-44A7-B4E1-D0D5D20226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9" y="1855"/>
                <a:ext cx="3" cy="2"/>
              </a:xfrm>
              <a:custGeom>
                <a:avLst/>
                <a:gdLst>
                  <a:gd name="T0" fmla="*/ 0 w 16"/>
                  <a:gd name="T1" fmla="*/ 0 h 9"/>
                  <a:gd name="T2" fmla="*/ 0 w 16"/>
                  <a:gd name="T3" fmla="*/ 0 h 9"/>
                  <a:gd name="T4" fmla="*/ 0 w 16"/>
                  <a:gd name="T5" fmla="*/ 0 h 9"/>
                  <a:gd name="T6" fmla="*/ 0 w 16"/>
                  <a:gd name="T7" fmla="*/ 0 h 9"/>
                  <a:gd name="T8" fmla="*/ 1 w 16"/>
                  <a:gd name="T9" fmla="*/ 0 h 9"/>
                  <a:gd name="T10" fmla="*/ 1 w 16"/>
                  <a:gd name="T11" fmla="*/ 0 h 9"/>
                  <a:gd name="T12" fmla="*/ 1 w 16"/>
                  <a:gd name="T13" fmla="*/ 0 h 9"/>
                  <a:gd name="T14" fmla="*/ 0 w 16"/>
                  <a:gd name="T15" fmla="*/ 0 h 9"/>
                  <a:gd name="T16" fmla="*/ 0 w 16"/>
                  <a:gd name="T17" fmla="*/ 0 h 9"/>
                  <a:gd name="T18" fmla="*/ 0 w 16"/>
                  <a:gd name="T19" fmla="*/ 0 h 9"/>
                  <a:gd name="T20" fmla="*/ 0 w 16"/>
                  <a:gd name="T21" fmla="*/ 0 h 9"/>
                  <a:gd name="T22" fmla="*/ 0 w 16"/>
                  <a:gd name="T23" fmla="*/ 0 h 9"/>
                  <a:gd name="T24" fmla="*/ 0 w 16"/>
                  <a:gd name="T25" fmla="*/ 0 h 9"/>
                  <a:gd name="T26" fmla="*/ 0 w 16"/>
                  <a:gd name="T27" fmla="*/ 0 h 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6" h="9">
                    <a:moveTo>
                      <a:pt x="0" y="0"/>
                    </a:moveTo>
                    <a:lnTo>
                      <a:pt x="5" y="1"/>
                    </a:lnTo>
                    <a:lnTo>
                      <a:pt x="8" y="3"/>
                    </a:lnTo>
                    <a:lnTo>
                      <a:pt x="12" y="5"/>
                    </a:lnTo>
                    <a:lnTo>
                      <a:pt x="15" y="9"/>
                    </a:lnTo>
                    <a:lnTo>
                      <a:pt x="16" y="9"/>
                    </a:lnTo>
                    <a:lnTo>
                      <a:pt x="14" y="6"/>
                    </a:lnTo>
                    <a:lnTo>
                      <a:pt x="13" y="5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25" name="Freeform 387">
                <a:extLst>
                  <a:ext uri="{FF2B5EF4-FFF2-40B4-BE49-F238E27FC236}">
                    <a16:creationId xmlns:a16="http://schemas.microsoft.com/office/drawing/2014/main" id="{E9A8BF00-2BA2-40C0-8C83-C58C7B109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5" y="1852"/>
                <a:ext cx="2" cy="1"/>
              </a:xfrm>
              <a:custGeom>
                <a:avLst/>
                <a:gdLst>
                  <a:gd name="T0" fmla="*/ 0 w 9"/>
                  <a:gd name="T1" fmla="*/ 0 h 4"/>
                  <a:gd name="T2" fmla="*/ 0 w 9"/>
                  <a:gd name="T3" fmla="*/ 0 h 4"/>
                  <a:gd name="T4" fmla="*/ 0 w 9"/>
                  <a:gd name="T5" fmla="*/ 0 h 4"/>
                  <a:gd name="T6" fmla="*/ 0 w 9"/>
                  <a:gd name="T7" fmla="*/ 0 h 4"/>
                  <a:gd name="T8" fmla="*/ 0 w 9"/>
                  <a:gd name="T9" fmla="*/ 0 h 4"/>
                  <a:gd name="T10" fmla="*/ 0 w 9"/>
                  <a:gd name="T11" fmla="*/ 0 h 4"/>
                  <a:gd name="T12" fmla="*/ 0 w 9"/>
                  <a:gd name="T13" fmla="*/ 0 h 4"/>
                  <a:gd name="T14" fmla="*/ 0 w 9"/>
                  <a:gd name="T15" fmla="*/ 0 h 4"/>
                  <a:gd name="T16" fmla="*/ 0 w 9"/>
                  <a:gd name="T17" fmla="*/ 0 h 4"/>
                  <a:gd name="T18" fmla="*/ 0 w 9"/>
                  <a:gd name="T19" fmla="*/ 0 h 4"/>
                  <a:gd name="T20" fmla="*/ 0 w 9"/>
                  <a:gd name="T21" fmla="*/ 0 h 4"/>
                  <a:gd name="T22" fmla="*/ 0 w 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0" y="0"/>
                    </a:moveTo>
                    <a:lnTo>
                      <a:pt x="4" y="1"/>
                    </a:lnTo>
                    <a:lnTo>
                      <a:pt x="6" y="1"/>
                    </a:lnTo>
                    <a:lnTo>
                      <a:pt x="8" y="3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26" name="Freeform 388">
                <a:extLst>
                  <a:ext uri="{FF2B5EF4-FFF2-40B4-BE49-F238E27FC236}">
                    <a16:creationId xmlns:a16="http://schemas.microsoft.com/office/drawing/2014/main" id="{01C29DB4-AB2F-48B6-9BF8-52294DBE4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3" y="1849"/>
                <a:ext cx="4" cy="3"/>
              </a:xfrm>
              <a:custGeom>
                <a:avLst/>
                <a:gdLst>
                  <a:gd name="T0" fmla="*/ 0 w 20"/>
                  <a:gd name="T1" fmla="*/ 1 h 13"/>
                  <a:gd name="T2" fmla="*/ 0 w 20"/>
                  <a:gd name="T3" fmla="*/ 0 h 13"/>
                  <a:gd name="T4" fmla="*/ 0 w 20"/>
                  <a:gd name="T5" fmla="*/ 0 h 13"/>
                  <a:gd name="T6" fmla="*/ 1 w 20"/>
                  <a:gd name="T7" fmla="*/ 0 h 13"/>
                  <a:gd name="T8" fmla="*/ 1 w 20"/>
                  <a:gd name="T9" fmla="*/ 0 h 13"/>
                  <a:gd name="T10" fmla="*/ 1 w 20"/>
                  <a:gd name="T11" fmla="*/ 0 h 13"/>
                  <a:gd name="T12" fmla="*/ 0 w 20"/>
                  <a:gd name="T13" fmla="*/ 0 h 13"/>
                  <a:gd name="T14" fmla="*/ 0 w 20"/>
                  <a:gd name="T15" fmla="*/ 0 h 13"/>
                  <a:gd name="T16" fmla="*/ 0 w 20"/>
                  <a:gd name="T17" fmla="*/ 0 h 13"/>
                  <a:gd name="T18" fmla="*/ 0 w 20"/>
                  <a:gd name="T19" fmla="*/ 1 h 13"/>
                  <a:gd name="T20" fmla="*/ 0 w 20"/>
                  <a:gd name="T21" fmla="*/ 1 h 13"/>
                  <a:gd name="T22" fmla="*/ 0 w 20"/>
                  <a:gd name="T23" fmla="*/ 1 h 13"/>
                  <a:gd name="T24" fmla="*/ 0 w 20"/>
                  <a:gd name="T25" fmla="*/ 1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" h="13">
                    <a:moveTo>
                      <a:pt x="2" y="13"/>
                    </a:moveTo>
                    <a:lnTo>
                      <a:pt x="4" y="10"/>
                    </a:lnTo>
                    <a:lnTo>
                      <a:pt x="8" y="7"/>
                    </a:lnTo>
                    <a:lnTo>
                      <a:pt x="13" y="5"/>
                    </a:lnTo>
                    <a:lnTo>
                      <a:pt x="19" y="2"/>
                    </a:lnTo>
                    <a:lnTo>
                      <a:pt x="20" y="0"/>
                    </a:lnTo>
                    <a:lnTo>
                      <a:pt x="12" y="4"/>
                    </a:lnTo>
                    <a:lnTo>
                      <a:pt x="8" y="6"/>
                    </a:lnTo>
                    <a:lnTo>
                      <a:pt x="2" y="10"/>
                    </a:lnTo>
                    <a:lnTo>
                      <a:pt x="0" y="12"/>
                    </a:lnTo>
                    <a:lnTo>
                      <a:pt x="0" y="13"/>
                    </a:lnTo>
                    <a:lnTo>
                      <a:pt x="2" y="13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27" name="Freeform 389">
                <a:extLst>
                  <a:ext uri="{FF2B5EF4-FFF2-40B4-BE49-F238E27FC236}">
                    <a16:creationId xmlns:a16="http://schemas.microsoft.com/office/drawing/2014/main" id="{6045FA53-0992-44C6-B04E-7B1D26699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7" y="1851"/>
                <a:ext cx="5" cy="4"/>
              </a:xfrm>
              <a:custGeom>
                <a:avLst/>
                <a:gdLst>
                  <a:gd name="T0" fmla="*/ 0 w 26"/>
                  <a:gd name="T1" fmla="*/ 1 h 19"/>
                  <a:gd name="T2" fmla="*/ 0 w 26"/>
                  <a:gd name="T3" fmla="*/ 1 h 19"/>
                  <a:gd name="T4" fmla="*/ 0 w 26"/>
                  <a:gd name="T5" fmla="*/ 0 h 19"/>
                  <a:gd name="T6" fmla="*/ 1 w 26"/>
                  <a:gd name="T7" fmla="*/ 0 h 19"/>
                  <a:gd name="T8" fmla="*/ 1 w 26"/>
                  <a:gd name="T9" fmla="*/ 0 h 19"/>
                  <a:gd name="T10" fmla="*/ 1 w 26"/>
                  <a:gd name="T11" fmla="*/ 0 h 19"/>
                  <a:gd name="T12" fmla="*/ 1 w 26"/>
                  <a:gd name="T13" fmla="*/ 0 h 19"/>
                  <a:gd name="T14" fmla="*/ 1 w 26"/>
                  <a:gd name="T15" fmla="*/ 0 h 19"/>
                  <a:gd name="T16" fmla="*/ 1 w 26"/>
                  <a:gd name="T17" fmla="*/ 0 h 19"/>
                  <a:gd name="T18" fmla="*/ 1 w 26"/>
                  <a:gd name="T19" fmla="*/ 0 h 19"/>
                  <a:gd name="T20" fmla="*/ 0 w 26"/>
                  <a:gd name="T21" fmla="*/ 0 h 19"/>
                  <a:gd name="T22" fmla="*/ 0 w 26"/>
                  <a:gd name="T23" fmla="*/ 1 h 19"/>
                  <a:gd name="T24" fmla="*/ 0 w 26"/>
                  <a:gd name="T25" fmla="*/ 1 h 19"/>
                  <a:gd name="T26" fmla="*/ 0 w 26"/>
                  <a:gd name="T27" fmla="*/ 1 h 19"/>
                  <a:gd name="T28" fmla="*/ 0 w 26"/>
                  <a:gd name="T29" fmla="*/ 1 h 19"/>
                  <a:gd name="T30" fmla="*/ 0 w 26"/>
                  <a:gd name="T31" fmla="*/ 1 h 19"/>
                  <a:gd name="T32" fmla="*/ 0 w 26"/>
                  <a:gd name="T33" fmla="*/ 1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6" h="19">
                    <a:moveTo>
                      <a:pt x="3" y="19"/>
                    </a:moveTo>
                    <a:lnTo>
                      <a:pt x="6" y="15"/>
                    </a:lnTo>
                    <a:lnTo>
                      <a:pt x="11" y="11"/>
                    </a:lnTo>
                    <a:lnTo>
                      <a:pt x="21" y="5"/>
                    </a:lnTo>
                    <a:lnTo>
                      <a:pt x="24" y="2"/>
                    </a:lnTo>
                    <a:lnTo>
                      <a:pt x="26" y="2"/>
                    </a:lnTo>
                    <a:lnTo>
                      <a:pt x="26" y="0"/>
                    </a:lnTo>
                    <a:lnTo>
                      <a:pt x="23" y="3"/>
                    </a:lnTo>
                    <a:lnTo>
                      <a:pt x="20" y="5"/>
                    </a:lnTo>
                    <a:lnTo>
                      <a:pt x="15" y="6"/>
                    </a:lnTo>
                    <a:lnTo>
                      <a:pt x="11" y="9"/>
                    </a:lnTo>
                    <a:lnTo>
                      <a:pt x="9" y="12"/>
                    </a:lnTo>
                    <a:lnTo>
                      <a:pt x="2" y="17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2" y="19"/>
                    </a:lnTo>
                    <a:lnTo>
                      <a:pt x="3" y="19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28" name="Freeform 390">
                <a:extLst>
                  <a:ext uri="{FF2B5EF4-FFF2-40B4-BE49-F238E27FC236}">
                    <a16:creationId xmlns:a16="http://schemas.microsoft.com/office/drawing/2014/main" id="{52956A3D-DCA6-4A28-8EB6-43E3370597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0" y="1876"/>
                <a:ext cx="11" cy="34"/>
              </a:xfrm>
              <a:custGeom>
                <a:avLst/>
                <a:gdLst>
                  <a:gd name="T0" fmla="*/ 0 w 56"/>
                  <a:gd name="T1" fmla="*/ 1 h 167"/>
                  <a:gd name="T2" fmla="*/ 0 w 56"/>
                  <a:gd name="T3" fmla="*/ 1 h 167"/>
                  <a:gd name="T4" fmla="*/ 0 w 56"/>
                  <a:gd name="T5" fmla="*/ 1 h 167"/>
                  <a:gd name="T6" fmla="*/ 0 w 56"/>
                  <a:gd name="T7" fmla="*/ 2 h 167"/>
                  <a:gd name="T8" fmla="*/ 0 w 56"/>
                  <a:gd name="T9" fmla="*/ 2 h 167"/>
                  <a:gd name="T10" fmla="*/ 0 w 56"/>
                  <a:gd name="T11" fmla="*/ 3 h 167"/>
                  <a:gd name="T12" fmla="*/ 0 w 56"/>
                  <a:gd name="T13" fmla="*/ 3 h 167"/>
                  <a:gd name="T14" fmla="*/ 0 w 56"/>
                  <a:gd name="T15" fmla="*/ 3 h 167"/>
                  <a:gd name="T16" fmla="*/ 0 w 56"/>
                  <a:gd name="T17" fmla="*/ 4 h 167"/>
                  <a:gd name="T18" fmla="*/ 0 w 56"/>
                  <a:gd name="T19" fmla="*/ 4 h 167"/>
                  <a:gd name="T20" fmla="*/ 0 w 56"/>
                  <a:gd name="T21" fmla="*/ 4 h 167"/>
                  <a:gd name="T22" fmla="*/ 0 w 56"/>
                  <a:gd name="T23" fmla="*/ 4 h 167"/>
                  <a:gd name="T24" fmla="*/ 1 w 56"/>
                  <a:gd name="T25" fmla="*/ 5 h 167"/>
                  <a:gd name="T26" fmla="*/ 1 w 56"/>
                  <a:gd name="T27" fmla="*/ 5 h 167"/>
                  <a:gd name="T28" fmla="*/ 1 w 56"/>
                  <a:gd name="T29" fmla="*/ 6 h 167"/>
                  <a:gd name="T30" fmla="*/ 1 w 56"/>
                  <a:gd name="T31" fmla="*/ 6 h 167"/>
                  <a:gd name="T32" fmla="*/ 2 w 56"/>
                  <a:gd name="T33" fmla="*/ 7 h 167"/>
                  <a:gd name="T34" fmla="*/ 2 w 56"/>
                  <a:gd name="T35" fmla="*/ 7 h 167"/>
                  <a:gd name="T36" fmla="*/ 2 w 56"/>
                  <a:gd name="T37" fmla="*/ 5 h 167"/>
                  <a:gd name="T38" fmla="*/ 2 w 56"/>
                  <a:gd name="T39" fmla="*/ 5 h 167"/>
                  <a:gd name="T40" fmla="*/ 2 w 56"/>
                  <a:gd name="T41" fmla="*/ 5 h 167"/>
                  <a:gd name="T42" fmla="*/ 2 w 56"/>
                  <a:gd name="T43" fmla="*/ 5 h 167"/>
                  <a:gd name="T44" fmla="*/ 2 w 56"/>
                  <a:gd name="T45" fmla="*/ 4 h 167"/>
                  <a:gd name="T46" fmla="*/ 2 w 56"/>
                  <a:gd name="T47" fmla="*/ 4 h 167"/>
                  <a:gd name="T48" fmla="*/ 2 w 56"/>
                  <a:gd name="T49" fmla="*/ 3 h 167"/>
                  <a:gd name="T50" fmla="*/ 2 w 56"/>
                  <a:gd name="T51" fmla="*/ 4 h 167"/>
                  <a:gd name="T52" fmla="*/ 2 w 56"/>
                  <a:gd name="T53" fmla="*/ 3 h 167"/>
                  <a:gd name="T54" fmla="*/ 2 w 56"/>
                  <a:gd name="T55" fmla="*/ 3 h 167"/>
                  <a:gd name="T56" fmla="*/ 2 w 56"/>
                  <a:gd name="T57" fmla="*/ 2 h 167"/>
                  <a:gd name="T58" fmla="*/ 2 w 56"/>
                  <a:gd name="T59" fmla="*/ 2 h 167"/>
                  <a:gd name="T60" fmla="*/ 2 w 56"/>
                  <a:gd name="T61" fmla="*/ 2 h 167"/>
                  <a:gd name="T62" fmla="*/ 1 w 56"/>
                  <a:gd name="T63" fmla="*/ 2 h 167"/>
                  <a:gd name="T64" fmla="*/ 1 w 56"/>
                  <a:gd name="T65" fmla="*/ 1 h 167"/>
                  <a:gd name="T66" fmla="*/ 1 w 56"/>
                  <a:gd name="T67" fmla="*/ 1 h 167"/>
                  <a:gd name="T68" fmla="*/ 1 w 56"/>
                  <a:gd name="T69" fmla="*/ 1 h 167"/>
                  <a:gd name="T70" fmla="*/ 1 w 56"/>
                  <a:gd name="T71" fmla="*/ 1 h 167"/>
                  <a:gd name="T72" fmla="*/ 0 w 56"/>
                  <a:gd name="T73" fmla="*/ 1 h 167"/>
                  <a:gd name="T74" fmla="*/ 0 w 56"/>
                  <a:gd name="T75" fmla="*/ 0 h 167"/>
                  <a:gd name="T76" fmla="*/ 0 w 56"/>
                  <a:gd name="T77" fmla="*/ 0 h 167"/>
                  <a:gd name="T78" fmla="*/ 0 w 56"/>
                  <a:gd name="T79" fmla="*/ 0 h 16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56" h="167">
                    <a:moveTo>
                      <a:pt x="7" y="11"/>
                    </a:moveTo>
                    <a:lnTo>
                      <a:pt x="9" y="22"/>
                    </a:lnTo>
                    <a:lnTo>
                      <a:pt x="8" y="22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3" y="38"/>
                    </a:lnTo>
                    <a:lnTo>
                      <a:pt x="5" y="39"/>
                    </a:lnTo>
                    <a:lnTo>
                      <a:pt x="7" y="41"/>
                    </a:lnTo>
                    <a:lnTo>
                      <a:pt x="2" y="49"/>
                    </a:lnTo>
                    <a:lnTo>
                      <a:pt x="1" y="50"/>
                    </a:lnTo>
                    <a:lnTo>
                      <a:pt x="0" y="62"/>
                    </a:lnTo>
                    <a:lnTo>
                      <a:pt x="1" y="64"/>
                    </a:lnTo>
                    <a:lnTo>
                      <a:pt x="2" y="67"/>
                    </a:lnTo>
                    <a:lnTo>
                      <a:pt x="8" y="72"/>
                    </a:lnTo>
                    <a:lnTo>
                      <a:pt x="8" y="76"/>
                    </a:lnTo>
                    <a:lnTo>
                      <a:pt x="5" y="82"/>
                    </a:lnTo>
                    <a:lnTo>
                      <a:pt x="5" y="88"/>
                    </a:lnTo>
                    <a:lnTo>
                      <a:pt x="5" y="97"/>
                    </a:lnTo>
                    <a:lnTo>
                      <a:pt x="7" y="99"/>
                    </a:lnTo>
                    <a:lnTo>
                      <a:pt x="8" y="105"/>
                    </a:lnTo>
                    <a:lnTo>
                      <a:pt x="9" y="107"/>
                    </a:lnTo>
                    <a:lnTo>
                      <a:pt x="11" y="99"/>
                    </a:lnTo>
                    <a:lnTo>
                      <a:pt x="12" y="99"/>
                    </a:lnTo>
                    <a:lnTo>
                      <a:pt x="14" y="102"/>
                    </a:lnTo>
                    <a:lnTo>
                      <a:pt x="17" y="111"/>
                    </a:lnTo>
                    <a:lnTo>
                      <a:pt x="17" y="124"/>
                    </a:lnTo>
                    <a:lnTo>
                      <a:pt x="18" y="135"/>
                    </a:lnTo>
                    <a:lnTo>
                      <a:pt x="21" y="144"/>
                    </a:lnTo>
                    <a:lnTo>
                      <a:pt x="24" y="147"/>
                    </a:lnTo>
                    <a:lnTo>
                      <a:pt x="26" y="143"/>
                    </a:lnTo>
                    <a:lnTo>
                      <a:pt x="30" y="148"/>
                    </a:lnTo>
                    <a:lnTo>
                      <a:pt x="35" y="156"/>
                    </a:lnTo>
                    <a:lnTo>
                      <a:pt x="44" y="164"/>
                    </a:lnTo>
                    <a:lnTo>
                      <a:pt x="52" y="167"/>
                    </a:lnTo>
                    <a:lnTo>
                      <a:pt x="52" y="156"/>
                    </a:lnTo>
                    <a:lnTo>
                      <a:pt x="52" y="149"/>
                    </a:lnTo>
                    <a:lnTo>
                      <a:pt x="53" y="135"/>
                    </a:lnTo>
                    <a:lnTo>
                      <a:pt x="51" y="125"/>
                    </a:lnTo>
                    <a:lnTo>
                      <a:pt x="50" y="117"/>
                    </a:lnTo>
                    <a:lnTo>
                      <a:pt x="51" y="117"/>
                    </a:lnTo>
                    <a:lnTo>
                      <a:pt x="51" y="116"/>
                    </a:lnTo>
                    <a:lnTo>
                      <a:pt x="53" y="117"/>
                    </a:lnTo>
                    <a:lnTo>
                      <a:pt x="54" y="113"/>
                    </a:lnTo>
                    <a:lnTo>
                      <a:pt x="52" y="107"/>
                    </a:lnTo>
                    <a:lnTo>
                      <a:pt x="51" y="99"/>
                    </a:lnTo>
                    <a:lnTo>
                      <a:pt x="50" y="93"/>
                    </a:lnTo>
                    <a:lnTo>
                      <a:pt x="47" y="89"/>
                    </a:lnTo>
                    <a:lnTo>
                      <a:pt x="47" y="87"/>
                    </a:lnTo>
                    <a:lnTo>
                      <a:pt x="48" y="84"/>
                    </a:lnTo>
                    <a:lnTo>
                      <a:pt x="53" y="87"/>
                    </a:lnTo>
                    <a:lnTo>
                      <a:pt x="56" y="90"/>
                    </a:lnTo>
                    <a:lnTo>
                      <a:pt x="55" y="83"/>
                    </a:lnTo>
                    <a:lnTo>
                      <a:pt x="54" y="77"/>
                    </a:lnTo>
                    <a:lnTo>
                      <a:pt x="52" y="73"/>
                    </a:lnTo>
                    <a:lnTo>
                      <a:pt x="47" y="70"/>
                    </a:lnTo>
                    <a:lnTo>
                      <a:pt x="46" y="66"/>
                    </a:lnTo>
                    <a:lnTo>
                      <a:pt x="43" y="58"/>
                    </a:lnTo>
                    <a:lnTo>
                      <a:pt x="43" y="54"/>
                    </a:lnTo>
                    <a:lnTo>
                      <a:pt x="50" y="55"/>
                    </a:lnTo>
                    <a:lnTo>
                      <a:pt x="51" y="50"/>
                    </a:lnTo>
                    <a:lnTo>
                      <a:pt x="47" y="45"/>
                    </a:lnTo>
                    <a:lnTo>
                      <a:pt x="43" y="42"/>
                    </a:lnTo>
                    <a:lnTo>
                      <a:pt x="38" y="38"/>
                    </a:lnTo>
                    <a:lnTo>
                      <a:pt x="37" y="36"/>
                    </a:lnTo>
                    <a:lnTo>
                      <a:pt x="33" y="30"/>
                    </a:lnTo>
                    <a:lnTo>
                      <a:pt x="29" y="25"/>
                    </a:lnTo>
                    <a:lnTo>
                      <a:pt x="33" y="26"/>
                    </a:lnTo>
                    <a:lnTo>
                      <a:pt x="35" y="25"/>
                    </a:lnTo>
                    <a:lnTo>
                      <a:pt x="36" y="23"/>
                    </a:lnTo>
                    <a:lnTo>
                      <a:pt x="33" y="17"/>
                    </a:lnTo>
                    <a:lnTo>
                      <a:pt x="27" y="15"/>
                    </a:lnTo>
                    <a:lnTo>
                      <a:pt x="20" y="13"/>
                    </a:lnTo>
                    <a:lnTo>
                      <a:pt x="12" y="17"/>
                    </a:lnTo>
                    <a:lnTo>
                      <a:pt x="11" y="13"/>
                    </a:lnTo>
                    <a:lnTo>
                      <a:pt x="10" y="6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4" y="5"/>
                    </a:lnTo>
                    <a:lnTo>
                      <a:pt x="7" y="11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29" name="Freeform 391">
                <a:extLst>
                  <a:ext uri="{FF2B5EF4-FFF2-40B4-BE49-F238E27FC236}">
                    <a16:creationId xmlns:a16="http://schemas.microsoft.com/office/drawing/2014/main" id="{77FE121E-BAF2-4F25-8349-FF6CB570CE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0" y="1877"/>
                <a:ext cx="10" cy="29"/>
              </a:xfrm>
              <a:custGeom>
                <a:avLst/>
                <a:gdLst>
                  <a:gd name="T0" fmla="*/ 0 w 52"/>
                  <a:gd name="T1" fmla="*/ 0 h 143"/>
                  <a:gd name="T2" fmla="*/ 0 w 52"/>
                  <a:gd name="T3" fmla="*/ 1 h 143"/>
                  <a:gd name="T4" fmla="*/ 1 w 52"/>
                  <a:gd name="T5" fmla="*/ 2 h 143"/>
                  <a:gd name="T6" fmla="*/ 1 w 52"/>
                  <a:gd name="T7" fmla="*/ 3 h 143"/>
                  <a:gd name="T8" fmla="*/ 1 w 52"/>
                  <a:gd name="T9" fmla="*/ 4 h 143"/>
                  <a:gd name="T10" fmla="*/ 1 w 52"/>
                  <a:gd name="T11" fmla="*/ 4 h 143"/>
                  <a:gd name="T12" fmla="*/ 2 w 52"/>
                  <a:gd name="T13" fmla="*/ 5 h 143"/>
                  <a:gd name="T14" fmla="*/ 2 w 52"/>
                  <a:gd name="T15" fmla="*/ 5 h 143"/>
                  <a:gd name="T16" fmla="*/ 2 w 52"/>
                  <a:gd name="T17" fmla="*/ 6 h 143"/>
                  <a:gd name="T18" fmla="*/ 2 w 52"/>
                  <a:gd name="T19" fmla="*/ 6 h 143"/>
                  <a:gd name="T20" fmla="*/ 2 w 52"/>
                  <a:gd name="T21" fmla="*/ 5 h 143"/>
                  <a:gd name="T22" fmla="*/ 1 w 52"/>
                  <a:gd name="T23" fmla="*/ 4 h 143"/>
                  <a:gd name="T24" fmla="*/ 1 w 52"/>
                  <a:gd name="T25" fmla="*/ 3 h 143"/>
                  <a:gd name="T26" fmla="*/ 1 w 52"/>
                  <a:gd name="T27" fmla="*/ 2 h 143"/>
                  <a:gd name="T28" fmla="*/ 1 w 52"/>
                  <a:gd name="T29" fmla="*/ 1 h 143"/>
                  <a:gd name="T30" fmla="*/ 0 w 52"/>
                  <a:gd name="T31" fmla="*/ 1 h 143"/>
                  <a:gd name="T32" fmla="*/ 0 w 52"/>
                  <a:gd name="T33" fmla="*/ 0 h 143"/>
                  <a:gd name="T34" fmla="*/ 0 w 52"/>
                  <a:gd name="T35" fmla="*/ 0 h 143"/>
                  <a:gd name="T36" fmla="*/ 0 w 52"/>
                  <a:gd name="T37" fmla="*/ 0 h 143"/>
                  <a:gd name="T38" fmla="*/ 0 w 52"/>
                  <a:gd name="T39" fmla="*/ 0 h 14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2" h="143">
                    <a:moveTo>
                      <a:pt x="0" y="2"/>
                    </a:moveTo>
                    <a:lnTo>
                      <a:pt x="5" y="17"/>
                    </a:lnTo>
                    <a:lnTo>
                      <a:pt x="14" y="45"/>
                    </a:lnTo>
                    <a:lnTo>
                      <a:pt x="29" y="83"/>
                    </a:lnTo>
                    <a:lnTo>
                      <a:pt x="31" y="91"/>
                    </a:lnTo>
                    <a:lnTo>
                      <a:pt x="35" y="101"/>
                    </a:lnTo>
                    <a:lnTo>
                      <a:pt x="39" y="111"/>
                    </a:lnTo>
                    <a:lnTo>
                      <a:pt x="46" y="130"/>
                    </a:lnTo>
                    <a:lnTo>
                      <a:pt x="51" y="138"/>
                    </a:lnTo>
                    <a:lnTo>
                      <a:pt x="52" y="143"/>
                    </a:lnTo>
                    <a:lnTo>
                      <a:pt x="44" y="120"/>
                    </a:lnTo>
                    <a:lnTo>
                      <a:pt x="37" y="104"/>
                    </a:lnTo>
                    <a:lnTo>
                      <a:pt x="30" y="82"/>
                    </a:lnTo>
                    <a:lnTo>
                      <a:pt x="22" y="59"/>
                    </a:lnTo>
                    <a:lnTo>
                      <a:pt x="13" y="34"/>
                    </a:lnTo>
                    <a:lnTo>
                      <a:pt x="8" y="17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30" name="Freeform 392">
                <a:extLst>
                  <a:ext uri="{FF2B5EF4-FFF2-40B4-BE49-F238E27FC236}">
                    <a16:creationId xmlns:a16="http://schemas.microsoft.com/office/drawing/2014/main" id="{8D2094AF-E819-487C-AC16-0EA8AC4781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0" y="1883"/>
                <a:ext cx="2" cy="5"/>
              </a:xfrm>
              <a:custGeom>
                <a:avLst/>
                <a:gdLst>
                  <a:gd name="T0" fmla="*/ 0 w 10"/>
                  <a:gd name="T1" fmla="*/ 0 h 23"/>
                  <a:gd name="T2" fmla="*/ 0 w 10"/>
                  <a:gd name="T3" fmla="*/ 0 h 23"/>
                  <a:gd name="T4" fmla="*/ 0 w 10"/>
                  <a:gd name="T5" fmla="*/ 1 h 23"/>
                  <a:gd name="T6" fmla="*/ 0 w 10"/>
                  <a:gd name="T7" fmla="*/ 1 h 23"/>
                  <a:gd name="T8" fmla="*/ 0 w 10"/>
                  <a:gd name="T9" fmla="*/ 1 h 23"/>
                  <a:gd name="T10" fmla="*/ 0 w 10"/>
                  <a:gd name="T11" fmla="*/ 1 h 23"/>
                  <a:gd name="T12" fmla="*/ 0 w 10"/>
                  <a:gd name="T13" fmla="*/ 0 h 23"/>
                  <a:gd name="T14" fmla="*/ 0 w 10"/>
                  <a:gd name="T15" fmla="*/ 0 h 23"/>
                  <a:gd name="T16" fmla="*/ 0 w 10"/>
                  <a:gd name="T17" fmla="*/ 0 h 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23">
                    <a:moveTo>
                      <a:pt x="9" y="0"/>
                    </a:moveTo>
                    <a:lnTo>
                      <a:pt x="8" y="9"/>
                    </a:lnTo>
                    <a:lnTo>
                      <a:pt x="4" y="16"/>
                    </a:lnTo>
                    <a:lnTo>
                      <a:pt x="1" y="20"/>
                    </a:lnTo>
                    <a:lnTo>
                      <a:pt x="0" y="23"/>
                    </a:lnTo>
                    <a:lnTo>
                      <a:pt x="5" y="16"/>
                    </a:lnTo>
                    <a:lnTo>
                      <a:pt x="8" y="8"/>
                    </a:lnTo>
                    <a:lnTo>
                      <a:pt x="10" y="2"/>
                    </a:lnTo>
                    <a:lnTo>
                      <a:pt x="9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31" name="Freeform 393">
                <a:extLst>
                  <a:ext uri="{FF2B5EF4-FFF2-40B4-BE49-F238E27FC236}">
                    <a16:creationId xmlns:a16="http://schemas.microsoft.com/office/drawing/2014/main" id="{F2F803CA-6A29-4312-A569-90C5E2E04B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2" y="1888"/>
                <a:ext cx="2" cy="5"/>
              </a:xfrm>
              <a:custGeom>
                <a:avLst/>
                <a:gdLst>
                  <a:gd name="T0" fmla="*/ 1 w 8"/>
                  <a:gd name="T1" fmla="*/ 0 h 29"/>
                  <a:gd name="T2" fmla="*/ 1 w 8"/>
                  <a:gd name="T3" fmla="*/ 0 h 29"/>
                  <a:gd name="T4" fmla="*/ 0 w 8"/>
                  <a:gd name="T5" fmla="*/ 0 h 29"/>
                  <a:gd name="T6" fmla="*/ 0 w 8"/>
                  <a:gd name="T7" fmla="*/ 1 h 29"/>
                  <a:gd name="T8" fmla="*/ 0 w 8"/>
                  <a:gd name="T9" fmla="*/ 1 h 29"/>
                  <a:gd name="T10" fmla="*/ 0 w 8"/>
                  <a:gd name="T11" fmla="*/ 1 h 29"/>
                  <a:gd name="T12" fmla="*/ 0 w 8"/>
                  <a:gd name="T13" fmla="*/ 1 h 29"/>
                  <a:gd name="T14" fmla="*/ 0 w 8"/>
                  <a:gd name="T15" fmla="*/ 1 h 29"/>
                  <a:gd name="T16" fmla="*/ 1 w 8"/>
                  <a:gd name="T17" fmla="*/ 0 h 29"/>
                  <a:gd name="T18" fmla="*/ 1 w 8"/>
                  <a:gd name="T19" fmla="*/ 0 h 29"/>
                  <a:gd name="T20" fmla="*/ 1 w 8"/>
                  <a:gd name="T21" fmla="*/ 0 h 29"/>
                  <a:gd name="T22" fmla="*/ 1 w 8"/>
                  <a:gd name="T23" fmla="*/ 0 h 29"/>
                  <a:gd name="T24" fmla="*/ 1 w 8"/>
                  <a:gd name="T25" fmla="*/ 0 h 29"/>
                  <a:gd name="T26" fmla="*/ 1 w 8"/>
                  <a:gd name="T27" fmla="*/ 0 h 2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8" h="29">
                    <a:moveTo>
                      <a:pt x="7" y="0"/>
                    </a:moveTo>
                    <a:lnTo>
                      <a:pt x="6" y="8"/>
                    </a:lnTo>
                    <a:lnTo>
                      <a:pt x="4" y="14"/>
                    </a:lnTo>
                    <a:lnTo>
                      <a:pt x="2" y="20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2" y="25"/>
                    </a:lnTo>
                    <a:lnTo>
                      <a:pt x="3" y="21"/>
                    </a:lnTo>
                    <a:lnTo>
                      <a:pt x="6" y="12"/>
                    </a:lnTo>
                    <a:lnTo>
                      <a:pt x="7" y="10"/>
                    </a:lnTo>
                    <a:lnTo>
                      <a:pt x="7" y="8"/>
                    </a:lnTo>
                    <a:lnTo>
                      <a:pt x="8" y="3"/>
                    </a:lnTo>
                    <a:lnTo>
                      <a:pt x="8" y="1"/>
                    </a:lnTo>
                    <a:lnTo>
                      <a:pt x="7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32" name="Freeform 394">
                <a:extLst>
                  <a:ext uri="{FF2B5EF4-FFF2-40B4-BE49-F238E27FC236}">
                    <a16:creationId xmlns:a16="http://schemas.microsoft.com/office/drawing/2014/main" id="{42040271-87DA-44B2-A7F7-D051B996E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6" y="1897"/>
                <a:ext cx="1" cy="3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0 h 16"/>
                  <a:gd name="T4" fmla="*/ 0 w 5"/>
                  <a:gd name="T5" fmla="*/ 0 h 16"/>
                  <a:gd name="T6" fmla="*/ 0 w 5"/>
                  <a:gd name="T7" fmla="*/ 1 h 16"/>
                  <a:gd name="T8" fmla="*/ 0 w 5"/>
                  <a:gd name="T9" fmla="*/ 1 h 16"/>
                  <a:gd name="T10" fmla="*/ 0 w 5"/>
                  <a:gd name="T11" fmla="*/ 1 h 16"/>
                  <a:gd name="T12" fmla="*/ 0 w 5"/>
                  <a:gd name="T13" fmla="*/ 0 h 16"/>
                  <a:gd name="T14" fmla="*/ 0 w 5"/>
                  <a:gd name="T15" fmla="*/ 0 h 16"/>
                  <a:gd name="T16" fmla="*/ 0 w 5"/>
                  <a:gd name="T17" fmla="*/ 0 h 16"/>
                  <a:gd name="T18" fmla="*/ 0 w 5"/>
                  <a:gd name="T19" fmla="*/ 0 h 16"/>
                  <a:gd name="T20" fmla="*/ 0 w 5"/>
                  <a:gd name="T21" fmla="*/ 0 h 16"/>
                  <a:gd name="T22" fmla="*/ 0 w 5"/>
                  <a:gd name="T23" fmla="*/ 0 h 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4" y="0"/>
                    </a:moveTo>
                    <a:lnTo>
                      <a:pt x="4" y="6"/>
                    </a:lnTo>
                    <a:lnTo>
                      <a:pt x="4" y="9"/>
                    </a:lnTo>
                    <a:lnTo>
                      <a:pt x="1" y="14"/>
                    </a:lnTo>
                    <a:lnTo>
                      <a:pt x="0" y="16"/>
                    </a:lnTo>
                    <a:lnTo>
                      <a:pt x="1" y="15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4" y="6"/>
                    </a:lnTo>
                    <a:lnTo>
                      <a:pt x="4" y="4"/>
                    </a:lnTo>
                    <a:lnTo>
                      <a:pt x="5" y="0"/>
                    </a:lnTo>
                    <a:lnTo>
                      <a:pt x="4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33" name="Freeform 395">
                <a:extLst>
                  <a:ext uri="{FF2B5EF4-FFF2-40B4-BE49-F238E27FC236}">
                    <a16:creationId xmlns:a16="http://schemas.microsoft.com/office/drawing/2014/main" id="{B895844F-0BBF-492F-B4F1-067862F6A2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6" y="1893"/>
                <a:ext cx="3" cy="5"/>
              </a:xfrm>
              <a:custGeom>
                <a:avLst/>
                <a:gdLst>
                  <a:gd name="T0" fmla="*/ 0 w 16"/>
                  <a:gd name="T1" fmla="*/ 0 h 26"/>
                  <a:gd name="T2" fmla="*/ 0 w 16"/>
                  <a:gd name="T3" fmla="*/ 0 h 26"/>
                  <a:gd name="T4" fmla="*/ 0 w 16"/>
                  <a:gd name="T5" fmla="*/ 0 h 26"/>
                  <a:gd name="T6" fmla="*/ 0 w 16"/>
                  <a:gd name="T7" fmla="*/ 1 h 26"/>
                  <a:gd name="T8" fmla="*/ 1 w 16"/>
                  <a:gd name="T9" fmla="*/ 1 h 26"/>
                  <a:gd name="T10" fmla="*/ 1 w 16"/>
                  <a:gd name="T11" fmla="*/ 1 h 26"/>
                  <a:gd name="T12" fmla="*/ 0 w 16"/>
                  <a:gd name="T13" fmla="*/ 1 h 26"/>
                  <a:gd name="T14" fmla="*/ 0 w 16"/>
                  <a:gd name="T15" fmla="*/ 0 h 26"/>
                  <a:gd name="T16" fmla="*/ 0 w 16"/>
                  <a:gd name="T17" fmla="*/ 0 h 26"/>
                  <a:gd name="T18" fmla="*/ 0 w 16"/>
                  <a:gd name="T19" fmla="*/ 0 h 26"/>
                  <a:gd name="T20" fmla="*/ 0 w 16"/>
                  <a:gd name="T21" fmla="*/ 0 h 26"/>
                  <a:gd name="T22" fmla="*/ 0 w 16"/>
                  <a:gd name="T23" fmla="*/ 0 h 26"/>
                  <a:gd name="T24" fmla="*/ 0 w 16"/>
                  <a:gd name="T25" fmla="*/ 0 h 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6" h="26">
                    <a:moveTo>
                      <a:pt x="0" y="4"/>
                    </a:moveTo>
                    <a:lnTo>
                      <a:pt x="5" y="7"/>
                    </a:lnTo>
                    <a:lnTo>
                      <a:pt x="8" y="12"/>
                    </a:lnTo>
                    <a:lnTo>
                      <a:pt x="12" y="18"/>
                    </a:lnTo>
                    <a:lnTo>
                      <a:pt x="15" y="25"/>
                    </a:lnTo>
                    <a:lnTo>
                      <a:pt x="16" y="26"/>
                    </a:lnTo>
                    <a:lnTo>
                      <a:pt x="12" y="16"/>
                    </a:lnTo>
                    <a:lnTo>
                      <a:pt x="9" y="10"/>
                    </a:lnTo>
                    <a:lnTo>
                      <a:pt x="5" y="3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0" y="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34" name="Freeform 396">
                <a:extLst>
                  <a:ext uri="{FF2B5EF4-FFF2-40B4-BE49-F238E27FC236}">
                    <a16:creationId xmlns:a16="http://schemas.microsoft.com/office/drawing/2014/main" id="{7053BD37-58BA-48C9-AD0F-AAA0533939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4" y="1885"/>
                <a:ext cx="4" cy="7"/>
              </a:xfrm>
              <a:custGeom>
                <a:avLst/>
                <a:gdLst>
                  <a:gd name="T0" fmla="*/ 0 w 22"/>
                  <a:gd name="T1" fmla="*/ 0 h 31"/>
                  <a:gd name="T2" fmla="*/ 0 w 22"/>
                  <a:gd name="T3" fmla="*/ 0 h 31"/>
                  <a:gd name="T4" fmla="*/ 0 w 22"/>
                  <a:gd name="T5" fmla="*/ 1 h 31"/>
                  <a:gd name="T6" fmla="*/ 1 w 22"/>
                  <a:gd name="T7" fmla="*/ 1 h 31"/>
                  <a:gd name="T8" fmla="*/ 1 w 22"/>
                  <a:gd name="T9" fmla="*/ 2 h 31"/>
                  <a:gd name="T10" fmla="*/ 1 w 22"/>
                  <a:gd name="T11" fmla="*/ 2 h 31"/>
                  <a:gd name="T12" fmla="*/ 1 w 22"/>
                  <a:gd name="T13" fmla="*/ 2 h 31"/>
                  <a:gd name="T14" fmla="*/ 1 w 22"/>
                  <a:gd name="T15" fmla="*/ 1 h 31"/>
                  <a:gd name="T16" fmla="*/ 1 w 22"/>
                  <a:gd name="T17" fmla="*/ 1 h 31"/>
                  <a:gd name="T18" fmla="*/ 1 w 22"/>
                  <a:gd name="T19" fmla="*/ 1 h 31"/>
                  <a:gd name="T20" fmla="*/ 0 w 22"/>
                  <a:gd name="T21" fmla="*/ 1 h 31"/>
                  <a:gd name="T22" fmla="*/ 0 w 22"/>
                  <a:gd name="T23" fmla="*/ 0 h 31"/>
                  <a:gd name="T24" fmla="*/ 0 w 22"/>
                  <a:gd name="T25" fmla="*/ 0 h 31"/>
                  <a:gd name="T26" fmla="*/ 0 w 22"/>
                  <a:gd name="T27" fmla="*/ 0 h 31"/>
                  <a:gd name="T28" fmla="*/ 0 w 22"/>
                  <a:gd name="T29" fmla="*/ 0 h 31"/>
                  <a:gd name="T30" fmla="*/ 0 w 22"/>
                  <a:gd name="T31" fmla="*/ 0 h 31"/>
                  <a:gd name="T32" fmla="*/ 0 w 22"/>
                  <a:gd name="T33" fmla="*/ 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2" h="31">
                    <a:moveTo>
                      <a:pt x="1" y="4"/>
                    </a:moveTo>
                    <a:lnTo>
                      <a:pt x="4" y="8"/>
                    </a:lnTo>
                    <a:lnTo>
                      <a:pt x="9" y="13"/>
                    </a:lnTo>
                    <a:lnTo>
                      <a:pt x="17" y="27"/>
                    </a:lnTo>
                    <a:lnTo>
                      <a:pt x="20" y="30"/>
                    </a:lnTo>
                    <a:lnTo>
                      <a:pt x="21" y="31"/>
                    </a:lnTo>
                    <a:lnTo>
                      <a:pt x="22" y="31"/>
                    </a:lnTo>
                    <a:lnTo>
                      <a:pt x="20" y="28"/>
                    </a:lnTo>
                    <a:lnTo>
                      <a:pt x="17" y="23"/>
                    </a:lnTo>
                    <a:lnTo>
                      <a:pt x="14" y="18"/>
                    </a:lnTo>
                    <a:lnTo>
                      <a:pt x="10" y="12"/>
                    </a:lnTo>
                    <a:lnTo>
                      <a:pt x="8" y="9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1" y="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35" name="Freeform 397">
                <a:extLst>
                  <a:ext uri="{FF2B5EF4-FFF2-40B4-BE49-F238E27FC236}">
                    <a16:creationId xmlns:a16="http://schemas.microsoft.com/office/drawing/2014/main" id="{10EFD17C-9043-436C-9CF7-A2D5F6665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0" y="1859"/>
                <a:ext cx="52" cy="27"/>
              </a:xfrm>
              <a:custGeom>
                <a:avLst/>
                <a:gdLst>
                  <a:gd name="T0" fmla="*/ 10 w 257"/>
                  <a:gd name="T1" fmla="*/ 0 h 133"/>
                  <a:gd name="T2" fmla="*/ 8 w 257"/>
                  <a:gd name="T3" fmla="*/ 1 h 133"/>
                  <a:gd name="T4" fmla="*/ 6 w 257"/>
                  <a:gd name="T5" fmla="*/ 2 h 133"/>
                  <a:gd name="T6" fmla="*/ 4 w 257"/>
                  <a:gd name="T7" fmla="*/ 3 h 133"/>
                  <a:gd name="T8" fmla="*/ 2 w 257"/>
                  <a:gd name="T9" fmla="*/ 4 h 133"/>
                  <a:gd name="T10" fmla="*/ 1 w 257"/>
                  <a:gd name="T11" fmla="*/ 4 h 133"/>
                  <a:gd name="T12" fmla="*/ 1 w 257"/>
                  <a:gd name="T13" fmla="*/ 4 h 133"/>
                  <a:gd name="T14" fmla="*/ 0 w 257"/>
                  <a:gd name="T15" fmla="*/ 4 h 133"/>
                  <a:gd name="T16" fmla="*/ 0 w 257"/>
                  <a:gd name="T17" fmla="*/ 5 h 133"/>
                  <a:gd name="T18" fmla="*/ 0 w 257"/>
                  <a:gd name="T19" fmla="*/ 5 h 133"/>
                  <a:gd name="T20" fmla="*/ 0 w 257"/>
                  <a:gd name="T21" fmla="*/ 5 h 133"/>
                  <a:gd name="T22" fmla="*/ 0 w 257"/>
                  <a:gd name="T23" fmla="*/ 5 h 133"/>
                  <a:gd name="T24" fmla="*/ 0 w 257"/>
                  <a:gd name="T25" fmla="*/ 5 h 133"/>
                  <a:gd name="T26" fmla="*/ 0 w 257"/>
                  <a:gd name="T27" fmla="*/ 5 h 133"/>
                  <a:gd name="T28" fmla="*/ 1 w 257"/>
                  <a:gd name="T29" fmla="*/ 5 h 133"/>
                  <a:gd name="T30" fmla="*/ 2 w 257"/>
                  <a:gd name="T31" fmla="*/ 5 h 133"/>
                  <a:gd name="T32" fmla="*/ 3 w 257"/>
                  <a:gd name="T33" fmla="*/ 4 h 133"/>
                  <a:gd name="T34" fmla="*/ 5 w 257"/>
                  <a:gd name="T35" fmla="*/ 3 h 133"/>
                  <a:gd name="T36" fmla="*/ 6 w 257"/>
                  <a:gd name="T37" fmla="*/ 2 h 133"/>
                  <a:gd name="T38" fmla="*/ 7 w 257"/>
                  <a:gd name="T39" fmla="*/ 2 h 133"/>
                  <a:gd name="T40" fmla="*/ 10 w 257"/>
                  <a:gd name="T41" fmla="*/ 0 h 133"/>
                  <a:gd name="T42" fmla="*/ 10 w 257"/>
                  <a:gd name="T43" fmla="*/ 0 h 133"/>
                  <a:gd name="T44" fmla="*/ 11 w 257"/>
                  <a:gd name="T45" fmla="*/ 0 h 133"/>
                  <a:gd name="T46" fmla="*/ 11 w 257"/>
                  <a:gd name="T47" fmla="*/ 0 h 133"/>
                  <a:gd name="T48" fmla="*/ 11 w 257"/>
                  <a:gd name="T49" fmla="*/ 0 h 133"/>
                  <a:gd name="T50" fmla="*/ 10 w 257"/>
                  <a:gd name="T51" fmla="*/ 0 h 133"/>
                  <a:gd name="T52" fmla="*/ 10 w 257"/>
                  <a:gd name="T53" fmla="*/ 0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57" h="133">
                    <a:moveTo>
                      <a:pt x="252" y="3"/>
                    </a:moveTo>
                    <a:lnTo>
                      <a:pt x="186" y="35"/>
                    </a:lnTo>
                    <a:lnTo>
                      <a:pt x="145" y="55"/>
                    </a:lnTo>
                    <a:lnTo>
                      <a:pt x="106" y="73"/>
                    </a:lnTo>
                    <a:lnTo>
                      <a:pt x="39" y="102"/>
                    </a:lnTo>
                    <a:lnTo>
                      <a:pt x="26" y="106"/>
                    </a:lnTo>
                    <a:lnTo>
                      <a:pt x="17" y="107"/>
                    </a:lnTo>
                    <a:lnTo>
                      <a:pt x="10" y="109"/>
                    </a:lnTo>
                    <a:lnTo>
                      <a:pt x="2" y="117"/>
                    </a:lnTo>
                    <a:lnTo>
                      <a:pt x="2" y="119"/>
                    </a:lnTo>
                    <a:lnTo>
                      <a:pt x="2" y="123"/>
                    </a:lnTo>
                    <a:lnTo>
                      <a:pt x="1" y="128"/>
                    </a:lnTo>
                    <a:lnTo>
                      <a:pt x="0" y="133"/>
                    </a:lnTo>
                    <a:lnTo>
                      <a:pt x="9" y="130"/>
                    </a:lnTo>
                    <a:lnTo>
                      <a:pt x="25" y="124"/>
                    </a:lnTo>
                    <a:lnTo>
                      <a:pt x="47" y="115"/>
                    </a:lnTo>
                    <a:lnTo>
                      <a:pt x="67" y="104"/>
                    </a:lnTo>
                    <a:lnTo>
                      <a:pt x="121" y="76"/>
                    </a:lnTo>
                    <a:lnTo>
                      <a:pt x="153" y="60"/>
                    </a:lnTo>
                    <a:lnTo>
                      <a:pt x="185" y="42"/>
                    </a:lnTo>
                    <a:lnTo>
                      <a:pt x="237" y="12"/>
                    </a:lnTo>
                    <a:lnTo>
                      <a:pt x="252" y="4"/>
                    </a:lnTo>
                    <a:lnTo>
                      <a:pt x="257" y="0"/>
                    </a:lnTo>
                    <a:lnTo>
                      <a:pt x="256" y="0"/>
                    </a:lnTo>
                    <a:lnTo>
                      <a:pt x="255" y="0"/>
                    </a:lnTo>
                    <a:lnTo>
                      <a:pt x="252" y="3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36" name="Freeform 398">
                <a:extLst>
                  <a:ext uri="{FF2B5EF4-FFF2-40B4-BE49-F238E27FC236}">
                    <a16:creationId xmlns:a16="http://schemas.microsoft.com/office/drawing/2014/main" id="{9E3C6829-5F17-42BD-8595-64248CACA5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0" y="1855"/>
                <a:ext cx="14" cy="21"/>
              </a:xfrm>
              <a:custGeom>
                <a:avLst/>
                <a:gdLst>
                  <a:gd name="T0" fmla="*/ 2 w 71"/>
                  <a:gd name="T1" fmla="*/ 4 h 105"/>
                  <a:gd name="T2" fmla="*/ 2 w 71"/>
                  <a:gd name="T3" fmla="*/ 4 h 105"/>
                  <a:gd name="T4" fmla="*/ 2 w 71"/>
                  <a:gd name="T5" fmla="*/ 4 h 105"/>
                  <a:gd name="T6" fmla="*/ 2 w 71"/>
                  <a:gd name="T7" fmla="*/ 4 h 105"/>
                  <a:gd name="T8" fmla="*/ 2 w 71"/>
                  <a:gd name="T9" fmla="*/ 4 h 105"/>
                  <a:gd name="T10" fmla="*/ 2 w 71"/>
                  <a:gd name="T11" fmla="*/ 4 h 105"/>
                  <a:gd name="T12" fmla="*/ 1 w 71"/>
                  <a:gd name="T13" fmla="*/ 3 h 105"/>
                  <a:gd name="T14" fmla="*/ 1 w 71"/>
                  <a:gd name="T15" fmla="*/ 3 h 105"/>
                  <a:gd name="T16" fmla="*/ 1 w 71"/>
                  <a:gd name="T17" fmla="*/ 3 h 105"/>
                  <a:gd name="T18" fmla="*/ 1 w 71"/>
                  <a:gd name="T19" fmla="*/ 3 h 105"/>
                  <a:gd name="T20" fmla="*/ 1 w 71"/>
                  <a:gd name="T21" fmla="*/ 3 h 105"/>
                  <a:gd name="T22" fmla="*/ 1 w 71"/>
                  <a:gd name="T23" fmla="*/ 3 h 105"/>
                  <a:gd name="T24" fmla="*/ 1 w 71"/>
                  <a:gd name="T25" fmla="*/ 2 h 105"/>
                  <a:gd name="T26" fmla="*/ 0 w 71"/>
                  <a:gd name="T27" fmla="*/ 2 h 105"/>
                  <a:gd name="T28" fmla="*/ 0 w 71"/>
                  <a:gd name="T29" fmla="*/ 1 h 105"/>
                  <a:gd name="T30" fmla="*/ 0 w 71"/>
                  <a:gd name="T31" fmla="*/ 1 h 105"/>
                  <a:gd name="T32" fmla="*/ 0 w 71"/>
                  <a:gd name="T33" fmla="*/ 0 h 105"/>
                  <a:gd name="T34" fmla="*/ 0 w 71"/>
                  <a:gd name="T35" fmla="*/ 0 h 105"/>
                  <a:gd name="T36" fmla="*/ 1 w 71"/>
                  <a:gd name="T37" fmla="*/ 0 h 105"/>
                  <a:gd name="T38" fmla="*/ 1 w 71"/>
                  <a:gd name="T39" fmla="*/ 1 h 105"/>
                  <a:gd name="T40" fmla="*/ 1 w 71"/>
                  <a:gd name="T41" fmla="*/ 1 h 105"/>
                  <a:gd name="T42" fmla="*/ 1 w 71"/>
                  <a:gd name="T43" fmla="*/ 1 h 105"/>
                  <a:gd name="T44" fmla="*/ 1 w 71"/>
                  <a:gd name="T45" fmla="*/ 1 h 105"/>
                  <a:gd name="T46" fmla="*/ 1 w 71"/>
                  <a:gd name="T47" fmla="*/ 1 h 105"/>
                  <a:gd name="T48" fmla="*/ 2 w 71"/>
                  <a:gd name="T49" fmla="*/ 1 h 105"/>
                  <a:gd name="T50" fmla="*/ 2 w 71"/>
                  <a:gd name="T51" fmla="*/ 1 h 105"/>
                  <a:gd name="T52" fmla="*/ 2 w 71"/>
                  <a:gd name="T53" fmla="*/ 1 h 105"/>
                  <a:gd name="T54" fmla="*/ 2 w 71"/>
                  <a:gd name="T55" fmla="*/ 1 h 105"/>
                  <a:gd name="T56" fmla="*/ 2 w 71"/>
                  <a:gd name="T57" fmla="*/ 2 h 105"/>
                  <a:gd name="T58" fmla="*/ 2 w 71"/>
                  <a:gd name="T59" fmla="*/ 2 h 105"/>
                  <a:gd name="T60" fmla="*/ 2 w 71"/>
                  <a:gd name="T61" fmla="*/ 2 h 105"/>
                  <a:gd name="T62" fmla="*/ 2 w 71"/>
                  <a:gd name="T63" fmla="*/ 2 h 105"/>
                  <a:gd name="T64" fmla="*/ 2 w 71"/>
                  <a:gd name="T65" fmla="*/ 3 h 105"/>
                  <a:gd name="T66" fmla="*/ 3 w 71"/>
                  <a:gd name="T67" fmla="*/ 3 h 105"/>
                  <a:gd name="T68" fmla="*/ 3 w 71"/>
                  <a:gd name="T69" fmla="*/ 3 h 105"/>
                  <a:gd name="T70" fmla="*/ 3 w 71"/>
                  <a:gd name="T71" fmla="*/ 3 h 105"/>
                  <a:gd name="T72" fmla="*/ 3 w 71"/>
                  <a:gd name="T73" fmla="*/ 4 h 105"/>
                  <a:gd name="T74" fmla="*/ 3 w 71"/>
                  <a:gd name="T75" fmla="*/ 4 h 105"/>
                  <a:gd name="T76" fmla="*/ 3 w 71"/>
                  <a:gd name="T77" fmla="*/ 4 h 105"/>
                  <a:gd name="T78" fmla="*/ 3 w 71"/>
                  <a:gd name="T79" fmla="*/ 4 h 10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71" h="105">
                    <a:moveTo>
                      <a:pt x="67" y="101"/>
                    </a:moveTo>
                    <a:lnTo>
                      <a:pt x="62" y="93"/>
                    </a:lnTo>
                    <a:lnTo>
                      <a:pt x="61" y="95"/>
                    </a:lnTo>
                    <a:lnTo>
                      <a:pt x="60" y="101"/>
                    </a:lnTo>
                    <a:lnTo>
                      <a:pt x="56" y="102"/>
                    </a:lnTo>
                    <a:lnTo>
                      <a:pt x="55" y="101"/>
                    </a:lnTo>
                    <a:lnTo>
                      <a:pt x="52" y="95"/>
                    </a:lnTo>
                    <a:lnTo>
                      <a:pt x="52" y="92"/>
                    </a:lnTo>
                    <a:lnTo>
                      <a:pt x="52" y="89"/>
                    </a:lnTo>
                    <a:lnTo>
                      <a:pt x="46" y="92"/>
                    </a:lnTo>
                    <a:lnTo>
                      <a:pt x="45" y="93"/>
                    </a:lnTo>
                    <a:lnTo>
                      <a:pt x="39" y="91"/>
                    </a:lnTo>
                    <a:lnTo>
                      <a:pt x="38" y="89"/>
                    </a:lnTo>
                    <a:lnTo>
                      <a:pt x="37" y="86"/>
                    </a:lnTo>
                    <a:lnTo>
                      <a:pt x="36" y="79"/>
                    </a:lnTo>
                    <a:lnTo>
                      <a:pt x="35" y="77"/>
                    </a:lnTo>
                    <a:lnTo>
                      <a:pt x="31" y="77"/>
                    </a:lnTo>
                    <a:lnTo>
                      <a:pt x="28" y="76"/>
                    </a:lnTo>
                    <a:lnTo>
                      <a:pt x="23" y="72"/>
                    </a:lnTo>
                    <a:lnTo>
                      <a:pt x="22" y="71"/>
                    </a:lnTo>
                    <a:lnTo>
                      <a:pt x="20" y="68"/>
                    </a:lnTo>
                    <a:lnTo>
                      <a:pt x="19" y="66"/>
                    </a:lnTo>
                    <a:lnTo>
                      <a:pt x="23" y="66"/>
                    </a:lnTo>
                    <a:lnTo>
                      <a:pt x="25" y="65"/>
                    </a:lnTo>
                    <a:lnTo>
                      <a:pt x="23" y="61"/>
                    </a:lnTo>
                    <a:lnTo>
                      <a:pt x="19" y="57"/>
                    </a:lnTo>
                    <a:lnTo>
                      <a:pt x="12" y="52"/>
                    </a:lnTo>
                    <a:lnTo>
                      <a:pt x="8" y="48"/>
                    </a:lnTo>
                    <a:lnTo>
                      <a:pt x="4" y="40"/>
                    </a:lnTo>
                    <a:lnTo>
                      <a:pt x="3" y="37"/>
                    </a:lnTo>
                    <a:lnTo>
                      <a:pt x="5" y="36"/>
                    </a:lnTo>
                    <a:lnTo>
                      <a:pt x="4" y="29"/>
                    </a:lnTo>
                    <a:lnTo>
                      <a:pt x="2" y="23"/>
                    </a:lnTo>
                    <a:lnTo>
                      <a:pt x="0" y="10"/>
                    </a:lnTo>
                    <a:lnTo>
                      <a:pt x="1" y="0"/>
                    </a:lnTo>
                    <a:lnTo>
                      <a:pt x="6" y="3"/>
                    </a:lnTo>
                    <a:lnTo>
                      <a:pt x="9" y="6"/>
                    </a:lnTo>
                    <a:lnTo>
                      <a:pt x="17" y="9"/>
                    </a:lnTo>
                    <a:lnTo>
                      <a:pt x="21" y="15"/>
                    </a:lnTo>
                    <a:lnTo>
                      <a:pt x="25" y="18"/>
                    </a:lnTo>
                    <a:lnTo>
                      <a:pt x="26" y="18"/>
                    </a:lnTo>
                    <a:lnTo>
                      <a:pt x="25" y="15"/>
                    </a:lnTo>
                    <a:lnTo>
                      <a:pt x="28" y="16"/>
                    </a:lnTo>
                    <a:lnTo>
                      <a:pt x="30" y="19"/>
                    </a:lnTo>
                    <a:lnTo>
                      <a:pt x="34" y="24"/>
                    </a:lnTo>
                    <a:lnTo>
                      <a:pt x="36" y="27"/>
                    </a:lnTo>
                    <a:lnTo>
                      <a:pt x="38" y="29"/>
                    </a:lnTo>
                    <a:lnTo>
                      <a:pt x="39" y="31"/>
                    </a:lnTo>
                    <a:lnTo>
                      <a:pt x="40" y="31"/>
                    </a:lnTo>
                    <a:lnTo>
                      <a:pt x="40" y="26"/>
                    </a:lnTo>
                    <a:lnTo>
                      <a:pt x="39" y="20"/>
                    </a:lnTo>
                    <a:lnTo>
                      <a:pt x="43" y="23"/>
                    </a:lnTo>
                    <a:lnTo>
                      <a:pt x="45" y="27"/>
                    </a:lnTo>
                    <a:lnTo>
                      <a:pt x="47" y="32"/>
                    </a:lnTo>
                    <a:lnTo>
                      <a:pt x="47" y="36"/>
                    </a:lnTo>
                    <a:lnTo>
                      <a:pt x="50" y="40"/>
                    </a:lnTo>
                    <a:lnTo>
                      <a:pt x="52" y="45"/>
                    </a:lnTo>
                    <a:lnTo>
                      <a:pt x="54" y="46"/>
                    </a:lnTo>
                    <a:lnTo>
                      <a:pt x="55" y="40"/>
                    </a:lnTo>
                    <a:lnTo>
                      <a:pt x="58" y="40"/>
                    </a:lnTo>
                    <a:lnTo>
                      <a:pt x="60" y="45"/>
                    </a:lnTo>
                    <a:lnTo>
                      <a:pt x="60" y="51"/>
                    </a:lnTo>
                    <a:lnTo>
                      <a:pt x="61" y="57"/>
                    </a:lnTo>
                    <a:lnTo>
                      <a:pt x="62" y="59"/>
                    </a:lnTo>
                    <a:lnTo>
                      <a:pt x="63" y="66"/>
                    </a:lnTo>
                    <a:lnTo>
                      <a:pt x="64" y="71"/>
                    </a:lnTo>
                    <a:lnTo>
                      <a:pt x="65" y="67"/>
                    </a:lnTo>
                    <a:lnTo>
                      <a:pt x="67" y="65"/>
                    </a:lnTo>
                    <a:lnTo>
                      <a:pt x="68" y="65"/>
                    </a:lnTo>
                    <a:lnTo>
                      <a:pt x="70" y="70"/>
                    </a:lnTo>
                    <a:lnTo>
                      <a:pt x="70" y="77"/>
                    </a:lnTo>
                    <a:lnTo>
                      <a:pt x="69" y="85"/>
                    </a:lnTo>
                    <a:lnTo>
                      <a:pt x="64" y="92"/>
                    </a:lnTo>
                    <a:lnTo>
                      <a:pt x="67" y="95"/>
                    </a:lnTo>
                    <a:lnTo>
                      <a:pt x="70" y="97"/>
                    </a:lnTo>
                    <a:lnTo>
                      <a:pt x="71" y="101"/>
                    </a:lnTo>
                    <a:lnTo>
                      <a:pt x="71" y="104"/>
                    </a:lnTo>
                    <a:lnTo>
                      <a:pt x="70" y="105"/>
                    </a:lnTo>
                    <a:lnTo>
                      <a:pt x="69" y="104"/>
                    </a:lnTo>
                    <a:lnTo>
                      <a:pt x="67" y="101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37" name="Freeform 399">
                <a:extLst>
                  <a:ext uri="{FF2B5EF4-FFF2-40B4-BE49-F238E27FC236}">
                    <a16:creationId xmlns:a16="http://schemas.microsoft.com/office/drawing/2014/main" id="{2E64A609-38DB-4B72-A68C-D74EBF5671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3" y="1856"/>
                <a:ext cx="9" cy="22"/>
              </a:xfrm>
              <a:custGeom>
                <a:avLst/>
                <a:gdLst>
                  <a:gd name="T0" fmla="*/ 2 w 43"/>
                  <a:gd name="T1" fmla="*/ 4 h 108"/>
                  <a:gd name="T2" fmla="*/ 2 w 43"/>
                  <a:gd name="T3" fmla="*/ 4 h 108"/>
                  <a:gd name="T4" fmla="*/ 1 w 43"/>
                  <a:gd name="T5" fmla="*/ 3 h 108"/>
                  <a:gd name="T6" fmla="*/ 1 w 43"/>
                  <a:gd name="T7" fmla="*/ 2 h 108"/>
                  <a:gd name="T8" fmla="*/ 1 w 43"/>
                  <a:gd name="T9" fmla="*/ 2 h 108"/>
                  <a:gd name="T10" fmla="*/ 0 w 43"/>
                  <a:gd name="T11" fmla="*/ 1 h 108"/>
                  <a:gd name="T12" fmla="*/ 0 w 43"/>
                  <a:gd name="T13" fmla="*/ 1 h 108"/>
                  <a:gd name="T14" fmla="*/ 0 w 43"/>
                  <a:gd name="T15" fmla="*/ 0 h 108"/>
                  <a:gd name="T16" fmla="*/ 0 w 43"/>
                  <a:gd name="T17" fmla="*/ 0 h 108"/>
                  <a:gd name="T18" fmla="*/ 0 w 43"/>
                  <a:gd name="T19" fmla="*/ 0 h 108"/>
                  <a:gd name="T20" fmla="*/ 0 w 43"/>
                  <a:gd name="T21" fmla="*/ 1 h 108"/>
                  <a:gd name="T22" fmla="*/ 0 w 43"/>
                  <a:gd name="T23" fmla="*/ 1 h 108"/>
                  <a:gd name="T24" fmla="*/ 1 w 43"/>
                  <a:gd name="T25" fmla="*/ 2 h 108"/>
                  <a:gd name="T26" fmla="*/ 1 w 43"/>
                  <a:gd name="T27" fmla="*/ 3 h 108"/>
                  <a:gd name="T28" fmla="*/ 1 w 43"/>
                  <a:gd name="T29" fmla="*/ 3 h 108"/>
                  <a:gd name="T30" fmla="*/ 2 w 43"/>
                  <a:gd name="T31" fmla="*/ 4 h 108"/>
                  <a:gd name="T32" fmla="*/ 2 w 43"/>
                  <a:gd name="T33" fmla="*/ 4 h 108"/>
                  <a:gd name="T34" fmla="*/ 2 w 43"/>
                  <a:gd name="T35" fmla="*/ 4 h 108"/>
                  <a:gd name="T36" fmla="*/ 2 w 43"/>
                  <a:gd name="T37" fmla="*/ 4 h 108"/>
                  <a:gd name="T38" fmla="*/ 2 w 43"/>
                  <a:gd name="T39" fmla="*/ 4 h 10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3" h="108">
                    <a:moveTo>
                      <a:pt x="40" y="108"/>
                    </a:moveTo>
                    <a:lnTo>
                      <a:pt x="37" y="97"/>
                    </a:lnTo>
                    <a:lnTo>
                      <a:pt x="28" y="76"/>
                    </a:lnTo>
                    <a:lnTo>
                      <a:pt x="17" y="48"/>
                    </a:lnTo>
                    <a:lnTo>
                      <a:pt x="14" y="41"/>
                    </a:lnTo>
                    <a:lnTo>
                      <a:pt x="11" y="34"/>
                    </a:lnTo>
                    <a:lnTo>
                      <a:pt x="9" y="26"/>
                    </a:lnTo>
                    <a:lnTo>
                      <a:pt x="3" y="12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6" y="18"/>
                    </a:lnTo>
                    <a:lnTo>
                      <a:pt x="11" y="30"/>
                    </a:lnTo>
                    <a:lnTo>
                      <a:pt x="18" y="47"/>
                    </a:lnTo>
                    <a:lnTo>
                      <a:pt x="24" y="63"/>
                    </a:lnTo>
                    <a:lnTo>
                      <a:pt x="32" y="82"/>
                    </a:lnTo>
                    <a:lnTo>
                      <a:pt x="38" y="94"/>
                    </a:lnTo>
                    <a:lnTo>
                      <a:pt x="43" y="106"/>
                    </a:lnTo>
                    <a:lnTo>
                      <a:pt x="43" y="107"/>
                    </a:lnTo>
                    <a:lnTo>
                      <a:pt x="42" y="108"/>
                    </a:lnTo>
                    <a:lnTo>
                      <a:pt x="40" y="108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38" name="Freeform 400">
                <a:extLst>
                  <a:ext uri="{FF2B5EF4-FFF2-40B4-BE49-F238E27FC236}">
                    <a16:creationId xmlns:a16="http://schemas.microsoft.com/office/drawing/2014/main" id="{CE0C9796-7E31-4E08-B787-168E87F688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6" y="1873"/>
                <a:ext cx="3" cy="1"/>
              </a:xfrm>
              <a:custGeom>
                <a:avLst/>
                <a:gdLst>
                  <a:gd name="T0" fmla="*/ 1 w 13"/>
                  <a:gd name="T1" fmla="*/ 0 h 4"/>
                  <a:gd name="T2" fmla="*/ 0 w 13"/>
                  <a:gd name="T3" fmla="*/ 0 h 4"/>
                  <a:gd name="T4" fmla="*/ 0 w 13"/>
                  <a:gd name="T5" fmla="*/ 0 h 4"/>
                  <a:gd name="T6" fmla="*/ 0 w 13"/>
                  <a:gd name="T7" fmla="*/ 0 h 4"/>
                  <a:gd name="T8" fmla="*/ 0 w 13"/>
                  <a:gd name="T9" fmla="*/ 0 h 4"/>
                  <a:gd name="T10" fmla="*/ 0 w 13"/>
                  <a:gd name="T11" fmla="*/ 0 h 4"/>
                  <a:gd name="T12" fmla="*/ 0 w 13"/>
                  <a:gd name="T13" fmla="*/ 0 h 4"/>
                  <a:gd name="T14" fmla="*/ 1 w 13"/>
                  <a:gd name="T15" fmla="*/ 0 h 4"/>
                  <a:gd name="T16" fmla="*/ 1 w 13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4">
                    <a:moveTo>
                      <a:pt x="13" y="2"/>
                    </a:moveTo>
                    <a:lnTo>
                      <a:pt x="9" y="0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3" y="2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39" name="Freeform 401">
                <a:extLst>
                  <a:ext uri="{FF2B5EF4-FFF2-40B4-BE49-F238E27FC236}">
                    <a16:creationId xmlns:a16="http://schemas.microsoft.com/office/drawing/2014/main" id="{8C7C1D01-9B5E-4785-AD86-FA4568D39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5" y="1869"/>
                <a:ext cx="3" cy="1"/>
              </a:xfrm>
              <a:custGeom>
                <a:avLst/>
                <a:gdLst>
                  <a:gd name="T0" fmla="*/ 1 w 16"/>
                  <a:gd name="T1" fmla="*/ 0 h 3"/>
                  <a:gd name="T2" fmla="*/ 0 w 16"/>
                  <a:gd name="T3" fmla="*/ 0 h 3"/>
                  <a:gd name="T4" fmla="*/ 0 w 16"/>
                  <a:gd name="T5" fmla="*/ 0 h 3"/>
                  <a:gd name="T6" fmla="*/ 0 w 16"/>
                  <a:gd name="T7" fmla="*/ 0 h 3"/>
                  <a:gd name="T8" fmla="*/ 0 w 16"/>
                  <a:gd name="T9" fmla="*/ 0 h 3"/>
                  <a:gd name="T10" fmla="*/ 0 w 16"/>
                  <a:gd name="T11" fmla="*/ 0 h 3"/>
                  <a:gd name="T12" fmla="*/ 0 w 16"/>
                  <a:gd name="T13" fmla="*/ 0 h 3"/>
                  <a:gd name="T14" fmla="*/ 0 w 16"/>
                  <a:gd name="T15" fmla="*/ 0 h 3"/>
                  <a:gd name="T16" fmla="*/ 0 w 16"/>
                  <a:gd name="T17" fmla="*/ 0 h 3"/>
                  <a:gd name="T18" fmla="*/ 0 w 16"/>
                  <a:gd name="T19" fmla="*/ 0 h 3"/>
                  <a:gd name="T20" fmla="*/ 0 w 16"/>
                  <a:gd name="T21" fmla="*/ 0 h 3"/>
                  <a:gd name="T22" fmla="*/ 1 w 16"/>
                  <a:gd name="T23" fmla="*/ 0 h 3"/>
                  <a:gd name="T24" fmla="*/ 1 w 16"/>
                  <a:gd name="T25" fmla="*/ 0 h 3"/>
                  <a:gd name="T26" fmla="*/ 1 w 16"/>
                  <a:gd name="T27" fmla="*/ 0 h 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12" y="1"/>
                    </a:lnTo>
                    <a:lnTo>
                      <a:pt x="9" y="1"/>
                    </a:lnTo>
                    <a:lnTo>
                      <a:pt x="4" y="1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4" y="2"/>
                    </a:lnTo>
                    <a:lnTo>
                      <a:pt x="16" y="2"/>
                    </a:lnTo>
                    <a:lnTo>
                      <a:pt x="16" y="3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40" name="Freeform 402">
                <a:extLst>
                  <a:ext uri="{FF2B5EF4-FFF2-40B4-BE49-F238E27FC236}">
                    <a16:creationId xmlns:a16="http://schemas.microsoft.com/office/drawing/2014/main" id="{4D6033C8-0E16-4367-BD61-DA0EBA34A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4" y="1862"/>
                <a:ext cx="1" cy="1"/>
              </a:xfrm>
              <a:custGeom>
                <a:avLst/>
                <a:gdLst>
                  <a:gd name="T0" fmla="*/ 0 w 9"/>
                  <a:gd name="T1" fmla="*/ 0 h 3"/>
                  <a:gd name="T2" fmla="*/ 0 w 9"/>
                  <a:gd name="T3" fmla="*/ 0 h 3"/>
                  <a:gd name="T4" fmla="*/ 0 w 9"/>
                  <a:gd name="T5" fmla="*/ 0 h 3"/>
                  <a:gd name="T6" fmla="*/ 0 w 9"/>
                  <a:gd name="T7" fmla="*/ 0 h 3"/>
                  <a:gd name="T8" fmla="*/ 0 w 9"/>
                  <a:gd name="T9" fmla="*/ 0 h 3"/>
                  <a:gd name="T10" fmla="*/ 0 w 9"/>
                  <a:gd name="T11" fmla="*/ 0 h 3"/>
                  <a:gd name="T12" fmla="*/ 0 w 9"/>
                  <a:gd name="T13" fmla="*/ 0 h 3"/>
                  <a:gd name="T14" fmla="*/ 0 w 9"/>
                  <a:gd name="T15" fmla="*/ 0 h 3"/>
                  <a:gd name="T16" fmla="*/ 0 w 9"/>
                  <a:gd name="T17" fmla="*/ 0 h 3"/>
                  <a:gd name="T18" fmla="*/ 0 w 9"/>
                  <a:gd name="T19" fmla="*/ 0 h 3"/>
                  <a:gd name="T20" fmla="*/ 0 w 9"/>
                  <a:gd name="T21" fmla="*/ 0 h 3"/>
                  <a:gd name="T22" fmla="*/ 0 w 9"/>
                  <a:gd name="T23" fmla="*/ 0 h 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" h="3">
                    <a:moveTo>
                      <a:pt x="9" y="3"/>
                    </a:moveTo>
                    <a:lnTo>
                      <a:pt x="6" y="2"/>
                    </a:lnTo>
                    <a:lnTo>
                      <a:pt x="4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9" y="3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41" name="Freeform 403">
                <a:extLst>
                  <a:ext uri="{FF2B5EF4-FFF2-40B4-BE49-F238E27FC236}">
                    <a16:creationId xmlns:a16="http://schemas.microsoft.com/office/drawing/2014/main" id="{4D7C420A-827B-4C4D-846A-688231491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6" y="1860"/>
                <a:ext cx="2" cy="5"/>
              </a:xfrm>
              <a:custGeom>
                <a:avLst/>
                <a:gdLst>
                  <a:gd name="T0" fmla="*/ 0 w 10"/>
                  <a:gd name="T1" fmla="*/ 1 h 25"/>
                  <a:gd name="T2" fmla="*/ 0 w 10"/>
                  <a:gd name="T3" fmla="*/ 1 h 25"/>
                  <a:gd name="T4" fmla="*/ 0 w 10"/>
                  <a:gd name="T5" fmla="*/ 1 h 25"/>
                  <a:gd name="T6" fmla="*/ 0 w 10"/>
                  <a:gd name="T7" fmla="*/ 0 h 25"/>
                  <a:gd name="T8" fmla="*/ 0 w 10"/>
                  <a:gd name="T9" fmla="*/ 0 h 25"/>
                  <a:gd name="T10" fmla="*/ 0 w 10"/>
                  <a:gd name="T11" fmla="*/ 0 h 25"/>
                  <a:gd name="T12" fmla="*/ 0 w 10"/>
                  <a:gd name="T13" fmla="*/ 0 h 25"/>
                  <a:gd name="T14" fmla="*/ 0 w 10"/>
                  <a:gd name="T15" fmla="*/ 0 h 25"/>
                  <a:gd name="T16" fmla="*/ 0 w 10"/>
                  <a:gd name="T17" fmla="*/ 1 h 25"/>
                  <a:gd name="T18" fmla="*/ 0 w 10"/>
                  <a:gd name="T19" fmla="*/ 1 h 25"/>
                  <a:gd name="T20" fmla="*/ 0 w 10"/>
                  <a:gd name="T21" fmla="*/ 1 h 25"/>
                  <a:gd name="T22" fmla="*/ 0 w 10"/>
                  <a:gd name="T23" fmla="*/ 1 h 25"/>
                  <a:gd name="T24" fmla="*/ 0 w 10"/>
                  <a:gd name="T25" fmla="*/ 1 h 2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" h="25">
                    <a:moveTo>
                      <a:pt x="8" y="24"/>
                    </a:moveTo>
                    <a:lnTo>
                      <a:pt x="7" y="18"/>
                    </a:lnTo>
                    <a:lnTo>
                      <a:pt x="6" y="13"/>
                    </a:lnTo>
                    <a:lnTo>
                      <a:pt x="4" y="7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5" y="8"/>
                    </a:lnTo>
                    <a:lnTo>
                      <a:pt x="7" y="12"/>
                    </a:lnTo>
                    <a:lnTo>
                      <a:pt x="9" y="20"/>
                    </a:lnTo>
                    <a:lnTo>
                      <a:pt x="10" y="24"/>
                    </a:lnTo>
                    <a:lnTo>
                      <a:pt x="9" y="24"/>
                    </a:lnTo>
                    <a:lnTo>
                      <a:pt x="9" y="25"/>
                    </a:lnTo>
                    <a:lnTo>
                      <a:pt x="8" y="2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42" name="Freeform 404">
                <a:extLst>
                  <a:ext uri="{FF2B5EF4-FFF2-40B4-BE49-F238E27FC236}">
                    <a16:creationId xmlns:a16="http://schemas.microsoft.com/office/drawing/2014/main" id="{A747F6DF-1352-4EC1-B2FA-40FF2FEB9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8" y="1864"/>
                <a:ext cx="2" cy="8"/>
              </a:xfrm>
              <a:custGeom>
                <a:avLst/>
                <a:gdLst>
                  <a:gd name="T0" fmla="*/ 0 w 12"/>
                  <a:gd name="T1" fmla="*/ 2 h 37"/>
                  <a:gd name="T2" fmla="*/ 0 w 12"/>
                  <a:gd name="T3" fmla="*/ 1 h 37"/>
                  <a:gd name="T4" fmla="*/ 0 w 12"/>
                  <a:gd name="T5" fmla="*/ 1 h 37"/>
                  <a:gd name="T6" fmla="*/ 0 w 12"/>
                  <a:gd name="T7" fmla="*/ 0 h 37"/>
                  <a:gd name="T8" fmla="*/ 0 w 12"/>
                  <a:gd name="T9" fmla="*/ 0 h 37"/>
                  <a:gd name="T10" fmla="*/ 0 w 12"/>
                  <a:gd name="T11" fmla="*/ 0 h 37"/>
                  <a:gd name="T12" fmla="*/ 0 w 12"/>
                  <a:gd name="T13" fmla="*/ 0 h 37"/>
                  <a:gd name="T14" fmla="*/ 0 w 12"/>
                  <a:gd name="T15" fmla="*/ 0 h 37"/>
                  <a:gd name="T16" fmla="*/ 0 w 12"/>
                  <a:gd name="T17" fmla="*/ 0 h 37"/>
                  <a:gd name="T18" fmla="*/ 0 w 12"/>
                  <a:gd name="T19" fmla="*/ 1 h 37"/>
                  <a:gd name="T20" fmla="*/ 0 w 12"/>
                  <a:gd name="T21" fmla="*/ 1 h 37"/>
                  <a:gd name="T22" fmla="*/ 0 w 12"/>
                  <a:gd name="T23" fmla="*/ 1 h 37"/>
                  <a:gd name="T24" fmla="*/ 0 w 12"/>
                  <a:gd name="T25" fmla="*/ 2 h 37"/>
                  <a:gd name="T26" fmla="*/ 0 w 12"/>
                  <a:gd name="T27" fmla="*/ 2 h 37"/>
                  <a:gd name="T28" fmla="*/ 0 w 12"/>
                  <a:gd name="T29" fmla="*/ 2 h 37"/>
                  <a:gd name="T30" fmla="*/ 0 w 12"/>
                  <a:gd name="T31" fmla="*/ 2 h 37"/>
                  <a:gd name="T32" fmla="*/ 0 w 12"/>
                  <a:gd name="T33" fmla="*/ 2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" h="37">
                    <a:moveTo>
                      <a:pt x="9" y="33"/>
                    </a:moveTo>
                    <a:lnTo>
                      <a:pt x="8" y="27"/>
                    </a:lnTo>
                    <a:lnTo>
                      <a:pt x="6" y="21"/>
                    </a:lnTo>
                    <a:lnTo>
                      <a:pt x="3" y="8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3" y="5"/>
                    </a:lnTo>
                    <a:lnTo>
                      <a:pt x="4" y="9"/>
                    </a:lnTo>
                    <a:lnTo>
                      <a:pt x="6" y="14"/>
                    </a:lnTo>
                    <a:lnTo>
                      <a:pt x="7" y="21"/>
                    </a:lnTo>
                    <a:lnTo>
                      <a:pt x="8" y="24"/>
                    </a:lnTo>
                    <a:lnTo>
                      <a:pt x="11" y="33"/>
                    </a:lnTo>
                    <a:lnTo>
                      <a:pt x="12" y="35"/>
                    </a:lnTo>
                    <a:lnTo>
                      <a:pt x="11" y="37"/>
                    </a:lnTo>
                    <a:lnTo>
                      <a:pt x="11" y="34"/>
                    </a:lnTo>
                    <a:lnTo>
                      <a:pt x="9" y="33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043" name="Freeform 405">
                <a:extLst>
                  <a:ext uri="{FF2B5EF4-FFF2-40B4-BE49-F238E27FC236}">
                    <a16:creationId xmlns:a16="http://schemas.microsoft.com/office/drawing/2014/main" id="{D6877916-4706-4665-9824-58BDE0BBEE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5" y="1730"/>
                <a:ext cx="4" cy="24"/>
              </a:xfrm>
              <a:custGeom>
                <a:avLst/>
                <a:gdLst>
                  <a:gd name="T0" fmla="*/ 1 w 19"/>
                  <a:gd name="T1" fmla="*/ 3 h 124"/>
                  <a:gd name="T2" fmla="*/ 1 w 19"/>
                  <a:gd name="T3" fmla="*/ 4 h 124"/>
                  <a:gd name="T4" fmla="*/ 0 w 19"/>
                  <a:gd name="T5" fmla="*/ 4 h 124"/>
                  <a:gd name="T6" fmla="*/ 0 w 19"/>
                  <a:gd name="T7" fmla="*/ 4 h 124"/>
                  <a:gd name="T8" fmla="*/ 0 w 19"/>
                  <a:gd name="T9" fmla="*/ 4 h 124"/>
                  <a:gd name="T10" fmla="*/ 0 w 19"/>
                  <a:gd name="T11" fmla="*/ 5 h 124"/>
                  <a:gd name="T12" fmla="*/ 0 w 19"/>
                  <a:gd name="T13" fmla="*/ 4 h 124"/>
                  <a:gd name="T14" fmla="*/ 0 w 19"/>
                  <a:gd name="T15" fmla="*/ 4 h 124"/>
                  <a:gd name="T16" fmla="*/ 0 w 19"/>
                  <a:gd name="T17" fmla="*/ 4 h 124"/>
                  <a:gd name="T18" fmla="*/ 0 w 19"/>
                  <a:gd name="T19" fmla="*/ 4 h 124"/>
                  <a:gd name="T20" fmla="*/ 0 w 19"/>
                  <a:gd name="T21" fmla="*/ 4 h 124"/>
                  <a:gd name="T22" fmla="*/ 0 w 19"/>
                  <a:gd name="T23" fmla="*/ 4 h 124"/>
                  <a:gd name="T24" fmla="*/ 0 w 19"/>
                  <a:gd name="T25" fmla="*/ 3 h 124"/>
                  <a:gd name="T26" fmla="*/ 0 w 19"/>
                  <a:gd name="T27" fmla="*/ 4 h 124"/>
                  <a:gd name="T28" fmla="*/ 0 w 19"/>
                  <a:gd name="T29" fmla="*/ 3 h 124"/>
                  <a:gd name="T30" fmla="*/ 0 w 19"/>
                  <a:gd name="T31" fmla="*/ 3 h 124"/>
                  <a:gd name="T32" fmla="*/ 0 w 19"/>
                  <a:gd name="T33" fmla="*/ 2 h 124"/>
                  <a:gd name="T34" fmla="*/ 0 w 19"/>
                  <a:gd name="T35" fmla="*/ 1 h 124"/>
                  <a:gd name="T36" fmla="*/ 0 w 19"/>
                  <a:gd name="T37" fmla="*/ 1 h 124"/>
                  <a:gd name="T38" fmla="*/ 0 w 19"/>
                  <a:gd name="T39" fmla="*/ 1 h 124"/>
                  <a:gd name="T40" fmla="*/ 0 w 19"/>
                  <a:gd name="T41" fmla="*/ 1 h 124"/>
                  <a:gd name="T42" fmla="*/ 0 w 19"/>
                  <a:gd name="T43" fmla="*/ 0 h 124"/>
                  <a:gd name="T44" fmla="*/ 1 w 19"/>
                  <a:gd name="T45" fmla="*/ 1 h 124"/>
                  <a:gd name="T46" fmla="*/ 1 w 19"/>
                  <a:gd name="T47" fmla="*/ 1 h 124"/>
                  <a:gd name="T48" fmla="*/ 1 w 19"/>
                  <a:gd name="T49" fmla="*/ 1 h 124"/>
                  <a:gd name="T50" fmla="*/ 1 w 19"/>
                  <a:gd name="T51" fmla="*/ 0 h 124"/>
                  <a:gd name="T52" fmla="*/ 1 w 19"/>
                  <a:gd name="T53" fmla="*/ 0 h 124"/>
                  <a:gd name="T54" fmla="*/ 1 w 19"/>
                  <a:gd name="T55" fmla="*/ 1 h 124"/>
                  <a:gd name="T56" fmla="*/ 1 w 19"/>
                  <a:gd name="T57" fmla="*/ 1 h 124"/>
                  <a:gd name="T58" fmla="*/ 1 w 19"/>
                  <a:gd name="T59" fmla="*/ 0 h 124"/>
                  <a:gd name="T60" fmla="*/ 1 w 19"/>
                  <a:gd name="T61" fmla="*/ 0 h 124"/>
                  <a:gd name="T62" fmla="*/ 1 w 19"/>
                  <a:gd name="T63" fmla="*/ 1 h 124"/>
                  <a:gd name="T64" fmla="*/ 1 w 19"/>
                  <a:gd name="T65" fmla="*/ 2 h 124"/>
                  <a:gd name="T66" fmla="*/ 1 w 19"/>
                  <a:gd name="T67" fmla="*/ 2 h 124"/>
                  <a:gd name="T68" fmla="*/ 1 w 19"/>
                  <a:gd name="T69" fmla="*/ 1 h 124"/>
                  <a:gd name="T70" fmla="*/ 1 w 19"/>
                  <a:gd name="T71" fmla="*/ 2 h 124"/>
                  <a:gd name="T72" fmla="*/ 1 w 19"/>
                  <a:gd name="T73" fmla="*/ 3 h 124"/>
                  <a:gd name="T74" fmla="*/ 1 w 19"/>
                  <a:gd name="T75" fmla="*/ 3 h 124"/>
                  <a:gd name="T76" fmla="*/ 1 w 19"/>
                  <a:gd name="T77" fmla="*/ 4 h 124"/>
                  <a:gd name="T78" fmla="*/ 1 w 19"/>
                  <a:gd name="T79" fmla="*/ 4 h 12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9" h="124">
                    <a:moveTo>
                      <a:pt x="15" y="100"/>
                    </a:moveTo>
                    <a:lnTo>
                      <a:pt x="14" y="95"/>
                    </a:lnTo>
                    <a:lnTo>
                      <a:pt x="14" y="100"/>
                    </a:lnTo>
                    <a:lnTo>
                      <a:pt x="13" y="111"/>
                    </a:lnTo>
                    <a:lnTo>
                      <a:pt x="11" y="118"/>
                    </a:lnTo>
                    <a:lnTo>
                      <a:pt x="10" y="117"/>
                    </a:lnTo>
                    <a:lnTo>
                      <a:pt x="10" y="112"/>
                    </a:lnTo>
                    <a:lnTo>
                      <a:pt x="10" y="106"/>
                    </a:lnTo>
                    <a:lnTo>
                      <a:pt x="10" y="104"/>
                    </a:lnTo>
                    <a:lnTo>
                      <a:pt x="9" y="115"/>
                    </a:lnTo>
                    <a:lnTo>
                      <a:pt x="8" y="120"/>
                    </a:lnTo>
                    <a:lnTo>
                      <a:pt x="7" y="124"/>
                    </a:lnTo>
                    <a:lnTo>
                      <a:pt x="6" y="122"/>
                    </a:lnTo>
                    <a:lnTo>
                      <a:pt x="7" y="119"/>
                    </a:lnTo>
                    <a:lnTo>
                      <a:pt x="7" y="109"/>
                    </a:lnTo>
                    <a:lnTo>
                      <a:pt x="6" y="109"/>
                    </a:lnTo>
                    <a:lnTo>
                      <a:pt x="5" y="114"/>
                    </a:lnTo>
                    <a:lnTo>
                      <a:pt x="5" y="115"/>
                    </a:lnTo>
                    <a:lnTo>
                      <a:pt x="4" y="117"/>
                    </a:lnTo>
                    <a:lnTo>
                      <a:pt x="4" y="115"/>
                    </a:lnTo>
                    <a:lnTo>
                      <a:pt x="2" y="113"/>
                    </a:lnTo>
                    <a:lnTo>
                      <a:pt x="2" y="111"/>
                    </a:lnTo>
                    <a:lnTo>
                      <a:pt x="4" y="104"/>
                    </a:lnTo>
                    <a:lnTo>
                      <a:pt x="5" y="102"/>
                    </a:lnTo>
                    <a:lnTo>
                      <a:pt x="5" y="96"/>
                    </a:lnTo>
                    <a:lnTo>
                      <a:pt x="4" y="95"/>
                    </a:lnTo>
                    <a:lnTo>
                      <a:pt x="1" y="97"/>
                    </a:lnTo>
                    <a:lnTo>
                      <a:pt x="0" y="96"/>
                    </a:lnTo>
                    <a:lnTo>
                      <a:pt x="0" y="89"/>
                    </a:lnTo>
                    <a:lnTo>
                      <a:pt x="0" y="85"/>
                    </a:lnTo>
                    <a:lnTo>
                      <a:pt x="1" y="80"/>
                    </a:lnTo>
                    <a:lnTo>
                      <a:pt x="1" y="70"/>
                    </a:lnTo>
                    <a:lnTo>
                      <a:pt x="1" y="62"/>
                    </a:lnTo>
                    <a:lnTo>
                      <a:pt x="2" y="43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6" y="20"/>
                    </a:lnTo>
                    <a:lnTo>
                      <a:pt x="8" y="17"/>
                    </a:lnTo>
                    <a:lnTo>
                      <a:pt x="9" y="18"/>
                    </a:lnTo>
                    <a:lnTo>
                      <a:pt x="10" y="19"/>
                    </a:lnTo>
                    <a:lnTo>
                      <a:pt x="10" y="18"/>
                    </a:lnTo>
                    <a:lnTo>
                      <a:pt x="10" y="17"/>
                    </a:lnTo>
                    <a:lnTo>
                      <a:pt x="10" y="12"/>
                    </a:lnTo>
                    <a:lnTo>
                      <a:pt x="11" y="9"/>
                    </a:lnTo>
                    <a:lnTo>
                      <a:pt x="11" y="12"/>
                    </a:lnTo>
                    <a:lnTo>
                      <a:pt x="13" y="14"/>
                    </a:lnTo>
                    <a:lnTo>
                      <a:pt x="13" y="17"/>
                    </a:lnTo>
                    <a:lnTo>
                      <a:pt x="13" y="20"/>
                    </a:lnTo>
                    <a:lnTo>
                      <a:pt x="14" y="18"/>
                    </a:lnTo>
                    <a:lnTo>
                      <a:pt x="14" y="16"/>
                    </a:lnTo>
                    <a:lnTo>
                      <a:pt x="15" y="8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3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16" y="19"/>
                    </a:lnTo>
                    <a:lnTo>
                      <a:pt x="16" y="25"/>
                    </a:lnTo>
                    <a:lnTo>
                      <a:pt x="17" y="24"/>
                    </a:lnTo>
                    <a:lnTo>
                      <a:pt x="18" y="10"/>
                    </a:lnTo>
                    <a:lnTo>
                      <a:pt x="18" y="7"/>
                    </a:lnTo>
                    <a:lnTo>
                      <a:pt x="19" y="12"/>
                    </a:lnTo>
                    <a:lnTo>
                      <a:pt x="18" y="22"/>
                    </a:lnTo>
                    <a:lnTo>
                      <a:pt x="18" y="30"/>
                    </a:lnTo>
                    <a:lnTo>
                      <a:pt x="18" y="34"/>
                    </a:lnTo>
                    <a:lnTo>
                      <a:pt x="17" y="44"/>
                    </a:lnTo>
                    <a:lnTo>
                      <a:pt x="17" y="51"/>
                    </a:lnTo>
                    <a:lnTo>
                      <a:pt x="18" y="43"/>
                    </a:lnTo>
                    <a:lnTo>
                      <a:pt x="18" y="37"/>
                    </a:lnTo>
                    <a:lnTo>
                      <a:pt x="19" y="35"/>
                    </a:lnTo>
                    <a:lnTo>
                      <a:pt x="19" y="42"/>
                    </a:lnTo>
                    <a:lnTo>
                      <a:pt x="18" y="53"/>
                    </a:lnTo>
                    <a:lnTo>
                      <a:pt x="17" y="70"/>
                    </a:lnTo>
                    <a:lnTo>
                      <a:pt x="15" y="87"/>
                    </a:lnTo>
                    <a:lnTo>
                      <a:pt x="15" y="89"/>
                    </a:lnTo>
                    <a:lnTo>
                      <a:pt x="16" y="90"/>
                    </a:lnTo>
                    <a:lnTo>
                      <a:pt x="16" y="93"/>
                    </a:lnTo>
                    <a:lnTo>
                      <a:pt x="16" y="98"/>
                    </a:lnTo>
                    <a:lnTo>
                      <a:pt x="15" y="103"/>
                    </a:lnTo>
                    <a:lnTo>
                      <a:pt x="15" y="10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  <p:grpSp>
          <p:nvGrpSpPr>
            <p:cNvPr id="1631" name="Group 406">
              <a:extLst>
                <a:ext uri="{FF2B5EF4-FFF2-40B4-BE49-F238E27FC236}">
                  <a16:creationId xmlns:a16="http://schemas.microsoft.com/office/drawing/2014/main" id="{08CF3EA1-BAB5-4B5B-869A-57D7175016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0" y="1335"/>
              <a:ext cx="564" cy="1014"/>
              <a:chOff x="1522" y="1700"/>
              <a:chExt cx="351" cy="686"/>
            </a:xfrm>
          </p:grpSpPr>
          <p:sp>
            <p:nvSpPr>
              <p:cNvPr id="2644" name="Freeform 407">
                <a:extLst>
                  <a:ext uri="{FF2B5EF4-FFF2-40B4-BE49-F238E27FC236}">
                    <a16:creationId xmlns:a16="http://schemas.microsoft.com/office/drawing/2014/main" id="{D38C7A07-4539-4238-84D6-89B6B050E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5" y="1736"/>
                <a:ext cx="5" cy="14"/>
              </a:xfrm>
              <a:custGeom>
                <a:avLst/>
                <a:gdLst>
                  <a:gd name="T0" fmla="*/ 1 w 23"/>
                  <a:gd name="T1" fmla="*/ 3 h 68"/>
                  <a:gd name="T2" fmla="*/ 1 w 23"/>
                  <a:gd name="T3" fmla="*/ 2 h 68"/>
                  <a:gd name="T4" fmla="*/ 1 w 23"/>
                  <a:gd name="T5" fmla="*/ 2 h 68"/>
                  <a:gd name="T6" fmla="*/ 0 w 23"/>
                  <a:gd name="T7" fmla="*/ 1 h 68"/>
                  <a:gd name="T8" fmla="*/ 0 w 23"/>
                  <a:gd name="T9" fmla="*/ 1 h 68"/>
                  <a:gd name="T10" fmla="*/ 0 w 23"/>
                  <a:gd name="T11" fmla="*/ 1 h 68"/>
                  <a:gd name="T12" fmla="*/ 0 w 23"/>
                  <a:gd name="T13" fmla="*/ 1 h 68"/>
                  <a:gd name="T14" fmla="*/ 0 w 23"/>
                  <a:gd name="T15" fmla="*/ 0 h 68"/>
                  <a:gd name="T16" fmla="*/ 0 w 23"/>
                  <a:gd name="T17" fmla="*/ 0 h 68"/>
                  <a:gd name="T18" fmla="*/ 0 w 23"/>
                  <a:gd name="T19" fmla="*/ 0 h 68"/>
                  <a:gd name="T20" fmla="*/ 0 w 23"/>
                  <a:gd name="T21" fmla="*/ 0 h 68"/>
                  <a:gd name="T22" fmla="*/ 0 w 23"/>
                  <a:gd name="T23" fmla="*/ 1 h 68"/>
                  <a:gd name="T24" fmla="*/ 0 w 23"/>
                  <a:gd name="T25" fmla="*/ 1 h 68"/>
                  <a:gd name="T26" fmla="*/ 1 w 23"/>
                  <a:gd name="T27" fmla="*/ 2 h 68"/>
                  <a:gd name="T28" fmla="*/ 1 w 23"/>
                  <a:gd name="T29" fmla="*/ 2 h 68"/>
                  <a:gd name="T30" fmla="*/ 1 w 23"/>
                  <a:gd name="T31" fmla="*/ 2 h 68"/>
                  <a:gd name="T32" fmla="*/ 1 w 23"/>
                  <a:gd name="T33" fmla="*/ 3 h 68"/>
                  <a:gd name="T34" fmla="*/ 1 w 23"/>
                  <a:gd name="T35" fmla="*/ 3 h 68"/>
                  <a:gd name="T36" fmla="*/ 1 w 23"/>
                  <a:gd name="T37" fmla="*/ 3 h 68"/>
                  <a:gd name="T38" fmla="*/ 1 w 23"/>
                  <a:gd name="T39" fmla="*/ 3 h 6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3" h="68">
                    <a:moveTo>
                      <a:pt x="22" y="68"/>
                    </a:moveTo>
                    <a:lnTo>
                      <a:pt x="20" y="60"/>
                    </a:lnTo>
                    <a:lnTo>
                      <a:pt x="15" y="48"/>
                    </a:lnTo>
                    <a:lnTo>
                      <a:pt x="9" y="30"/>
                    </a:lnTo>
                    <a:lnTo>
                      <a:pt x="8" y="26"/>
                    </a:lnTo>
                    <a:lnTo>
                      <a:pt x="7" y="21"/>
                    </a:lnTo>
                    <a:lnTo>
                      <a:pt x="5" y="17"/>
                    </a:lnTo>
                    <a:lnTo>
                      <a:pt x="1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3" y="11"/>
                    </a:lnTo>
                    <a:lnTo>
                      <a:pt x="6" y="19"/>
                    </a:lnTo>
                    <a:lnTo>
                      <a:pt x="9" y="28"/>
                    </a:lnTo>
                    <a:lnTo>
                      <a:pt x="14" y="38"/>
                    </a:lnTo>
                    <a:lnTo>
                      <a:pt x="17" y="50"/>
                    </a:lnTo>
                    <a:lnTo>
                      <a:pt x="20" y="57"/>
                    </a:lnTo>
                    <a:lnTo>
                      <a:pt x="23" y="65"/>
                    </a:lnTo>
                    <a:lnTo>
                      <a:pt x="23" y="67"/>
                    </a:lnTo>
                    <a:lnTo>
                      <a:pt x="22" y="68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45" name="Freeform 408">
                <a:extLst>
                  <a:ext uri="{FF2B5EF4-FFF2-40B4-BE49-F238E27FC236}">
                    <a16:creationId xmlns:a16="http://schemas.microsoft.com/office/drawing/2014/main" id="{16E912C1-495B-4F23-B534-B08D08A9E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7" y="1747"/>
                <a:ext cx="1" cy="6"/>
              </a:xfrm>
              <a:custGeom>
                <a:avLst/>
                <a:gdLst>
                  <a:gd name="T0" fmla="*/ 0 w 4"/>
                  <a:gd name="T1" fmla="*/ 0 h 26"/>
                  <a:gd name="T2" fmla="*/ 0 w 4"/>
                  <a:gd name="T3" fmla="*/ 0 h 26"/>
                  <a:gd name="T4" fmla="*/ 0 w 4"/>
                  <a:gd name="T5" fmla="*/ 1 h 26"/>
                  <a:gd name="T6" fmla="*/ 0 w 4"/>
                  <a:gd name="T7" fmla="*/ 1 h 26"/>
                  <a:gd name="T8" fmla="*/ 0 w 4"/>
                  <a:gd name="T9" fmla="*/ 1 h 26"/>
                  <a:gd name="T10" fmla="*/ 0 w 4"/>
                  <a:gd name="T11" fmla="*/ 1 h 26"/>
                  <a:gd name="T12" fmla="*/ 0 w 4"/>
                  <a:gd name="T13" fmla="*/ 0 h 26"/>
                  <a:gd name="T14" fmla="*/ 0 w 4"/>
                  <a:gd name="T15" fmla="*/ 0 h 26"/>
                  <a:gd name="T16" fmla="*/ 0 w 4"/>
                  <a:gd name="T17" fmla="*/ 0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" h="26">
                    <a:moveTo>
                      <a:pt x="4" y="1"/>
                    </a:moveTo>
                    <a:lnTo>
                      <a:pt x="3" y="7"/>
                    </a:lnTo>
                    <a:lnTo>
                      <a:pt x="1" y="14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2" y="12"/>
                    </a:lnTo>
                    <a:lnTo>
                      <a:pt x="3" y="5"/>
                    </a:lnTo>
                    <a:lnTo>
                      <a:pt x="4" y="0"/>
                    </a:lnTo>
                    <a:lnTo>
                      <a:pt x="4" y="1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46" name="Freeform 409">
                <a:extLst>
                  <a:ext uri="{FF2B5EF4-FFF2-40B4-BE49-F238E27FC236}">
                    <a16:creationId xmlns:a16="http://schemas.microsoft.com/office/drawing/2014/main" id="{4FFAC549-26CC-4B09-891D-6A142FB68A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7" y="1743"/>
                <a:ext cx="1" cy="5"/>
              </a:xfrm>
              <a:custGeom>
                <a:avLst/>
                <a:gdLst>
                  <a:gd name="T0" fmla="*/ 0 w 4"/>
                  <a:gd name="T1" fmla="*/ 0 h 24"/>
                  <a:gd name="T2" fmla="*/ 0 w 4"/>
                  <a:gd name="T3" fmla="*/ 0 h 24"/>
                  <a:gd name="T4" fmla="*/ 0 w 4"/>
                  <a:gd name="T5" fmla="*/ 0 h 24"/>
                  <a:gd name="T6" fmla="*/ 0 w 4"/>
                  <a:gd name="T7" fmla="*/ 1 h 24"/>
                  <a:gd name="T8" fmla="*/ 0 w 4"/>
                  <a:gd name="T9" fmla="*/ 1 h 24"/>
                  <a:gd name="T10" fmla="*/ 0 w 4"/>
                  <a:gd name="T11" fmla="*/ 1 h 24"/>
                  <a:gd name="T12" fmla="*/ 0 w 4"/>
                  <a:gd name="T13" fmla="*/ 1 h 24"/>
                  <a:gd name="T14" fmla="*/ 0 w 4"/>
                  <a:gd name="T15" fmla="*/ 1 h 24"/>
                  <a:gd name="T16" fmla="*/ 0 w 4"/>
                  <a:gd name="T17" fmla="*/ 0 h 24"/>
                  <a:gd name="T18" fmla="*/ 0 w 4"/>
                  <a:gd name="T19" fmla="*/ 0 h 24"/>
                  <a:gd name="T20" fmla="*/ 0 w 4"/>
                  <a:gd name="T21" fmla="*/ 0 h 24"/>
                  <a:gd name="T22" fmla="*/ 0 w 4"/>
                  <a:gd name="T23" fmla="*/ 0 h 24"/>
                  <a:gd name="T24" fmla="*/ 0 w 4"/>
                  <a:gd name="T25" fmla="*/ 0 h 24"/>
                  <a:gd name="T26" fmla="*/ 0 w 4"/>
                  <a:gd name="T27" fmla="*/ 0 h 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" h="24">
                    <a:moveTo>
                      <a:pt x="4" y="2"/>
                    </a:moveTo>
                    <a:lnTo>
                      <a:pt x="3" y="6"/>
                    </a:lnTo>
                    <a:lnTo>
                      <a:pt x="2" y="9"/>
                    </a:lnTo>
                    <a:lnTo>
                      <a:pt x="1" y="16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1" y="18"/>
                    </a:lnTo>
                    <a:lnTo>
                      <a:pt x="1" y="15"/>
                    </a:lnTo>
                    <a:lnTo>
                      <a:pt x="3" y="6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2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47" name="Freeform 410">
                <a:extLst>
                  <a:ext uri="{FF2B5EF4-FFF2-40B4-BE49-F238E27FC236}">
                    <a16:creationId xmlns:a16="http://schemas.microsoft.com/office/drawing/2014/main" id="{800FFD43-6046-4107-9FF8-096D4FB202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1737"/>
                <a:ext cx="1" cy="2"/>
              </a:xfrm>
              <a:custGeom>
                <a:avLst/>
                <a:gdLst>
                  <a:gd name="T0" fmla="*/ 1 w 2"/>
                  <a:gd name="T1" fmla="*/ 0 h 12"/>
                  <a:gd name="T2" fmla="*/ 1 w 2"/>
                  <a:gd name="T3" fmla="*/ 0 h 12"/>
                  <a:gd name="T4" fmla="*/ 1 w 2"/>
                  <a:gd name="T5" fmla="*/ 0 h 12"/>
                  <a:gd name="T6" fmla="*/ 0 w 2"/>
                  <a:gd name="T7" fmla="*/ 0 h 12"/>
                  <a:gd name="T8" fmla="*/ 0 w 2"/>
                  <a:gd name="T9" fmla="*/ 0 h 12"/>
                  <a:gd name="T10" fmla="*/ 0 w 2"/>
                  <a:gd name="T11" fmla="*/ 0 h 12"/>
                  <a:gd name="T12" fmla="*/ 1 w 2"/>
                  <a:gd name="T13" fmla="*/ 0 h 12"/>
                  <a:gd name="T14" fmla="*/ 1 w 2"/>
                  <a:gd name="T15" fmla="*/ 0 h 12"/>
                  <a:gd name="T16" fmla="*/ 1 w 2"/>
                  <a:gd name="T17" fmla="*/ 0 h 12"/>
                  <a:gd name="T18" fmla="*/ 1 w 2"/>
                  <a:gd name="T19" fmla="*/ 0 h 12"/>
                  <a:gd name="T20" fmla="*/ 1 w 2"/>
                  <a:gd name="T21" fmla="*/ 0 h 12"/>
                  <a:gd name="T22" fmla="*/ 1 w 2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" h="12">
                    <a:moveTo>
                      <a:pt x="2" y="1"/>
                    </a:moveTo>
                    <a:lnTo>
                      <a:pt x="1" y="2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1" y="6"/>
                    </a:lnTo>
                    <a:lnTo>
                      <a:pt x="1" y="4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1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48" name="Freeform 411">
                <a:extLst>
                  <a:ext uri="{FF2B5EF4-FFF2-40B4-BE49-F238E27FC236}">
                    <a16:creationId xmlns:a16="http://schemas.microsoft.com/office/drawing/2014/main" id="{1D5FEAE3-BCAE-4747-BD63-37A172AB21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7" y="1735"/>
                <a:ext cx="1" cy="6"/>
              </a:xfrm>
              <a:custGeom>
                <a:avLst/>
                <a:gdLst>
                  <a:gd name="T0" fmla="*/ 0 w 1"/>
                  <a:gd name="T1" fmla="*/ 1 h 31"/>
                  <a:gd name="T2" fmla="*/ 0 w 1"/>
                  <a:gd name="T3" fmla="*/ 1 h 31"/>
                  <a:gd name="T4" fmla="*/ 0 w 1"/>
                  <a:gd name="T5" fmla="*/ 1 h 31"/>
                  <a:gd name="T6" fmla="*/ 0 w 1"/>
                  <a:gd name="T7" fmla="*/ 0 h 31"/>
                  <a:gd name="T8" fmla="*/ 0 w 1"/>
                  <a:gd name="T9" fmla="*/ 0 h 31"/>
                  <a:gd name="T10" fmla="*/ 0 w 1"/>
                  <a:gd name="T11" fmla="*/ 0 h 31"/>
                  <a:gd name="T12" fmla="*/ 0 w 1"/>
                  <a:gd name="T13" fmla="*/ 0 h 31"/>
                  <a:gd name="T14" fmla="*/ 1 w 1"/>
                  <a:gd name="T15" fmla="*/ 1 h 31"/>
                  <a:gd name="T16" fmla="*/ 1 w 1"/>
                  <a:gd name="T17" fmla="*/ 1 h 31"/>
                  <a:gd name="T18" fmla="*/ 0 w 1"/>
                  <a:gd name="T19" fmla="*/ 1 h 31"/>
                  <a:gd name="T20" fmla="*/ 0 w 1"/>
                  <a:gd name="T21" fmla="*/ 1 h 31"/>
                  <a:gd name="T22" fmla="*/ 0 w 1"/>
                  <a:gd name="T23" fmla="*/ 1 h 31"/>
                  <a:gd name="T24" fmla="*/ 0 w 1"/>
                  <a:gd name="T25" fmla="*/ 1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" h="31">
                    <a:moveTo>
                      <a:pt x="0" y="31"/>
                    </a:moveTo>
                    <a:lnTo>
                      <a:pt x="0" y="23"/>
                    </a:lnTo>
                    <a:lnTo>
                      <a:pt x="0" y="16"/>
                    </a:lnTo>
                    <a:lnTo>
                      <a:pt x="0" y="9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1" y="14"/>
                    </a:lnTo>
                    <a:lnTo>
                      <a:pt x="1" y="23"/>
                    </a:lnTo>
                    <a:lnTo>
                      <a:pt x="0" y="27"/>
                    </a:lnTo>
                    <a:lnTo>
                      <a:pt x="0" y="31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49" name="Freeform 412">
                <a:extLst>
                  <a:ext uri="{FF2B5EF4-FFF2-40B4-BE49-F238E27FC236}">
                    <a16:creationId xmlns:a16="http://schemas.microsoft.com/office/drawing/2014/main" id="{6EE3BCD7-9EE9-4A25-BD4D-EA92F4C38A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" y="1739"/>
                <a:ext cx="1" cy="9"/>
              </a:xfrm>
              <a:custGeom>
                <a:avLst/>
                <a:gdLst>
                  <a:gd name="T0" fmla="*/ 0 w 2"/>
                  <a:gd name="T1" fmla="*/ 2 h 48"/>
                  <a:gd name="T2" fmla="*/ 1 w 2"/>
                  <a:gd name="T3" fmla="*/ 1 h 48"/>
                  <a:gd name="T4" fmla="*/ 1 w 2"/>
                  <a:gd name="T5" fmla="*/ 1 h 48"/>
                  <a:gd name="T6" fmla="*/ 1 w 2"/>
                  <a:gd name="T7" fmla="*/ 0 h 48"/>
                  <a:gd name="T8" fmla="*/ 1 w 2"/>
                  <a:gd name="T9" fmla="*/ 0 h 48"/>
                  <a:gd name="T10" fmla="*/ 1 w 2"/>
                  <a:gd name="T11" fmla="*/ 0 h 48"/>
                  <a:gd name="T12" fmla="*/ 1 w 2"/>
                  <a:gd name="T13" fmla="*/ 0 h 48"/>
                  <a:gd name="T14" fmla="*/ 1 w 2"/>
                  <a:gd name="T15" fmla="*/ 0 h 48"/>
                  <a:gd name="T16" fmla="*/ 1 w 2"/>
                  <a:gd name="T17" fmla="*/ 0 h 48"/>
                  <a:gd name="T18" fmla="*/ 1 w 2"/>
                  <a:gd name="T19" fmla="*/ 1 h 48"/>
                  <a:gd name="T20" fmla="*/ 1 w 2"/>
                  <a:gd name="T21" fmla="*/ 1 h 48"/>
                  <a:gd name="T22" fmla="*/ 1 w 2"/>
                  <a:gd name="T23" fmla="*/ 1 h 48"/>
                  <a:gd name="T24" fmla="*/ 1 w 2"/>
                  <a:gd name="T25" fmla="*/ 2 h 48"/>
                  <a:gd name="T26" fmla="*/ 1 w 2"/>
                  <a:gd name="T27" fmla="*/ 2 h 48"/>
                  <a:gd name="T28" fmla="*/ 1 w 2"/>
                  <a:gd name="T29" fmla="*/ 2 h 48"/>
                  <a:gd name="T30" fmla="*/ 1 w 2"/>
                  <a:gd name="T31" fmla="*/ 2 h 48"/>
                  <a:gd name="T32" fmla="*/ 0 w 2"/>
                  <a:gd name="T33" fmla="*/ 2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" h="48">
                    <a:moveTo>
                      <a:pt x="0" y="45"/>
                    </a:moveTo>
                    <a:lnTo>
                      <a:pt x="2" y="38"/>
                    </a:lnTo>
                    <a:lnTo>
                      <a:pt x="2" y="28"/>
                    </a:lnTo>
                    <a:lnTo>
                      <a:pt x="2" y="11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2" y="6"/>
                    </a:lnTo>
                    <a:lnTo>
                      <a:pt x="2" y="11"/>
                    </a:lnTo>
                    <a:lnTo>
                      <a:pt x="2" y="17"/>
                    </a:lnTo>
                    <a:lnTo>
                      <a:pt x="2" y="25"/>
                    </a:lnTo>
                    <a:lnTo>
                      <a:pt x="2" y="30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2" y="48"/>
                    </a:lnTo>
                    <a:lnTo>
                      <a:pt x="2" y="47"/>
                    </a:lnTo>
                    <a:lnTo>
                      <a:pt x="0" y="45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50" name="Freeform 413">
                <a:extLst>
                  <a:ext uri="{FF2B5EF4-FFF2-40B4-BE49-F238E27FC236}">
                    <a16:creationId xmlns:a16="http://schemas.microsoft.com/office/drawing/2014/main" id="{193006D2-2453-4969-87C8-9BD968647A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2" y="1741"/>
                <a:ext cx="7" cy="15"/>
              </a:xfrm>
              <a:custGeom>
                <a:avLst/>
                <a:gdLst>
                  <a:gd name="T0" fmla="*/ 0 w 38"/>
                  <a:gd name="T1" fmla="*/ 1 h 79"/>
                  <a:gd name="T2" fmla="*/ 0 w 38"/>
                  <a:gd name="T3" fmla="*/ 2 h 79"/>
                  <a:gd name="T4" fmla="*/ 0 w 38"/>
                  <a:gd name="T5" fmla="*/ 2 h 79"/>
                  <a:gd name="T6" fmla="*/ 0 w 38"/>
                  <a:gd name="T7" fmla="*/ 2 h 79"/>
                  <a:gd name="T8" fmla="*/ 0 w 38"/>
                  <a:gd name="T9" fmla="*/ 2 h 79"/>
                  <a:gd name="T10" fmla="*/ 0 w 38"/>
                  <a:gd name="T11" fmla="*/ 2 h 79"/>
                  <a:gd name="T12" fmla="*/ 0 w 38"/>
                  <a:gd name="T13" fmla="*/ 2 h 79"/>
                  <a:gd name="T14" fmla="*/ 0 w 38"/>
                  <a:gd name="T15" fmla="*/ 2 h 79"/>
                  <a:gd name="T16" fmla="*/ 0 w 38"/>
                  <a:gd name="T17" fmla="*/ 3 h 79"/>
                  <a:gd name="T18" fmla="*/ 0 w 38"/>
                  <a:gd name="T19" fmla="*/ 3 h 79"/>
                  <a:gd name="T20" fmla="*/ 0 w 38"/>
                  <a:gd name="T21" fmla="*/ 3 h 79"/>
                  <a:gd name="T22" fmla="*/ 1 w 38"/>
                  <a:gd name="T23" fmla="*/ 2 h 79"/>
                  <a:gd name="T24" fmla="*/ 1 w 38"/>
                  <a:gd name="T25" fmla="*/ 2 h 79"/>
                  <a:gd name="T26" fmla="*/ 1 w 38"/>
                  <a:gd name="T27" fmla="*/ 3 h 79"/>
                  <a:gd name="T28" fmla="*/ 1 w 38"/>
                  <a:gd name="T29" fmla="*/ 3 h 79"/>
                  <a:gd name="T30" fmla="*/ 1 w 38"/>
                  <a:gd name="T31" fmla="*/ 2 h 79"/>
                  <a:gd name="T32" fmla="*/ 1 w 38"/>
                  <a:gd name="T33" fmla="*/ 2 h 79"/>
                  <a:gd name="T34" fmla="*/ 1 w 38"/>
                  <a:gd name="T35" fmla="*/ 2 h 79"/>
                  <a:gd name="T36" fmla="*/ 1 w 38"/>
                  <a:gd name="T37" fmla="*/ 1 h 79"/>
                  <a:gd name="T38" fmla="*/ 1 w 38"/>
                  <a:gd name="T39" fmla="*/ 1 h 79"/>
                  <a:gd name="T40" fmla="*/ 1 w 38"/>
                  <a:gd name="T41" fmla="*/ 1 h 79"/>
                  <a:gd name="T42" fmla="*/ 1 w 38"/>
                  <a:gd name="T43" fmla="*/ 1 h 79"/>
                  <a:gd name="T44" fmla="*/ 1 w 38"/>
                  <a:gd name="T45" fmla="*/ 1 h 79"/>
                  <a:gd name="T46" fmla="*/ 1 w 38"/>
                  <a:gd name="T47" fmla="*/ 1 h 79"/>
                  <a:gd name="T48" fmla="*/ 1 w 38"/>
                  <a:gd name="T49" fmla="*/ 1 h 79"/>
                  <a:gd name="T50" fmla="*/ 1 w 38"/>
                  <a:gd name="T51" fmla="*/ 0 h 79"/>
                  <a:gd name="T52" fmla="*/ 1 w 38"/>
                  <a:gd name="T53" fmla="*/ 0 h 79"/>
                  <a:gd name="T54" fmla="*/ 1 w 38"/>
                  <a:gd name="T55" fmla="*/ 0 h 79"/>
                  <a:gd name="T56" fmla="*/ 1 w 38"/>
                  <a:gd name="T57" fmla="*/ 0 h 79"/>
                  <a:gd name="T58" fmla="*/ 1 w 38"/>
                  <a:gd name="T59" fmla="*/ 0 h 79"/>
                  <a:gd name="T60" fmla="*/ 1 w 38"/>
                  <a:gd name="T61" fmla="*/ 0 h 79"/>
                  <a:gd name="T62" fmla="*/ 1 w 38"/>
                  <a:gd name="T63" fmla="*/ 0 h 79"/>
                  <a:gd name="T64" fmla="*/ 1 w 38"/>
                  <a:gd name="T65" fmla="*/ 0 h 79"/>
                  <a:gd name="T66" fmla="*/ 1 w 38"/>
                  <a:gd name="T67" fmla="*/ 0 h 79"/>
                  <a:gd name="T68" fmla="*/ 1 w 38"/>
                  <a:gd name="T69" fmla="*/ 0 h 79"/>
                  <a:gd name="T70" fmla="*/ 0 w 38"/>
                  <a:gd name="T71" fmla="*/ 0 h 79"/>
                  <a:gd name="T72" fmla="*/ 0 w 38"/>
                  <a:gd name="T73" fmla="*/ 1 h 79"/>
                  <a:gd name="T74" fmla="*/ 0 w 38"/>
                  <a:gd name="T75" fmla="*/ 1 h 79"/>
                  <a:gd name="T76" fmla="*/ 0 w 38"/>
                  <a:gd name="T77" fmla="*/ 1 h 79"/>
                  <a:gd name="T78" fmla="*/ 0 w 38"/>
                  <a:gd name="T79" fmla="*/ 1 h 7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8" h="79">
                    <a:moveTo>
                      <a:pt x="2" y="35"/>
                    </a:moveTo>
                    <a:lnTo>
                      <a:pt x="4" y="37"/>
                    </a:lnTo>
                    <a:lnTo>
                      <a:pt x="3" y="40"/>
                    </a:lnTo>
                    <a:lnTo>
                      <a:pt x="1" y="47"/>
                    </a:lnTo>
                    <a:lnTo>
                      <a:pt x="1" y="51"/>
                    </a:lnTo>
                    <a:lnTo>
                      <a:pt x="3" y="52"/>
                    </a:lnTo>
                    <a:lnTo>
                      <a:pt x="4" y="50"/>
                    </a:lnTo>
                    <a:lnTo>
                      <a:pt x="5" y="49"/>
                    </a:lnTo>
                    <a:lnTo>
                      <a:pt x="4" y="58"/>
                    </a:lnTo>
                    <a:lnTo>
                      <a:pt x="4" y="60"/>
                    </a:lnTo>
                    <a:lnTo>
                      <a:pt x="4" y="67"/>
                    </a:lnTo>
                    <a:lnTo>
                      <a:pt x="5" y="67"/>
                    </a:lnTo>
                    <a:lnTo>
                      <a:pt x="7" y="66"/>
                    </a:lnTo>
                    <a:lnTo>
                      <a:pt x="9" y="63"/>
                    </a:lnTo>
                    <a:lnTo>
                      <a:pt x="10" y="64"/>
                    </a:lnTo>
                    <a:lnTo>
                      <a:pt x="9" y="68"/>
                    </a:lnTo>
                    <a:lnTo>
                      <a:pt x="10" y="72"/>
                    </a:lnTo>
                    <a:lnTo>
                      <a:pt x="11" y="75"/>
                    </a:lnTo>
                    <a:lnTo>
                      <a:pt x="11" y="76"/>
                    </a:lnTo>
                    <a:lnTo>
                      <a:pt x="12" y="76"/>
                    </a:lnTo>
                    <a:lnTo>
                      <a:pt x="13" y="76"/>
                    </a:lnTo>
                    <a:lnTo>
                      <a:pt x="13" y="71"/>
                    </a:lnTo>
                    <a:lnTo>
                      <a:pt x="14" y="68"/>
                    </a:lnTo>
                    <a:lnTo>
                      <a:pt x="16" y="67"/>
                    </a:lnTo>
                    <a:lnTo>
                      <a:pt x="17" y="69"/>
                    </a:lnTo>
                    <a:lnTo>
                      <a:pt x="19" y="75"/>
                    </a:lnTo>
                    <a:lnTo>
                      <a:pt x="20" y="79"/>
                    </a:lnTo>
                    <a:lnTo>
                      <a:pt x="24" y="79"/>
                    </a:lnTo>
                    <a:lnTo>
                      <a:pt x="25" y="76"/>
                    </a:lnTo>
                    <a:lnTo>
                      <a:pt x="25" y="73"/>
                    </a:lnTo>
                    <a:lnTo>
                      <a:pt x="27" y="69"/>
                    </a:lnTo>
                    <a:lnTo>
                      <a:pt x="30" y="67"/>
                    </a:lnTo>
                    <a:lnTo>
                      <a:pt x="35" y="60"/>
                    </a:lnTo>
                    <a:lnTo>
                      <a:pt x="38" y="51"/>
                    </a:lnTo>
                    <a:lnTo>
                      <a:pt x="37" y="46"/>
                    </a:lnTo>
                    <a:lnTo>
                      <a:pt x="37" y="42"/>
                    </a:lnTo>
                    <a:lnTo>
                      <a:pt x="36" y="37"/>
                    </a:lnTo>
                    <a:lnTo>
                      <a:pt x="34" y="33"/>
                    </a:lnTo>
                    <a:lnTo>
                      <a:pt x="33" y="31"/>
                    </a:lnTo>
                    <a:lnTo>
                      <a:pt x="33" y="29"/>
                    </a:lnTo>
                    <a:lnTo>
                      <a:pt x="34" y="28"/>
                    </a:lnTo>
                    <a:lnTo>
                      <a:pt x="34" y="24"/>
                    </a:lnTo>
                    <a:lnTo>
                      <a:pt x="33" y="24"/>
                    </a:lnTo>
                    <a:lnTo>
                      <a:pt x="31" y="22"/>
                    </a:lnTo>
                    <a:lnTo>
                      <a:pt x="29" y="21"/>
                    </a:lnTo>
                    <a:lnTo>
                      <a:pt x="28" y="21"/>
                    </a:lnTo>
                    <a:lnTo>
                      <a:pt x="28" y="20"/>
                    </a:lnTo>
                    <a:lnTo>
                      <a:pt x="28" y="17"/>
                    </a:lnTo>
                    <a:lnTo>
                      <a:pt x="30" y="14"/>
                    </a:lnTo>
                    <a:lnTo>
                      <a:pt x="33" y="11"/>
                    </a:lnTo>
                    <a:lnTo>
                      <a:pt x="31" y="8"/>
                    </a:lnTo>
                    <a:lnTo>
                      <a:pt x="30" y="8"/>
                    </a:lnTo>
                    <a:lnTo>
                      <a:pt x="28" y="8"/>
                    </a:lnTo>
                    <a:lnTo>
                      <a:pt x="27" y="12"/>
                    </a:lnTo>
                    <a:lnTo>
                      <a:pt x="25" y="13"/>
                    </a:lnTo>
                    <a:lnTo>
                      <a:pt x="24" y="13"/>
                    </a:lnTo>
                    <a:lnTo>
                      <a:pt x="22" y="11"/>
                    </a:lnTo>
                    <a:lnTo>
                      <a:pt x="26" y="4"/>
                    </a:lnTo>
                    <a:lnTo>
                      <a:pt x="26" y="0"/>
                    </a:lnTo>
                    <a:lnTo>
                      <a:pt x="24" y="1"/>
                    </a:lnTo>
                    <a:lnTo>
                      <a:pt x="21" y="6"/>
                    </a:lnTo>
                    <a:lnTo>
                      <a:pt x="19" y="8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13" y="15"/>
                    </a:lnTo>
                    <a:lnTo>
                      <a:pt x="16" y="12"/>
                    </a:lnTo>
                    <a:lnTo>
                      <a:pt x="16" y="8"/>
                    </a:lnTo>
                    <a:lnTo>
                      <a:pt x="16" y="6"/>
                    </a:lnTo>
                    <a:lnTo>
                      <a:pt x="14" y="7"/>
                    </a:lnTo>
                    <a:lnTo>
                      <a:pt x="11" y="13"/>
                    </a:lnTo>
                    <a:lnTo>
                      <a:pt x="8" y="21"/>
                    </a:lnTo>
                    <a:lnTo>
                      <a:pt x="5" y="31"/>
                    </a:lnTo>
                    <a:lnTo>
                      <a:pt x="4" y="31"/>
                    </a:lnTo>
                    <a:lnTo>
                      <a:pt x="3" y="29"/>
                    </a:lnTo>
                    <a:lnTo>
                      <a:pt x="2" y="29"/>
                    </a:lnTo>
                    <a:lnTo>
                      <a:pt x="1" y="31"/>
                    </a:lnTo>
                    <a:lnTo>
                      <a:pt x="0" y="34"/>
                    </a:lnTo>
                    <a:lnTo>
                      <a:pt x="0" y="35"/>
                    </a:lnTo>
                    <a:lnTo>
                      <a:pt x="2" y="35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51" name="Freeform 414">
                <a:extLst>
                  <a:ext uri="{FF2B5EF4-FFF2-40B4-BE49-F238E27FC236}">
                    <a16:creationId xmlns:a16="http://schemas.microsoft.com/office/drawing/2014/main" id="{36B6D65E-A8F7-4270-A7A4-8237772CFA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2" y="1746"/>
                <a:ext cx="7" cy="4"/>
              </a:xfrm>
              <a:custGeom>
                <a:avLst/>
                <a:gdLst>
                  <a:gd name="T0" fmla="*/ 0 w 35"/>
                  <a:gd name="T1" fmla="*/ 0 h 20"/>
                  <a:gd name="T2" fmla="*/ 0 w 35"/>
                  <a:gd name="T3" fmla="*/ 0 h 20"/>
                  <a:gd name="T4" fmla="*/ 0 w 35"/>
                  <a:gd name="T5" fmla="*/ 0 h 20"/>
                  <a:gd name="T6" fmla="*/ 1 w 35"/>
                  <a:gd name="T7" fmla="*/ 1 h 20"/>
                  <a:gd name="T8" fmla="*/ 1 w 35"/>
                  <a:gd name="T9" fmla="*/ 1 h 20"/>
                  <a:gd name="T10" fmla="*/ 1 w 35"/>
                  <a:gd name="T11" fmla="*/ 1 h 20"/>
                  <a:gd name="T12" fmla="*/ 1 w 35"/>
                  <a:gd name="T13" fmla="*/ 1 h 20"/>
                  <a:gd name="T14" fmla="*/ 1 w 35"/>
                  <a:gd name="T15" fmla="*/ 1 h 20"/>
                  <a:gd name="T16" fmla="*/ 1 w 35"/>
                  <a:gd name="T17" fmla="*/ 1 h 20"/>
                  <a:gd name="T18" fmla="*/ 1 w 35"/>
                  <a:gd name="T19" fmla="*/ 1 h 20"/>
                  <a:gd name="T20" fmla="*/ 1 w 35"/>
                  <a:gd name="T21" fmla="*/ 1 h 20"/>
                  <a:gd name="T22" fmla="*/ 1 w 35"/>
                  <a:gd name="T23" fmla="*/ 1 h 20"/>
                  <a:gd name="T24" fmla="*/ 1 w 35"/>
                  <a:gd name="T25" fmla="*/ 0 h 20"/>
                  <a:gd name="T26" fmla="*/ 1 w 35"/>
                  <a:gd name="T27" fmla="*/ 0 h 20"/>
                  <a:gd name="T28" fmla="*/ 0 w 35"/>
                  <a:gd name="T29" fmla="*/ 0 h 20"/>
                  <a:gd name="T30" fmla="*/ 0 w 35"/>
                  <a:gd name="T31" fmla="*/ 0 h 20"/>
                  <a:gd name="T32" fmla="*/ 0 w 35"/>
                  <a:gd name="T33" fmla="*/ 0 h 20"/>
                  <a:gd name="T34" fmla="*/ 0 w 35"/>
                  <a:gd name="T35" fmla="*/ 0 h 20"/>
                  <a:gd name="T36" fmla="*/ 0 w 35"/>
                  <a:gd name="T37" fmla="*/ 0 h 20"/>
                  <a:gd name="T38" fmla="*/ 0 w 35"/>
                  <a:gd name="T39" fmla="*/ 0 h 2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5" h="20">
                    <a:moveTo>
                      <a:pt x="0" y="3"/>
                    </a:moveTo>
                    <a:lnTo>
                      <a:pt x="4" y="4"/>
                    </a:lnTo>
                    <a:lnTo>
                      <a:pt x="10" y="10"/>
                    </a:lnTo>
                    <a:lnTo>
                      <a:pt x="20" y="14"/>
                    </a:lnTo>
                    <a:lnTo>
                      <a:pt x="21" y="14"/>
                    </a:lnTo>
                    <a:lnTo>
                      <a:pt x="24" y="17"/>
                    </a:lnTo>
                    <a:lnTo>
                      <a:pt x="27" y="18"/>
                    </a:lnTo>
                    <a:lnTo>
                      <a:pt x="32" y="19"/>
                    </a:lnTo>
                    <a:lnTo>
                      <a:pt x="34" y="20"/>
                    </a:lnTo>
                    <a:lnTo>
                      <a:pt x="35" y="20"/>
                    </a:lnTo>
                    <a:lnTo>
                      <a:pt x="29" y="18"/>
                    </a:lnTo>
                    <a:lnTo>
                      <a:pt x="26" y="16"/>
                    </a:lnTo>
                    <a:lnTo>
                      <a:pt x="20" y="12"/>
                    </a:lnTo>
                    <a:lnTo>
                      <a:pt x="16" y="8"/>
                    </a:lnTo>
                    <a:lnTo>
                      <a:pt x="9" y="5"/>
                    </a:lnTo>
                    <a:lnTo>
                      <a:pt x="4" y="2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52" name="Freeform 415">
                <a:extLst>
                  <a:ext uri="{FF2B5EF4-FFF2-40B4-BE49-F238E27FC236}">
                    <a16:creationId xmlns:a16="http://schemas.microsoft.com/office/drawing/2014/main" id="{10A7DE4D-35EC-499C-B4FC-7077C1045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3" y="1748"/>
                <a:ext cx="1" cy="4"/>
              </a:xfrm>
              <a:custGeom>
                <a:avLst/>
                <a:gdLst>
                  <a:gd name="T0" fmla="*/ 1 w 2"/>
                  <a:gd name="T1" fmla="*/ 0 h 23"/>
                  <a:gd name="T2" fmla="*/ 1 w 2"/>
                  <a:gd name="T3" fmla="*/ 0 h 23"/>
                  <a:gd name="T4" fmla="*/ 1 w 2"/>
                  <a:gd name="T5" fmla="*/ 0 h 23"/>
                  <a:gd name="T6" fmla="*/ 1 w 2"/>
                  <a:gd name="T7" fmla="*/ 1 h 23"/>
                  <a:gd name="T8" fmla="*/ 0 w 2"/>
                  <a:gd name="T9" fmla="*/ 1 h 23"/>
                  <a:gd name="T10" fmla="*/ 1 w 2"/>
                  <a:gd name="T11" fmla="*/ 0 h 23"/>
                  <a:gd name="T12" fmla="*/ 1 w 2"/>
                  <a:gd name="T13" fmla="*/ 0 h 23"/>
                  <a:gd name="T14" fmla="*/ 1 w 2"/>
                  <a:gd name="T15" fmla="*/ 0 h 23"/>
                  <a:gd name="T16" fmla="*/ 1 w 2"/>
                  <a:gd name="T17" fmla="*/ 0 h 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" h="23">
                    <a:moveTo>
                      <a:pt x="2" y="0"/>
                    </a:moveTo>
                    <a:lnTo>
                      <a:pt x="2" y="7"/>
                    </a:lnTo>
                    <a:lnTo>
                      <a:pt x="2" y="14"/>
                    </a:lnTo>
                    <a:lnTo>
                      <a:pt x="1" y="20"/>
                    </a:lnTo>
                    <a:lnTo>
                      <a:pt x="0" y="23"/>
                    </a:lnTo>
                    <a:lnTo>
                      <a:pt x="2" y="12"/>
                    </a:lnTo>
                    <a:lnTo>
                      <a:pt x="2" y="5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53" name="Freeform 416">
                <a:extLst>
                  <a:ext uri="{FF2B5EF4-FFF2-40B4-BE49-F238E27FC236}">
                    <a16:creationId xmlns:a16="http://schemas.microsoft.com/office/drawing/2014/main" id="{B9FFE4BD-52C7-4743-8AE1-229571B377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4" y="1749"/>
                <a:ext cx="1" cy="4"/>
              </a:xfrm>
              <a:custGeom>
                <a:avLst/>
                <a:gdLst>
                  <a:gd name="T0" fmla="*/ 0 w 1"/>
                  <a:gd name="T1" fmla="*/ 0 h 23"/>
                  <a:gd name="T2" fmla="*/ 0 w 1"/>
                  <a:gd name="T3" fmla="*/ 0 h 23"/>
                  <a:gd name="T4" fmla="*/ 1 w 1"/>
                  <a:gd name="T5" fmla="*/ 0 h 23"/>
                  <a:gd name="T6" fmla="*/ 0 w 1"/>
                  <a:gd name="T7" fmla="*/ 1 h 23"/>
                  <a:gd name="T8" fmla="*/ 0 w 1"/>
                  <a:gd name="T9" fmla="*/ 1 h 23"/>
                  <a:gd name="T10" fmla="*/ 0 w 1"/>
                  <a:gd name="T11" fmla="*/ 1 h 23"/>
                  <a:gd name="T12" fmla="*/ 0 w 1"/>
                  <a:gd name="T13" fmla="*/ 1 h 23"/>
                  <a:gd name="T14" fmla="*/ 1 w 1"/>
                  <a:gd name="T15" fmla="*/ 1 h 23"/>
                  <a:gd name="T16" fmla="*/ 1 w 1"/>
                  <a:gd name="T17" fmla="*/ 0 h 23"/>
                  <a:gd name="T18" fmla="*/ 1 w 1"/>
                  <a:gd name="T19" fmla="*/ 0 h 23"/>
                  <a:gd name="T20" fmla="*/ 1 w 1"/>
                  <a:gd name="T21" fmla="*/ 0 h 23"/>
                  <a:gd name="T22" fmla="*/ 0 w 1"/>
                  <a:gd name="T23" fmla="*/ 0 h 23"/>
                  <a:gd name="T24" fmla="*/ 0 w 1"/>
                  <a:gd name="T25" fmla="*/ 0 h 23"/>
                  <a:gd name="T26" fmla="*/ 0 w 1"/>
                  <a:gd name="T27" fmla="*/ 0 h 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" h="23">
                    <a:moveTo>
                      <a:pt x="0" y="1"/>
                    </a:moveTo>
                    <a:lnTo>
                      <a:pt x="0" y="5"/>
                    </a:lnTo>
                    <a:lnTo>
                      <a:pt x="1" y="9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54" name="Freeform 417">
                <a:extLst>
                  <a:ext uri="{FF2B5EF4-FFF2-40B4-BE49-F238E27FC236}">
                    <a16:creationId xmlns:a16="http://schemas.microsoft.com/office/drawing/2014/main" id="{70EC8B57-9536-4683-9FE0-319398B657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7" y="1750"/>
                <a:ext cx="1" cy="2"/>
              </a:xfrm>
              <a:custGeom>
                <a:avLst/>
                <a:gdLst>
                  <a:gd name="T0" fmla="*/ 0 w 1"/>
                  <a:gd name="T1" fmla="*/ 0 h 11"/>
                  <a:gd name="T2" fmla="*/ 0 w 1"/>
                  <a:gd name="T3" fmla="*/ 0 h 11"/>
                  <a:gd name="T4" fmla="*/ 0 w 1"/>
                  <a:gd name="T5" fmla="*/ 0 h 11"/>
                  <a:gd name="T6" fmla="*/ 0 w 1"/>
                  <a:gd name="T7" fmla="*/ 0 h 11"/>
                  <a:gd name="T8" fmla="*/ 0 w 1"/>
                  <a:gd name="T9" fmla="*/ 0 h 11"/>
                  <a:gd name="T10" fmla="*/ 0 w 1"/>
                  <a:gd name="T11" fmla="*/ 0 h 11"/>
                  <a:gd name="T12" fmla="*/ 1 w 1"/>
                  <a:gd name="T13" fmla="*/ 0 h 11"/>
                  <a:gd name="T14" fmla="*/ 1 w 1"/>
                  <a:gd name="T15" fmla="*/ 0 h 11"/>
                  <a:gd name="T16" fmla="*/ 0 w 1"/>
                  <a:gd name="T17" fmla="*/ 0 h 11"/>
                  <a:gd name="T18" fmla="*/ 0 w 1"/>
                  <a:gd name="T19" fmla="*/ 0 h 11"/>
                  <a:gd name="T20" fmla="*/ 0 w 1"/>
                  <a:gd name="T21" fmla="*/ 0 h 11"/>
                  <a:gd name="T22" fmla="*/ 0 w 1"/>
                  <a:gd name="T23" fmla="*/ 0 h 1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" h="11">
                    <a:moveTo>
                      <a:pt x="0" y="0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55" name="Freeform 418">
                <a:extLst>
                  <a:ext uri="{FF2B5EF4-FFF2-40B4-BE49-F238E27FC236}">
                    <a16:creationId xmlns:a16="http://schemas.microsoft.com/office/drawing/2014/main" id="{1B5B7EF7-DC59-4362-A42A-7682379979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6" y="1747"/>
                <a:ext cx="1" cy="2"/>
              </a:xfrm>
              <a:custGeom>
                <a:avLst/>
                <a:gdLst>
                  <a:gd name="T0" fmla="*/ 0 w 9"/>
                  <a:gd name="T1" fmla="*/ 0 h 9"/>
                  <a:gd name="T2" fmla="*/ 0 w 9"/>
                  <a:gd name="T3" fmla="*/ 0 h 9"/>
                  <a:gd name="T4" fmla="*/ 0 w 9"/>
                  <a:gd name="T5" fmla="*/ 0 h 9"/>
                  <a:gd name="T6" fmla="*/ 0 w 9"/>
                  <a:gd name="T7" fmla="*/ 0 h 9"/>
                  <a:gd name="T8" fmla="*/ 0 w 9"/>
                  <a:gd name="T9" fmla="*/ 0 h 9"/>
                  <a:gd name="T10" fmla="*/ 0 w 9"/>
                  <a:gd name="T11" fmla="*/ 0 h 9"/>
                  <a:gd name="T12" fmla="*/ 0 w 9"/>
                  <a:gd name="T13" fmla="*/ 0 h 9"/>
                  <a:gd name="T14" fmla="*/ 0 w 9"/>
                  <a:gd name="T15" fmla="*/ 0 h 9"/>
                  <a:gd name="T16" fmla="*/ 0 w 9"/>
                  <a:gd name="T17" fmla="*/ 0 h 9"/>
                  <a:gd name="T18" fmla="*/ 0 w 9"/>
                  <a:gd name="T19" fmla="*/ 0 h 9"/>
                  <a:gd name="T20" fmla="*/ 0 w 9"/>
                  <a:gd name="T21" fmla="*/ 0 h 9"/>
                  <a:gd name="T22" fmla="*/ 0 w 9"/>
                  <a:gd name="T23" fmla="*/ 0 h 9"/>
                  <a:gd name="T24" fmla="*/ 0 w 9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lnTo>
                      <a:pt x="2" y="6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9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56" name="Freeform 419">
                <a:extLst>
                  <a:ext uri="{FF2B5EF4-FFF2-40B4-BE49-F238E27FC236}">
                    <a16:creationId xmlns:a16="http://schemas.microsoft.com/office/drawing/2014/main" id="{5567D139-4C1F-41ED-9192-A16F8DC3F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4" y="1745"/>
                <a:ext cx="2" cy="3"/>
              </a:xfrm>
              <a:custGeom>
                <a:avLst/>
                <a:gdLst>
                  <a:gd name="T0" fmla="*/ 0 w 14"/>
                  <a:gd name="T1" fmla="*/ 1 h 14"/>
                  <a:gd name="T2" fmla="*/ 0 w 14"/>
                  <a:gd name="T3" fmla="*/ 0 h 14"/>
                  <a:gd name="T4" fmla="*/ 0 w 14"/>
                  <a:gd name="T5" fmla="*/ 0 h 14"/>
                  <a:gd name="T6" fmla="*/ 0 w 14"/>
                  <a:gd name="T7" fmla="*/ 0 h 14"/>
                  <a:gd name="T8" fmla="*/ 0 w 14"/>
                  <a:gd name="T9" fmla="*/ 0 h 14"/>
                  <a:gd name="T10" fmla="*/ 0 w 14"/>
                  <a:gd name="T11" fmla="*/ 0 h 14"/>
                  <a:gd name="T12" fmla="*/ 0 w 14"/>
                  <a:gd name="T13" fmla="*/ 0 h 14"/>
                  <a:gd name="T14" fmla="*/ 0 w 14"/>
                  <a:gd name="T15" fmla="*/ 0 h 14"/>
                  <a:gd name="T16" fmla="*/ 0 w 14"/>
                  <a:gd name="T17" fmla="*/ 0 h 14"/>
                  <a:gd name="T18" fmla="*/ 0 w 14"/>
                  <a:gd name="T19" fmla="*/ 0 h 14"/>
                  <a:gd name="T20" fmla="*/ 0 w 14"/>
                  <a:gd name="T21" fmla="*/ 0 h 14"/>
                  <a:gd name="T22" fmla="*/ 0 w 14"/>
                  <a:gd name="T23" fmla="*/ 0 h 14"/>
                  <a:gd name="T24" fmla="*/ 0 w 14"/>
                  <a:gd name="T25" fmla="*/ 0 h 14"/>
                  <a:gd name="T26" fmla="*/ 0 w 14"/>
                  <a:gd name="T27" fmla="*/ 1 h 14"/>
                  <a:gd name="T28" fmla="*/ 0 w 14"/>
                  <a:gd name="T29" fmla="*/ 1 h 14"/>
                  <a:gd name="T30" fmla="*/ 0 w 14"/>
                  <a:gd name="T31" fmla="*/ 1 h 14"/>
                  <a:gd name="T32" fmla="*/ 0 w 14"/>
                  <a:gd name="T33" fmla="*/ 1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4" h="14">
                    <a:moveTo>
                      <a:pt x="1" y="14"/>
                    </a:moveTo>
                    <a:lnTo>
                      <a:pt x="3" y="11"/>
                    </a:lnTo>
                    <a:lnTo>
                      <a:pt x="6" y="8"/>
                    </a:lnTo>
                    <a:lnTo>
                      <a:pt x="10" y="5"/>
                    </a:lnTo>
                    <a:lnTo>
                      <a:pt x="12" y="2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2" y="1"/>
                    </a:lnTo>
                    <a:lnTo>
                      <a:pt x="10" y="3"/>
                    </a:lnTo>
                    <a:lnTo>
                      <a:pt x="9" y="5"/>
                    </a:lnTo>
                    <a:lnTo>
                      <a:pt x="6" y="7"/>
                    </a:lnTo>
                    <a:lnTo>
                      <a:pt x="4" y="8"/>
                    </a:lnTo>
                    <a:lnTo>
                      <a:pt x="1" y="11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1" y="1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57" name="Freeform 420">
                <a:extLst>
                  <a:ext uri="{FF2B5EF4-FFF2-40B4-BE49-F238E27FC236}">
                    <a16:creationId xmlns:a16="http://schemas.microsoft.com/office/drawing/2014/main" id="{9B5F05E9-E8A7-4CC5-8EFB-9115B946C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1" y="1709"/>
                <a:ext cx="4" cy="32"/>
              </a:xfrm>
              <a:custGeom>
                <a:avLst/>
                <a:gdLst>
                  <a:gd name="T0" fmla="*/ 0 w 23"/>
                  <a:gd name="T1" fmla="*/ 5 h 163"/>
                  <a:gd name="T2" fmla="*/ 0 w 23"/>
                  <a:gd name="T3" fmla="*/ 6 h 163"/>
                  <a:gd name="T4" fmla="*/ 0 w 23"/>
                  <a:gd name="T5" fmla="*/ 6 h 163"/>
                  <a:gd name="T6" fmla="*/ 0 w 23"/>
                  <a:gd name="T7" fmla="*/ 5 h 163"/>
                  <a:gd name="T8" fmla="*/ 0 w 23"/>
                  <a:gd name="T9" fmla="*/ 5 h 163"/>
                  <a:gd name="T10" fmla="*/ 0 w 23"/>
                  <a:gd name="T11" fmla="*/ 5 h 163"/>
                  <a:gd name="T12" fmla="*/ 0 w 23"/>
                  <a:gd name="T13" fmla="*/ 5 h 163"/>
                  <a:gd name="T14" fmla="*/ 0 w 23"/>
                  <a:gd name="T15" fmla="*/ 4 h 163"/>
                  <a:gd name="T16" fmla="*/ 0 w 23"/>
                  <a:gd name="T17" fmla="*/ 4 h 163"/>
                  <a:gd name="T18" fmla="*/ 0 w 23"/>
                  <a:gd name="T19" fmla="*/ 4 h 163"/>
                  <a:gd name="T20" fmla="*/ 0 w 23"/>
                  <a:gd name="T21" fmla="*/ 3 h 163"/>
                  <a:gd name="T22" fmla="*/ 0 w 23"/>
                  <a:gd name="T23" fmla="*/ 3 h 163"/>
                  <a:gd name="T24" fmla="*/ 0 w 23"/>
                  <a:gd name="T25" fmla="*/ 3 h 163"/>
                  <a:gd name="T26" fmla="*/ 0 w 23"/>
                  <a:gd name="T27" fmla="*/ 2 h 163"/>
                  <a:gd name="T28" fmla="*/ 0 w 23"/>
                  <a:gd name="T29" fmla="*/ 2 h 163"/>
                  <a:gd name="T30" fmla="*/ 0 w 23"/>
                  <a:gd name="T31" fmla="*/ 1 h 163"/>
                  <a:gd name="T32" fmla="*/ 1 w 23"/>
                  <a:gd name="T33" fmla="*/ 0 h 163"/>
                  <a:gd name="T34" fmla="*/ 1 w 23"/>
                  <a:gd name="T35" fmla="*/ 0 h 163"/>
                  <a:gd name="T36" fmla="*/ 1 w 23"/>
                  <a:gd name="T37" fmla="*/ 1 h 163"/>
                  <a:gd name="T38" fmla="*/ 1 w 23"/>
                  <a:gd name="T39" fmla="*/ 1 h 163"/>
                  <a:gd name="T40" fmla="*/ 1 w 23"/>
                  <a:gd name="T41" fmla="*/ 1 h 163"/>
                  <a:gd name="T42" fmla="*/ 1 w 23"/>
                  <a:gd name="T43" fmla="*/ 1 h 163"/>
                  <a:gd name="T44" fmla="*/ 1 w 23"/>
                  <a:gd name="T45" fmla="*/ 2 h 163"/>
                  <a:gd name="T46" fmla="*/ 1 w 23"/>
                  <a:gd name="T47" fmla="*/ 2 h 163"/>
                  <a:gd name="T48" fmla="*/ 1 w 23"/>
                  <a:gd name="T49" fmla="*/ 2 h 163"/>
                  <a:gd name="T50" fmla="*/ 1 w 23"/>
                  <a:gd name="T51" fmla="*/ 2 h 163"/>
                  <a:gd name="T52" fmla="*/ 1 w 23"/>
                  <a:gd name="T53" fmla="*/ 2 h 163"/>
                  <a:gd name="T54" fmla="*/ 1 w 23"/>
                  <a:gd name="T55" fmla="*/ 3 h 163"/>
                  <a:gd name="T56" fmla="*/ 1 w 23"/>
                  <a:gd name="T57" fmla="*/ 3 h 163"/>
                  <a:gd name="T58" fmla="*/ 1 w 23"/>
                  <a:gd name="T59" fmla="*/ 3 h 163"/>
                  <a:gd name="T60" fmla="*/ 1 w 23"/>
                  <a:gd name="T61" fmla="*/ 3 h 163"/>
                  <a:gd name="T62" fmla="*/ 1 w 23"/>
                  <a:gd name="T63" fmla="*/ 4 h 163"/>
                  <a:gd name="T64" fmla="*/ 0 w 23"/>
                  <a:gd name="T65" fmla="*/ 5 h 163"/>
                  <a:gd name="T66" fmla="*/ 0 w 23"/>
                  <a:gd name="T67" fmla="*/ 5 h 163"/>
                  <a:gd name="T68" fmla="*/ 0 w 23"/>
                  <a:gd name="T69" fmla="*/ 5 h 163"/>
                  <a:gd name="T70" fmla="*/ 0 w 23"/>
                  <a:gd name="T71" fmla="*/ 5 h 163"/>
                  <a:gd name="T72" fmla="*/ 0 w 23"/>
                  <a:gd name="T73" fmla="*/ 5 h 163"/>
                  <a:gd name="T74" fmla="*/ 0 w 23"/>
                  <a:gd name="T75" fmla="*/ 6 h 163"/>
                  <a:gd name="T76" fmla="*/ 0 w 23"/>
                  <a:gd name="T77" fmla="*/ 6 h 163"/>
                  <a:gd name="T78" fmla="*/ 0 w 23"/>
                  <a:gd name="T79" fmla="*/ 6 h 16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3" h="163">
                    <a:moveTo>
                      <a:pt x="3" y="156"/>
                    </a:moveTo>
                    <a:lnTo>
                      <a:pt x="4" y="144"/>
                    </a:lnTo>
                    <a:lnTo>
                      <a:pt x="3" y="146"/>
                    </a:lnTo>
                    <a:lnTo>
                      <a:pt x="1" y="151"/>
                    </a:lnTo>
                    <a:lnTo>
                      <a:pt x="0" y="150"/>
                    </a:lnTo>
                    <a:lnTo>
                      <a:pt x="0" y="148"/>
                    </a:lnTo>
                    <a:lnTo>
                      <a:pt x="1" y="140"/>
                    </a:lnTo>
                    <a:lnTo>
                      <a:pt x="3" y="136"/>
                    </a:lnTo>
                    <a:lnTo>
                      <a:pt x="3" y="133"/>
                    </a:lnTo>
                    <a:lnTo>
                      <a:pt x="1" y="133"/>
                    </a:lnTo>
                    <a:lnTo>
                      <a:pt x="1" y="126"/>
                    </a:lnTo>
                    <a:lnTo>
                      <a:pt x="1" y="124"/>
                    </a:lnTo>
                    <a:lnTo>
                      <a:pt x="3" y="121"/>
                    </a:lnTo>
                    <a:lnTo>
                      <a:pt x="4" y="112"/>
                    </a:lnTo>
                    <a:lnTo>
                      <a:pt x="5" y="108"/>
                    </a:lnTo>
                    <a:lnTo>
                      <a:pt x="4" y="106"/>
                    </a:lnTo>
                    <a:lnTo>
                      <a:pt x="4" y="102"/>
                    </a:lnTo>
                    <a:lnTo>
                      <a:pt x="4" y="96"/>
                    </a:lnTo>
                    <a:lnTo>
                      <a:pt x="5" y="95"/>
                    </a:lnTo>
                    <a:lnTo>
                      <a:pt x="5" y="89"/>
                    </a:lnTo>
                    <a:lnTo>
                      <a:pt x="6" y="85"/>
                    </a:lnTo>
                    <a:lnTo>
                      <a:pt x="6" y="89"/>
                    </a:lnTo>
                    <a:lnTo>
                      <a:pt x="7" y="88"/>
                    </a:lnTo>
                    <a:lnTo>
                      <a:pt x="7" y="83"/>
                    </a:lnTo>
                    <a:lnTo>
                      <a:pt x="8" y="75"/>
                    </a:lnTo>
                    <a:lnTo>
                      <a:pt x="9" y="66"/>
                    </a:lnTo>
                    <a:lnTo>
                      <a:pt x="9" y="57"/>
                    </a:lnTo>
                    <a:lnTo>
                      <a:pt x="12" y="47"/>
                    </a:lnTo>
                    <a:lnTo>
                      <a:pt x="12" y="42"/>
                    </a:lnTo>
                    <a:lnTo>
                      <a:pt x="13" y="44"/>
                    </a:lnTo>
                    <a:lnTo>
                      <a:pt x="14" y="36"/>
                    </a:lnTo>
                    <a:lnTo>
                      <a:pt x="16" y="25"/>
                    </a:lnTo>
                    <a:lnTo>
                      <a:pt x="20" y="11"/>
                    </a:lnTo>
                    <a:lnTo>
                      <a:pt x="23" y="0"/>
                    </a:lnTo>
                    <a:lnTo>
                      <a:pt x="23" y="8"/>
                    </a:lnTo>
                    <a:lnTo>
                      <a:pt x="23" y="12"/>
                    </a:lnTo>
                    <a:lnTo>
                      <a:pt x="22" y="21"/>
                    </a:lnTo>
                    <a:lnTo>
                      <a:pt x="22" y="30"/>
                    </a:lnTo>
                    <a:lnTo>
                      <a:pt x="21" y="37"/>
                    </a:lnTo>
                    <a:lnTo>
                      <a:pt x="21" y="36"/>
                    </a:lnTo>
                    <a:lnTo>
                      <a:pt x="21" y="37"/>
                    </a:lnTo>
                    <a:lnTo>
                      <a:pt x="22" y="33"/>
                    </a:lnTo>
                    <a:lnTo>
                      <a:pt x="22" y="36"/>
                    </a:lnTo>
                    <a:lnTo>
                      <a:pt x="22" y="41"/>
                    </a:lnTo>
                    <a:lnTo>
                      <a:pt x="21" y="48"/>
                    </a:lnTo>
                    <a:lnTo>
                      <a:pt x="20" y="54"/>
                    </a:lnTo>
                    <a:lnTo>
                      <a:pt x="20" y="58"/>
                    </a:lnTo>
                    <a:lnTo>
                      <a:pt x="20" y="59"/>
                    </a:lnTo>
                    <a:lnTo>
                      <a:pt x="20" y="61"/>
                    </a:lnTo>
                    <a:lnTo>
                      <a:pt x="21" y="55"/>
                    </a:lnTo>
                    <a:lnTo>
                      <a:pt x="23" y="49"/>
                    </a:lnTo>
                    <a:lnTo>
                      <a:pt x="22" y="54"/>
                    </a:lnTo>
                    <a:lnTo>
                      <a:pt x="21" y="59"/>
                    </a:lnTo>
                    <a:lnTo>
                      <a:pt x="21" y="66"/>
                    </a:lnTo>
                    <a:lnTo>
                      <a:pt x="18" y="72"/>
                    </a:lnTo>
                    <a:lnTo>
                      <a:pt x="18" y="76"/>
                    </a:lnTo>
                    <a:lnTo>
                      <a:pt x="16" y="84"/>
                    </a:lnTo>
                    <a:lnTo>
                      <a:pt x="16" y="88"/>
                    </a:lnTo>
                    <a:lnTo>
                      <a:pt x="18" y="80"/>
                    </a:lnTo>
                    <a:lnTo>
                      <a:pt x="20" y="82"/>
                    </a:lnTo>
                    <a:lnTo>
                      <a:pt x="18" y="89"/>
                    </a:lnTo>
                    <a:lnTo>
                      <a:pt x="16" y="96"/>
                    </a:lnTo>
                    <a:lnTo>
                      <a:pt x="15" y="102"/>
                    </a:lnTo>
                    <a:lnTo>
                      <a:pt x="14" y="106"/>
                    </a:lnTo>
                    <a:lnTo>
                      <a:pt x="12" y="115"/>
                    </a:lnTo>
                    <a:lnTo>
                      <a:pt x="11" y="122"/>
                    </a:lnTo>
                    <a:lnTo>
                      <a:pt x="12" y="117"/>
                    </a:lnTo>
                    <a:lnTo>
                      <a:pt x="13" y="116"/>
                    </a:lnTo>
                    <a:lnTo>
                      <a:pt x="12" y="123"/>
                    </a:lnTo>
                    <a:lnTo>
                      <a:pt x="9" y="131"/>
                    </a:lnTo>
                    <a:lnTo>
                      <a:pt x="7" y="140"/>
                    </a:lnTo>
                    <a:lnTo>
                      <a:pt x="5" y="143"/>
                    </a:lnTo>
                    <a:lnTo>
                      <a:pt x="4" y="149"/>
                    </a:lnTo>
                    <a:lnTo>
                      <a:pt x="4" y="155"/>
                    </a:lnTo>
                    <a:lnTo>
                      <a:pt x="3" y="159"/>
                    </a:lnTo>
                    <a:lnTo>
                      <a:pt x="1" y="163"/>
                    </a:lnTo>
                    <a:lnTo>
                      <a:pt x="1" y="161"/>
                    </a:lnTo>
                    <a:lnTo>
                      <a:pt x="3" y="156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58" name="Freeform 421">
                <a:extLst>
                  <a:ext uri="{FF2B5EF4-FFF2-40B4-BE49-F238E27FC236}">
                    <a16:creationId xmlns:a16="http://schemas.microsoft.com/office/drawing/2014/main" id="{3DE33CAA-5776-4A1E-A20F-66B74FD5BB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1" y="1711"/>
                <a:ext cx="4" cy="29"/>
              </a:xfrm>
              <a:custGeom>
                <a:avLst/>
                <a:gdLst>
                  <a:gd name="T0" fmla="*/ 0 w 19"/>
                  <a:gd name="T1" fmla="*/ 6 h 146"/>
                  <a:gd name="T2" fmla="*/ 0 w 19"/>
                  <a:gd name="T3" fmla="*/ 5 h 146"/>
                  <a:gd name="T4" fmla="*/ 0 w 19"/>
                  <a:gd name="T5" fmla="*/ 4 h 146"/>
                  <a:gd name="T6" fmla="*/ 0 w 19"/>
                  <a:gd name="T7" fmla="*/ 2 h 146"/>
                  <a:gd name="T8" fmla="*/ 1 w 19"/>
                  <a:gd name="T9" fmla="*/ 2 h 146"/>
                  <a:gd name="T10" fmla="*/ 1 w 19"/>
                  <a:gd name="T11" fmla="*/ 2 h 146"/>
                  <a:gd name="T12" fmla="*/ 1 w 19"/>
                  <a:gd name="T13" fmla="*/ 1 h 146"/>
                  <a:gd name="T14" fmla="*/ 1 w 19"/>
                  <a:gd name="T15" fmla="*/ 1 h 146"/>
                  <a:gd name="T16" fmla="*/ 1 w 19"/>
                  <a:gd name="T17" fmla="*/ 0 h 146"/>
                  <a:gd name="T18" fmla="*/ 1 w 19"/>
                  <a:gd name="T19" fmla="*/ 0 h 146"/>
                  <a:gd name="T20" fmla="*/ 1 w 19"/>
                  <a:gd name="T21" fmla="*/ 1 h 146"/>
                  <a:gd name="T22" fmla="*/ 1 w 19"/>
                  <a:gd name="T23" fmla="*/ 2 h 146"/>
                  <a:gd name="T24" fmla="*/ 0 w 19"/>
                  <a:gd name="T25" fmla="*/ 2 h 146"/>
                  <a:gd name="T26" fmla="*/ 0 w 19"/>
                  <a:gd name="T27" fmla="*/ 3 h 146"/>
                  <a:gd name="T28" fmla="*/ 0 w 19"/>
                  <a:gd name="T29" fmla="*/ 4 h 146"/>
                  <a:gd name="T30" fmla="*/ 0 w 19"/>
                  <a:gd name="T31" fmla="*/ 5 h 146"/>
                  <a:gd name="T32" fmla="*/ 0 w 19"/>
                  <a:gd name="T33" fmla="*/ 6 h 146"/>
                  <a:gd name="T34" fmla="*/ 0 w 19"/>
                  <a:gd name="T35" fmla="*/ 6 h 146"/>
                  <a:gd name="T36" fmla="*/ 0 w 19"/>
                  <a:gd name="T37" fmla="*/ 6 h 146"/>
                  <a:gd name="T38" fmla="*/ 0 w 19"/>
                  <a:gd name="T39" fmla="*/ 6 h 1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9" h="146">
                    <a:moveTo>
                      <a:pt x="0" y="145"/>
                    </a:moveTo>
                    <a:lnTo>
                      <a:pt x="2" y="130"/>
                    </a:lnTo>
                    <a:lnTo>
                      <a:pt x="5" y="102"/>
                    </a:lnTo>
                    <a:lnTo>
                      <a:pt x="11" y="62"/>
                    </a:lnTo>
                    <a:lnTo>
                      <a:pt x="12" y="54"/>
                    </a:lnTo>
                    <a:lnTo>
                      <a:pt x="13" y="45"/>
                    </a:lnTo>
                    <a:lnTo>
                      <a:pt x="14" y="34"/>
                    </a:lnTo>
                    <a:lnTo>
                      <a:pt x="17" y="14"/>
                    </a:lnTo>
                    <a:lnTo>
                      <a:pt x="19" y="4"/>
                    </a:lnTo>
                    <a:lnTo>
                      <a:pt x="19" y="0"/>
                    </a:lnTo>
                    <a:lnTo>
                      <a:pt x="15" y="23"/>
                    </a:lnTo>
                    <a:lnTo>
                      <a:pt x="13" y="40"/>
                    </a:lnTo>
                    <a:lnTo>
                      <a:pt x="11" y="62"/>
                    </a:lnTo>
                    <a:lnTo>
                      <a:pt x="9" y="85"/>
                    </a:lnTo>
                    <a:lnTo>
                      <a:pt x="5" y="111"/>
                    </a:lnTo>
                    <a:lnTo>
                      <a:pt x="3" y="128"/>
                    </a:lnTo>
                    <a:lnTo>
                      <a:pt x="1" y="145"/>
                    </a:lnTo>
                    <a:lnTo>
                      <a:pt x="0" y="146"/>
                    </a:lnTo>
                    <a:lnTo>
                      <a:pt x="0" y="145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59" name="Freeform 422">
                <a:extLst>
                  <a:ext uri="{FF2B5EF4-FFF2-40B4-BE49-F238E27FC236}">
                    <a16:creationId xmlns:a16="http://schemas.microsoft.com/office/drawing/2014/main" id="{54FB3931-2CC2-4921-9C82-DD8B528071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2" y="1732"/>
                <a:ext cx="1" cy="2"/>
              </a:xfrm>
              <a:custGeom>
                <a:avLst/>
                <a:gdLst>
                  <a:gd name="T0" fmla="*/ 1 w 2"/>
                  <a:gd name="T1" fmla="*/ 1 h 8"/>
                  <a:gd name="T2" fmla="*/ 1 w 2"/>
                  <a:gd name="T3" fmla="*/ 0 h 8"/>
                  <a:gd name="T4" fmla="*/ 1 w 2"/>
                  <a:gd name="T5" fmla="*/ 0 h 8"/>
                  <a:gd name="T6" fmla="*/ 0 w 2"/>
                  <a:gd name="T7" fmla="*/ 0 h 8"/>
                  <a:gd name="T8" fmla="*/ 0 w 2"/>
                  <a:gd name="T9" fmla="*/ 0 h 8"/>
                  <a:gd name="T10" fmla="*/ 1 w 2"/>
                  <a:gd name="T11" fmla="*/ 0 h 8"/>
                  <a:gd name="T12" fmla="*/ 1 w 2"/>
                  <a:gd name="T13" fmla="*/ 0 h 8"/>
                  <a:gd name="T14" fmla="*/ 1 w 2"/>
                  <a:gd name="T15" fmla="*/ 1 h 8"/>
                  <a:gd name="T16" fmla="*/ 1 w 2"/>
                  <a:gd name="T17" fmla="*/ 1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" h="8">
                    <a:moveTo>
                      <a:pt x="2" y="8"/>
                    </a:moveTo>
                    <a:lnTo>
                      <a:pt x="2" y="4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8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60" name="Freeform 423">
                <a:extLst>
                  <a:ext uri="{FF2B5EF4-FFF2-40B4-BE49-F238E27FC236}">
                    <a16:creationId xmlns:a16="http://schemas.microsoft.com/office/drawing/2014/main" id="{3043EBF8-2180-4203-BE8A-22FAB724F8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2" y="1728"/>
                <a:ext cx="1" cy="2"/>
              </a:xfrm>
              <a:custGeom>
                <a:avLst/>
                <a:gdLst>
                  <a:gd name="T0" fmla="*/ 0 w 3"/>
                  <a:gd name="T1" fmla="*/ 0 h 12"/>
                  <a:gd name="T2" fmla="*/ 0 w 3"/>
                  <a:gd name="T3" fmla="*/ 0 h 12"/>
                  <a:gd name="T4" fmla="*/ 0 w 3"/>
                  <a:gd name="T5" fmla="*/ 0 h 12"/>
                  <a:gd name="T6" fmla="*/ 0 w 3"/>
                  <a:gd name="T7" fmla="*/ 0 h 12"/>
                  <a:gd name="T8" fmla="*/ 0 w 3"/>
                  <a:gd name="T9" fmla="*/ 0 h 12"/>
                  <a:gd name="T10" fmla="*/ 0 w 3"/>
                  <a:gd name="T11" fmla="*/ 0 h 12"/>
                  <a:gd name="T12" fmla="*/ 0 w 3"/>
                  <a:gd name="T13" fmla="*/ 0 h 12"/>
                  <a:gd name="T14" fmla="*/ 0 w 3"/>
                  <a:gd name="T15" fmla="*/ 0 h 12"/>
                  <a:gd name="T16" fmla="*/ 0 w 3"/>
                  <a:gd name="T17" fmla="*/ 0 h 12"/>
                  <a:gd name="T18" fmla="*/ 0 w 3"/>
                  <a:gd name="T19" fmla="*/ 0 h 12"/>
                  <a:gd name="T20" fmla="*/ 0 w 3"/>
                  <a:gd name="T21" fmla="*/ 0 h 12"/>
                  <a:gd name="T22" fmla="*/ 0 w 3"/>
                  <a:gd name="T23" fmla="*/ 0 h 12"/>
                  <a:gd name="T24" fmla="*/ 0 w 3"/>
                  <a:gd name="T25" fmla="*/ 0 h 12"/>
                  <a:gd name="T26" fmla="*/ 0 w 3"/>
                  <a:gd name="T27" fmla="*/ 0 h 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" h="12">
                    <a:moveTo>
                      <a:pt x="3" y="12"/>
                    </a:moveTo>
                    <a:lnTo>
                      <a:pt x="3" y="8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3" y="7"/>
                    </a:lnTo>
                    <a:lnTo>
                      <a:pt x="3" y="9"/>
                    </a:lnTo>
                    <a:lnTo>
                      <a:pt x="3" y="10"/>
                    </a:lnTo>
                    <a:lnTo>
                      <a:pt x="3" y="12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61" name="Freeform 424">
                <a:extLst>
                  <a:ext uri="{FF2B5EF4-FFF2-40B4-BE49-F238E27FC236}">
                    <a16:creationId xmlns:a16="http://schemas.microsoft.com/office/drawing/2014/main" id="{232C782E-1B7E-47E1-BDB6-30B06FC4E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3" y="1720"/>
                <a:ext cx="1" cy="2"/>
              </a:xfrm>
              <a:custGeom>
                <a:avLst/>
                <a:gdLst>
                  <a:gd name="T0" fmla="*/ 0 w 1"/>
                  <a:gd name="T1" fmla="*/ 0 h 9"/>
                  <a:gd name="T2" fmla="*/ 0 w 1"/>
                  <a:gd name="T3" fmla="*/ 0 h 9"/>
                  <a:gd name="T4" fmla="*/ 0 w 1"/>
                  <a:gd name="T5" fmla="*/ 0 h 9"/>
                  <a:gd name="T6" fmla="*/ 0 w 1"/>
                  <a:gd name="T7" fmla="*/ 0 h 9"/>
                  <a:gd name="T8" fmla="*/ 0 w 1"/>
                  <a:gd name="T9" fmla="*/ 0 h 9"/>
                  <a:gd name="T10" fmla="*/ 0 w 1"/>
                  <a:gd name="T11" fmla="*/ 0 h 9"/>
                  <a:gd name="T12" fmla="*/ 0 w 1"/>
                  <a:gd name="T13" fmla="*/ 0 h 9"/>
                  <a:gd name="T14" fmla="*/ 0 w 1"/>
                  <a:gd name="T15" fmla="*/ 0 h 9"/>
                  <a:gd name="T16" fmla="*/ 0 w 1"/>
                  <a:gd name="T17" fmla="*/ 0 h 9"/>
                  <a:gd name="T18" fmla="*/ 0 w 1"/>
                  <a:gd name="T19" fmla="*/ 0 h 9"/>
                  <a:gd name="T20" fmla="*/ 1 w 1"/>
                  <a:gd name="T21" fmla="*/ 0 h 9"/>
                  <a:gd name="T22" fmla="*/ 0 w 1"/>
                  <a:gd name="T23" fmla="*/ 0 h 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" h="9">
                    <a:moveTo>
                      <a:pt x="0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0" y="9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62" name="Freeform 425">
                <a:extLst>
                  <a:ext uri="{FF2B5EF4-FFF2-40B4-BE49-F238E27FC236}">
                    <a16:creationId xmlns:a16="http://schemas.microsoft.com/office/drawing/2014/main" id="{C41ABE82-616C-42FE-84C1-B49FF08DA7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3" y="1718"/>
                <a:ext cx="1" cy="7"/>
              </a:xfrm>
              <a:custGeom>
                <a:avLst/>
                <a:gdLst>
                  <a:gd name="T0" fmla="*/ 0 w 6"/>
                  <a:gd name="T1" fmla="*/ 1 h 34"/>
                  <a:gd name="T2" fmla="*/ 0 w 6"/>
                  <a:gd name="T3" fmla="*/ 1 h 34"/>
                  <a:gd name="T4" fmla="*/ 0 w 6"/>
                  <a:gd name="T5" fmla="*/ 1 h 34"/>
                  <a:gd name="T6" fmla="*/ 0 w 6"/>
                  <a:gd name="T7" fmla="*/ 0 h 34"/>
                  <a:gd name="T8" fmla="*/ 0 w 6"/>
                  <a:gd name="T9" fmla="*/ 0 h 34"/>
                  <a:gd name="T10" fmla="*/ 0 w 6"/>
                  <a:gd name="T11" fmla="*/ 0 h 34"/>
                  <a:gd name="T12" fmla="*/ 0 w 6"/>
                  <a:gd name="T13" fmla="*/ 1 h 34"/>
                  <a:gd name="T14" fmla="*/ 0 w 6"/>
                  <a:gd name="T15" fmla="*/ 1 h 34"/>
                  <a:gd name="T16" fmla="*/ 0 w 6"/>
                  <a:gd name="T17" fmla="*/ 1 h 34"/>
                  <a:gd name="T18" fmla="*/ 0 w 6"/>
                  <a:gd name="T19" fmla="*/ 1 h 34"/>
                  <a:gd name="T20" fmla="*/ 0 w 6"/>
                  <a:gd name="T21" fmla="*/ 1 h 34"/>
                  <a:gd name="T22" fmla="*/ 0 w 6"/>
                  <a:gd name="T23" fmla="*/ 1 h 34"/>
                  <a:gd name="T24" fmla="*/ 0 w 6"/>
                  <a:gd name="T25" fmla="*/ 1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" h="34">
                    <a:moveTo>
                      <a:pt x="0" y="32"/>
                    </a:moveTo>
                    <a:lnTo>
                      <a:pt x="2" y="26"/>
                    </a:lnTo>
                    <a:lnTo>
                      <a:pt x="3" y="19"/>
                    </a:lnTo>
                    <a:lnTo>
                      <a:pt x="4" y="10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4" y="13"/>
                    </a:lnTo>
                    <a:lnTo>
                      <a:pt x="3" y="19"/>
                    </a:lnTo>
                    <a:lnTo>
                      <a:pt x="1" y="28"/>
                    </a:lnTo>
                    <a:lnTo>
                      <a:pt x="1" y="33"/>
                    </a:lnTo>
                    <a:lnTo>
                      <a:pt x="0" y="34"/>
                    </a:lnTo>
                    <a:lnTo>
                      <a:pt x="0" y="32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63" name="Freeform 426">
                <a:extLst>
                  <a:ext uri="{FF2B5EF4-FFF2-40B4-BE49-F238E27FC236}">
                    <a16:creationId xmlns:a16="http://schemas.microsoft.com/office/drawing/2014/main" id="{4134A5F5-B50F-483D-A0B0-835469BE12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3" y="1723"/>
                <a:ext cx="1" cy="9"/>
              </a:xfrm>
              <a:custGeom>
                <a:avLst/>
                <a:gdLst>
                  <a:gd name="T0" fmla="*/ 0 w 9"/>
                  <a:gd name="T1" fmla="*/ 2 h 45"/>
                  <a:gd name="T2" fmla="*/ 0 w 9"/>
                  <a:gd name="T3" fmla="*/ 1 h 45"/>
                  <a:gd name="T4" fmla="*/ 0 w 9"/>
                  <a:gd name="T5" fmla="*/ 1 h 45"/>
                  <a:gd name="T6" fmla="*/ 0 w 9"/>
                  <a:gd name="T7" fmla="*/ 0 h 45"/>
                  <a:gd name="T8" fmla="*/ 0 w 9"/>
                  <a:gd name="T9" fmla="*/ 0 h 45"/>
                  <a:gd name="T10" fmla="*/ 0 w 9"/>
                  <a:gd name="T11" fmla="*/ 0 h 45"/>
                  <a:gd name="T12" fmla="*/ 0 w 9"/>
                  <a:gd name="T13" fmla="*/ 0 h 45"/>
                  <a:gd name="T14" fmla="*/ 0 w 9"/>
                  <a:gd name="T15" fmla="*/ 0 h 45"/>
                  <a:gd name="T16" fmla="*/ 0 w 9"/>
                  <a:gd name="T17" fmla="*/ 0 h 45"/>
                  <a:gd name="T18" fmla="*/ 0 w 9"/>
                  <a:gd name="T19" fmla="*/ 1 h 45"/>
                  <a:gd name="T20" fmla="*/ 0 w 9"/>
                  <a:gd name="T21" fmla="*/ 1 h 45"/>
                  <a:gd name="T22" fmla="*/ 0 w 9"/>
                  <a:gd name="T23" fmla="*/ 1 h 45"/>
                  <a:gd name="T24" fmla="*/ 0 w 9"/>
                  <a:gd name="T25" fmla="*/ 2 h 45"/>
                  <a:gd name="T26" fmla="*/ 0 w 9"/>
                  <a:gd name="T27" fmla="*/ 2 h 45"/>
                  <a:gd name="T28" fmla="*/ 0 w 9"/>
                  <a:gd name="T29" fmla="*/ 2 h 45"/>
                  <a:gd name="T30" fmla="*/ 0 w 9"/>
                  <a:gd name="T31" fmla="*/ 2 h 45"/>
                  <a:gd name="T32" fmla="*/ 0 w 9"/>
                  <a:gd name="T33" fmla="*/ 2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" h="45">
                    <a:moveTo>
                      <a:pt x="0" y="42"/>
                    </a:moveTo>
                    <a:lnTo>
                      <a:pt x="3" y="35"/>
                    </a:lnTo>
                    <a:lnTo>
                      <a:pt x="4" y="26"/>
                    </a:lnTo>
                    <a:lnTo>
                      <a:pt x="7" y="9"/>
                    </a:lnTo>
                    <a:lnTo>
                      <a:pt x="8" y="2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8" y="6"/>
                    </a:lnTo>
                    <a:lnTo>
                      <a:pt x="7" y="11"/>
                    </a:lnTo>
                    <a:lnTo>
                      <a:pt x="6" y="17"/>
                    </a:lnTo>
                    <a:lnTo>
                      <a:pt x="5" y="26"/>
                    </a:lnTo>
                    <a:lnTo>
                      <a:pt x="4" y="31"/>
                    </a:lnTo>
                    <a:lnTo>
                      <a:pt x="2" y="42"/>
                    </a:lnTo>
                    <a:lnTo>
                      <a:pt x="0" y="45"/>
                    </a:lnTo>
                    <a:lnTo>
                      <a:pt x="0" y="43"/>
                    </a:lnTo>
                    <a:lnTo>
                      <a:pt x="0" y="42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64" name="Freeform 427">
                <a:extLst>
                  <a:ext uri="{FF2B5EF4-FFF2-40B4-BE49-F238E27FC236}">
                    <a16:creationId xmlns:a16="http://schemas.microsoft.com/office/drawing/2014/main" id="{71F02DDF-E211-42C5-B8B8-44B9E31E96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8" y="1701"/>
                <a:ext cx="4" cy="30"/>
              </a:xfrm>
              <a:custGeom>
                <a:avLst/>
                <a:gdLst>
                  <a:gd name="T0" fmla="*/ 0 w 21"/>
                  <a:gd name="T1" fmla="*/ 5 h 148"/>
                  <a:gd name="T2" fmla="*/ 0 w 21"/>
                  <a:gd name="T3" fmla="*/ 6 h 148"/>
                  <a:gd name="T4" fmla="*/ 0 w 21"/>
                  <a:gd name="T5" fmla="*/ 6 h 148"/>
                  <a:gd name="T6" fmla="*/ 0 w 21"/>
                  <a:gd name="T7" fmla="*/ 5 h 148"/>
                  <a:gd name="T8" fmla="*/ 0 w 21"/>
                  <a:gd name="T9" fmla="*/ 5 h 148"/>
                  <a:gd name="T10" fmla="*/ 0 w 21"/>
                  <a:gd name="T11" fmla="*/ 5 h 148"/>
                  <a:gd name="T12" fmla="*/ 0 w 21"/>
                  <a:gd name="T13" fmla="*/ 5 h 148"/>
                  <a:gd name="T14" fmla="*/ 0 w 21"/>
                  <a:gd name="T15" fmla="*/ 4 h 148"/>
                  <a:gd name="T16" fmla="*/ 0 w 21"/>
                  <a:gd name="T17" fmla="*/ 4 h 148"/>
                  <a:gd name="T18" fmla="*/ 1 w 21"/>
                  <a:gd name="T19" fmla="*/ 4 h 148"/>
                  <a:gd name="T20" fmla="*/ 1 w 21"/>
                  <a:gd name="T21" fmla="*/ 3 h 148"/>
                  <a:gd name="T22" fmla="*/ 1 w 21"/>
                  <a:gd name="T23" fmla="*/ 3 h 148"/>
                  <a:gd name="T24" fmla="*/ 1 w 21"/>
                  <a:gd name="T25" fmla="*/ 3 h 148"/>
                  <a:gd name="T26" fmla="*/ 1 w 21"/>
                  <a:gd name="T27" fmla="*/ 2 h 148"/>
                  <a:gd name="T28" fmla="*/ 1 w 21"/>
                  <a:gd name="T29" fmla="*/ 2 h 148"/>
                  <a:gd name="T30" fmla="*/ 1 w 21"/>
                  <a:gd name="T31" fmla="*/ 1 h 148"/>
                  <a:gd name="T32" fmla="*/ 1 w 21"/>
                  <a:gd name="T33" fmla="*/ 0 h 148"/>
                  <a:gd name="T34" fmla="*/ 1 w 21"/>
                  <a:gd name="T35" fmla="*/ 0 h 148"/>
                  <a:gd name="T36" fmla="*/ 1 w 21"/>
                  <a:gd name="T37" fmla="*/ 1 h 148"/>
                  <a:gd name="T38" fmla="*/ 0 w 21"/>
                  <a:gd name="T39" fmla="*/ 1 h 148"/>
                  <a:gd name="T40" fmla="*/ 0 w 21"/>
                  <a:gd name="T41" fmla="*/ 1 h 148"/>
                  <a:gd name="T42" fmla="*/ 0 w 21"/>
                  <a:gd name="T43" fmla="*/ 1 h 148"/>
                  <a:gd name="T44" fmla="*/ 0 w 21"/>
                  <a:gd name="T45" fmla="*/ 2 h 148"/>
                  <a:gd name="T46" fmla="*/ 0 w 21"/>
                  <a:gd name="T47" fmla="*/ 2 h 148"/>
                  <a:gd name="T48" fmla="*/ 0 w 21"/>
                  <a:gd name="T49" fmla="*/ 2 h 148"/>
                  <a:gd name="T50" fmla="*/ 0 w 21"/>
                  <a:gd name="T51" fmla="*/ 2 h 148"/>
                  <a:gd name="T52" fmla="*/ 0 w 21"/>
                  <a:gd name="T53" fmla="*/ 2 h 148"/>
                  <a:gd name="T54" fmla="*/ 0 w 21"/>
                  <a:gd name="T55" fmla="*/ 2 h 148"/>
                  <a:gd name="T56" fmla="*/ 0 w 21"/>
                  <a:gd name="T57" fmla="*/ 3 h 148"/>
                  <a:gd name="T58" fmla="*/ 0 w 21"/>
                  <a:gd name="T59" fmla="*/ 3 h 148"/>
                  <a:gd name="T60" fmla="*/ 0 w 21"/>
                  <a:gd name="T61" fmla="*/ 3 h 148"/>
                  <a:gd name="T62" fmla="*/ 0 w 21"/>
                  <a:gd name="T63" fmla="*/ 4 h 148"/>
                  <a:gd name="T64" fmla="*/ 0 w 21"/>
                  <a:gd name="T65" fmla="*/ 4 h 148"/>
                  <a:gd name="T66" fmla="*/ 0 w 21"/>
                  <a:gd name="T67" fmla="*/ 4 h 148"/>
                  <a:gd name="T68" fmla="*/ 0 w 21"/>
                  <a:gd name="T69" fmla="*/ 4 h 148"/>
                  <a:gd name="T70" fmla="*/ 0 w 21"/>
                  <a:gd name="T71" fmla="*/ 5 h 148"/>
                  <a:gd name="T72" fmla="*/ 0 w 21"/>
                  <a:gd name="T73" fmla="*/ 5 h 148"/>
                  <a:gd name="T74" fmla="*/ 0 w 21"/>
                  <a:gd name="T75" fmla="*/ 6 h 148"/>
                  <a:gd name="T76" fmla="*/ 0 w 21"/>
                  <a:gd name="T77" fmla="*/ 6 h 148"/>
                  <a:gd name="T78" fmla="*/ 0 w 21"/>
                  <a:gd name="T79" fmla="*/ 6 h 14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1" h="148">
                    <a:moveTo>
                      <a:pt x="2" y="141"/>
                    </a:moveTo>
                    <a:lnTo>
                      <a:pt x="3" y="131"/>
                    </a:lnTo>
                    <a:lnTo>
                      <a:pt x="3" y="133"/>
                    </a:lnTo>
                    <a:lnTo>
                      <a:pt x="4" y="138"/>
                    </a:lnTo>
                    <a:lnTo>
                      <a:pt x="5" y="136"/>
                    </a:lnTo>
                    <a:lnTo>
                      <a:pt x="5" y="128"/>
                    </a:lnTo>
                    <a:lnTo>
                      <a:pt x="5" y="125"/>
                    </a:lnTo>
                    <a:lnTo>
                      <a:pt x="6" y="123"/>
                    </a:lnTo>
                    <a:lnTo>
                      <a:pt x="8" y="123"/>
                    </a:lnTo>
                    <a:lnTo>
                      <a:pt x="8" y="124"/>
                    </a:lnTo>
                    <a:lnTo>
                      <a:pt x="10" y="118"/>
                    </a:lnTo>
                    <a:lnTo>
                      <a:pt x="10" y="116"/>
                    </a:lnTo>
                    <a:lnTo>
                      <a:pt x="10" y="112"/>
                    </a:lnTo>
                    <a:lnTo>
                      <a:pt x="11" y="103"/>
                    </a:lnTo>
                    <a:lnTo>
                      <a:pt x="11" y="101"/>
                    </a:lnTo>
                    <a:lnTo>
                      <a:pt x="12" y="100"/>
                    </a:lnTo>
                    <a:lnTo>
                      <a:pt x="13" y="97"/>
                    </a:lnTo>
                    <a:lnTo>
                      <a:pt x="14" y="91"/>
                    </a:lnTo>
                    <a:lnTo>
                      <a:pt x="14" y="90"/>
                    </a:lnTo>
                    <a:lnTo>
                      <a:pt x="16" y="84"/>
                    </a:lnTo>
                    <a:lnTo>
                      <a:pt x="16" y="81"/>
                    </a:lnTo>
                    <a:lnTo>
                      <a:pt x="14" y="83"/>
                    </a:lnTo>
                    <a:lnTo>
                      <a:pt x="14" y="77"/>
                    </a:lnTo>
                    <a:lnTo>
                      <a:pt x="16" y="70"/>
                    </a:lnTo>
                    <a:lnTo>
                      <a:pt x="18" y="63"/>
                    </a:lnTo>
                    <a:lnTo>
                      <a:pt x="19" y="56"/>
                    </a:lnTo>
                    <a:lnTo>
                      <a:pt x="20" y="46"/>
                    </a:lnTo>
                    <a:lnTo>
                      <a:pt x="20" y="42"/>
                    </a:lnTo>
                    <a:lnTo>
                      <a:pt x="20" y="34"/>
                    </a:lnTo>
                    <a:lnTo>
                      <a:pt x="20" y="25"/>
                    </a:lnTo>
                    <a:lnTo>
                      <a:pt x="21" y="10"/>
                    </a:lnTo>
                    <a:lnTo>
                      <a:pt x="20" y="0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7"/>
                    </a:lnTo>
                    <a:lnTo>
                      <a:pt x="14" y="25"/>
                    </a:lnTo>
                    <a:lnTo>
                      <a:pt x="13" y="31"/>
                    </a:lnTo>
                    <a:lnTo>
                      <a:pt x="13" y="27"/>
                    </a:lnTo>
                    <a:lnTo>
                      <a:pt x="12" y="30"/>
                    </a:lnTo>
                    <a:lnTo>
                      <a:pt x="11" y="34"/>
                    </a:lnTo>
                    <a:lnTo>
                      <a:pt x="11" y="41"/>
                    </a:lnTo>
                    <a:lnTo>
                      <a:pt x="10" y="46"/>
                    </a:lnTo>
                    <a:lnTo>
                      <a:pt x="10" y="50"/>
                    </a:lnTo>
                    <a:lnTo>
                      <a:pt x="9" y="51"/>
                    </a:lnTo>
                    <a:lnTo>
                      <a:pt x="9" y="47"/>
                    </a:lnTo>
                    <a:lnTo>
                      <a:pt x="9" y="40"/>
                    </a:lnTo>
                    <a:lnTo>
                      <a:pt x="8" y="44"/>
                    </a:lnTo>
                    <a:lnTo>
                      <a:pt x="6" y="50"/>
                    </a:lnTo>
                    <a:lnTo>
                      <a:pt x="6" y="56"/>
                    </a:lnTo>
                    <a:lnTo>
                      <a:pt x="6" y="61"/>
                    </a:lnTo>
                    <a:lnTo>
                      <a:pt x="6" y="66"/>
                    </a:lnTo>
                    <a:lnTo>
                      <a:pt x="5" y="73"/>
                    </a:lnTo>
                    <a:lnTo>
                      <a:pt x="4" y="75"/>
                    </a:lnTo>
                    <a:lnTo>
                      <a:pt x="4" y="68"/>
                    </a:lnTo>
                    <a:lnTo>
                      <a:pt x="3" y="69"/>
                    </a:lnTo>
                    <a:lnTo>
                      <a:pt x="3" y="76"/>
                    </a:lnTo>
                    <a:lnTo>
                      <a:pt x="3" y="83"/>
                    </a:lnTo>
                    <a:lnTo>
                      <a:pt x="2" y="90"/>
                    </a:lnTo>
                    <a:lnTo>
                      <a:pt x="2" y="93"/>
                    </a:lnTo>
                    <a:lnTo>
                      <a:pt x="2" y="101"/>
                    </a:lnTo>
                    <a:lnTo>
                      <a:pt x="2" y="108"/>
                    </a:lnTo>
                    <a:lnTo>
                      <a:pt x="1" y="103"/>
                    </a:lnTo>
                    <a:lnTo>
                      <a:pt x="1" y="101"/>
                    </a:lnTo>
                    <a:lnTo>
                      <a:pt x="0" y="108"/>
                    </a:lnTo>
                    <a:lnTo>
                      <a:pt x="0" y="116"/>
                    </a:lnTo>
                    <a:lnTo>
                      <a:pt x="1" y="125"/>
                    </a:lnTo>
                    <a:lnTo>
                      <a:pt x="2" y="129"/>
                    </a:lnTo>
                    <a:lnTo>
                      <a:pt x="1" y="135"/>
                    </a:lnTo>
                    <a:lnTo>
                      <a:pt x="1" y="140"/>
                    </a:lnTo>
                    <a:lnTo>
                      <a:pt x="0" y="143"/>
                    </a:lnTo>
                    <a:lnTo>
                      <a:pt x="0" y="146"/>
                    </a:lnTo>
                    <a:lnTo>
                      <a:pt x="1" y="148"/>
                    </a:lnTo>
                    <a:lnTo>
                      <a:pt x="1" y="146"/>
                    </a:lnTo>
                    <a:lnTo>
                      <a:pt x="2" y="141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65" name="Freeform 428">
                <a:extLst>
                  <a:ext uri="{FF2B5EF4-FFF2-40B4-BE49-F238E27FC236}">
                    <a16:creationId xmlns:a16="http://schemas.microsoft.com/office/drawing/2014/main" id="{3BC8F26E-AA03-45ED-B9EC-6AD40C517D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6" y="1707"/>
                <a:ext cx="7" cy="20"/>
              </a:xfrm>
              <a:custGeom>
                <a:avLst/>
                <a:gdLst>
                  <a:gd name="T0" fmla="*/ 0 w 37"/>
                  <a:gd name="T1" fmla="*/ 4 h 97"/>
                  <a:gd name="T2" fmla="*/ 0 w 37"/>
                  <a:gd name="T3" fmla="*/ 4 h 97"/>
                  <a:gd name="T4" fmla="*/ 0 w 37"/>
                  <a:gd name="T5" fmla="*/ 3 h 97"/>
                  <a:gd name="T6" fmla="*/ 1 w 37"/>
                  <a:gd name="T7" fmla="*/ 2 h 97"/>
                  <a:gd name="T8" fmla="*/ 1 w 37"/>
                  <a:gd name="T9" fmla="*/ 2 h 97"/>
                  <a:gd name="T10" fmla="*/ 1 w 37"/>
                  <a:gd name="T11" fmla="*/ 1 h 97"/>
                  <a:gd name="T12" fmla="*/ 1 w 37"/>
                  <a:gd name="T13" fmla="*/ 1 h 97"/>
                  <a:gd name="T14" fmla="*/ 1 w 37"/>
                  <a:gd name="T15" fmla="*/ 0 h 97"/>
                  <a:gd name="T16" fmla="*/ 1 w 37"/>
                  <a:gd name="T17" fmla="*/ 0 h 97"/>
                  <a:gd name="T18" fmla="*/ 1 w 37"/>
                  <a:gd name="T19" fmla="*/ 0 h 97"/>
                  <a:gd name="T20" fmla="*/ 1 w 37"/>
                  <a:gd name="T21" fmla="*/ 1 h 97"/>
                  <a:gd name="T22" fmla="*/ 1 w 37"/>
                  <a:gd name="T23" fmla="*/ 1 h 97"/>
                  <a:gd name="T24" fmla="*/ 1 w 37"/>
                  <a:gd name="T25" fmla="*/ 2 h 97"/>
                  <a:gd name="T26" fmla="*/ 1 w 37"/>
                  <a:gd name="T27" fmla="*/ 2 h 97"/>
                  <a:gd name="T28" fmla="*/ 0 w 37"/>
                  <a:gd name="T29" fmla="*/ 3 h 97"/>
                  <a:gd name="T30" fmla="*/ 0 w 37"/>
                  <a:gd name="T31" fmla="*/ 4 h 97"/>
                  <a:gd name="T32" fmla="*/ 0 w 37"/>
                  <a:gd name="T33" fmla="*/ 4 h 97"/>
                  <a:gd name="T34" fmla="*/ 0 w 37"/>
                  <a:gd name="T35" fmla="*/ 4 h 97"/>
                  <a:gd name="T36" fmla="*/ 0 w 37"/>
                  <a:gd name="T37" fmla="*/ 4 h 97"/>
                  <a:gd name="T38" fmla="*/ 0 w 37"/>
                  <a:gd name="T39" fmla="*/ 4 h 9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7" h="97">
                    <a:moveTo>
                      <a:pt x="2" y="97"/>
                    </a:moveTo>
                    <a:lnTo>
                      <a:pt x="5" y="87"/>
                    </a:lnTo>
                    <a:lnTo>
                      <a:pt x="12" y="69"/>
                    </a:lnTo>
                    <a:lnTo>
                      <a:pt x="22" y="43"/>
                    </a:lnTo>
                    <a:lnTo>
                      <a:pt x="23" y="37"/>
                    </a:lnTo>
                    <a:lnTo>
                      <a:pt x="25" y="30"/>
                    </a:lnTo>
                    <a:lnTo>
                      <a:pt x="29" y="23"/>
                    </a:lnTo>
                    <a:lnTo>
                      <a:pt x="33" y="10"/>
                    </a:lnTo>
                    <a:lnTo>
                      <a:pt x="36" y="3"/>
                    </a:lnTo>
                    <a:lnTo>
                      <a:pt x="37" y="0"/>
                    </a:lnTo>
                    <a:lnTo>
                      <a:pt x="31" y="16"/>
                    </a:lnTo>
                    <a:lnTo>
                      <a:pt x="27" y="27"/>
                    </a:lnTo>
                    <a:lnTo>
                      <a:pt x="21" y="42"/>
                    </a:lnTo>
                    <a:lnTo>
                      <a:pt x="15" y="56"/>
                    </a:lnTo>
                    <a:lnTo>
                      <a:pt x="9" y="73"/>
                    </a:lnTo>
                    <a:lnTo>
                      <a:pt x="5" y="86"/>
                    </a:lnTo>
                    <a:lnTo>
                      <a:pt x="0" y="96"/>
                    </a:lnTo>
                    <a:lnTo>
                      <a:pt x="0" y="97"/>
                    </a:lnTo>
                    <a:lnTo>
                      <a:pt x="2" y="97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66" name="Freeform 429">
                <a:extLst>
                  <a:ext uri="{FF2B5EF4-FFF2-40B4-BE49-F238E27FC236}">
                    <a16:creationId xmlns:a16="http://schemas.microsoft.com/office/drawing/2014/main" id="{CE01DBE9-956E-4CAD-95F4-23C1762DB7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8" y="1723"/>
                <a:ext cx="1" cy="1"/>
              </a:xfrm>
              <a:custGeom>
                <a:avLst/>
                <a:gdLst>
                  <a:gd name="T0" fmla="*/ 0 w 5"/>
                  <a:gd name="T1" fmla="*/ 0 h 6"/>
                  <a:gd name="T2" fmla="*/ 0 w 5"/>
                  <a:gd name="T3" fmla="*/ 0 h 6"/>
                  <a:gd name="T4" fmla="*/ 0 w 5"/>
                  <a:gd name="T5" fmla="*/ 0 h 6"/>
                  <a:gd name="T6" fmla="*/ 0 w 5"/>
                  <a:gd name="T7" fmla="*/ 0 h 6"/>
                  <a:gd name="T8" fmla="*/ 0 w 5"/>
                  <a:gd name="T9" fmla="*/ 0 h 6"/>
                  <a:gd name="T10" fmla="*/ 0 w 5"/>
                  <a:gd name="T11" fmla="*/ 0 h 6"/>
                  <a:gd name="T12" fmla="*/ 0 w 5"/>
                  <a:gd name="T13" fmla="*/ 0 h 6"/>
                  <a:gd name="T14" fmla="*/ 0 w 5"/>
                  <a:gd name="T15" fmla="*/ 0 h 6"/>
                  <a:gd name="T16" fmla="*/ 0 w 5"/>
                  <a:gd name="T17" fmla="*/ 0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" h="6">
                    <a:moveTo>
                      <a:pt x="0" y="6"/>
                    </a:moveTo>
                    <a:lnTo>
                      <a:pt x="2" y="1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6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67" name="Freeform 430">
                <a:extLst>
                  <a:ext uri="{FF2B5EF4-FFF2-40B4-BE49-F238E27FC236}">
                    <a16:creationId xmlns:a16="http://schemas.microsoft.com/office/drawing/2014/main" id="{84004D22-B3D5-4B7A-8F72-4FB92932A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9" y="1720"/>
                <a:ext cx="1" cy="1"/>
              </a:xfrm>
              <a:custGeom>
                <a:avLst/>
                <a:gdLst>
                  <a:gd name="T0" fmla="*/ 0 w 5"/>
                  <a:gd name="T1" fmla="*/ 0 h 9"/>
                  <a:gd name="T2" fmla="*/ 0 w 5"/>
                  <a:gd name="T3" fmla="*/ 0 h 9"/>
                  <a:gd name="T4" fmla="*/ 0 w 5"/>
                  <a:gd name="T5" fmla="*/ 0 h 9"/>
                  <a:gd name="T6" fmla="*/ 0 w 5"/>
                  <a:gd name="T7" fmla="*/ 0 h 9"/>
                  <a:gd name="T8" fmla="*/ 0 w 5"/>
                  <a:gd name="T9" fmla="*/ 0 h 9"/>
                  <a:gd name="T10" fmla="*/ 0 w 5"/>
                  <a:gd name="T11" fmla="*/ 0 h 9"/>
                  <a:gd name="T12" fmla="*/ 0 w 5"/>
                  <a:gd name="T13" fmla="*/ 0 h 9"/>
                  <a:gd name="T14" fmla="*/ 0 w 5"/>
                  <a:gd name="T15" fmla="*/ 0 h 9"/>
                  <a:gd name="T16" fmla="*/ 0 w 5"/>
                  <a:gd name="T17" fmla="*/ 0 h 9"/>
                  <a:gd name="T18" fmla="*/ 0 w 5"/>
                  <a:gd name="T19" fmla="*/ 0 h 9"/>
                  <a:gd name="T20" fmla="*/ 0 w 5"/>
                  <a:gd name="T21" fmla="*/ 0 h 9"/>
                  <a:gd name="T22" fmla="*/ 0 w 5"/>
                  <a:gd name="T23" fmla="*/ 0 h 9"/>
                  <a:gd name="T24" fmla="*/ 0 w 5"/>
                  <a:gd name="T25" fmla="*/ 0 h 9"/>
                  <a:gd name="T26" fmla="*/ 0 w 5"/>
                  <a:gd name="T27" fmla="*/ 0 h 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" h="9">
                    <a:moveTo>
                      <a:pt x="0" y="9"/>
                    </a:moveTo>
                    <a:lnTo>
                      <a:pt x="1" y="6"/>
                    </a:lnTo>
                    <a:lnTo>
                      <a:pt x="2" y="3"/>
                    </a:lnTo>
                    <a:lnTo>
                      <a:pt x="4" y="2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68" name="Freeform 431">
                <a:extLst>
                  <a:ext uri="{FF2B5EF4-FFF2-40B4-BE49-F238E27FC236}">
                    <a16:creationId xmlns:a16="http://schemas.microsoft.com/office/drawing/2014/main" id="{03DB9DDA-870D-4921-AC1D-06418A50A3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1" y="1713"/>
                <a:ext cx="1" cy="2"/>
              </a:xfrm>
              <a:custGeom>
                <a:avLst/>
                <a:gdLst>
                  <a:gd name="T0" fmla="*/ 0 w 3"/>
                  <a:gd name="T1" fmla="*/ 1 h 7"/>
                  <a:gd name="T2" fmla="*/ 0 w 3"/>
                  <a:gd name="T3" fmla="*/ 0 h 7"/>
                  <a:gd name="T4" fmla="*/ 0 w 3"/>
                  <a:gd name="T5" fmla="*/ 0 h 7"/>
                  <a:gd name="T6" fmla="*/ 0 w 3"/>
                  <a:gd name="T7" fmla="*/ 0 h 7"/>
                  <a:gd name="T8" fmla="*/ 0 w 3"/>
                  <a:gd name="T9" fmla="*/ 0 h 7"/>
                  <a:gd name="T10" fmla="*/ 0 w 3"/>
                  <a:gd name="T11" fmla="*/ 0 h 7"/>
                  <a:gd name="T12" fmla="*/ 0 w 3"/>
                  <a:gd name="T13" fmla="*/ 0 h 7"/>
                  <a:gd name="T14" fmla="*/ 0 w 3"/>
                  <a:gd name="T15" fmla="*/ 0 h 7"/>
                  <a:gd name="T16" fmla="*/ 0 w 3"/>
                  <a:gd name="T17" fmla="*/ 0 h 7"/>
                  <a:gd name="T18" fmla="*/ 0 w 3"/>
                  <a:gd name="T19" fmla="*/ 0 h 7"/>
                  <a:gd name="T20" fmla="*/ 0 w 3"/>
                  <a:gd name="T21" fmla="*/ 1 h 7"/>
                  <a:gd name="T22" fmla="*/ 0 w 3"/>
                  <a:gd name="T23" fmla="*/ 1 h 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" h="7">
                    <a:moveTo>
                      <a:pt x="0" y="7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69" name="Freeform 432">
                <a:extLst>
                  <a:ext uri="{FF2B5EF4-FFF2-40B4-BE49-F238E27FC236}">
                    <a16:creationId xmlns:a16="http://schemas.microsoft.com/office/drawing/2014/main" id="{B96F51D6-7421-4C34-8C5C-22FDC4F7A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0" y="1710"/>
                <a:ext cx="1" cy="6"/>
              </a:xfrm>
              <a:custGeom>
                <a:avLst/>
                <a:gdLst>
                  <a:gd name="T0" fmla="*/ 0 w 2"/>
                  <a:gd name="T1" fmla="*/ 1 h 32"/>
                  <a:gd name="T2" fmla="*/ 0 w 2"/>
                  <a:gd name="T3" fmla="*/ 1 h 32"/>
                  <a:gd name="T4" fmla="*/ 1 w 2"/>
                  <a:gd name="T5" fmla="*/ 1 h 32"/>
                  <a:gd name="T6" fmla="*/ 1 w 2"/>
                  <a:gd name="T7" fmla="*/ 0 h 32"/>
                  <a:gd name="T8" fmla="*/ 1 w 2"/>
                  <a:gd name="T9" fmla="*/ 0 h 32"/>
                  <a:gd name="T10" fmla="*/ 1 w 2"/>
                  <a:gd name="T11" fmla="*/ 0 h 32"/>
                  <a:gd name="T12" fmla="*/ 1 w 2"/>
                  <a:gd name="T13" fmla="*/ 0 h 32"/>
                  <a:gd name="T14" fmla="*/ 0 w 2"/>
                  <a:gd name="T15" fmla="*/ 1 h 32"/>
                  <a:gd name="T16" fmla="*/ 0 w 2"/>
                  <a:gd name="T17" fmla="*/ 1 h 32"/>
                  <a:gd name="T18" fmla="*/ 0 w 2"/>
                  <a:gd name="T19" fmla="*/ 1 h 32"/>
                  <a:gd name="T20" fmla="*/ 0 w 2"/>
                  <a:gd name="T21" fmla="*/ 1 h 32"/>
                  <a:gd name="T22" fmla="*/ 0 w 2"/>
                  <a:gd name="T23" fmla="*/ 1 h 32"/>
                  <a:gd name="T24" fmla="*/ 0 w 2"/>
                  <a:gd name="T25" fmla="*/ 1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" h="32">
                    <a:moveTo>
                      <a:pt x="0" y="31"/>
                    </a:moveTo>
                    <a:lnTo>
                      <a:pt x="0" y="24"/>
                    </a:lnTo>
                    <a:lnTo>
                      <a:pt x="1" y="18"/>
                    </a:lnTo>
                    <a:lnTo>
                      <a:pt x="1" y="9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0" y="31"/>
                    </a:lnTo>
                    <a:lnTo>
                      <a:pt x="0" y="32"/>
                    </a:lnTo>
                    <a:lnTo>
                      <a:pt x="0" y="31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70" name="Freeform 433">
                <a:extLst>
                  <a:ext uri="{FF2B5EF4-FFF2-40B4-BE49-F238E27FC236}">
                    <a16:creationId xmlns:a16="http://schemas.microsoft.com/office/drawing/2014/main" id="{59CDE24A-BA6D-4F23-AAA8-79C0C7DA6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9" y="1713"/>
                <a:ext cx="1" cy="9"/>
              </a:xfrm>
              <a:custGeom>
                <a:avLst/>
                <a:gdLst>
                  <a:gd name="T0" fmla="*/ 0 w 2"/>
                  <a:gd name="T1" fmla="*/ 2 h 43"/>
                  <a:gd name="T2" fmla="*/ 0 w 2"/>
                  <a:gd name="T3" fmla="*/ 1 h 43"/>
                  <a:gd name="T4" fmla="*/ 1 w 2"/>
                  <a:gd name="T5" fmla="*/ 1 h 43"/>
                  <a:gd name="T6" fmla="*/ 1 w 2"/>
                  <a:gd name="T7" fmla="*/ 0 h 43"/>
                  <a:gd name="T8" fmla="*/ 1 w 2"/>
                  <a:gd name="T9" fmla="*/ 0 h 43"/>
                  <a:gd name="T10" fmla="*/ 1 w 2"/>
                  <a:gd name="T11" fmla="*/ 0 h 43"/>
                  <a:gd name="T12" fmla="*/ 1 w 2"/>
                  <a:gd name="T13" fmla="*/ 0 h 43"/>
                  <a:gd name="T14" fmla="*/ 1 w 2"/>
                  <a:gd name="T15" fmla="*/ 0 h 43"/>
                  <a:gd name="T16" fmla="*/ 1 w 2"/>
                  <a:gd name="T17" fmla="*/ 0 h 43"/>
                  <a:gd name="T18" fmla="*/ 1 w 2"/>
                  <a:gd name="T19" fmla="*/ 1 h 43"/>
                  <a:gd name="T20" fmla="*/ 1 w 2"/>
                  <a:gd name="T21" fmla="*/ 1 h 43"/>
                  <a:gd name="T22" fmla="*/ 0 w 2"/>
                  <a:gd name="T23" fmla="*/ 1 h 43"/>
                  <a:gd name="T24" fmla="*/ 0 w 2"/>
                  <a:gd name="T25" fmla="*/ 2 h 43"/>
                  <a:gd name="T26" fmla="*/ 0 w 2"/>
                  <a:gd name="T27" fmla="*/ 2 h 43"/>
                  <a:gd name="T28" fmla="*/ 0 w 2"/>
                  <a:gd name="T29" fmla="*/ 2 h 43"/>
                  <a:gd name="T30" fmla="*/ 0 w 2"/>
                  <a:gd name="T31" fmla="*/ 2 h 43"/>
                  <a:gd name="T32" fmla="*/ 0 w 2"/>
                  <a:gd name="T33" fmla="*/ 2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" h="43">
                    <a:moveTo>
                      <a:pt x="0" y="40"/>
                    </a:moveTo>
                    <a:lnTo>
                      <a:pt x="0" y="33"/>
                    </a:lnTo>
                    <a:lnTo>
                      <a:pt x="1" y="25"/>
                    </a:lnTo>
                    <a:lnTo>
                      <a:pt x="2" y="8"/>
                    </a:lnTo>
                    <a:lnTo>
                      <a:pt x="2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2" y="10"/>
                    </a:lnTo>
                    <a:lnTo>
                      <a:pt x="1" y="16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0" y="41"/>
                    </a:lnTo>
                    <a:lnTo>
                      <a:pt x="0" y="43"/>
                    </a:lnTo>
                    <a:lnTo>
                      <a:pt x="0" y="41"/>
                    </a:lnTo>
                    <a:lnTo>
                      <a:pt x="0" y="4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71" name="Freeform 434">
                <a:extLst>
                  <a:ext uri="{FF2B5EF4-FFF2-40B4-BE49-F238E27FC236}">
                    <a16:creationId xmlns:a16="http://schemas.microsoft.com/office/drawing/2014/main" id="{2D029DF7-12BE-4219-86C4-6D1C44E6CB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7" y="1764"/>
                <a:ext cx="5" cy="24"/>
              </a:xfrm>
              <a:custGeom>
                <a:avLst/>
                <a:gdLst>
                  <a:gd name="T0" fmla="*/ 0 w 27"/>
                  <a:gd name="T1" fmla="*/ 1 h 122"/>
                  <a:gd name="T2" fmla="*/ 0 w 27"/>
                  <a:gd name="T3" fmla="*/ 1 h 122"/>
                  <a:gd name="T4" fmla="*/ 0 w 27"/>
                  <a:gd name="T5" fmla="*/ 1 h 122"/>
                  <a:gd name="T6" fmla="*/ 0 w 27"/>
                  <a:gd name="T7" fmla="*/ 1 h 122"/>
                  <a:gd name="T8" fmla="*/ 0 w 27"/>
                  <a:gd name="T9" fmla="*/ 2 h 122"/>
                  <a:gd name="T10" fmla="*/ 0 w 27"/>
                  <a:gd name="T11" fmla="*/ 2 h 122"/>
                  <a:gd name="T12" fmla="*/ 0 w 27"/>
                  <a:gd name="T13" fmla="*/ 2 h 122"/>
                  <a:gd name="T14" fmla="*/ 0 w 27"/>
                  <a:gd name="T15" fmla="*/ 3 h 122"/>
                  <a:gd name="T16" fmla="*/ 0 w 27"/>
                  <a:gd name="T17" fmla="*/ 3 h 122"/>
                  <a:gd name="T18" fmla="*/ 0 w 27"/>
                  <a:gd name="T19" fmla="*/ 3 h 122"/>
                  <a:gd name="T20" fmla="*/ 0 w 27"/>
                  <a:gd name="T21" fmla="*/ 4 h 122"/>
                  <a:gd name="T22" fmla="*/ 0 w 27"/>
                  <a:gd name="T23" fmla="*/ 3 h 122"/>
                  <a:gd name="T24" fmla="*/ 0 w 27"/>
                  <a:gd name="T25" fmla="*/ 4 h 122"/>
                  <a:gd name="T26" fmla="*/ 1 w 27"/>
                  <a:gd name="T27" fmla="*/ 4 h 122"/>
                  <a:gd name="T28" fmla="*/ 1 w 27"/>
                  <a:gd name="T29" fmla="*/ 5 h 122"/>
                  <a:gd name="T30" fmla="*/ 1 w 27"/>
                  <a:gd name="T31" fmla="*/ 5 h 122"/>
                  <a:gd name="T32" fmla="*/ 1 w 27"/>
                  <a:gd name="T33" fmla="*/ 5 h 122"/>
                  <a:gd name="T34" fmla="*/ 1 w 27"/>
                  <a:gd name="T35" fmla="*/ 4 h 122"/>
                  <a:gd name="T36" fmla="*/ 1 w 27"/>
                  <a:gd name="T37" fmla="*/ 4 h 122"/>
                  <a:gd name="T38" fmla="*/ 1 w 27"/>
                  <a:gd name="T39" fmla="*/ 3 h 122"/>
                  <a:gd name="T40" fmla="*/ 1 w 27"/>
                  <a:gd name="T41" fmla="*/ 3 h 122"/>
                  <a:gd name="T42" fmla="*/ 1 w 27"/>
                  <a:gd name="T43" fmla="*/ 3 h 122"/>
                  <a:gd name="T44" fmla="*/ 1 w 27"/>
                  <a:gd name="T45" fmla="*/ 2 h 122"/>
                  <a:gd name="T46" fmla="*/ 1 w 27"/>
                  <a:gd name="T47" fmla="*/ 2 h 122"/>
                  <a:gd name="T48" fmla="*/ 1 w 27"/>
                  <a:gd name="T49" fmla="*/ 2 h 122"/>
                  <a:gd name="T50" fmla="*/ 1 w 27"/>
                  <a:gd name="T51" fmla="*/ 2 h 122"/>
                  <a:gd name="T52" fmla="*/ 1 w 27"/>
                  <a:gd name="T53" fmla="*/ 2 h 122"/>
                  <a:gd name="T54" fmla="*/ 1 w 27"/>
                  <a:gd name="T55" fmla="*/ 1 h 122"/>
                  <a:gd name="T56" fmla="*/ 1 w 27"/>
                  <a:gd name="T57" fmla="*/ 1 h 122"/>
                  <a:gd name="T58" fmla="*/ 1 w 27"/>
                  <a:gd name="T59" fmla="*/ 1 h 122"/>
                  <a:gd name="T60" fmla="*/ 1 w 27"/>
                  <a:gd name="T61" fmla="*/ 1 h 122"/>
                  <a:gd name="T62" fmla="*/ 1 w 27"/>
                  <a:gd name="T63" fmla="*/ 1 h 122"/>
                  <a:gd name="T64" fmla="*/ 0 w 27"/>
                  <a:gd name="T65" fmla="*/ 0 h 122"/>
                  <a:gd name="T66" fmla="*/ 0 w 27"/>
                  <a:gd name="T67" fmla="*/ 0 h 122"/>
                  <a:gd name="T68" fmla="*/ 0 w 27"/>
                  <a:gd name="T69" fmla="*/ 0 h 122"/>
                  <a:gd name="T70" fmla="*/ 0 w 27"/>
                  <a:gd name="T71" fmla="*/ 0 h 122"/>
                  <a:gd name="T72" fmla="*/ 0 w 27"/>
                  <a:gd name="T73" fmla="*/ 0 h 122"/>
                  <a:gd name="T74" fmla="*/ 0 w 27"/>
                  <a:gd name="T75" fmla="*/ 0 h 122"/>
                  <a:gd name="T76" fmla="*/ 0 w 27"/>
                  <a:gd name="T77" fmla="*/ 0 h 122"/>
                  <a:gd name="T78" fmla="*/ 0 w 27"/>
                  <a:gd name="T79" fmla="*/ 0 h 12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7" h="122">
                    <a:moveTo>
                      <a:pt x="1" y="9"/>
                    </a:moveTo>
                    <a:lnTo>
                      <a:pt x="3" y="18"/>
                    </a:lnTo>
                    <a:lnTo>
                      <a:pt x="2" y="19"/>
                    </a:lnTo>
                    <a:lnTo>
                      <a:pt x="1" y="24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3" y="36"/>
                    </a:lnTo>
                    <a:lnTo>
                      <a:pt x="2" y="46"/>
                    </a:lnTo>
                    <a:lnTo>
                      <a:pt x="2" y="49"/>
                    </a:lnTo>
                    <a:lnTo>
                      <a:pt x="2" y="59"/>
                    </a:lnTo>
                    <a:lnTo>
                      <a:pt x="2" y="61"/>
                    </a:lnTo>
                    <a:lnTo>
                      <a:pt x="3" y="62"/>
                    </a:lnTo>
                    <a:lnTo>
                      <a:pt x="6" y="63"/>
                    </a:lnTo>
                    <a:lnTo>
                      <a:pt x="6" y="67"/>
                    </a:lnTo>
                    <a:lnTo>
                      <a:pt x="6" y="73"/>
                    </a:lnTo>
                    <a:lnTo>
                      <a:pt x="6" y="79"/>
                    </a:lnTo>
                    <a:lnTo>
                      <a:pt x="7" y="86"/>
                    </a:lnTo>
                    <a:lnTo>
                      <a:pt x="7" y="87"/>
                    </a:lnTo>
                    <a:lnTo>
                      <a:pt x="8" y="92"/>
                    </a:lnTo>
                    <a:lnTo>
                      <a:pt x="9" y="94"/>
                    </a:lnTo>
                    <a:lnTo>
                      <a:pt x="9" y="85"/>
                    </a:lnTo>
                    <a:lnTo>
                      <a:pt x="9" y="84"/>
                    </a:lnTo>
                    <a:lnTo>
                      <a:pt x="10" y="85"/>
                    </a:lnTo>
                    <a:lnTo>
                      <a:pt x="11" y="92"/>
                    </a:lnTo>
                    <a:lnTo>
                      <a:pt x="12" y="104"/>
                    </a:lnTo>
                    <a:lnTo>
                      <a:pt x="14" y="113"/>
                    </a:lnTo>
                    <a:lnTo>
                      <a:pt x="16" y="119"/>
                    </a:lnTo>
                    <a:lnTo>
                      <a:pt x="17" y="115"/>
                    </a:lnTo>
                    <a:lnTo>
                      <a:pt x="19" y="115"/>
                    </a:lnTo>
                    <a:lnTo>
                      <a:pt x="20" y="120"/>
                    </a:lnTo>
                    <a:lnTo>
                      <a:pt x="25" y="122"/>
                    </a:lnTo>
                    <a:lnTo>
                      <a:pt x="27" y="119"/>
                    </a:lnTo>
                    <a:lnTo>
                      <a:pt x="27" y="109"/>
                    </a:lnTo>
                    <a:lnTo>
                      <a:pt x="27" y="103"/>
                    </a:lnTo>
                    <a:lnTo>
                      <a:pt x="26" y="90"/>
                    </a:lnTo>
                    <a:lnTo>
                      <a:pt x="25" y="83"/>
                    </a:lnTo>
                    <a:lnTo>
                      <a:pt x="24" y="76"/>
                    </a:lnTo>
                    <a:lnTo>
                      <a:pt x="25" y="75"/>
                    </a:lnTo>
                    <a:lnTo>
                      <a:pt x="25" y="70"/>
                    </a:lnTo>
                    <a:lnTo>
                      <a:pt x="24" y="66"/>
                    </a:lnTo>
                    <a:lnTo>
                      <a:pt x="23" y="60"/>
                    </a:lnTo>
                    <a:lnTo>
                      <a:pt x="23" y="55"/>
                    </a:lnTo>
                    <a:lnTo>
                      <a:pt x="21" y="53"/>
                    </a:lnTo>
                    <a:lnTo>
                      <a:pt x="21" y="51"/>
                    </a:lnTo>
                    <a:lnTo>
                      <a:pt x="21" y="47"/>
                    </a:lnTo>
                    <a:lnTo>
                      <a:pt x="23" y="47"/>
                    </a:lnTo>
                    <a:lnTo>
                      <a:pt x="25" y="49"/>
                    </a:lnTo>
                    <a:lnTo>
                      <a:pt x="24" y="43"/>
                    </a:lnTo>
                    <a:lnTo>
                      <a:pt x="23" y="39"/>
                    </a:lnTo>
                    <a:lnTo>
                      <a:pt x="21" y="36"/>
                    </a:lnTo>
                    <a:lnTo>
                      <a:pt x="20" y="35"/>
                    </a:lnTo>
                    <a:lnTo>
                      <a:pt x="19" y="34"/>
                    </a:lnTo>
                    <a:lnTo>
                      <a:pt x="18" y="29"/>
                    </a:lnTo>
                    <a:lnTo>
                      <a:pt x="18" y="25"/>
                    </a:lnTo>
                    <a:lnTo>
                      <a:pt x="20" y="22"/>
                    </a:lnTo>
                    <a:lnTo>
                      <a:pt x="20" y="17"/>
                    </a:lnTo>
                    <a:lnTo>
                      <a:pt x="18" y="15"/>
                    </a:lnTo>
                    <a:lnTo>
                      <a:pt x="17" y="15"/>
                    </a:lnTo>
                    <a:lnTo>
                      <a:pt x="15" y="13"/>
                    </a:lnTo>
                    <a:lnTo>
                      <a:pt x="15" y="12"/>
                    </a:lnTo>
                    <a:lnTo>
                      <a:pt x="12" y="11"/>
                    </a:lnTo>
                    <a:lnTo>
                      <a:pt x="10" y="9"/>
                    </a:lnTo>
                    <a:lnTo>
                      <a:pt x="12" y="8"/>
                    </a:lnTo>
                    <a:lnTo>
                      <a:pt x="12" y="5"/>
                    </a:lnTo>
                    <a:lnTo>
                      <a:pt x="12" y="2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7" y="3"/>
                    </a:lnTo>
                    <a:lnTo>
                      <a:pt x="4" y="12"/>
                    </a:lnTo>
                    <a:lnTo>
                      <a:pt x="3" y="9"/>
                    </a:lnTo>
                    <a:lnTo>
                      <a:pt x="2" y="3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" y="9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72" name="Freeform 435">
                <a:extLst>
                  <a:ext uri="{FF2B5EF4-FFF2-40B4-BE49-F238E27FC236}">
                    <a16:creationId xmlns:a16="http://schemas.microsoft.com/office/drawing/2014/main" id="{A952BF9A-0ED6-43B7-AB79-90099535F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7" y="1763"/>
                <a:ext cx="5" cy="23"/>
              </a:xfrm>
              <a:custGeom>
                <a:avLst/>
                <a:gdLst>
                  <a:gd name="T0" fmla="*/ 0 w 27"/>
                  <a:gd name="T1" fmla="*/ 0 h 116"/>
                  <a:gd name="T2" fmla="*/ 0 w 27"/>
                  <a:gd name="T3" fmla="*/ 1 h 116"/>
                  <a:gd name="T4" fmla="*/ 0 w 27"/>
                  <a:gd name="T5" fmla="*/ 2 h 116"/>
                  <a:gd name="T6" fmla="*/ 1 w 27"/>
                  <a:gd name="T7" fmla="*/ 3 h 116"/>
                  <a:gd name="T8" fmla="*/ 1 w 27"/>
                  <a:gd name="T9" fmla="*/ 3 h 116"/>
                  <a:gd name="T10" fmla="*/ 1 w 27"/>
                  <a:gd name="T11" fmla="*/ 3 h 116"/>
                  <a:gd name="T12" fmla="*/ 1 w 27"/>
                  <a:gd name="T13" fmla="*/ 4 h 116"/>
                  <a:gd name="T14" fmla="*/ 1 w 27"/>
                  <a:gd name="T15" fmla="*/ 4 h 116"/>
                  <a:gd name="T16" fmla="*/ 1 w 27"/>
                  <a:gd name="T17" fmla="*/ 4 h 116"/>
                  <a:gd name="T18" fmla="*/ 1 w 27"/>
                  <a:gd name="T19" fmla="*/ 5 h 116"/>
                  <a:gd name="T20" fmla="*/ 1 w 27"/>
                  <a:gd name="T21" fmla="*/ 4 h 116"/>
                  <a:gd name="T22" fmla="*/ 1 w 27"/>
                  <a:gd name="T23" fmla="*/ 3 h 116"/>
                  <a:gd name="T24" fmla="*/ 1 w 27"/>
                  <a:gd name="T25" fmla="*/ 3 h 116"/>
                  <a:gd name="T26" fmla="*/ 0 w 27"/>
                  <a:gd name="T27" fmla="*/ 2 h 116"/>
                  <a:gd name="T28" fmla="*/ 0 w 27"/>
                  <a:gd name="T29" fmla="*/ 1 h 116"/>
                  <a:gd name="T30" fmla="*/ 0 w 27"/>
                  <a:gd name="T31" fmla="*/ 1 h 116"/>
                  <a:gd name="T32" fmla="*/ 0 w 27"/>
                  <a:gd name="T33" fmla="*/ 0 h 116"/>
                  <a:gd name="T34" fmla="*/ 0 w 27"/>
                  <a:gd name="T35" fmla="*/ 0 h 116"/>
                  <a:gd name="T36" fmla="*/ 0 w 27"/>
                  <a:gd name="T37" fmla="*/ 0 h 116"/>
                  <a:gd name="T38" fmla="*/ 0 w 27"/>
                  <a:gd name="T39" fmla="*/ 0 h 11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7" h="116">
                    <a:moveTo>
                      <a:pt x="0" y="4"/>
                    </a:moveTo>
                    <a:lnTo>
                      <a:pt x="3" y="15"/>
                    </a:lnTo>
                    <a:lnTo>
                      <a:pt x="8" y="39"/>
                    </a:lnTo>
                    <a:lnTo>
                      <a:pt x="15" y="68"/>
                    </a:lnTo>
                    <a:lnTo>
                      <a:pt x="17" y="74"/>
                    </a:lnTo>
                    <a:lnTo>
                      <a:pt x="18" y="83"/>
                    </a:lnTo>
                    <a:lnTo>
                      <a:pt x="20" y="91"/>
                    </a:lnTo>
                    <a:lnTo>
                      <a:pt x="24" y="106"/>
                    </a:lnTo>
                    <a:lnTo>
                      <a:pt x="26" y="113"/>
                    </a:lnTo>
                    <a:lnTo>
                      <a:pt x="27" y="116"/>
                    </a:lnTo>
                    <a:lnTo>
                      <a:pt x="23" y="98"/>
                    </a:lnTo>
                    <a:lnTo>
                      <a:pt x="19" y="85"/>
                    </a:lnTo>
                    <a:lnTo>
                      <a:pt x="16" y="67"/>
                    </a:lnTo>
                    <a:lnTo>
                      <a:pt x="11" y="48"/>
                    </a:lnTo>
                    <a:lnTo>
                      <a:pt x="7" y="28"/>
                    </a:lnTo>
                    <a:lnTo>
                      <a:pt x="3" y="14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73" name="Freeform 436">
                <a:extLst>
                  <a:ext uri="{FF2B5EF4-FFF2-40B4-BE49-F238E27FC236}">
                    <a16:creationId xmlns:a16="http://schemas.microsoft.com/office/drawing/2014/main" id="{61904831-B18C-4AF9-89D2-B97245C05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7" y="1768"/>
                <a:ext cx="1" cy="6"/>
              </a:xfrm>
              <a:custGeom>
                <a:avLst/>
                <a:gdLst>
                  <a:gd name="T0" fmla="*/ 0 w 3"/>
                  <a:gd name="T1" fmla="*/ 0 h 27"/>
                  <a:gd name="T2" fmla="*/ 0 w 3"/>
                  <a:gd name="T3" fmla="*/ 0 h 27"/>
                  <a:gd name="T4" fmla="*/ 0 w 3"/>
                  <a:gd name="T5" fmla="*/ 1 h 27"/>
                  <a:gd name="T6" fmla="*/ 0 w 3"/>
                  <a:gd name="T7" fmla="*/ 1 h 27"/>
                  <a:gd name="T8" fmla="*/ 0 w 3"/>
                  <a:gd name="T9" fmla="*/ 1 h 27"/>
                  <a:gd name="T10" fmla="*/ 0 w 3"/>
                  <a:gd name="T11" fmla="*/ 1 h 27"/>
                  <a:gd name="T12" fmla="*/ 0 w 3"/>
                  <a:gd name="T13" fmla="*/ 0 h 27"/>
                  <a:gd name="T14" fmla="*/ 0 w 3"/>
                  <a:gd name="T15" fmla="*/ 0 h 27"/>
                  <a:gd name="T16" fmla="*/ 0 w 3"/>
                  <a:gd name="T17" fmla="*/ 0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" h="27">
                    <a:moveTo>
                      <a:pt x="3" y="0"/>
                    </a:moveTo>
                    <a:lnTo>
                      <a:pt x="3" y="10"/>
                    </a:lnTo>
                    <a:lnTo>
                      <a:pt x="1" y="18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3" y="17"/>
                    </a:lnTo>
                    <a:lnTo>
                      <a:pt x="3" y="8"/>
                    </a:lnTo>
                    <a:lnTo>
                      <a:pt x="3" y="1"/>
                    </a:lnTo>
                    <a:lnTo>
                      <a:pt x="3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74" name="Freeform 437">
                <a:extLst>
                  <a:ext uri="{FF2B5EF4-FFF2-40B4-BE49-F238E27FC236}">
                    <a16:creationId xmlns:a16="http://schemas.microsoft.com/office/drawing/2014/main" id="{AB37E9F4-E403-4AC9-BEAF-ED9B46B8C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" y="1772"/>
                <a:ext cx="1" cy="6"/>
              </a:xfrm>
              <a:custGeom>
                <a:avLst/>
                <a:gdLst>
                  <a:gd name="T0" fmla="*/ 0 w 1"/>
                  <a:gd name="T1" fmla="*/ 0 h 30"/>
                  <a:gd name="T2" fmla="*/ 0 w 1"/>
                  <a:gd name="T3" fmla="*/ 0 h 30"/>
                  <a:gd name="T4" fmla="*/ 0 w 1"/>
                  <a:gd name="T5" fmla="*/ 1 h 30"/>
                  <a:gd name="T6" fmla="*/ 0 w 1"/>
                  <a:gd name="T7" fmla="*/ 1 h 30"/>
                  <a:gd name="T8" fmla="*/ 0 w 1"/>
                  <a:gd name="T9" fmla="*/ 1 h 30"/>
                  <a:gd name="T10" fmla="*/ 0 w 1"/>
                  <a:gd name="T11" fmla="*/ 1 h 30"/>
                  <a:gd name="T12" fmla="*/ 0 w 1"/>
                  <a:gd name="T13" fmla="*/ 1 h 30"/>
                  <a:gd name="T14" fmla="*/ 0 w 1"/>
                  <a:gd name="T15" fmla="*/ 1 h 30"/>
                  <a:gd name="T16" fmla="*/ 1 w 1"/>
                  <a:gd name="T17" fmla="*/ 0 h 30"/>
                  <a:gd name="T18" fmla="*/ 1 w 1"/>
                  <a:gd name="T19" fmla="*/ 0 h 30"/>
                  <a:gd name="T20" fmla="*/ 1 w 1"/>
                  <a:gd name="T21" fmla="*/ 0 h 30"/>
                  <a:gd name="T22" fmla="*/ 1 w 1"/>
                  <a:gd name="T23" fmla="*/ 0 h 30"/>
                  <a:gd name="T24" fmla="*/ 1 w 1"/>
                  <a:gd name="T25" fmla="*/ 0 h 30"/>
                  <a:gd name="T26" fmla="*/ 0 w 1"/>
                  <a:gd name="T27" fmla="*/ 0 h 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" h="30">
                    <a:moveTo>
                      <a:pt x="0" y="0"/>
                    </a:moveTo>
                    <a:lnTo>
                      <a:pt x="0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0" y="25"/>
                    </a:lnTo>
                    <a:lnTo>
                      <a:pt x="0" y="21"/>
                    </a:lnTo>
                    <a:lnTo>
                      <a:pt x="1" y="11"/>
                    </a:lnTo>
                    <a:lnTo>
                      <a:pt x="1" y="9"/>
                    </a:lnTo>
                    <a:lnTo>
                      <a:pt x="1" y="7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75" name="Freeform 438">
                <a:extLst>
                  <a:ext uri="{FF2B5EF4-FFF2-40B4-BE49-F238E27FC236}">
                    <a16:creationId xmlns:a16="http://schemas.microsoft.com/office/drawing/2014/main" id="{33651460-4B13-42F1-93FE-DF69FAC8B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0" y="1779"/>
                <a:ext cx="1" cy="3"/>
              </a:xfrm>
              <a:custGeom>
                <a:avLst/>
                <a:gdLst>
                  <a:gd name="T0" fmla="*/ 0 w 1"/>
                  <a:gd name="T1" fmla="*/ 0 h 16"/>
                  <a:gd name="T2" fmla="*/ 0 w 1"/>
                  <a:gd name="T3" fmla="*/ 0 h 16"/>
                  <a:gd name="T4" fmla="*/ 0 w 1"/>
                  <a:gd name="T5" fmla="*/ 0 h 16"/>
                  <a:gd name="T6" fmla="*/ 0 w 1"/>
                  <a:gd name="T7" fmla="*/ 1 h 16"/>
                  <a:gd name="T8" fmla="*/ 0 w 1"/>
                  <a:gd name="T9" fmla="*/ 1 h 16"/>
                  <a:gd name="T10" fmla="*/ 0 w 1"/>
                  <a:gd name="T11" fmla="*/ 1 h 16"/>
                  <a:gd name="T12" fmla="*/ 0 w 1"/>
                  <a:gd name="T13" fmla="*/ 0 h 16"/>
                  <a:gd name="T14" fmla="*/ 0 w 1"/>
                  <a:gd name="T15" fmla="*/ 0 h 16"/>
                  <a:gd name="T16" fmla="*/ 0 w 1"/>
                  <a:gd name="T17" fmla="*/ 0 h 16"/>
                  <a:gd name="T18" fmla="*/ 0 w 1"/>
                  <a:gd name="T19" fmla="*/ 0 h 16"/>
                  <a:gd name="T20" fmla="*/ 0 w 1"/>
                  <a:gd name="T21" fmla="*/ 0 h 16"/>
                  <a:gd name="T22" fmla="*/ 0 w 1"/>
                  <a:gd name="T23" fmla="*/ 0 h 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" h="16">
                    <a:moveTo>
                      <a:pt x="0" y="0"/>
                    </a:moveTo>
                    <a:lnTo>
                      <a:pt x="0" y="5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76" name="Freeform 439">
                <a:extLst>
                  <a:ext uri="{FF2B5EF4-FFF2-40B4-BE49-F238E27FC236}">
                    <a16:creationId xmlns:a16="http://schemas.microsoft.com/office/drawing/2014/main" id="{C1C5F431-9CA3-4A4A-AD06-767497DA0A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0" y="1776"/>
                <a:ext cx="1" cy="3"/>
              </a:xfrm>
              <a:custGeom>
                <a:avLst/>
                <a:gdLst>
                  <a:gd name="T0" fmla="*/ 0 w 7"/>
                  <a:gd name="T1" fmla="*/ 0 h 14"/>
                  <a:gd name="T2" fmla="*/ 0 w 7"/>
                  <a:gd name="T3" fmla="*/ 0 h 14"/>
                  <a:gd name="T4" fmla="*/ 0 w 7"/>
                  <a:gd name="T5" fmla="*/ 0 h 14"/>
                  <a:gd name="T6" fmla="*/ 0 w 7"/>
                  <a:gd name="T7" fmla="*/ 0 h 14"/>
                  <a:gd name="T8" fmla="*/ 0 w 7"/>
                  <a:gd name="T9" fmla="*/ 1 h 14"/>
                  <a:gd name="T10" fmla="*/ 0 w 7"/>
                  <a:gd name="T11" fmla="*/ 1 h 14"/>
                  <a:gd name="T12" fmla="*/ 0 w 7"/>
                  <a:gd name="T13" fmla="*/ 0 h 14"/>
                  <a:gd name="T14" fmla="*/ 0 w 7"/>
                  <a:gd name="T15" fmla="*/ 0 h 14"/>
                  <a:gd name="T16" fmla="*/ 0 w 7"/>
                  <a:gd name="T17" fmla="*/ 0 h 14"/>
                  <a:gd name="T18" fmla="*/ 0 w 7"/>
                  <a:gd name="T19" fmla="*/ 0 h 14"/>
                  <a:gd name="T20" fmla="*/ 0 w 7"/>
                  <a:gd name="T21" fmla="*/ 0 h 14"/>
                  <a:gd name="T22" fmla="*/ 0 w 7"/>
                  <a:gd name="T23" fmla="*/ 0 h 14"/>
                  <a:gd name="T24" fmla="*/ 0 w 7"/>
                  <a:gd name="T25" fmla="*/ 0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" h="14">
                    <a:moveTo>
                      <a:pt x="0" y="3"/>
                    </a:moveTo>
                    <a:lnTo>
                      <a:pt x="1" y="3"/>
                    </a:lnTo>
                    <a:lnTo>
                      <a:pt x="3" y="6"/>
                    </a:lnTo>
                    <a:lnTo>
                      <a:pt x="4" y="10"/>
                    </a:lnTo>
                    <a:lnTo>
                      <a:pt x="7" y="14"/>
                    </a:lnTo>
                    <a:lnTo>
                      <a:pt x="4" y="8"/>
                    </a:lnTo>
                    <a:lnTo>
                      <a:pt x="3" y="5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3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77" name="Freeform 440">
                <a:extLst>
                  <a:ext uri="{FF2B5EF4-FFF2-40B4-BE49-F238E27FC236}">
                    <a16:creationId xmlns:a16="http://schemas.microsoft.com/office/drawing/2014/main" id="{5885E6A0-8670-459D-A955-1E5C65AEE9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8" y="1770"/>
                <a:ext cx="3" cy="3"/>
              </a:xfrm>
              <a:custGeom>
                <a:avLst/>
                <a:gdLst>
                  <a:gd name="T0" fmla="*/ 0 w 11"/>
                  <a:gd name="T1" fmla="*/ 0 h 14"/>
                  <a:gd name="T2" fmla="*/ 0 w 11"/>
                  <a:gd name="T3" fmla="*/ 0 h 14"/>
                  <a:gd name="T4" fmla="*/ 0 w 11"/>
                  <a:gd name="T5" fmla="*/ 0 h 14"/>
                  <a:gd name="T6" fmla="*/ 1 w 11"/>
                  <a:gd name="T7" fmla="*/ 1 h 14"/>
                  <a:gd name="T8" fmla="*/ 1 w 11"/>
                  <a:gd name="T9" fmla="*/ 1 h 14"/>
                  <a:gd name="T10" fmla="*/ 1 w 11"/>
                  <a:gd name="T11" fmla="*/ 1 h 14"/>
                  <a:gd name="T12" fmla="*/ 1 w 11"/>
                  <a:gd name="T13" fmla="*/ 1 h 14"/>
                  <a:gd name="T14" fmla="*/ 1 w 11"/>
                  <a:gd name="T15" fmla="*/ 0 h 14"/>
                  <a:gd name="T16" fmla="*/ 1 w 11"/>
                  <a:gd name="T17" fmla="*/ 0 h 14"/>
                  <a:gd name="T18" fmla="*/ 1 w 11"/>
                  <a:gd name="T19" fmla="*/ 0 h 14"/>
                  <a:gd name="T20" fmla="*/ 1 w 11"/>
                  <a:gd name="T21" fmla="*/ 0 h 14"/>
                  <a:gd name="T22" fmla="*/ 0 w 11"/>
                  <a:gd name="T23" fmla="*/ 0 h 14"/>
                  <a:gd name="T24" fmla="*/ 0 w 11"/>
                  <a:gd name="T25" fmla="*/ 0 h 14"/>
                  <a:gd name="T26" fmla="*/ 0 w 11"/>
                  <a:gd name="T27" fmla="*/ 0 h 14"/>
                  <a:gd name="T28" fmla="*/ 0 w 11"/>
                  <a:gd name="T29" fmla="*/ 0 h 14"/>
                  <a:gd name="T30" fmla="*/ 0 w 11"/>
                  <a:gd name="T31" fmla="*/ 0 h 14"/>
                  <a:gd name="T32" fmla="*/ 0 w 11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" h="14">
                    <a:moveTo>
                      <a:pt x="1" y="2"/>
                    </a:moveTo>
                    <a:lnTo>
                      <a:pt x="2" y="3"/>
                    </a:lnTo>
                    <a:lnTo>
                      <a:pt x="4" y="6"/>
                    </a:lnTo>
                    <a:lnTo>
                      <a:pt x="9" y="12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9" y="11"/>
                    </a:lnTo>
                    <a:lnTo>
                      <a:pt x="8" y="10"/>
                    </a:lnTo>
                    <a:lnTo>
                      <a:pt x="7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78" name="Freeform 441">
                <a:extLst>
                  <a:ext uri="{FF2B5EF4-FFF2-40B4-BE49-F238E27FC236}">
                    <a16:creationId xmlns:a16="http://schemas.microsoft.com/office/drawing/2014/main" id="{EFC56A86-1532-4227-A7E0-598D351CE3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2" y="1722"/>
                <a:ext cx="14" cy="67"/>
              </a:xfrm>
              <a:custGeom>
                <a:avLst/>
                <a:gdLst>
                  <a:gd name="T0" fmla="*/ 3 w 70"/>
                  <a:gd name="T1" fmla="*/ 0 h 333"/>
                  <a:gd name="T2" fmla="*/ 2 w 70"/>
                  <a:gd name="T3" fmla="*/ 4 h 333"/>
                  <a:gd name="T4" fmla="*/ 2 w 70"/>
                  <a:gd name="T5" fmla="*/ 6 h 333"/>
                  <a:gd name="T6" fmla="*/ 1 w 70"/>
                  <a:gd name="T7" fmla="*/ 8 h 333"/>
                  <a:gd name="T8" fmla="*/ 0 w 70"/>
                  <a:gd name="T9" fmla="*/ 11 h 333"/>
                  <a:gd name="T10" fmla="*/ 0 w 70"/>
                  <a:gd name="T11" fmla="*/ 11 h 333"/>
                  <a:gd name="T12" fmla="*/ 0 w 70"/>
                  <a:gd name="T13" fmla="*/ 12 h 333"/>
                  <a:gd name="T14" fmla="*/ 0 w 70"/>
                  <a:gd name="T15" fmla="*/ 12 h 333"/>
                  <a:gd name="T16" fmla="*/ 0 w 70"/>
                  <a:gd name="T17" fmla="*/ 13 h 333"/>
                  <a:gd name="T18" fmla="*/ 0 w 70"/>
                  <a:gd name="T19" fmla="*/ 13 h 333"/>
                  <a:gd name="T20" fmla="*/ 0 w 70"/>
                  <a:gd name="T21" fmla="*/ 13 h 333"/>
                  <a:gd name="T22" fmla="*/ 0 w 70"/>
                  <a:gd name="T23" fmla="*/ 13 h 333"/>
                  <a:gd name="T24" fmla="*/ 0 w 70"/>
                  <a:gd name="T25" fmla="*/ 13 h 333"/>
                  <a:gd name="T26" fmla="*/ 0 w 70"/>
                  <a:gd name="T27" fmla="*/ 13 h 333"/>
                  <a:gd name="T28" fmla="*/ 0 w 70"/>
                  <a:gd name="T29" fmla="*/ 12 h 333"/>
                  <a:gd name="T30" fmla="*/ 0 w 70"/>
                  <a:gd name="T31" fmla="*/ 11 h 333"/>
                  <a:gd name="T32" fmla="*/ 1 w 70"/>
                  <a:gd name="T33" fmla="*/ 10 h 333"/>
                  <a:gd name="T34" fmla="*/ 1 w 70"/>
                  <a:gd name="T35" fmla="*/ 7 h 333"/>
                  <a:gd name="T36" fmla="*/ 2 w 70"/>
                  <a:gd name="T37" fmla="*/ 6 h 333"/>
                  <a:gd name="T38" fmla="*/ 2 w 70"/>
                  <a:gd name="T39" fmla="*/ 4 h 333"/>
                  <a:gd name="T40" fmla="*/ 3 w 70"/>
                  <a:gd name="T41" fmla="*/ 1 h 333"/>
                  <a:gd name="T42" fmla="*/ 3 w 70"/>
                  <a:gd name="T43" fmla="*/ 0 h 333"/>
                  <a:gd name="T44" fmla="*/ 3 w 70"/>
                  <a:gd name="T45" fmla="*/ 0 h 333"/>
                  <a:gd name="T46" fmla="*/ 3 w 70"/>
                  <a:gd name="T47" fmla="*/ 0 h 333"/>
                  <a:gd name="T48" fmla="*/ 3 w 70"/>
                  <a:gd name="T49" fmla="*/ 0 h 333"/>
                  <a:gd name="T50" fmla="*/ 3 w 70"/>
                  <a:gd name="T51" fmla="*/ 0 h 333"/>
                  <a:gd name="T52" fmla="*/ 3 w 70"/>
                  <a:gd name="T53" fmla="*/ 0 h 3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333">
                    <a:moveTo>
                      <a:pt x="69" y="7"/>
                    </a:moveTo>
                    <a:lnTo>
                      <a:pt x="51" y="91"/>
                    </a:lnTo>
                    <a:lnTo>
                      <a:pt x="40" y="141"/>
                    </a:lnTo>
                    <a:lnTo>
                      <a:pt x="28" y="190"/>
                    </a:lnTo>
                    <a:lnTo>
                      <a:pt x="10" y="270"/>
                    </a:lnTo>
                    <a:lnTo>
                      <a:pt x="7" y="283"/>
                    </a:lnTo>
                    <a:lnTo>
                      <a:pt x="3" y="291"/>
                    </a:lnTo>
                    <a:lnTo>
                      <a:pt x="1" y="299"/>
                    </a:lnTo>
                    <a:lnTo>
                      <a:pt x="0" y="312"/>
                    </a:lnTo>
                    <a:lnTo>
                      <a:pt x="0" y="316"/>
                    </a:lnTo>
                    <a:lnTo>
                      <a:pt x="0" y="319"/>
                    </a:lnTo>
                    <a:lnTo>
                      <a:pt x="0" y="327"/>
                    </a:lnTo>
                    <a:lnTo>
                      <a:pt x="0" y="333"/>
                    </a:lnTo>
                    <a:lnTo>
                      <a:pt x="2" y="321"/>
                    </a:lnTo>
                    <a:lnTo>
                      <a:pt x="7" y="304"/>
                    </a:lnTo>
                    <a:lnTo>
                      <a:pt x="12" y="278"/>
                    </a:lnTo>
                    <a:lnTo>
                      <a:pt x="19" y="251"/>
                    </a:lnTo>
                    <a:lnTo>
                      <a:pt x="34" y="183"/>
                    </a:lnTo>
                    <a:lnTo>
                      <a:pt x="42" y="141"/>
                    </a:lnTo>
                    <a:lnTo>
                      <a:pt x="51" y="99"/>
                    </a:lnTo>
                    <a:lnTo>
                      <a:pt x="66" y="28"/>
                    </a:lnTo>
                    <a:lnTo>
                      <a:pt x="69" y="8"/>
                    </a:lnTo>
                    <a:lnTo>
                      <a:pt x="70" y="0"/>
                    </a:lnTo>
                    <a:lnTo>
                      <a:pt x="70" y="3"/>
                    </a:lnTo>
                    <a:lnTo>
                      <a:pt x="69" y="7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79" name="Freeform 442">
                <a:extLst>
                  <a:ext uri="{FF2B5EF4-FFF2-40B4-BE49-F238E27FC236}">
                    <a16:creationId xmlns:a16="http://schemas.microsoft.com/office/drawing/2014/main" id="{D7E152FB-6AE8-4929-8A44-43DEA5050E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0" y="1748"/>
                <a:ext cx="4" cy="22"/>
              </a:xfrm>
              <a:custGeom>
                <a:avLst/>
                <a:gdLst>
                  <a:gd name="T0" fmla="*/ 1 w 20"/>
                  <a:gd name="T1" fmla="*/ 4 h 111"/>
                  <a:gd name="T2" fmla="*/ 1 w 20"/>
                  <a:gd name="T3" fmla="*/ 4 h 111"/>
                  <a:gd name="T4" fmla="*/ 1 w 20"/>
                  <a:gd name="T5" fmla="*/ 4 h 111"/>
                  <a:gd name="T6" fmla="*/ 1 w 20"/>
                  <a:gd name="T7" fmla="*/ 4 h 111"/>
                  <a:gd name="T8" fmla="*/ 0 w 20"/>
                  <a:gd name="T9" fmla="*/ 4 h 111"/>
                  <a:gd name="T10" fmla="*/ 0 w 20"/>
                  <a:gd name="T11" fmla="*/ 4 h 111"/>
                  <a:gd name="T12" fmla="*/ 0 w 20"/>
                  <a:gd name="T13" fmla="*/ 4 h 111"/>
                  <a:gd name="T14" fmla="*/ 0 w 20"/>
                  <a:gd name="T15" fmla="*/ 3 h 111"/>
                  <a:gd name="T16" fmla="*/ 0 w 20"/>
                  <a:gd name="T17" fmla="*/ 3 h 111"/>
                  <a:gd name="T18" fmla="*/ 0 w 20"/>
                  <a:gd name="T19" fmla="*/ 3 h 111"/>
                  <a:gd name="T20" fmla="*/ 0 w 20"/>
                  <a:gd name="T21" fmla="*/ 3 h 111"/>
                  <a:gd name="T22" fmla="*/ 0 w 20"/>
                  <a:gd name="T23" fmla="*/ 3 h 111"/>
                  <a:gd name="T24" fmla="*/ 0 w 20"/>
                  <a:gd name="T25" fmla="*/ 2 h 111"/>
                  <a:gd name="T26" fmla="*/ 0 w 20"/>
                  <a:gd name="T27" fmla="*/ 2 h 111"/>
                  <a:gd name="T28" fmla="*/ 0 w 20"/>
                  <a:gd name="T29" fmla="*/ 2 h 111"/>
                  <a:gd name="T30" fmla="*/ 0 w 20"/>
                  <a:gd name="T31" fmla="*/ 1 h 111"/>
                  <a:gd name="T32" fmla="*/ 0 w 20"/>
                  <a:gd name="T33" fmla="*/ 0 h 111"/>
                  <a:gd name="T34" fmla="*/ 0 w 20"/>
                  <a:gd name="T35" fmla="*/ 0 h 111"/>
                  <a:gd name="T36" fmla="*/ 0 w 20"/>
                  <a:gd name="T37" fmla="*/ 0 h 111"/>
                  <a:gd name="T38" fmla="*/ 0 w 20"/>
                  <a:gd name="T39" fmla="*/ 1 h 111"/>
                  <a:gd name="T40" fmla="*/ 0 w 20"/>
                  <a:gd name="T41" fmla="*/ 1 h 111"/>
                  <a:gd name="T42" fmla="*/ 0 w 20"/>
                  <a:gd name="T43" fmla="*/ 1 h 111"/>
                  <a:gd name="T44" fmla="*/ 0 w 20"/>
                  <a:gd name="T45" fmla="*/ 1 h 111"/>
                  <a:gd name="T46" fmla="*/ 0 w 20"/>
                  <a:gd name="T47" fmla="*/ 1 h 111"/>
                  <a:gd name="T48" fmla="*/ 0 w 20"/>
                  <a:gd name="T49" fmla="*/ 1 h 111"/>
                  <a:gd name="T50" fmla="*/ 0 w 20"/>
                  <a:gd name="T51" fmla="*/ 1 h 111"/>
                  <a:gd name="T52" fmla="*/ 1 w 20"/>
                  <a:gd name="T53" fmla="*/ 1 h 111"/>
                  <a:gd name="T54" fmla="*/ 1 w 20"/>
                  <a:gd name="T55" fmla="*/ 1 h 111"/>
                  <a:gd name="T56" fmla="*/ 1 w 20"/>
                  <a:gd name="T57" fmla="*/ 2 h 111"/>
                  <a:gd name="T58" fmla="*/ 1 w 20"/>
                  <a:gd name="T59" fmla="*/ 2 h 111"/>
                  <a:gd name="T60" fmla="*/ 1 w 20"/>
                  <a:gd name="T61" fmla="*/ 2 h 111"/>
                  <a:gd name="T62" fmla="*/ 1 w 20"/>
                  <a:gd name="T63" fmla="*/ 2 h 111"/>
                  <a:gd name="T64" fmla="*/ 1 w 20"/>
                  <a:gd name="T65" fmla="*/ 3 h 111"/>
                  <a:gd name="T66" fmla="*/ 1 w 20"/>
                  <a:gd name="T67" fmla="*/ 3 h 111"/>
                  <a:gd name="T68" fmla="*/ 1 w 20"/>
                  <a:gd name="T69" fmla="*/ 3 h 111"/>
                  <a:gd name="T70" fmla="*/ 1 w 20"/>
                  <a:gd name="T71" fmla="*/ 3 h 111"/>
                  <a:gd name="T72" fmla="*/ 1 w 20"/>
                  <a:gd name="T73" fmla="*/ 4 h 111"/>
                  <a:gd name="T74" fmla="*/ 1 w 20"/>
                  <a:gd name="T75" fmla="*/ 4 h 111"/>
                  <a:gd name="T76" fmla="*/ 1 w 20"/>
                  <a:gd name="T77" fmla="*/ 4 h 111"/>
                  <a:gd name="T78" fmla="*/ 1 w 20"/>
                  <a:gd name="T79" fmla="*/ 4 h 11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0" h="111">
                    <a:moveTo>
                      <a:pt x="18" y="105"/>
                    </a:moveTo>
                    <a:lnTo>
                      <a:pt x="16" y="98"/>
                    </a:lnTo>
                    <a:lnTo>
                      <a:pt x="16" y="100"/>
                    </a:lnTo>
                    <a:lnTo>
                      <a:pt x="14" y="106"/>
                    </a:lnTo>
                    <a:lnTo>
                      <a:pt x="14" y="107"/>
                    </a:lnTo>
                    <a:lnTo>
                      <a:pt x="13" y="106"/>
                    </a:lnTo>
                    <a:lnTo>
                      <a:pt x="13" y="100"/>
                    </a:lnTo>
                    <a:lnTo>
                      <a:pt x="13" y="97"/>
                    </a:lnTo>
                    <a:lnTo>
                      <a:pt x="13" y="95"/>
                    </a:lnTo>
                    <a:lnTo>
                      <a:pt x="11" y="97"/>
                    </a:lnTo>
                    <a:lnTo>
                      <a:pt x="11" y="98"/>
                    </a:lnTo>
                    <a:lnTo>
                      <a:pt x="9" y="96"/>
                    </a:lnTo>
                    <a:lnTo>
                      <a:pt x="9" y="95"/>
                    </a:lnTo>
                    <a:lnTo>
                      <a:pt x="9" y="91"/>
                    </a:lnTo>
                    <a:lnTo>
                      <a:pt x="9" y="83"/>
                    </a:lnTo>
                    <a:lnTo>
                      <a:pt x="8" y="82"/>
                    </a:lnTo>
                    <a:lnTo>
                      <a:pt x="6" y="82"/>
                    </a:lnTo>
                    <a:lnTo>
                      <a:pt x="5" y="81"/>
                    </a:lnTo>
                    <a:lnTo>
                      <a:pt x="4" y="78"/>
                    </a:lnTo>
                    <a:lnTo>
                      <a:pt x="4" y="77"/>
                    </a:lnTo>
                    <a:lnTo>
                      <a:pt x="3" y="73"/>
                    </a:lnTo>
                    <a:lnTo>
                      <a:pt x="3" y="70"/>
                    </a:lnTo>
                    <a:lnTo>
                      <a:pt x="4" y="70"/>
                    </a:lnTo>
                    <a:lnTo>
                      <a:pt x="5" y="69"/>
                    </a:lnTo>
                    <a:lnTo>
                      <a:pt x="4" y="65"/>
                    </a:lnTo>
                    <a:lnTo>
                      <a:pt x="3" y="61"/>
                    </a:lnTo>
                    <a:lnTo>
                      <a:pt x="2" y="55"/>
                    </a:lnTo>
                    <a:lnTo>
                      <a:pt x="0" y="51"/>
                    </a:lnTo>
                    <a:lnTo>
                      <a:pt x="0" y="43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0" y="23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3" y="4"/>
                    </a:lnTo>
                    <a:lnTo>
                      <a:pt x="5" y="9"/>
                    </a:lnTo>
                    <a:lnTo>
                      <a:pt x="6" y="14"/>
                    </a:lnTo>
                    <a:lnTo>
                      <a:pt x="8" y="18"/>
                    </a:lnTo>
                    <a:lnTo>
                      <a:pt x="8" y="17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9" y="19"/>
                    </a:lnTo>
                    <a:lnTo>
                      <a:pt x="10" y="23"/>
                    </a:lnTo>
                    <a:lnTo>
                      <a:pt x="11" y="27"/>
                    </a:lnTo>
                    <a:lnTo>
                      <a:pt x="11" y="30"/>
                    </a:lnTo>
                    <a:lnTo>
                      <a:pt x="12" y="30"/>
                    </a:lnTo>
                    <a:lnTo>
                      <a:pt x="12" y="25"/>
                    </a:lnTo>
                    <a:lnTo>
                      <a:pt x="12" y="19"/>
                    </a:lnTo>
                    <a:lnTo>
                      <a:pt x="13" y="22"/>
                    </a:lnTo>
                    <a:lnTo>
                      <a:pt x="13" y="27"/>
                    </a:lnTo>
                    <a:lnTo>
                      <a:pt x="14" y="30"/>
                    </a:lnTo>
                    <a:lnTo>
                      <a:pt x="14" y="36"/>
                    </a:lnTo>
                    <a:lnTo>
                      <a:pt x="14" y="39"/>
                    </a:lnTo>
                    <a:lnTo>
                      <a:pt x="16" y="45"/>
                    </a:lnTo>
                    <a:lnTo>
                      <a:pt x="16" y="46"/>
                    </a:lnTo>
                    <a:lnTo>
                      <a:pt x="17" y="39"/>
                    </a:lnTo>
                    <a:lnTo>
                      <a:pt x="18" y="39"/>
                    </a:lnTo>
                    <a:lnTo>
                      <a:pt x="18" y="45"/>
                    </a:lnTo>
                    <a:lnTo>
                      <a:pt x="18" y="51"/>
                    </a:lnTo>
                    <a:lnTo>
                      <a:pt x="18" y="57"/>
                    </a:lnTo>
                    <a:lnTo>
                      <a:pt x="18" y="60"/>
                    </a:lnTo>
                    <a:lnTo>
                      <a:pt x="18" y="68"/>
                    </a:lnTo>
                    <a:lnTo>
                      <a:pt x="18" y="73"/>
                    </a:lnTo>
                    <a:lnTo>
                      <a:pt x="19" y="69"/>
                    </a:lnTo>
                    <a:lnTo>
                      <a:pt x="19" y="66"/>
                    </a:lnTo>
                    <a:lnTo>
                      <a:pt x="19" y="65"/>
                    </a:lnTo>
                    <a:lnTo>
                      <a:pt x="20" y="71"/>
                    </a:lnTo>
                    <a:lnTo>
                      <a:pt x="20" y="79"/>
                    </a:lnTo>
                    <a:lnTo>
                      <a:pt x="19" y="88"/>
                    </a:lnTo>
                    <a:lnTo>
                      <a:pt x="17" y="95"/>
                    </a:lnTo>
                    <a:lnTo>
                      <a:pt x="18" y="99"/>
                    </a:lnTo>
                    <a:lnTo>
                      <a:pt x="19" y="102"/>
                    </a:lnTo>
                    <a:lnTo>
                      <a:pt x="19" y="105"/>
                    </a:lnTo>
                    <a:lnTo>
                      <a:pt x="19" y="108"/>
                    </a:lnTo>
                    <a:lnTo>
                      <a:pt x="18" y="111"/>
                    </a:lnTo>
                    <a:lnTo>
                      <a:pt x="18" y="110"/>
                    </a:lnTo>
                    <a:lnTo>
                      <a:pt x="18" y="105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80" name="Freeform 443">
                <a:extLst>
                  <a:ext uri="{FF2B5EF4-FFF2-40B4-BE49-F238E27FC236}">
                    <a16:creationId xmlns:a16="http://schemas.microsoft.com/office/drawing/2014/main" id="{FECEA092-AE2D-422B-A251-66B1951D9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0" y="1749"/>
                <a:ext cx="4" cy="21"/>
              </a:xfrm>
              <a:custGeom>
                <a:avLst/>
                <a:gdLst>
                  <a:gd name="T0" fmla="*/ 1 w 18"/>
                  <a:gd name="T1" fmla="*/ 4 h 106"/>
                  <a:gd name="T2" fmla="*/ 1 w 18"/>
                  <a:gd name="T3" fmla="*/ 4 h 106"/>
                  <a:gd name="T4" fmla="*/ 1 w 18"/>
                  <a:gd name="T5" fmla="*/ 3 h 106"/>
                  <a:gd name="T6" fmla="*/ 0 w 18"/>
                  <a:gd name="T7" fmla="*/ 2 h 106"/>
                  <a:gd name="T8" fmla="*/ 0 w 18"/>
                  <a:gd name="T9" fmla="*/ 2 h 106"/>
                  <a:gd name="T10" fmla="*/ 0 w 18"/>
                  <a:gd name="T11" fmla="*/ 1 h 106"/>
                  <a:gd name="T12" fmla="*/ 0 w 18"/>
                  <a:gd name="T13" fmla="*/ 1 h 106"/>
                  <a:gd name="T14" fmla="*/ 0 w 18"/>
                  <a:gd name="T15" fmla="*/ 0 h 106"/>
                  <a:gd name="T16" fmla="*/ 0 w 18"/>
                  <a:gd name="T17" fmla="*/ 0 h 106"/>
                  <a:gd name="T18" fmla="*/ 0 w 18"/>
                  <a:gd name="T19" fmla="*/ 0 h 106"/>
                  <a:gd name="T20" fmla="*/ 0 w 18"/>
                  <a:gd name="T21" fmla="*/ 1 h 106"/>
                  <a:gd name="T22" fmla="*/ 0 w 18"/>
                  <a:gd name="T23" fmla="*/ 1 h 106"/>
                  <a:gd name="T24" fmla="*/ 0 w 18"/>
                  <a:gd name="T25" fmla="*/ 2 h 106"/>
                  <a:gd name="T26" fmla="*/ 0 w 18"/>
                  <a:gd name="T27" fmla="*/ 2 h 106"/>
                  <a:gd name="T28" fmla="*/ 1 w 18"/>
                  <a:gd name="T29" fmla="*/ 3 h 106"/>
                  <a:gd name="T30" fmla="*/ 1 w 18"/>
                  <a:gd name="T31" fmla="*/ 4 h 106"/>
                  <a:gd name="T32" fmla="*/ 1 w 18"/>
                  <a:gd name="T33" fmla="*/ 4 h 106"/>
                  <a:gd name="T34" fmla="*/ 1 w 18"/>
                  <a:gd name="T35" fmla="*/ 4 h 106"/>
                  <a:gd name="T36" fmla="*/ 1 w 18"/>
                  <a:gd name="T37" fmla="*/ 4 h 106"/>
                  <a:gd name="T38" fmla="*/ 1 w 18"/>
                  <a:gd name="T39" fmla="*/ 4 h 10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8" h="106">
                    <a:moveTo>
                      <a:pt x="17" y="106"/>
                    </a:moveTo>
                    <a:lnTo>
                      <a:pt x="16" y="94"/>
                    </a:lnTo>
                    <a:lnTo>
                      <a:pt x="12" y="75"/>
                    </a:lnTo>
                    <a:lnTo>
                      <a:pt x="7" y="47"/>
                    </a:lnTo>
                    <a:lnTo>
                      <a:pt x="7" y="41"/>
                    </a:lnTo>
                    <a:lnTo>
                      <a:pt x="4" y="33"/>
                    </a:lnTo>
                    <a:lnTo>
                      <a:pt x="3" y="26"/>
                    </a:lnTo>
                    <a:lnTo>
                      <a:pt x="1" y="12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17"/>
                    </a:lnTo>
                    <a:lnTo>
                      <a:pt x="4" y="30"/>
                    </a:lnTo>
                    <a:lnTo>
                      <a:pt x="8" y="46"/>
                    </a:lnTo>
                    <a:lnTo>
                      <a:pt x="10" y="60"/>
                    </a:lnTo>
                    <a:lnTo>
                      <a:pt x="14" y="80"/>
                    </a:lnTo>
                    <a:lnTo>
                      <a:pt x="16" y="92"/>
                    </a:lnTo>
                    <a:lnTo>
                      <a:pt x="18" y="105"/>
                    </a:lnTo>
                    <a:lnTo>
                      <a:pt x="18" y="106"/>
                    </a:lnTo>
                    <a:lnTo>
                      <a:pt x="17" y="106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81" name="Freeform 444">
                <a:extLst>
                  <a:ext uri="{FF2B5EF4-FFF2-40B4-BE49-F238E27FC236}">
                    <a16:creationId xmlns:a16="http://schemas.microsoft.com/office/drawing/2014/main" id="{2BEB523D-82A1-457F-958C-AD2E6E789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2" y="1766"/>
                <a:ext cx="1" cy="1"/>
              </a:xfrm>
              <a:custGeom>
                <a:avLst/>
                <a:gdLst>
                  <a:gd name="T0" fmla="*/ 0 w 5"/>
                  <a:gd name="T1" fmla="*/ 0 h 6"/>
                  <a:gd name="T2" fmla="*/ 0 w 5"/>
                  <a:gd name="T3" fmla="*/ 0 h 6"/>
                  <a:gd name="T4" fmla="*/ 0 w 5"/>
                  <a:gd name="T5" fmla="*/ 0 h 6"/>
                  <a:gd name="T6" fmla="*/ 0 w 5"/>
                  <a:gd name="T7" fmla="*/ 0 h 6"/>
                  <a:gd name="T8" fmla="*/ 0 w 5"/>
                  <a:gd name="T9" fmla="*/ 0 h 6"/>
                  <a:gd name="T10" fmla="*/ 0 w 5"/>
                  <a:gd name="T11" fmla="*/ 0 h 6"/>
                  <a:gd name="T12" fmla="*/ 0 w 5"/>
                  <a:gd name="T13" fmla="*/ 0 h 6"/>
                  <a:gd name="T14" fmla="*/ 0 w 5"/>
                  <a:gd name="T15" fmla="*/ 0 h 6"/>
                  <a:gd name="T16" fmla="*/ 0 w 5"/>
                  <a:gd name="T17" fmla="*/ 0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" h="6">
                    <a:moveTo>
                      <a:pt x="5" y="1"/>
                    </a:moveTo>
                    <a:lnTo>
                      <a:pt x="3" y="1"/>
                    </a:lnTo>
                    <a:lnTo>
                      <a:pt x="1" y="1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82" name="Freeform 445">
                <a:extLst>
                  <a:ext uri="{FF2B5EF4-FFF2-40B4-BE49-F238E27FC236}">
                    <a16:creationId xmlns:a16="http://schemas.microsoft.com/office/drawing/2014/main" id="{3DE75B76-8A57-4FA0-A414-A27E00CEE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1" y="1762"/>
                <a:ext cx="1" cy="1"/>
              </a:xfrm>
              <a:custGeom>
                <a:avLst/>
                <a:gdLst>
                  <a:gd name="T0" fmla="*/ 0 w 4"/>
                  <a:gd name="T1" fmla="*/ 0 h 4"/>
                  <a:gd name="T2" fmla="*/ 0 w 4"/>
                  <a:gd name="T3" fmla="*/ 0 h 4"/>
                  <a:gd name="T4" fmla="*/ 0 w 4"/>
                  <a:gd name="T5" fmla="*/ 0 h 4"/>
                  <a:gd name="T6" fmla="*/ 0 w 4"/>
                  <a:gd name="T7" fmla="*/ 0 h 4"/>
                  <a:gd name="T8" fmla="*/ 0 w 4"/>
                  <a:gd name="T9" fmla="*/ 0 h 4"/>
                  <a:gd name="T10" fmla="*/ 0 w 4"/>
                  <a:gd name="T11" fmla="*/ 0 h 4"/>
                  <a:gd name="T12" fmla="*/ 0 w 4"/>
                  <a:gd name="T13" fmla="*/ 0 h 4"/>
                  <a:gd name="T14" fmla="*/ 0 w 4"/>
                  <a:gd name="T15" fmla="*/ 0 h 4"/>
                  <a:gd name="T16" fmla="*/ 0 w 4"/>
                  <a:gd name="T17" fmla="*/ 0 h 4"/>
                  <a:gd name="T18" fmla="*/ 0 w 4"/>
                  <a:gd name="T19" fmla="*/ 0 h 4"/>
                  <a:gd name="T20" fmla="*/ 0 w 4"/>
                  <a:gd name="T21" fmla="*/ 0 h 4"/>
                  <a:gd name="T22" fmla="*/ 0 w 4"/>
                  <a:gd name="T23" fmla="*/ 0 h 4"/>
                  <a:gd name="T24" fmla="*/ 0 w 4"/>
                  <a:gd name="T25" fmla="*/ 0 h 4"/>
                  <a:gd name="T26" fmla="*/ 0 w 4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3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4" y="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83" name="Freeform 446">
                <a:extLst>
                  <a:ext uri="{FF2B5EF4-FFF2-40B4-BE49-F238E27FC236}">
                    <a16:creationId xmlns:a16="http://schemas.microsoft.com/office/drawing/2014/main" id="{E9230D7B-1EE1-428F-A88E-E45F16CA44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0" y="1756"/>
                <a:ext cx="1" cy="1"/>
              </a:xfrm>
              <a:custGeom>
                <a:avLst/>
                <a:gdLst>
                  <a:gd name="T0" fmla="*/ 1 w 2"/>
                  <a:gd name="T1" fmla="*/ 0 h 3"/>
                  <a:gd name="T2" fmla="*/ 1 w 2"/>
                  <a:gd name="T3" fmla="*/ 0 h 3"/>
                  <a:gd name="T4" fmla="*/ 1 w 2"/>
                  <a:gd name="T5" fmla="*/ 0 h 3"/>
                  <a:gd name="T6" fmla="*/ 0 w 2"/>
                  <a:gd name="T7" fmla="*/ 0 h 3"/>
                  <a:gd name="T8" fmla="*/ 0 w 2"/>
                  <a:gd name="T9" fmla="*/ 0 h 3"/>
                  <a:gd name="T10" fmla="*/ 0 w 2"/>
                  <a:gd name="T11" fmla="*/ 0 h 3"/>
                  <a:gd name="T12" fmla="*/ 0 w 2"/>
                  <a:gd name="T13" fmla="*/ 0 h 3"/>
                  <a:gd name="T14" fmla="*/ 1 w 2"/>
                  <a:gd name="T15" fmla="*/ 0 h 3"/>
                  <a:gd name="T16" fmla="*/ 1 w 2"/>
                  <a:gd name="T17" fmla="*/ 0 h 3"/>
                  <a:gd name="T18" fmla="*/ 1 w 2"/>
                  <a:gd name="T19" fmla="*/ 0 h 3"/>
                  <a:gd name="T20" fmla="*/ 1 w 2"/>
                  <a:gd name="T21" fmla="*/ 0 h 3"/>
                  <a:gd name="T22" fmla="*/ 1 w 2"/>
                  <a:gd name="T23" fmla="*/ 0 h 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2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2" y="3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84" name="Freeform 447">
                <a:extLst>
                  <a:ext uri="{FF2B5EF4-FFF2-40B4-BE49-F238E27FC236}">
                    <a16:creationId xmlns:a16="http://schemas.microsoft.com/office/drawing/2014/main" id="{3BFCF105-3BEA-4B91-9819-655DE0833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1" y="1753"/>
                <a:ext cx="1" cy="6"/>
              </a:xfrm>
              <a:custGeom>
                <a:avLst/>
                <a:gdLst>
                  <a:gd name="T0" fmla="*/ 1 w 2"/>
                  <a:gd name="T1" fmla="*/ 1 h 27"/>
                  <a:gd name="T2" fmla="*/ 1 w 2"/>
                  <a:gd name="T3" fmla="*/ 1 h 27"/>
                  <a:gd name="T4" fmla="*/ 1 w 2"/>
                  <a:gd name="T5" fmla="*/ 1 h 27"/>
                  <a:gd name="T6" fmla="*/ 1 w 2"/>
                  <a:gd name="T7" fmla="*/ 0 h 27"/>
                  <a:gd name="T8" fmla="*/ 0 w 2"/>
                  <a:gd name="T9" fmla="*/ 0 h 27"/>
                  <a:gd name="T10" fmla="*/ 0 w 2"/>
                  <a:gd name="T11" fmla="*/ 0 h 27"/>
                  <a:gd name="T12" fmla="*/ 1 w 2"/>
                  <a:gd name="T13" fmla="*/ 0 h 27"/>
                  <a:gd name="T14" fmla="*/ 1 w 2"/>
                  <a:gd name="T15" fmla="*/ 1 h 27"/>
                  <a:gd name="T16" fmla="*/ 1 w 2"/>
                  <a:gd name="T17" fmla="*/ 1 h 27"/>
                  <a:gd name="T18" fmla="*/ 1 w 2"/>
                  <a:gd name="T19" fmla="*/ 1 h 27"/>
                  <a:gd name="T20" fmla="*/ 1 w 2"/>
                  <a:gd name="T21" fmla="*/ 1 h 27"/>
                  <a:gd name="T22" fmla="*/ 1 w 2"/>
                  <a:gd name="T23" fmla="*/ 1 h 27"/>
                  <a:gd name="T24" fmla="*/ 1 w 2"/>
                  <a:gd name="T25" fmla="*/ 1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" h="27">
                    <a:moveTo>
                      <a:pt x="1" y="26"/>
                    </a:moveTo>
                    <a:lnTo>
                      <a:pt x="2" y="20"/>
                    </a:lnTo>
                    <a:lnTo>
                      <a:pt x="1" y="14"/>
                    </a:lnTo>
                    <a:lnTo>
                      <a:pt x="1" y="8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9"/>
                    </a:lnTo>
                    <a:lnTo>
                      <a:pt x="2" y="13"/>
                    </a:lnTo>
                    <a:lnTo>
                      <a:pt x="2" y="21"/>
                    </a:lnTo>
                    <a:lnTo>
                      <a:pt x="2" y="25"/>
                    </a:lnTo>
                    <a:lnTo>
                      <a:pt x="2" y="27"/>
                    </a:lnTo>
                    <a:lnTo>
                      <a:pt x="1" y="26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85" name="Freeform 448">
                <a:extLst>
                  <a:ext uri="{FF2B5EF4-FFF2-40B4-BE49-F238E27FC236}">
                    <a16:creationId xmlns:a16="http://schemas.microsoft.com/office/drawing/2014/main" id="{6DD8747B-92D6-492E-A1E6-4FF7EA20CD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2" y="1756"/>
                <a:ext cx="1" cy="8"/>
              </a:xfrm>
              <a:custGeom>
                <a:avLst/>
                <a:gdLst>
                  <a:gd name="T0" fmla="*/ 0 w 3"/>
                  <a:gd name="T1" fmla="*/ 1 h 38"/>
                  <a:gd name="T2" fmla="*/ 0 w 3"/>
                  <a:gd name="T3" fmla="*/ 1 h 38"/>
                  <a:gd name="T4" fmla="*/ 0 w 3"/>
                  <a:gd name="T5" fmla="*/ 1 h 38"/>
                  <a:gd name="T6" fmla="*/ 0 w 3"/>
                  <a:gd name="T7" fmla="*/ 0 h 38"/>
                  <a:gd name="T8" fmla="*/ 0 w 3"/>
                  <a:gd name="T9" fmla="*/ 0 h 38"/>
                  <a:gd name="T10" fmla="*/ 0 w 3"/>
                  <a:gd name="T11" fmla="*/ 0 h 38"/>
                  <a:gd name="T12" fmla="*/ 0 w 3"/>
                  <a:gd name="T13" fmla="*/ 0 h 38"/>
                  <a:gd name="T14" fmla="*/ 0 w 3"/>
                  <a:gd name="T15" fmla="*/ 0 h 38"/>
                  <a:gd name="T16" fmla="*/ 0 w 3"/>
                  <a:gd name="T17" fmla="*/ 0 h 38"/>
                  <a:gd name="T18" fmla="*/ 0 w 3"/>
                  <a:gd name="T19" fmla="*/ 1 h 38"/>
                  <a:gd name="T20" fmla="*/ 0 w 3"/>
                  <a:gd name="T21" fmla="*/ 1 h 38"/>
                  <a:gd name="T22" fmla="*/ 0 w 3"/>
                  <a:gd name="T23" fmla="*/ 1 h 38"/>
                  <a:gd name="T24" fmla="*/ 0 w 3"/>
                  <a:gd name="T25" fmla="*/ 1 h 38"/>
                  <a:gd name="T26" fmla="*/ 0 w 3"/>
                  <a:gd name="T27" fmla="*/ 2 h 38"/>
                  <a:gd name="T28" fmla="*/ 0 w 3"/>
                  <a:gd name="T29" fmla="*/ 2 h 38"/>
                  <a:gd name="T30" fmla="*/ 0 w 3"/>
                  <a:gd name="T31" fmla="*/ 2 h 38"/>
                  <a:gd name="T32" fmla="*/ 0 w 3"/>
                  <a:gd name="T33" fmla="*/ 1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" h="38">
                    <a:moveTo>
                      <a:pt x="1" y="35"/>
                    </a:moveTo>
                    <a:lnTo>
                      <a:pt x="1" y="29"/>
                    </a:lnTo>
                    <a:lnTo>
                      <a:pt x="1" y="22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1" y="9"/>
                    </a:lnTo>
                    <a:lnTo>
                      <a:pt x="1" y="14"/>
                    </a:lnTo>
                    <a:lnTo>
                      <a:pt x="1" y="21"/>
                    </a:lnTo>
                    <a:lnTo>
                      <a:pt x="3" y="24"/>
                    </a:lnTo>
                    <a:lnTo>
                      <a:pt x="3" y="35"/>
                    </a:lnTo>
                    <a:lnTo>
                      <a:pt x="3" y="37"/>
                    </a:lnTo>
                    <a:lnTo>
                      <a:pt x="3" y="38"/>
                    </a:lnTo>
                    <a:lnTo>
                      <a:pt x="3" y="36"/>
                    </a:lnTo>
                    <a:lnTo>
                      <a:pt x="1" y="35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86" name="Freeform 449">
                <a:extLst>
                  <a:ext uri="{FF2B5EF4-FFF2-40B4-BE49-F238E27FC236}">
                    <a16:creationId xmlns:a16="http://schemas.microsoft.com/office/drawing/2014/main" id="{6CDC6D6C-D5A5-461B-BD72-EF10EB36C0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1" y="2269"/>
                <a:ext cx="34" cy="44"/>
              </a:xfrm>
              <a:custGeom>
                <a:avLst/>
                <a:gdLst>
                  <a:gd name="T0" fmla="*/ 6 w 173"/>
                  <a:gd name="T1" fmla="*/ 1 h 222"/>
                  <a:gd name="T2" fmla="*/ 6 w 173"/>
                  <a:gd name="T3" fmla="*/ 1 h 222"/>
                  <a:gd name="T4" fmla="*/ 6 w 173"/>
                  <a:gd name="T5" fmla="*/ 2 h 222"/>
                  <a:gd name="T6" fmla="*/ 6 w 173"/>
                  <a:gd name="T7" fmla="*/ 2 h 222"/>
                  <a:gd name="T8" fmla="*/ 6 w 173"/>
                  <a:gd name="T9" fmla="*/ 3 h 222"/>
                  <a:gd name="T10" fmla="*/ 6 w 173"/>
                  <a:gd name="T11" fmla="*/ 3 h 222"/>
                  <a:gd name="T12" fmla="*/ 6 w 173"/>
                  <a:gd name="T13" fmla="*/ 3 h 222"/>
                  <a:gd name="T14" fmla="*/ 5 w 173"/>
                  <a:gd name="T15" fmla="*/ 4 h 222"/>
                  <a:gd name="T16" fmla="*/ 5 w 173"/>
                  <a:gd name="T17" fmla="*/ 5 h 222"/>
                  <a:gd name="T18" fmla="*/ 5 w 173"/>
                  <a:gd name="T19" fmla="*/ 5 h 222"/>
                  <a:gd name="T20" fmla="*/ 5 w 173"/>
                  <a:gd name="T21" fmla="*/ 6 h 222"/>
                  <a:gd name="T22" fmla="*/ 5 w 173"/>
                  <a:gd name="T23" fmla="*/ 5 h 222"/>
                  <a:gd name="T24" fmla="*/ 4 w 173"/>
                  <a:gd name="T25" fmla="*/ 6 h 222"/>
                  <a:gd name="T26" fmla="*/ 4 w 173"/>
                  <a:gd name="T27" fmla="*/ 7 h 222"/>
                  <a:gd name="T28" fmla="*/ 3 w 173"/>
                  <a:gd name="T29" fmla="*/ 8 h 222"/>
                  <a:gd name="T30" fmla="*/ 2 w 173"/>
                  <a:gd name="T31" fmla="*/ 8 h 222"/>
                  <a:gd name="T32" fmla="*/ 1 w 173"/>
                  <a:gd name="T33" fmla="*/ 9 h 222"/>
                  <a:gd name="T34" fmla="*/ 0 w 173"/>
                  <a:gd name="T35" fmla="*/ 8 h 222"/>
                  <a:gd name="T36" fmla="*/ 0 w 173"/>
                  <a:gd name="T37" fmla="*/ 7 h 222"/>
                  <a:gd name="T38" fmla="*/ 1 w 173"/>
                  <a:gd name="T39" fmla="*/ 6 h 222"/>
                  <a:gd name="T40" fmla="*/ 1 w 173"/>
                  <a:gd name="T41" fmla="*/ 6 h 222"/>
                  <a:gd name="T42" fmla="*/ 1 w 173"/>
                  <a:gd name="T43" fmla="*/ 6 h 222"/>
                  <a:gd name="T44" fmla="*/ 1 w 173"/>
                  <a:gd name="T45" fmla="*/ 5 h 222"/>
                  <a:gd name="T46" fmla="*/ 1 w 173"/>
                  <a:gd name="T47" fmla="*/ 5 h 222"/>
                  <a:gd name="T48" fmla="*/ 1 w 173"/>
                  <a:gd name="T49" fmla="*/ 4 h 222"/>
                  <a:gd name="T50" fmla="*/ 1 w 173"/>
                  <a:gd name="T51" fmla="*/ 5 h 222"/>
                  <a:gd name="T52" fmla="*/ 1 w 173"/>
                  <a:gd name="T53" fmla="*/ 4 h 222"/>
                  <a:gd name="T54" fmla="*/ 2 w 173"/>
                  <a:gd name="T55" fmla="*/ 4 h 222"/>
                  <a:gd name="T56" fmla="*/ 2 w 173"/>
                  <a:gd name="T57" fmla="*/ 3 h 222"/>
                  <a:gd name="T58" fmla="*/ 2 w 173"/>
                  <a:gd name="T59" fmla="*/ 3 h 222"/>
                  <a:gd name="T60" fmla="*/ 2 w 173"/>
                  <a:gd name="T61" fmla="*/ 2 h 222"/>
                  <a:gd name="T62" fmla="*/ 3 w 173"/>
                  <a:gd name="T63" fmla="*/ 2 h 222"/>
                  <a:gd name="T64" fmla="*/ 4 w 173"/>
                  <a:gd name="T65" fmla="*/ 2 h 222"/>
                  <a:gd name="T66" fmla="*/ 4 w 173"/>
                  <a:gd name="T67" fmla="*/ 1 h 222"/>
                  <a:gd name="T68" fmla="*/ 4 w 173"/>
                  <a:gd name="T69" fmla="*/ 1 h 222"/>
                  <a:gd name="T70" fmla="*/ 4 w 173"/>
                  <a:gd name="T71" fmla="*/ 1 h 222"/>
                  <a:gd name="T72" fmla="*/ 6 w 173"/>
                  <a:gd name="T73" fmla="*/ 1 h 222"/>
                  <a:gd name="T74" fmla="*/ 6 w 173"/>
                  <a:gd name="T75" fmla="*/ 0 h 222"/>
                  <a:gd name="T76" fmla="*/ 6 w 173"/>
                  <a:gd name="T77" fmla="*/ 0 h 222"/>
                  <a:gd name="T78" fmla="*/ 6 w 173"/>
                  <a:gd name="T79" fmla="*/ 0 h 22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73" h="222">
                    <a:moveTo>
                      <a:pt x="165" y="12"/>
                    </a:moveTo>
                    <a:lnTo>
                      <a:pt x="152" y="28"/>
                    </a:lnTo>
                    <a:lnTo>
                      <a:pt x="157" y="29"/>
                    </a:lnTo>
                    <a:lnTo>
                      <a:pt x="169" y="29"/>
                    </a:lnTo>
                    <a:lnTo>
                      <a:pt x="173" y="35"/>
                    </a:lnTo>
                    <a:lnTo>
                      <a:pt x="170" y="39"/>
                    </a:lnTo>
                    <a:lnTo>
                      <a:pt x="163" y="50"/>
                    </a:lnTo>
                    <a:lnTo>
                      <a:pt x="155" y="52"/>
                    </a:lnTo>
                    <a:lnTo>
                      <a:pt x="151" y="54"/>
                    </a:lnTo>
                    <a:lnTo>
                      <a:pt x="159" y="64"/>
                    </a:lnTo>
                    <a:lnTo>
                      <a:pt x="163" y="67"/>
                    </a:lnTo>
                    <a:lnTo>
                      <a:pt x="161" y="81"/>
                    </a:lnTo>
                    <a:lnTo>
                      <a:pt x="158" y="85"/>
                    </a:lnTo>
                    <a:lnTo>
                      <a:pt x="152" y="88"/>
                    </a:lnTo>
                    <a:lnTo>
                      <a:pt x="139" y="95"/>
                    </a:lnTo>
                    <a:lnTo>
                      <a:pt x="136" y="101"/>
                    </a:lnTo>
                    <a:lnTo>
                      <a:pt x="139" y="109"/>
                    </a:lnTo>
                    <a:lnTo>
                      <a:pt x="138" y="116"/>
                    </a:lnTo>
                    <a:lnTo>
                      <a:pt x="133" y="128"/>
                    </a:lnTo>
                    <a:lnTo>
                      <a:pt x="132" y="130"/>
                    </a:lnTo>
                    <a:lnTo>
                      <a:pt x="126" y="138"/>
                    </a:lnTo>
                    <a:lnTo>
                      <a:pt x="122" y="143"/>
                    </a:lnTo>
                    <a:lnTo>
                      <a:pt x="119" y="132"/>
                    </a:lnTo>
                    <a:lnTo>
                      <a:pt x="118" y="130"/>
                    </a:lnTo>
                    <a:lnTo>
                      <a:pt x="110" y="135"/>
                    </a:lnTo>
                    <a:lnTo>
                      <a:pt x="104" y="147"/>
                    </a:lnTo>
                    <a:lnTo>
                      <a:pt x="98" y="165"/>
                    </a:lnTo>
                    <a:lnTo>
                      <a:pt x="92" y="179"/>
                    </a:lnTo>
                    <a:lnTo>
                      <a:pt x="79" y="192"/>
                    </a:lnTo>
                    <a:lnTo>
                      <a:pt x="73" y="195"/>
                    </a:lnTo>
                    <a:lnTo>
                      <a:pt x="71" y="190"/>
                    </a:lnTo>
                    <a:lnTo>
                      <a:pt x="58" y="196"/>
                    </a:lnTo>
                    <a:lnTo>
                      <a:pt x="45" y="207"/>
                    </a:lnTo>
                    <a:lnTo>
                      <a:pt x="20" y="219"/>
                    </a:lnTo>
                    <a:lnTo>
                      <a:pt x="0" y="222"/>
                    </a:lnTo>
                    <a:lnTo>
                      <a:pt x="4" y="206"/>
                    </a:lnTo>
                    <a:lnTo>
                      <a:pt x="5" y="198"/>
                    </a:lnTo>
                    <a:lnTo>
                      <a:pt x="9" y="180"/>
                    </a:lnTo>
                    <a:lnTo>
                      <a:pt x="16" y="165"/>
                    </a:lnTo>
                    <a:lnTo>
                      <a:pt x="22" y="155"/>
                    </a:lnTo>
                    <a:lnTo>
                      <a:pt x="21" y="156"/>
                    </a:lnTo>
                    <a:lnTo>
                      <a:pt x="20" y="154"/>
                    </a:lnTo>
                    <a:lnTo>
                      <a:pt x="14" y="156"/>
                    </a:lnTo>
                    <a:lnTo>
                      <a:pt x="14" y="149"/>
                    </a:lnTo>
                    <a:lnTo>
                      <a:pt x="21" y="141"/>
                    </a:lnTo>
                    <a:lnTo>
                      <a:pt x="26" y="131"/>
                    </a:lnTo>
                    <a:lnTo>
                      <a:pt x="32" y="123"/>
                    </a:lnTo>
                    <a:lnTo>
                      <a:pt x="38" y="119"/>
                    </a:lnTo>
                    <a:lnTo>
                      <a:pt x="38" y="114"/>
                    </a:lnTo>
                    <a:lnTo>
                      <a:pt x="36" y="112"/>
                    </a:lnTo>
                    <a:lnTo>
                      <a:pt x="26" y="114"/>
                    </a:lnTo>
                    <a:lnTo>
                      <a:pt x="16" y="120"/>
                    </a:lnTo>
                    <a:lnTo>
                      <a:pt x="21" y="111"/>
                    </a:lnTo>
                    <a:lnTo>
                      <a:pt x="28" y="103"/>
                    </a:lnTo>
                    <a:lnTo>
                      <a:pt x="34" y="96"/>
                    </a:lnTo>
                    <a:lnTo>
                      <a:pt x="45" y="92"/>
                    </a:lnTo>
                    <a:lnTo>
                      <a:pt x="50" y="87"/>
                    </a:lnTo>
                    <a:lnTo>
                      <a:pt x="59" y="77"/>
                    </a:lnTo>
                    <a:lnTo>
                      <a:pt x="61" y="71"/>
                    </a:lnTo>
                    <a:lnTo>
                      <a:pt x="47" y="72"/>
                    </a:lnTo>
                    <a:lnTo>
                      <a:pt x="45" y="67"/>
                    </a:lnTo>
                    <a:lnTo>
                      <a:pt x="54" y="60"/>
                    </a:lnTo>
                    <a:lnTo>
                      <a:pt x="66" y="55"/>
                    </a:lnTo>
                    <a:lnTo>
                      <a:pt x="78" y="50"/>
                    </a:lnTo>
                    <a:lnTo>
                      <a:pt x="82" y="46"/>
                    </a:lnTo>
                    <a:lnTo>
                      <a:pt x="95" y="39"/>
                    </a:lnTo>
                    <a:lnTo>
                      <a:pt x="105" y="33"/>
                    </a:lnTo>
                    <a:lnTo>
                      <a:pt x="97" y="35"/>
                    </a:lnTo>
                    <a:lnTo>
                      <a:pt x="91" y="34"/>
                    </a:lnTo>
                    <a:lnTo>
                      <a:pt x="90" y="30"/>
                    </a:lnTo>
                    <a:lnTo>
                      <a:pt x="100" y="24"/>
                    </a:lnTo>
                    <a:lnTo>
                      <a:pt x="114" y="19"/>
                    </a:lnTo>
                    <a:lnTo>
                      <a:pt x="131" y="17"/>
                    </a:lnTo>
                    <a:lnTo>
                      <a:pt x="147" y="22"/>
                    </a:lnTo>
                    <a:lnTo>
                      <a:pt x="152" y="16"/>
                    </a:lnTo>
                    <a:lnTo>
                      <a:pt x="156" y="8"/>
                    </a:lnTo>
                    <a:lnTo>
                      <a:pt x="161" y="2"/>
                    </a:lnTo>
                    <a:lnTo>
                      <a:pt x="168" y="0"/>
                    </a:lnTo>
                    <a:lnTo>
                      <a:pt x="172" y="2"/>
                    </a:lnTo>
                    <a:lnTo>
                      <a:pt x="170" y="4"/>
                    </a:lnTo>
                    <a:lnTo>
                      <a:pt x="165" y="12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87" name="Freeform 450">
                <a:extLst>
                  <a:ext uri="{FF2B5EF4-FFF2-40B4-BE49-F238E27FC236}">
                    <a16:creationId xmlns:a16="http://schemas.microsoft.com/office/drawing/2014/main" id="{4C094366-863E-42B1-86DF-63689D270A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7" y="2267"/>
                <a:ext cx="25" cy="45"/>
              </a:xfrm>
              <a:custGeom>
                <a:avLst/>
                <a:gdLst>
                  <a:gd name="T0" fmla="*/ 5 w 129"/>
                  <a:gd name="T1" fmla="*/ 0 h 222"/>
                  <a:gd name="T2" fmla="*/ 4 w 129"/>
                  <a:gd name="T3" fmla="*/ 1 h 222"/>
                  <a:gd name="T4" fmla="*/ 3 w 129"/>
                  <a:gd name="T5" fmla="*/ 3 h 222"/>
                  <a:gd name="T6" fmla="*/ 2 w 129"/>
                  <a:gd name="T7" fmla="*/ 5 h 222"/>
                  <a:gd name="T8" fmla="*/ 2 w 129"/>
                  <a:gd name="T9" fmla="*/ 6 h 222"/>
                  <a:gd name="T10" fmla="*/ 2 w 129"/>
                  <a:gd name="T11" fmla="*/ 6 h 222"/>
                  <a:gd name="T12" fmla="*/ 1 w 129"/>
                  <a:gd name="T13" fmla="*/ 7 h 222"/>
                  <a:gd name="T14" fmla="*/ 1 w 129"/>
                  <a:gd name="T15" fmla="*/ 8 h 222"/>
                  <a:gd name="T16" fmla="*/ 0 w 129"/>
                  <a:gd name="T17" fmla="*/ 9 h 222"/>
                  <a:gd name="T18" fmla="*/ 0 w 129"/>
                  <a:gd name="T19" fmla="*/ 9 h 222"/>
                  <a:gd name="T20" fmla="*/ 1 w 129"/>
                  <a:gd name="T21" fmla="*/ 8 h 222"/>
                  <a:gd name="T22" fmla="*/ 1 w 129"/>
                  <a:gd name="T23" fmla="*/ 7 h 222"/>
                  <a:gd name="T24" fmla="*/ 2 w 129"/>
                  <a:gd name="T25" fmla="*/ 5 h 222"/>
                  <a:gd name="T26" fmla="*/ 3 w 129"/>
                  <a:gd name="T27" fmla="*/ 4 h 222"/>
                  <a:gd name="T28" fmla="*/ 3 w 129"/>
                  <a:gd name="T29" fmla="*/ 2 h 222"/>
                  <a:gd name="T30" fmla="*/ 4 w 129"/>
                  <a:gd name="T31" fmla="*/ 1 h 222"/>
                  <a:gd name="T32" fmla="*/ 5 w 129"/>
                  <a:gd name="T33" fmla="*/ 0 h 222"/>
                  <a:gd name="T34" fmla="*/ 5 w 129"/>
                  <a:gd name="T35" fmla="*/ 0 h 222"/>
                  <a:gd name="T36" fmla="*/ 5 w 129"/>
                  <a:gd name="T37" fmla="*/ 0 h 222"/>
                  <a:gd name="T38" fmla="*/ 5 w 129"/>
                  <a:gd name="T39" fmla="*/ 0 h 22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29" h="222">
                    <a:moveTo>
                      <a:pt x="129" y="3"/>
                    </a:moveTo>
                    <a:lnTo>
                      <a:pt x="114" y="26"/>
                    </a:lnTo>
                    <a:lnTo>
                      <a:pt x="92" y="70"/>
                    </a:lnTo>
                    <a:lnTo>
                      <a:pt x="56" y="129"/>
                    </a:lnTo>
                    <a:lnTo>
                      <a:pt x="50" y="140"/>
                    </a:lnTo>
                    <a:lnTo>
                      <a:pt x="41" y="156"/>
                    </a:lnTo>
                    <a:lnTo>
                      <a:pt x="32" y="172"/>
                    </a:lnTo>
                    <a:lnTo>
                      <a:pt x="13" y="201"/>
                    </a:lnTo>
                    <a:lnTo>
                      <a:pt x="4" y="215"/>
                    </a:lnTo>
                    <a:lnTo>
                      <a:pt x="0" y="222"/>
                    </a:lnTo>
                    <a:lnTo>
                      <a:pt x="20" y="187"/>
                    </a:lnTo>
                    <a:lnTo>
                      <a:pt x="35" y="162"/>
                    </a:lnTo>
                    <a:lnTo>
                      <a:pt x="54" y="127"/>
                    </a:lnTo>
                    <a:lnTo>
                      <a:pt x="72" y="93"/>
                    </a:lnTo>
                    <a:lnTo>
                      <a:pt x="95" y="53"/>
                    </a:lnTo>
                    <a:lnTo>
                      <a:pt x="111" y="26"/>
                    </a:lnTo>
                    <a:lnTo>
                      <a:pt x="124" y="0"/>
                    </a:lnTo>
                    <a:lnTo>
                      <a:pt x="126" y="0"/>
                    </a:lnTo>
                    <a:lnTo>
                      <a:pt x="127" y="1"/>
                    </a:lnTo>
                    <a:lnTo>
                      <a:pt x="129" y="3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88" name="Freeform 451">
                <a:extLst>
                  <a:ext uri="{FF2B5EF4-FFF2-40B4-BE49-F238E27FC236}">
                    <a16:creationId xmlns:a16="http://schemas.microsoft.com/office/drawing/2014/main" id="{17562B3B-55DA-4603-A208-8564761104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8" y="2277"/>
                <a:ext cx="3" cy="6"/>
              </a:xfrm>
              <a:custGeom>
                <a:avLst/>
                <a:gdLst>
                  <a:gd name="T0" fmla="*/ 0 w 16"/>
                  <a:gd name="T1" fmla="*/ 0 h 31"/>
                  <a:gd name="T2" fmla="*/ 0 w 16"/>
                  <a:gd name="T3" fmla="*/ 0 h 31"/>
                  <a:gd name="T4" fmla="*/ 0 w 16"/>
                  <a:gd name="T5" fmla="*/ 1 h 31"/>
                  <a:gd name="T6" fmla="*/ 1 w 16"/>
                  <a:gd name="T7" fmla="*/ 1 h 31"/>
                  <a:gd name="T8" fmla="*/ 1 w 16"/>
                  <a:gd name="T9" fmla="*/ 1 h 31"/>
                  <a:gd name="T10" fmla="*/ 0 w 16"/>
                  <a:gd name="T11" fmla="*/ 1 h 31"/>
                  <a:gd name="T12" fmla="*/ 0 w 16"/>
                  <a:gd name="T13" fmla="*/ 0 h 31"/>
                  <a:gd name="T14" fmla="*/ 0 w 16"/>
                  <a:gd name="T15" fmla="*/ 0 h 31"/>
                  <a:gd name="T16" fmla="*/ 0 w 16"/>
                  <a:gd name="T17" fmla="*/ 0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31">
                    <a:moveTo>
                      <a:pt x="2" y="0"/>
                    </a:moveTo>
                    <a:lnTo>
                      <a:pt x="4" y="12"/>
                    </a:lnTo>
                    <a:lnTo>
                      <a:pt x="7" y="22"/>
                    </a:lnTo>
                    <a:lnTo>
                      <a:pt x="14" y="27"/>
                    </a:lnTo>
                    <a:lnTo>
                      <a:pt x="16" y="31"/>
                    </a:lnTo>
                    <a:lnTo>
                      <a:pt x="5" y="21"/>
                    </a:lnTo>
                    <a:lnTo>
                      <a:pt x="1" y="11"/>
                    </a:lnTo>
                    <a:lnTo>
                      <a:pt x="0" y="3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89" name="Freeform 452">
                <a:extLst>
                  <a:ext uri="{FF2B5EF4-FFF2-40B4-BE49-F238E27FC236}">
                    <a16:creationId xmlns:a16="http://schemas.microsoft.com/office/drawing/2014/main" id="{A2C5578C-6F19-4299-B2AD-81FC2C2A4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" y="2284"/>
                <a:ext cx="1" cy="7"/>
              </a:xfrm>
              <a:custGeom>
                <a:avLst/>
                <a:gdLst>
                  <a:gd name="T0" fmla="*/ 0 w 9"/>
                  <a:gd name="T1" fmla="*/ 0 h 39"/>
                  <a:gd name="T2" fmla="*/ 0 w 9"/>
                  <a:gd name="T3" fmla="*/ 0 h 39"/>
                  <a:gd name="T4" fmla="*/ 0 w 9"/>
                  <a:gd name="T5" fmla="*/ 1 h 39"/>
                  <a:gd name="T6" fmla="*/ 0 w 9"/>
                  <a:gd name="T7" fmla="*/ 1 h 39"/>
                  <a:gd name="T8" fmla="*/ 0 w 9"/>
                  <a:gd name="T9" fmla="*/ 1 h 39"/>
                  <a:gd name="T10" fmla="*/ 0 w 9"/>
                  <a:gd name="T11" fmla="*/ 1 h 39"/>
                  <a:gd name="T12" fmla="*/ 0 w 9"/>
                  <a:gd name="T13" fmla="*/ 1 h 39"/>
                  <a:gd name="T14" fmla="*/ 0 w 9"/>
                  <a:gd name="T15" fmla="*/ 1 h 39"/>
                  <a:gd name="T16" fmla="*/ 0 w 9"/>
                  <a:gd name="T17" fmla="*/ 1 h 39"/>
                  <a:gd name="T18" fmla="*/ 0 w 9"/>
                  <a:gd name="T19" fmla="*/ 0 h 39"/>
                  <a:gd name="T20" fmla="*/ 0 w 9"/>
                  <a:gd name="T21" fmla="*/ 0 h 39"/>
                  <a:gd name="T22" fmla="*/ 0 w 9"/>
                  <a:gd name="T23" fmla="*/ 0 h 39"/>
                  <a:gd name="T24" fmla="*/ 0 w 9"/>
                  <a:gd name="T25" fmla="*/ 0 h 39"/>
                  <a:gd name="T26" fmla="*/ 0 w 9"/>
                  <a:gd name="T27" fmla="*/ 0 h 3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" h="39">
                    <a:moveTo>
                      <a:pt x="3" y="0"/>
                    </a:moveTo>
                    <a:lnTo>
                      <a:pt x="2" y="11"/>
                    </a:lnTo>
                    <a:lnTo>
                      <a:pt x="2" y="19"/>
                    </a:lnTo>
                    <a:lnTo>
                      <a:pt x="5" y="26"/>
                    </a:lnTo>
                    <a:lnTo>
                      <a:pt x="9" y="37"/>
                    </a:lnTo>
                    <a:lnTo>
                      <a:pt x="9" y="39"/>
                    </a:lnTo>
                    <a:lnTo>
                      <a:pt x="5" y="33"/>
                    </a:lnTo>
                    <a:lnTo>
                      <a:pt x="4" y="30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3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90" name="Freeform 453">
                <a:extLst>
                  <a:ext uri="{FF2B5EF4-FFF2-40B4-BE49-F238E27FC236}">
                    <a16:creationId xmlns:a16="http://schemas.microsoft.com/office/drawing/2014/main" id="{5A2412EF-0877-429B-92F6-A3981CBD4B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5" y="2298"/>
                <a:ext cx="1" cy="4"/>
              </a:xfrm>
              <a:custGeom>
                <a:avLst/>
                <a:gdLst>
                  <a:gd name="T0" fmla="*/ 0 w 5"/>
                  <a:gd name="T1" fmla="*/ 0 h 20"/>
                  <a:gd name="T2" fmla="*/ 0 w 5"/>
                  <a:gd name="T3" fmla="*/ 0 h 20"/>
                  <a:gd name="T4" fmla="*/ 0 w 5"/>
                  <a:gd name="T5" fmla="*/ 0 h 20"/>
                  <a:gd name="T6" fmla="*/ 0 w 5"/>
                  <a:gd name="T7" fmla="*/ 1 h 20"/>
                  <a:gd name="T8" fmla="*/ 0 w 5"/>
                  <a:gd name="T9" fmla="*/ 1 h 20"/>
                  <a:gd name="T10" fmla="*/ 0 w 5"/>
                  <a:gd name="T11" fmla="*/ 1 h 20"/>
                  <a:gd name="T12" fmla="*/ 0 w 5"/>
                  <a:gd name="T13" fmla="*/ 1 h 20"/>
                  <a:gd name="T14" fmla="*/ 0 w 5"/>
                  <a:gd name="T15" fmla="*/ 0 h 20"/>
                  <a:gd name="T16" fmla="*/ 0 w 5"/>
                  <a:gd name="T17" fmla="*/ 0 h 20"/>
                  <a:gd name="T18" fmla="*/ 0 w 5"/>
                  <a:gd name="T19" fmla="*/ 0 h 20"/>
                  <a:gd name="T20" fmla="*/ 0 w 5"/>
                  <a:gd name="T21" fmla="*/ 0 h 20"/>
                  <a:gd name="T22" fmla="*/ 0 w 5"/>
                  <a:gd name="T23" fmla="*/ 0 h 2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" h="20">
                    <a:moveTo>
                      <a:pt x="3" y="0"/>
                    </a:moveTo>
                    <a:lnTo>
                      <a:pt x="2" y="6"/>
                    </a:lnTo>
                    <a:lnTo>
                      <a:pt x="1" y="11"/>
                    </a:lnTo>
                    <a:lnTo>
                      <a:pt x="3" y="18"/>
                    </a:lnTo>
                    <a:lnTo>
                      <a:pt x="5" y="20"/>
                    </a:lnTo>
                    <a:lnTo>
                      <a:pt x="2" y="20"/>
                    </a:lnTo>
                    <a:lnTo>
                      <a:pt x="1" y="16"/>
                    </a:lnTo>
                    <a:lnTo>
                      <a:pt x="0" y="11"/>
                    </a:lnTo>
                    <a:lnTo>
                      <a:pt x="0" y="8"/>
                    </a:lnTo>
                    <a:lnTo>
                      <a:pt x="1" y="3"/>
                    </a:lnTo>
                    <a:lnTo>
                      <a:pt x="1" y="0"/>
                    </a:lnTo>
                    <a:lnTo>
                      <a:pt x="3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91" name="Freeform 454">
                <a:extLst>
                  <a:ext uri="{FF2B5EF4-FFF2-40B4-BE49-F238E27FC236}">
                    <a16:creationId xmlns:a16="http://schemas.microsoft.com/office/drawing/2014/main" id="{B6944B40-8EF5-4577-9180-7AF730350A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9" y="2292"/>
                <a:ext cx="9" cy="7"/>
              </a:xfrm>
              <a:custGeom>
                <a:avLst/>
                <a:gdLst>
                  <a:gd name="T0" fmla="*/ 2 w 47"/>
                  <a:gd name="T1" fmla="*/ 0 h 35"/>
                  <a:gd name="T2" fmla="*/ 1 w 47"/>
                  <a:gd name="T3" fmla="*/ 0 h 35"/>
                  <a:gd name="T4" fmla="*/ 1 w 47"/>
                  <a:gd name="T5" fmla="*/ 1 h 35"/>
                  <a:gd name="T6" fmla="*/ 1 w 47"/>
                  <a:gd name="T7" fmla="*/ 1 h 35"/>
                  <a:gd name="T8" fmla="*/ 0 w 47"/>
                  <a:gd name="T9" fmla="*/ 1 h 35"/>
                  <a:gd name="T10" fmla="*/ 0 w 47"/>
                  <a:gd name="T11" fmla="*/ 1 h 35"/>
                  <a:gd name="T12" fmla="*/ 1 w 47"/>
                  <a:gd name="T13" fmla="*/ 1 h 35"/>
                  <a:gd name="T14" fmla="*/ 1 w 47"/>
                  <a:gd name="T15" fmla="*/ 1 h 35"/>
                  <a:gd name="T16" fmla="*/ 1 w 47"/>
                  <a:gd name="T17" fmla="*/ 0 h 35"/>
                  <a:gd name="T18" fmla="*/ 2 w 47"/>
                  <a:gd name="T19" fmla="*/ 0 h 35"/>
                  <a:gd name="T20" fmla="*/ 2 w 47"/>
                  <a:gd name="T21" fmla="*/ 0 h 35"/>
                  <a:gd name="T22" fmla="*/ 2 w 47"/>
                  <a:gd name="T23" fmla="*/ 0 h 35"/>
                  <a:gd name="T24" fmla="*/ 2 w 47"/>
                  <a:gd name="T25" fmla="*/ 0 h 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7" h="35">
                    <a:moveTo>
                      <a:pt x="45" y="5"/>
                    </a:moveTo>
                    <a:lnTo>
                      <a:pt x="35" y="8"/>
                    </a:lnTo>
                    <a:lnTo>
                      <a:pt x="26" y="15"/>
                    </a:lnTo>
                    <a:lnTo>
                      <a:pt x="14" y="25"/>
                    </a:lnTo>
                    <a:lnTo>
                      <a:pt x="2" y="33"/>
                    </a:lnTo>
                    <a:lnTo>
                      <a:pt x="0" y="35"/>
                    </a:lnTo>
                    <a:lnTo>
                      <a:pt x="15" y="21"/>
                    </a:lnTo>
                    <a:lnTo>
                      <a:pt x="24" y="14"/>
                    </a:lnTo>
                    <a:lnTo>
                      <a:pt x="38" y="4"/>
                    </a:lnTo>
                    <a:lnTo>
                      <a:pt x="43" y="0"/>
                    </a:lnTo>
                    <a:lnTo>
                      <a:pt x="43" y="1"/>
                    </a:lnTo>
                    <a:lnTo>
                      <a:pt x="47" y="1"/>
                    </a:lnTo>
                    <a:lnTo>
                      <a:pt x="45" y="5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92" name="Freeform 455">
                <a:extLst>
                  <a:ext uri="{FF2B5EF4-FFF2-40B4-BE49-F238E27FC236}">
                    <a16:creationId xmlns:a16="http://schemas.microsoft.com/office/drawing/2014/main" id="{7822EA1D-E76E-4DED-AD3B-87EDC5552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3" y="2280"/>
                <a:ext cx="13" cy="9"/>
              </a:xfrm>
              <a:custGeom>
                <a:avLst/>
                <a:gdLst>
                  <a:gd name="T0" fmla="*/ 2 w 66"/>
                  <a:gd name="T1" fmla="*/ 0 h 43"/>
                  <a:gd name="T2" fmla="*/ 2 w 66"/>
                  <a:gd name="T3" fmla="*/ 1 h 43"/>
                  <a:gd name="T4" fmla="*/ 2 w 66"/>
                  <a:gd name="T5" fmla="*/ 1 h 43"/>
                  <a:gd name="T6" fmla="*/ 1 w 66"/>
                  <a:gd name="T7" fmla="*/ 2 h 43"/>
                  <a:gd name="T8" fmla="*/ 0 w 66"/>
                  <a:gd name="T9" fmla="*/ 2 h 43"/>
                  <a:gd name="T10" fmla="*/ 0 w 66"/>
                  <a:gd name="T11" fmla="*/ 2 h 43"/>
                  <a:gd name="T12" fmla="*/ 0 w 66"/>
                  <a:gd name="T13" fmla="*/ 2 h 43"/>
                  <a:gd name="T14" fmla="*/ 0 w 66"/>
                  <a:gd name="T15" fmla="*/ 2 h 43"/>
                  <a:gd name="T16" fmla="*/ 1 w 66"/>
                  <a:gd name="T17" fmla="*/ 1 h 43"/>
                  <a:gd name="T18" fmla="*/ 1 w 66"/>
                  <a:gd name="T19" fmla="*/ 1 h 43"/>
                  <a:gd name="T20" fmla="*/ 1 w 66"/>
                  <a:gd name="T21" fmla="*/ 1 h 43"/>
                  <a:gd name="T22" fmla="*/ 2 w 66"/>
                  <a:gd name="T23" fmla="*/ 1 h 43"/>
                  <a:gd name="T24" fmla="*/ 2 w 66"/>
                  <a:gd name="T25" fmla="*/ 0 h 43"/>
                  <a:gd name="T26" fmla="*/ 3 w 66"/>
                  <a:gd name="T27" fmla="*/ 0 h 43"/>
                  <a:gd name="T28" fmla="*/ 3 w 66"/>
                  <a:gd name="T29" fmla="*/ 0 h 43"/>
                  <a:gd name="T30" fmla="*/ 3 w 66"/>
                  <a:gd name="T31" fmla="*/ 0 h 43"/>
                  <a:gd name="T32" fmla="*/ 2 w 66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6" h="43">
                    <a:moveTo>
                      <a:pt x="62" y="6"/>
                    </a:moveTo>
                    <a:lnTo>
                      <a:pt x="51" y="12"/>
                    </a:lnTo>
                    <a:lnTo>
                      <a:pt x="39" y="20"/>
                    </a:lnTo>
                    <a:lnTo>
                      <a:pt x="15" y="37"/>
                    </a:lnTo>
                    <a:lnTo>
                      <a:pt x="6" y="42"/>
                    </a:lnTo>
                    <a:lnTo>
                      <a:pt x="3" y="43"/>
                    </a:lnTo>
                    <a:lnTo>
                      <a:pt x="0" y="43"/>
                    </a:lnTo>
                    <a:lnTo>
                      <a:pt x="8" y="38"/>
                    </a:lnTo>
                    <a:lnTo>
                      <a:pt x="16" y="32"/>
                    </a:lnTo>
                    <a:lnTo>
                      <a:pt x="24" y="25"/>
                    </a:lnTo>
                    <a:lnTo>
                      <a:pt x="37" y="17"/>
                    </a:lnTo>
                    <a:lnTo>
                      <a:pt x="43" y="13"/>
                    </a:lnTo>
                    <a:lnTo>
                      <a:pt x="60" y="3"/>
                    </a:lnTo>
                    <a:lnTo>
                      <a:pt x="65" y="0"/>
                    </a:lnTo>
                    <a:lnTo>
                      <a:pt x="66" y="0"/>
                    </a:lnTo>
                    <a:lnTo>
                      <a:pt x="64" y="4"/>
                    </a:lnTo>
                    <a:lnTo>
                      <a:pt x="62" y="6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93" name="Freeform 456">
                <a:extLst>
                  <a:ext uri="{FF2B5EF4-FFF2-40B4-BE49-F238E27FC236}">
                    <a16:creationId xmlns:a16="http://schemas.microsoft.com/office/drawing/2014/main" id="{762551D2-C21C-4759-8C6B-1338B2A9E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" y="2192"/>
                <a:ext cx="25" cy="61"/>
              </a:xfrm>
              <a:custGeom>
                <a:avLst/>
                <a:gdLst>
                  <a:gd name="T0" fmla="*/ 4 w 128"/>
                  <a:gd name="T1" fmla="*/ 11 h 305"/>
                  <a:gd name="T2" fmla="*/ 4 w 128"/>
                  <a:gd name="T3" fmla="*/ 11 h 305"/>
                  <a:gd name="T4" fmla="*/ 4 w 128"/>
                  <a:gd name="T5" fmla="*/ 10 h 305"/>
                  <a:gd name="T6" fmla="*/ 4 w 128"/>
                  <a:gd name="T7" fmla="*/ 10 h 305"/>
                  <a:gd name="T8" fmla="*/ 4 w 128"/>
                  <a:gd name="T9" fmla="*/ 9 h 305"/>
                  <a:gd name="T10" fmla="*/ 5 w 128"/>
                  <a:gd name="T11" fmla="*/ 8 h 305"/>
                  <a:gd name="T12" fmla="*/ 5 w 128"/>
                  <a:gd name="T13" fmla="*/ 8 h 305"/>
                  <a:gd name="T14" fmla="*/ 4 w 128"/>
                  <a:gd name="T15" fmla="*/ 7 h 305"/>
                  <a:gd name="T16" fmla="*/ 4 w 128"/>
                  <a:gd name="T17" fmla="*/ 6 h 305"/>
                  <a:gd name="T18" fmla="*/ 4 w 128"/>
                  <a:gd name="T19" fmla="*/ 6 h 305"/>
                  <a:gd name="T20" fmla="*/ 4 w 128"/>
                  <a:gd name="T21" fmla="*/ 5 h 305"/>
                  <a:gd name="T22" fmla="*/ 4 w 128"/>
                  <a:gd name="T23" fmla="*/ 5 h 305"/>
                  <a:gd name="T24" fmla="*/ 4 w 128"/>
                  <a:gd name="T25" fmla="*/ 5 h 305"/>
                  <a:gd name="T26" fmla="*/ 4 w 128"/>
                  <a:gd name="T27" fmla="*/ 3 h 305"/>
                  <a:gd name="T28" fmla="*/ 4 w 128"/>
                  <a:gd name="T29" fmla="*/ 2 h 305"/>
                  <a:gd name="T30" fmla="*/ 3 w 128"/>
                  <a:gd name="T31" fmla="*/ 2 h 305"/>
                  <a:gd name="T32" fmla="*/ 2 w 128"/>
                  <a:gd name="T33" fmla="*/ 0 h 305"/>
                  <a:gd name="T34" fmla="*/ 1 w 128"/>
                  <a:gd name="T35" fmla="*/ 1 h 305"/>
                  <a:gd name="T36" fmla="*/ 1 w 128"/>
                  <a:gd name="T37" fmla="*/ 2 h 305"/>
                  <a:gd name="T38" fmla="*/ 1 w 128"/>
                  <a:gd name="T39" fmla="*/ 3 h 305"/>
                  <a:gd name="T40" fmla="*/ 1 w 128"/>
                  <a:gd name="T41" fmla="*/ 3 h 305"/>
                  <a:gd name="T42" fmla="*/ 0 w 128"/>
                  <a:gd name="T43" fmla="*/ 4 h 305"/>
                  <a:gd name="T44" fmla="*/ 1 w 128"/>
                  <a:gd name="T45" fmla="*/ 5 h 305"/>
                  <a:gd name="T46" fmla="*/ 1 w 128"/>
                  <a:gd name="T47" fmla="*/ 5 h 305"/>
                  <a:gd name="T48" fmla="*/ 1 w 128"/>
                  <a:gd name="T49" fmla="*/ 6 h 305"/>
                  <a:gd name="T50" fmla="*/ 0 w 128"/>
                  <a:gd name="T51" fmla="*/ 5 h 305"/>
                  <a:gd name="T52" fmla="*/ 0 w 128"/>
                  <a:gd name="T53" fmla="*/ 6 h 305"/>
                  <a:gd name="T54" fmla="*/ 1 w 128"/>
                  <a:gd name="T55" fmla="*/ 7 h 305"/>
                  <a:gd name="T56" fmla="*/ 1 w 128"/>
                  <a:gd name="T57" fmla="*/ 7 h 305"/>
                  <a:gd name="T58" fmla="*/ 0 w 128"/>
                  <a:gd name="T59" fmla="*/ 8 h 305"/>
                  <a:gd name="T60" fmla="*/ 0 w 128"/>
                  <a:gd name="T61" fmla="*/ 8 h 305"/>
                  <a:gd name="T62" fmla="*/ 1 w 128"/>
                  <a:gd name="T63" fmla="*/ 9 h 305"/>
                  <a:gd name="T64" fmla="*/ 2 w 128"/>
                  <a:gd name="T65" fmla="*/ 10 h 305"/>
                  <a:gd name="T66" fmla="*/ 2 w 128"/>
                  <a:gd name="T67" fmla="*/ 10 h 305"/>
                  <a:gd name="T68" fmla="*/ 1 w 128"/>
                  <a:gd name="T69" fmla="*/ 10 h 305"/>
                  <a:gd name="T70" fmla="*/ 2 w 128"/>
                  <a:gd name="T71" fmla="*/ 11 h 305"/>
                  <a:gd name="T72" fmla="*/ 3 w 128"/>
                  <a:gd name="T73" fmla="*/ 11 h 305"/>
                  <a:gd name="T74" fmla="*/ 4 w 128"/>
                  <a:gd name="T75" fmla="*/ 12 h 305"/>
                  <a:gd name="T76" fmla="*/ 4 w 128"/>
                  <a:gd name="T77" fmla="*/ 12 h 305"/>
                  <a:gd name="T78" fmla="*/ 4 w 128"/>
                  <a:gd name="T79" fmla="*/ 12 h 30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28" h="305">
                    <a:moveTo>
                      <a:pt x="101" y="288"/>
                    </a:moveTo>
                    <a:lnTo>
                      <a:pt x="97" y="267"/>
                    </a:lnTo>
                    <a:lnTo>
                      <a:pt x="101" y="268"/>
                    </a:lnTo>
                    <a:lnTo>
                      <a:pt x="114" y="269"/>
                    </a:lnTo>
                    <a:lnTo>
                      <a:pt x="120" y="263"/>
                    </a:lnTo>
                    <a:lnTo>
                      <a:pt x="119" y="259"/>
                    </a:lnTo>
                    <a:lnTo>
                      <a:pt x="116" y="244"/>
                    </a:lnTo>
                    <a:lnTo>
                      <a:pt x="109" y="240"/>
                    </a:lnTo>
                    <a:lnTo>
                      <a:pt x="107" y="236"/>
                    </a:lnTo>
                    <a:lnTo>
                      <a:pt x="119" y="226"/>
                    </a:lnTo>
                    <a:lnTo>
                      <a:pt x="123" y="223"/>
                    </a:lnTo>
                    <a:lnTo>
                      <a:pt x="128" y="205"/>
                    </a:lnTo>
                    <a:lnTo>
                      <a:pt x="126" y="202"/>
                    </a:lnTo>
                    <a:lnTo>
                      <a:pt x="123" y="196"/>
                    </a:lnTo>
                    <a:lnTo>
                      <a:pt x="113" y="185"/>
                    </a:lnTo>
                    <a:lnTo>
                      <a:pt x="113" y="177"/>
                    </a:lnTo>
                    <a:lnTo>
                      <a:pt x="118" y="169"/>
                    </a:lnTo>
                    <a:lnTo>
                      <a:pt x="120" y="159"/>
                    </a:lnTo>
                    <a:lnTo>
                      <a:pt x="122" y="144"/>
                    </a:lnTo>
                    <a:lnTo>
                      <a:pt x="120" y="141"/>
                    </a:lnTo>
                    <a:lnTo>
                      <a:pt x="119" y="129"/>
                    </a:lnTo>
                    <a:lnTo>
                      <a:pt x="116" y="124"/>
                    </a:lnTo>
                    <a:lnTo>
                      <a:pt x="109" y="136"/>
                    </a:lnTo>
                    <a:lnTo>
                      <a:pt x="107" y="137"/>
                    </a:lnTo>
                    <a:lnTo>
                      <a:pt x="101" y="131"/>
                    </a:lnTo>
                    <a:lnTo>
                      <a:pt x="100" y="114"/>
                    </a:lnTo>
                    <a:lnTo>
                      <a:pt x="102" y="91"/>
                    </a:lnTo>
                    <a:lnTo>
                      <a:pt x="102" y="73"/>
                    </a:lnTo>
                    <a:lnTo>
                      <a:pt x="96" y="55"/>
                    </a:lnTo>
                    <a:lnTo>
                      <a:pt x="91" y="50"/>
                    </a:lnTo>
                    <a:lnTo>
                      <a:pt x="85" y="55"/>
                    </a:lnTo>
                    <a:lnTo>
                      <a:pt x="76" y="44"/>
                    </a:lnTo>
                    <a:lnTo>
                      <a:pt x="67" y="28"/>
                    </a:lnTo>
                    <a:lnTo>
                      <a:pt x="48" y="9"/>
                    </a:lnTo>
                    <a:lnTo>
                      <a:pt x="30" y="0"/>
                    </a:lnTo>
                    <a:lnTo>
                      <a:pt x="26" y="19"/>
                    </a:lnTo>
                    <a:lnTo>
                      <a:pt x="24" y="30"/>
                    </a:lnTo>
                    <a:lnTo>
                      <a:pt x="20" y="52"/>
                    </a:lnTo>
                    <a:lnTo>
                      <a:pt x="22" y="70"/>
                    </a:lnTo>
                    <a:lnTo>
                      <a:pt x="22" y="85"/>
                    </a:lnTo>
                    <a:lnTo>
                      <a:pt x="21" y="84"/>
                    </a:lnTo>
                    <a:lnTo>
                      <a:pt x="20" y="86"/>
                    </a:lnTo>
                    <a:lnTo>
                      <a:pt x="15" y="82"/>
                    </a:lnTo>
                    <a:lnTo>
                      <a:pt x="12" y="90"/>
                    </a:lnTo>
                    <a:lnTo>
                      <a:pt x="15" y="101"/>
                    </a:lnTo>
                    <a:lnTo>
                      <a:pt x="16" y="114"/>
                    </a:lnTo>
                    <a:lnTo>
                      <a:pt x="18" y="125"/>
                    </a:lnTo>
                    <a:lnTo>
                      <a:pt x="22" y="132"/>
                    </a:lnTo>
                    <a:lnTo>
                      <a:pt x="20" y="137"/>
                    </a:lnTo>
                    <a:lnTo>
                      <a:pt x="17" y="140"/>
                    </a:lnTo>
                    <a:lnTo>
                      <a:pt x="9" y="134"/>
                    </a:lnTo>
                    <a:lnTo>
                      <a:pt x="1" y="126"/>
                    </a:lnTo>
                    <a:lnTo>
                      <a:pt x="0" y="137"/>
                    </a:lnTo>
                    <a:lnTo>
                      <a:pt x="5" y="149"/>
                    </a:lnTo>
                    <a:lnTo>
                      <a:pt x="8" y="158"/>
                    </a:lnTo>
                    <a:lnTo>
                      <a:pt x="16" y="166"/>
                    </a:lnTo>
                    <a:lnTo>
                      <a:pt x="21" y="172"/>
                    </a:lnTo>
                    <a:lnTo>
                      <a:pt x="25" y="186"/>
                    </a:lnTo>
                    <a:lnTo>
                      <a:pt x="24" y="194"/>
                    </a:lnTo>
                    <a:lnTo>
                      <a:pt x="10" y="188"/>
                    </a:lnTo>
                    <a:lnTo>
                      <a:pt x="6" y="195"/>
                    </a:lnTo>
                    <a:lnTo>
                      <a:pt x="12" y="206"/>
                    </a:lnTo>
                    <a:lnTo>
                      <a:pt x="22" y="213"/>
                    </a:lnTo>
                    <a:lnTo>
                      <a:pt x="31" y="223"/>
                    </a:lnTo>
                    <a:lnTo>
                      <a:pt x="34" y="228"/>
                    </a:lnTo>
                    <a:lnTo>
                      <a:pt x="44" y="239"/>
                    </a:lnTo>
                    <a:lnTo>
                      <a:pt x="51" y="250"/>
                    </a:lnTo>
                    <a:lnTo>
                      <a:pt x="43" y="246"/>
                    </a:lnTo>
                    <a:lnTo>
                      <a:pt x="38" y="246"/>
                    </a:lnTo>
                    <a:lnTo>
                      <a:pt x="34" y="250"/>
                    </a:lnTo>
                    <a:lnTo>
                      <a:pt x="41" y="261"/>
                    </a:lnTo>
                    <a:lnTo>
                      <a:pt x="54" y="268"/>
                    </a:lnTo>
                    <a:lnTo>
                      <a:pt x="71" y="276"/>
                    </a:lnTo>
                    <a:lnTo>
                      <a:pt x="88" y="272"/>
                    </a:lnTo>
                    <a:lnTo>
                      <a:pt x="91" y="281"/>
                    </a:lnTo>
                    <a:lnTo>
                      <a:pt x="91" y="293"/>
                    </a:lnTo>
                    <a:lnTo>
                      <a:pt x="93" y="301"/>
                    </a:lnTo>
                    <a:lnTo>
                      <a:pt x="99" y="305"/>
                    </a:lnTo>
                    <a:lnTo>
                      <a:pt x="103" y="303"/>
                    </a:lnTo>
                    <a:lnTo>
                      <a:pt x="105" y="299"/>
                    </a:lnTo>
                    <a:lnTo>
                      <a:pt x="101" y="288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94" name="Freeform 457">
                <a:extLst>
                  <a:ext uri="{FF2B5EF4-FFF2-40B4-BE49-F238E27FC236}">
                    <a16:creationId xmlns:a16="http://schemas.microsoft.com/office/drawing/2014/main" id="{6042F60D-327A-4F56-A922-4F0B49A7FD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0" y="2197"/>
                <a:ext cx="14" cy="56"/>
              </a:xfrm>
              <a:custGeom>
                <a:avLst/>
                <a:gdLst>
                  <a:gd name="T0" fmla="*/ 3 w 70"/>
                  <a:gd name="T1" fmla="*/ 11 h 278"/>
                  <a:gd name="T2" fmla="*/ 3 w 70"/>
                  <a:gd name="T3" fmla="*/ 10 h 278"/>
                  <a:gd name="T4" fmla="*/ 2 w 70"/>
                  <a:gd name="T5" fmla="*/ 8 h 278"/>
                  <a:gd name="T6" fmla="*/ 1 w 70"/>
                  <a:gd name="T7" fmla="*/ 5 h 278"/>
                  <a:gd name="T8" fmla="*/ 1 w 70"/>
                  <a:gd name="T9" fmla="*/ 4 h 278"/>
                  <a:gd name="T10" fmla="*/ 1 w 70"/>
                  <a:gd name="T11" fmla="*/ 3 h 278"/>
                  <a:gd name="T12" fmla="*/ 1 w 70"/>
                  <a:gd name="T13" fmla="*/ 3 h 278"/>
                  <a:gd name="T14" fmla="*/ 0 w 70"/>
                  <a:gd name="T15" fmla="*/ 1 h 278"/>
                  <a:gd name="T16" fmla="*/ 0 w 70"/>
                  <a:gd name="T17" fmla="*/ 0 h 278"/>
                  <a:gd name="T18" fmla="*/ 0 w 70"/>
                  <a:gd name="T19" fmla="*/ 0 h 278"/>
                  <a:gd name="T20" fmla="*/ 1 w 70"/>
                  <a:gd name="T21" fmla="*/ 2 h 278"/>
                  <a:gd name="T22" fmla="*/ 1 w 70"/>
                  <a:gd name="T23" fmla="*/ 3 h 278"/>
                  <a:gd name="T24" fmla="*/ 1 w 70"/>
                  <a:gd name="T25" fmla="*/ 5 h 278"/>
                  <a:gd name="T26" fmla="*/ 2 w 70"/>
                  <a:gd name="T27" fmla="*/ 7 h 278"/>
                  <a:gd name="T28" fmla="*/ 2 w 70"/>
                  <a:gd name="T29" fmla="*/ 9 h 278"/>
                  <a:gd name="T30" fmla="*/ 2 w 70"/>
                  <a:gd name="T31" fmla="*/ 10 h 278"/>
                  <a:gd name="T32" fmla="*/ 3 w 70"/>
                  <a:gd name="T33" fmla="*/ 11 h 278"/>
                  <a:gd name="T34" fmla="*/ 3 w 70"/>
                  <a:gd name="T35" fmla="*/ 11 h 278"/>
                  <a:gd name="T36" fmla="*/ 3 w 70"/>
                  <a:gd name="T37" fmla="*/ 11 h 278"/>
                  <a:gd name="T38" fmla="*/ 3 w 70"/>
                  <a:gd name="T39" fmla="*/ 11 h 27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0" h="278">
                    <a:moveTo>
                      <a:pt x="70" y="275"/>
                    </a:moveTo>
                    <a:lnTo>
                      <a:pt x="63" y="246"/>
                    </a:lnTo>
                    <a:lnTo>
                      <a:pt x="51" y="192"/>
                    </a:lnTo>
                    <a:lnTo>
                      <a:pt x="33" y="118"/>
                    </a:lnTo>
                    <a:lnTo>
                      <a:pt x="28" y="104"/>
                    </a:lnTo>
                    <a:lnTo>
                      <a:pt x="25" y="84"/>
                    </a:lnTo>
                    <a:lnTo>
                      <a:pt x="19" y="64"/>
                    </a:lnTo>
                    <a:lnTo>
                      <a:pt x="9" y="26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13" y="45"/>
                    </a:lnTo>
                    <a:lnTo>
                      <a:pt x="21" y="76"/>
                    </a:lnTo>
                    <a:lnTo>
                      <a:pt x="30" y="119"/>
                    </a:lnTo>
                    <a:lnTo>
                      <a:pt x="38" y="162"/>
                    </a:lnTo>
                    <a:lnTo>
                      <a:pt x="50" y="212"/>
                    </a:lnTo>
                    <a:lnTo>
                      <a:pt x="58" y="246"/>
                    </a:lnTo>
                    <a:lnTo>
                      <a:pt x="65" y="278"/>
                    </a:lnTo>
                    <a:lnTo>
                      <a:pt x="66" y="278"/>
                    </a:lnTo>
                    <a:lnTo>
                      <a:pt x="68" y="278"/>
                    </a:lnTo>
                    <a:lnTo>
                      <a:pt x="70" y="275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95" name="Freeform 458">
                <a:extLst>
                  <a:ext uri="{FF2B5EF4-FFF2-40B4-BE49-F238E27FC236}">
                    <a16:creationId xmlns:a16="http://schemas.microsoft.com/office/drawing/2014/main" id="{743B6464-DE23-421E-9C19-C903778DC7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1" y="2235"/>
                <a:ext cx="6" cy="7"/>
              </a:xfrm>
              <a:custGeom>
                <a:avLst/>
                <a:gdLst>
                  <a:gd name="T0" fmla="*/ 0 w 28"/>
                  <a:gd name="T1" fmla="*/ 1 h 34"/>
                  <a:gd name="T2" fmla="*/ 0 w 28"/>
                  <a:gd name="T3" fmla="*/ 1 h 34"/>
                  <a:gd name="T4" fmla="*/ 1 w 28"/>
                  <a:gd name="T5" fmla="*/ 0 h 34"/>
                  <a:gd name="T6" fmla="*/ 1 w 28"/>
                  <a:gd name="T7" fmla="*/ 0 h 34"/>
                  <a:gd name="T8" fmla="*/ 1 w 28"/>
                  <a:gd name="T9" fmla="*/ 0 h 34"/>
                  <a:gd name="T10" fmla="*/ 1 w 28"/>
                  <a:gd name="T11" fmla="*/ 0 h 34"/>
                  <a:gd name="T12" fmla="*/ 0 w 28"/>
                  <a:gd name="T13" fmla="*/ 1 h 34"/>
                  <a:gd name="T14" fmla="*/ 0 w 28"/>
                  <a:gd name="T15" fmla="*/ 1 h 34"/>
                  <a:gd name="T16" fmla="*/ 0 w 28"/>
                  <a:gd name="T17" fmla="*/ 1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" h="34">
                    <a:moveTo>
                      <a:pt x="1" y="34"/>
                    </a:moveTo>
                    <a:lnTo>
                      <a:pt x="6" y="19"/>
                    </a:lnTo>
                    <a:lnTo>
                      <a:pt x="14" y="9"/>
                    </a:lnTo>
                    <a:lnTo>
                      <a:pt x="23" y="4"/>
                    </a:lnTo>
                    <a:lnTo>
                      <a:pt x="28" y="0"/>
                    </a:lnTo>
                    <a:lnTo>
                      <a:pt x="12" y="9"/>
                    </a:lnTo>
                    <a:lnTo>
                      <a:pt x="4" y="21"/>
                    </a:lnTo>
                    <a:lnTo>
                      <a:pt x="0" y="30"/>
                    </a:lnTo>
                    <a:lnTo>
                      <a:pt x="1" y="3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96" name="Freeform 459">
                <a:extLst>
                  <a:ext uri="{FF2B5EF4-FFF2-40B4-BE49-F238E27FC236}">
                    <a16:creationId xmlns:a16="http://schemas.microsoft.com/office/drawing/2014/main" id="{192677EC-0633-4A4D-BE69-954626896B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9" y="2224"/>
                <a:ext cx="6" cy="9"/>
              </a:xfrm>
              <a:custGeom>
                <a:avLst/>
                <a:gdLst>
                  <a:gd name="T0" fmla="*/ 0 w 27"/>
                  <a:gd name="T1" fmla="*/ 2 h 44"/>
                  <a:gd name="T2" fmla="*/ 0 w 27"/>
                  <a:gd name="T3" fmla="*/ 1 h 44"/>
                  <a:gd name="T4" fmla="*/ 0 w 27"/>
                  <a:gd name="T5" fmla="*/ 1 h 44"/>
                  <a:gd name="T6" fmla="*/ 1 w 27"/>
                  <a:gd name="T7" fmla="*/ 1 h 44"/>
                  <a:gd name="T8" fmla="*/ 1 w 27"/>
                  <a:gd name="T9" fmla="*/ 0 h 44"/>
                  <a:gd name="T10" fmla="*/ 1 w 27"/>
                  <a:gd name="T11" fmla="*/ 0 h 44"/>
                  <a:gd name="T12" fmla="*/ 1 w 27"/>
                  <a:gd name="T13" fmla="*/ 0 h 44"/>
                  <a:gd name="T14" fmla="*/ 1 w 27"/>
                  <a:gd name="T15" fmla="*/ 0 h 44"/>
                  <a:gd name="T16" fmla="*/ 0 w 27"/>
                  <a:gd name="T17" fmla="*/ 1 h 44"/>
                  <a:gd name="T18" fmla="*/ 0 w 27"/>
                  <a:gd name="T19" fmla="*/ 1 h 44"/>
                  <a:gd name="T20" fmla="*/ 0 w 27"/>
                  <a:gd name="T21" fmla="*/ 1 h 44"/>
                  <a:gd name="T22" fmla="*/ 0 w 27"/>
                  <a:gd name="T23" fmla="*/ 2 h 44"/>
                  <a:gd name="T24" fmla="*/ 0 w 27"/>
                  <a:gd name="T25" fmla="*/ 2 h 44"/>
                  <a:gd name="T26" fmla="*/ 0 w 27"/>
                  <a:gd name="T27" fmla="*/ 2 h 4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7" h="44">
                    <a:moveTo>
                      <a:pt x="3" y="44"/>
                    </a:moveTo>
                    <a:lnTo>
                      <a:pt x="6" y="33"/>
                    </a:lnTo>
                    <a:lnTo>
                      <a:pt x="11" y="23"/>
                    </a:lnTo>
                    <a:lnTo>
                      <a:pt x="18" y="15"/>
                    </a:lnTo>
                    <a:lnTo>
                      <a:pt x="25" y="4"/>
                    </a:lnTo>
                    <a:lnTo>
                      <a:pt x="27" y="0"/>
                    </a:lnTo>
                    <a:lnTo>
                      <a:pt x="20" y="7"/>
                    </a:lnTo>
                    <a:lnTo>
                      <a:pt x="16" y="12"/>
                    </a:lnTo>
                    <a:lnTo>
                      <a:pt x="7" y="25"/>
                    </a:lnTo>
                    <a:lnTo>
                      <a:pt x="6" y="29"/>
                    </a:lnTo>
                    <a:lnTo>
                      <a:pt x="4" y="32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3" y="4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97" name="Freeform 460">
                <a:extLst>
                  <a:ext uri="{FF2B5EF4-FFF2-40B4-BE49-F238E27FC236}">
                    <a16:creationId xmlns:a16="http://schemas.microsoft.com/office/drawing/2014/main" id="{B33999A6-4696-4C81-A790-F30D2D346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6" y="2210"/>
                <a:ext cx="3" cy="5"/>
              </a:xfrm>
              <a:custGeom>
                <a:avLst/>
                <a:gdLst>
                  <a:gd name="T0" fmla="*/ 0 w 13"/>
                  <a:gd name="T1" fmla="*/ 1 h 25"/>
                  <a:gd name="T2" fmla="*/ 0 w 13"/>
                  <a:gd name="T3" fmla="*/ 1 h 25"/>
                  <a:gd name="T4" fmla="*/ 0 w 13"/>
                  <a:gd name="T5" fmla="*/ 0 h 25"/>
                  <a:gd name="T6" fmla="*/ 0 w 13"/>
                  <a:gd name="T7" fmla="*/ 0 h 25"/>
                  <a:gd name="T8" fmla="*/ 1 w 13"/>
                  <a:gd name="T9" fmla="*/ 0 h 25"/>
                  <a:gd name="T10" fmla="*/ 0 w 13"/>
                  <a:gd name="T11" fmla="*/ 0 h 25"/>
                  <a:gd name="T12" fmla="*/ 0 w 13"/>
                  <a:gd name="T13" fmla="*/ 0 h 25"/>
                  <a:gd name="T14" fmla="*/ 0 w 13"/>
                  <a:gd name="T15" fmla="*/ 0 h 25"/>
                  <a:gd name="T16" fmla="*/ 0 w 13"/>
                  <a:gd name="T17" fmla="*/ 1 h 25"/>
                  <a:gd name="T18" fmla="*/ 0 w 13"/>
                  <a:gd name="T19" fmla="*/ 1 h 25"/>
                  <a:gd name="T20" fmla="*/ 0 w 13"/>
                  <a:gd name="T21" fmla="*/ 1 h 25"/>
                  <a:gd name="T22" fmla="*/ 0 w 13"/>
                  <a:gd name="T23" fmla="*/ 1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" h="25">
                    <a:moveTo>
                      <a:pt x="2" y="25"/>
                    </a:moveTo>
                    <a:lnTo>
                      <a:pt x="3" y="16"/>
                    </a:lnTo>
                    <a:lnTo>
                      <a:pt x="5" y="10"/>
                    </a:lnTo>
                    <a:lnTo>
                      <a:pt x="10" y="4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6" y="6"/>
                    </a:lnTo>
                    <a:lnTo>
                      <a:pt x="4" y="10"/>
                    </a:lnTo>
                    <a:lnTo>
                      <a:pt x="2" y="15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2" y="25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98" name="Freeform 461">
                <a:extLst>
                  <a:ext uri="{FF2B5EF4-FFF2-40B4-BE49-F238E27FC236}">
                    <a16:creationId xmlns:a16="http://schemas.microsoft.com/office/drawing/2014/main" id="{5A171D01-843E-4D6C-A04C-32B7EEB9B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1" y="2211"/>
                <a:ext cx="6" cy="10"/>
              </a:xfrm>
              <a:custGeom>
                <a:avLst/>
                <a:gdLst>
                  <a:gd name="T0" fmla="*/ 1 w 31"/>
                  <a:gd name="T1" fmla="*/ 2 h 52"/>
                  <a:gd name="T2" fmla="*/ 1 w 31"/>
                  <a:gd name="T3" fmla="*/ 2 h 52"/>
                  <a:gd name="T4" fmla="*/ 1 w 31"/>
                  <a:gd name="T5" fmla="*/ 1 h 52"/>
                  <a:gd name="T6" fmla="*/ 0 w 31"/>
                  <a:gd name="T7" fmla="*/ 1 h 52"/>
                  <a:gd name="T8" fmla="*/ 0 w 31"/>
                  <a:gd name="T9" fmla="*/ 0 h 52"/>
                  <a:gd name="T10" fmla="*/ 0 w 31"/>
                  <a:gd name="T11" fmla="*/ 0 h 52"/>
                  <a:gd name="T12" fmla="*/ 0 w 31"/>
                  <a:gd name="T13" fmla="*/ 1 h 52"/>
                  <a:gd name="T14" fmla="*/ 1 w 31"/>
                  <a:gd name="T15" fmla="*/ 1 h 52"/>
                  <a:gd name="T16" fmla="*/ 1 w 31"/>
                  <a:gd name="T17" fmla="*/ 2 h 52"/>
                  <a:gd name="T18" fmla="*/ 1 w 31"/>
                  <a:gd name="T19" fmla="*/ 2 h 52"/>
                  <a:gd name="T20" fmla="*/ 1 w 31"/>
                  <a:gd name="T21" fmla="*/ 2 h 52"/>
                  <a:gd name="T22" fmla="*/ 1 w 31"/>
                  <a:gd name="T23" fmla="*/ 2 h 52"/>
                  <a:gd name="T24" fmla="*/ 1 w 31"/>
                  <a:gd name="T25" fmla="*/ 2 h 5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52">
                    <a:moveTo>
                      <a:pt x="31" y="47"/>
                    </a:moveTo>
                    <a:lnTo>
                      <a:pt x="23" y="39"/>
                    </a:lnTo>
                    <a:lnTo>
                      <a:pt x="16" y="30"/>
                    </a:lnTo>
                    <a:lnTo>
                      <a:pt x="9" y="15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8" y="20"/>
                    </a:lnTo>
                    <a:lnTo>
                      <a:pt x="14" y="31"/>
                    </a:lnTo>
                    <a:lnTo>
                      <a:pt x="23" y="46"/>
                    </a:lnTo>
                    <a:lnTo>
                      <a:pt x="27" y="52"/>
                    </a:lnTo>
                    <a:lnTo>
                      <a:pt x="27" y="51"/>
                    </a:lnTo>
                    <a:lnTo>
                      <a:pt x="31" y="52"/>
                    </a:lnTo>
                    <a:lnTo>
                      <a:pt x="31" y="47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99" name="Freeform 462">
                <a:extLst>
                  <a:ext uri="{FF2B5EF4-FFF2-40B4-BE49-F238E27FC236}">
                    <a16:creationId xmlns:a16="http://schemas.microsoft.com/office/drawing/2014/main" id="{4B43E68F-184E-4D8C-9C42-81BCB373C7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0" y="2224"/>
                <a:ext cx="10" cy="13"/>
              </a:xfrm>
              <a:custGeom>
                <a:avLst/>
                <a:gdLst>
                  <a:gd name="T0" fmla="*/ 2 w 48"/>
                  <a:gd name="T1" fmla="*/ 2 h 67"/>
                  <a:gd name="T2" fmla="*/ 2 w 48"/>
                  <a:gd name="T3" fmla="*/ 2 h 67"/>
                  <a:gd name="T4" fmla="*/ 1 w 48"/>
                  <a:gd name="T5" fmla="*/ 1 h 67"/>
                  <a:gd name="T6" fmla="*/ 0 w 48"/>
                  <a:gd name="T7" fmla="*/ 0 h 67"/>
                  <a:gd name="T8" fmla="*/ 0 w 48"/>
                  <a:gd name="T9" fmla="*/ 0 h 67"/>
                  <a:gd name="T10" fmla="*/ 0 w 48"/>
                  <a:gd name="T11" fmla="*/ 0 h 67"/>
                  <a:gd name="T12" fmla="*/ 0 w 48"/>
                  <a:gd name="T13" fmla="*/ 0 h 67"/>
                  <a:gd name="T14" fmla="*/ 0 w 48"/>
                  <a:gd name="T15" fmla="*/ 0 h 67"/>
                  <a:gd name="T16" fmla="*/ 0 w 48"/>
                  <a:gd name="T17" fmla="*/ 1 h 67"/>
                  <a:gd name="T18" fmla="*/ 1 w 48"/>
                  <a:gd name="T19" fmla="*/ 1 h 67"/>
                  <a:gd name="T20" fmla="*/ 1 w 48"/>
                  <a:gd name="T21" fmla="*/ 2 h 67"/>
                  <a:gd name="T22" fmla="*/ 1 w 48"/>
                  <a:gd name="T23" fmla="*/ 2 h 67"/>
                  <a:gd name="T24" fmla="*/ 2 w 48"/>
                  <a:gd name="T25" fmla="*/ 2 h 67"/>
                  <a:gd name="T26" fmla="*/ 2 w 48"/>
                  <a:gd name="T27" fmla="*/ 3 h 67"/>
                  <a:gd name="T28" fmla="*/ 2 w 48"/>
                  <a:gd name="T29" fmla="*/ 3 h 67"/>
                  <a:gd name="T30" fmla="*/ 2 w 48"/>
                  <a:gd name="T31" fmla="*/ 2 h 67"/>
                  <a:gd name="T32" fmla="*/ 2 w 48"/>
                  <a:gd name="T33" fmla="*/ 2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67">
                    <a:moveTo>
                      <a:pt x="45" y="59"/>
                    </a:moveTo>
                    <a:lnTo>
                      <a:pt x="37" y="50"/>
                    </a:lnTo>
                    <a:lnTo>
                      <a:pt x="28" y="37"/>
                    </a:lnTo>
                    <a:lnTo>
                      <a:pt x="11" y="11"/>
                    </a:lnTo>
                    <a:lnTo>
                      <a:pt x="6" y="2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6" y="8"/>
                    </a:lnTo>
                    <a:lnTo>
                      <a:pt x="11" y="16"/>
                    </a:lnTo>
                    <a:lnTo>
                      <a:pt x="17" y="26"/>
                    </a:lnTo>
                    <a:lnTo>
                      <a:pt x="25" y="39"/>
                    </a:lnTo>
                    <a:lnTo>
                      <a:pt x="29" y="46"/>
                    </a:lnTo>
                    <a:lnTo>
                      <a:pt x="42" y="63"/>
                    </a:lnTo>
                    <a:lnTo>
                      <a:pt x="45" y="66"/>
                    </a:lnTo>
                    <a:lnTo>
                      <a:pt x="48" y="67"/>
                    </a:lnTo>
                    <a:lnTo>
                      <a:pt x="46" y="62"/>
                    </a:lnTo>
                    <a:lnTo>
                      <a:pt x="45" y="59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00" name="Freeform 463">
                <a:extLst>
                  <a:ext uri="{FF2B5EF4-FFF2-40B4-BE49-F238E27FC236}">
                    <a16:creationId xmlns:a16="http://schemas.microsoft.com/office/drawing/2014/main" id="{4D8D082E-8117-4D0D-BDEC-C7B670434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1" y="2256"/>
                <a:ext cx="41" cy="33"/>
              </a:xfrm>
              <a:custGeom>
                <a:avLst/>
                <a:gdLst>
                  <a:gd name="T0" fmla="*/ 7 w 202"/>
                  <a:gd name="T1" fmla="*/ 1 h 163"/>
                  <a:gd name="T2" fmla="*/ 8 w 202"/>
                  <a:gd name="T3" fmla="*/ 1 h 163"/>
                  <a:gd name="T4" fmla="*/ 8 w 202"/>
                  <a:gd name="T5" fmla="*/ 2 h 163"/>
                  <a:gd name="T6" fmla="*/ 7 w 202"/>
                  <a:gd name="T7" fmla="*/ 2 h 163"/>
                  <a:gd name="T8" fmla="*/ 7 w 202"/>
                  <a:gd name="T9" fmla="*/ 2 h 163"/>
                  <a:gd name="T10" fmla="*/ 7 w 202"/>
                  <a:gd name="T11" fmla="*/ 3 h 163"/>
                  <a:gd name="T12" fmla="*/ 6 w 202"/>
                  <a:gd name="T13" fmla="*/ 3 h 163"/>
                  <a:gd name="T14" fmla="*/ 6 w 202"/>
                  <a:gd name="T15" fmla="*/ 4 h 163"/>
                  <a:gd name="T16" fmla="*/ 6 w 202"/>
                  <a:gd name="T17" fmla="*/ 4 h 163"/>
                  <a:gd name="T18" fmla="*/ 5 w 202"/>
                  <a:gd name="T19" fmla="*/ 5 h 163"/>
                  <a:gd name="T20" fmla="*/ 5 w 202"/>
                  <a:gd name="T21" fmla="*/ 5 h 163"/>
                  <a:gd name="T22" fmla="*/ 5 w 202"/>
                  <a:gd name="T23" fmla="*/ 5 h 163"/>
                  <a:gd name="T24" fmla="*/ 4 w 202"/>
                  <a:gd name="T25" fmla="*/ 5 h 163"/>
                  <a:gd name="T26" fmla="*/ 3 w 202"/>
                  <a:gd name="T27" fmla="*/ 6 h 163"/>
                  <a:gd name="T28" fmla="*/ 3 w 202"/>
                  <a:gd name="T29" fmla="*/ 6 h 163"/>
                  <a:gd name="T30" fmla="*/ 2 w 202"/>
                  <a:gd name="T31" fmla="*/ 6 h 163"/>
                  <a:gd name="T32" fmla="*/ 1 w 202"/>
                  <a:gd name="T33" fmla="*/ 7 h 163"/>
                  <a:gd name="T34" fmla="*/ 0 w 202"/>
                  <a:gd name="T35" fmla="*/ 6 h 163"/>
                  <a:gd name="T36" fmla="*/ 1 w 202"/>
                  <a:gd name="T37" fmla="*/ 5 h 163"/>
                  <a:gd name="T38" fmla="*/ 2 w 202"/>
                  <a:gd name="T39" fmla="*/ 4 h 163"/>
                  <a:gd name="T40" fmla="*/ 2 w 202"/>
                  <a:gd name="T41" fmla="*/ 4 h 163"/>
                  <a:gd name="T42" fmla="*/ 1 w 202"/>
                  <a:gd name="T43" fmla="*/ 4 h 163"/>
                  <a:gd name="T44" fmla="*/ 2 w 202"/>
                  <a:gd name="T45" fmla="*/ 3 h 163"/>
                  <a:gd name="T46" fmla="*/ 3 w 202"/>
                  <a:gd name="T47" fmla="*/ 3 h 163"/>
                  <a:gd name="T48" fmla="*/ 3 w 202"/>
                  <a:gd name="T49" fmla="*/ 3 h 163"/>
                  <a:gd name="T50" fmla="*/ 2 w 202"/>
                  <a:gd name="T51" fmla="*/ 3 h 163"/>
                  <a:gd name="T52" fmla="*/ 2 w 202"/>
                  <a:gd name="T53" fmla="*/ 2 h 163"/>
                  <a:gd name="T54" fmla="*/ 3 w 202"/>
                  <a:gd name="T55" fmla="*/ 2 h 163"/>
                  <a:gd name="T56" fmla="*/ 4 w 202"/>
                  <a:gd name="T57" fmla="*/ 2 h 163"/>
                  <a:gd name="T58" fmla="*/ 3 w 202"/>
                  <a:gd name="T59" fmla="*/ 1 h 163"/>
                  <a:gd name="T60" fmla="*/ 4 w 202"/>
                  <a:gd name="T61" fmla="*/ 1 h 163"/>
                  <a:gd name="T62" fmla="*/ 5 w 202"/>
                  <a:gd name="T63" fmla="*/ 1 h 163"/>
                  <a:gd name="T64" fmla="*/ 5 w 202"/>
                  <a:gd name="T65" fmla="*/ 1 h 163"/>
                  <a:gd name="T66" fmla="*/ 5 w 202"/>
                  <a:gd name="T67" fmla="*/ 0 h 163"/>
                  <a:gd name="T68" fmla="*/ 5 w 202"/>
                  <a:gd name="T69" fmla="*/ 0 h 163"/>
                  <a:gd name="T70" fmla="*/ 6 w 202"/>
                  <a:gd name="T71" fmla="*/ 0 h 163"/>
                  <a:gd name="T72" fmla="*/ 7 w 202"/>
                  <a:gd name="T73" fmla="*/ 1 h 163"/>
                  <a:gd name="T74" fmla="*/ 8 w 202"/>
                  <a:gd name="T75" fmla="*/ 0 h 163"/>
                  <a:gd name="T76" fmla="*/ 8 w 202"/>
                  <a:gd name="T77" fmla="*/ 0 h 163"/>
                  <a:gd name="T78" fmla="*/ 8 w 202"/>
                  <a:gd name="T79" fmla="*/ 0 h 16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02" h="163">
                    <a:moveTo>
                      <a:pt x="193" y="13"/>
                    </a:moveTo>
                    <a:lnTo>
                      <a:pt x="179" y="24"/>
                    </a:lnTo>
                    <a:lnTo>
                      <a:pt x="183" y="26"/>
                    </a:lnTo>
                    <a:lnTo>
                      <a:pt x="191" y="31"/>
                    </a:lnTo>
                    <a:lnTo>
                      <a:pt x="192" y="39"/>
                    </a:lnTo>
                    <a:lnTo>
                      <a:pt x="188" y="41"/>
                    </a:lnTo>
                    <a:lnTo>
                      <a:pt x="179" y="49"/>
                    </a:lnTo>
                    <a:lnTo>
                      <a:pt x="174" y="48"/>
                    </a:lnTo>
                    <a:lnTo>
                      <a:pt x="169" y="49"/>
                    </a:lnTo>
                    <a:lnTo>
                      <a:pt x="172" y="61"/>
                    </a:lnTo>
                    <a:lnTo>
                      <a:pt x="174" y="65"/>
                    </a:lnTo>
                    <a:lnTo>
                      <a:pt x="167" y="79"/>
                    </a:lnTo>
                    <a:lnTo>
                      <a:pt x="163" y="81"/>
                    </a:lnTo>
                    <a:lnTo>
                      <a:pt x="159" y="83"/>
                    </a:lnTo>
                    <a:lnTo>
                      <a:pt x="146" y="84"/>
                    </a:lnTo>
                    <a:lnTo>
                      <a:pt x="143" y="90"/>
                    </a:lnTo>
                    <a:lnTo>
                      <a:pt x="142" y="98"/>
                    </a:lnTo>
                    <a:lnTo>
                      <a:pt x="138" y="106"/>
                    </a:lnTo>
                    <a:lnTo>
                      <a:pt x="131" y="115"/>
                    </a:lnTo>
                    <a:lnTo>
                      <a:pt x="129" y="117"/>
                    </a:lnTo>
                    <a:lnTo>
                      <a:pt x="121" y="124"/>
                    </a:lnTo>
                    <a:lnTo>
                      <a:pt x="118" y="125"/>
                    </a:lnTo>
                    <a:lnTo>
                      <a:pt x="119" y="115"/>
                    </a:lnTo>
                    <a:lnTo>
                      <a:pt x="118" y="112"/>
                    </a:lnTo>
                    <a:lnTo>
                      <a:pt x="111" y="113"/>
                    </a:lnTo>
                    <a:lnTo>
                      <a:pt x="102" y="124"/>
                    </a:lnTo>
                    <a:lnTo>
                      <a:pt x="92" y="140"/>
                    </a:lnTo>
                    <a:lnTo>
                      <a:pt x="83" y="151"/>
                    </a:lnTo>
                    <a:lnTo>
                      <a:pt x="68" y="159"/>
                    </a:lnTo>
                    <a:lnTo>
                      <a:pt x="64" y="160"/>
                    </a:lnTo>
                    <a:lnTo>
                      <a:pt x="62" y="154"/>
                    </a:lnTo>
                    <a:lnTo>
                      <a:pt x="51" y="155"/>
                    </a:lnTo>
                    <a:lnTo>
                      <a:pt x="38" y="161"/>
                    </a:lnTo>
                    <a:lnTo>
                      <a:pt x="16" y="163"/>
                    </a:lnTo>
                    <a:lnTo>
                      <a:pt x="0" y="160"/>
                    </a:lnTo>
                    <a:lnTo>
                      <a:pt x="8" y="146"/>
                    </a:lnTo>
                    <a:lnTo>
                      <a:pt x="11" y="138"/>
                    </a:lnTo>
                    <a:lnTo>
                      <a:pt x="22" y="121"/>
                    </a:lnTo>
                    <a:lnTo>
                      <a:pt x="32" y="110"/>
                    </a:lnTo>
                    <a:lnTo>
                      <a:pt x="40" y="102"/>
                    </a:lnTo>
                    <a:lnTo>
                      <a:pt x="39" y="102"/>
                    </a:lnTo>
                    <a:lnTo>
                      <a:pt x="39" y="100"/>
                    </a:lnTo>
                    <a:lnTo>
                      <a:pt x="33" y="100"/>
                    </a:lnTo>
                    <a:lnTo>
                      <a:pt x="35" y="93"/>
                    </a:lnTo>
                    <a:lnTo>
                      <a:pt x="43" y="89"/>
                    </a:lnTo>
                    <a:lnTo>
                      <a:pt x="51" y="81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5" y="67"/>
                    </a:lnTo>
                    <a:lnTo>
                      <a:pt x="65" y="65"/>
                    </a:lnTo>
                    <a:lnTo>
                      <a:pt x="57" y="64"/>
                    </a:lnTo>
                    <a:lnTo>
                      <a:pt x="48" y="65"/>
                    </a:lnTo>
                    <a:lnTo>
                      <a:pt x="53" y="57"/>
                    </a:lnTo>
                    <a:lnTo>
                      <a:pt x="61" y="52"/>
                    </a:lnTo>
                    <a:lnTo>
                      <a:pt x="69" y="48"/>
                    </a:lnTo>
                    <a:lnTo>
                      <a:pt x="77" y="48"/>
                    </a:lnTo>
                    <a:lnTo>
                      <a:pt x="84" y="44"/>
                    </a:lnTo>
                    <a:lnTo>
                      <a:pt x="94" y="39"/>
                    </a:lnTo>
                    <a:lnTo>
                      <a:pt x="96" y="33"/>
                    </a:lnTo>
                    <a:lnTo>
                      <a:pt x="85" y="30"/>
                    </a:lnTo>
                    <a:lnTo>
                      <a:pt x="86" y="23"/>
                    </a:lnTo>
                    <a:lnTo>
                      <a:pt x="96" y="19"/>
                    </a:lnTo>
                    <a:lnTo>
                      <a:pt x="107" y="19"/>
                    </a:lnTo>
                    <a:lnTo>
                      <a:pt x="117" y="17"/>
                    </a:lnTo>
                    <a:lnTo>
                      <a:pt x="121" y="16"/>
                    </a:lnTo>
                    <a:lnTo>
                      <a:pt x="133" y="14"/>
                    </a:lnTo>
                    <a:lnTo>
                      <a:pt x="143" y="11"/>
                    </a:lnTo>
                    <a:lnTo>
                      <a:pt x="135" y="10"/>
                    </a:lnTo>
                    <a:lnTo>
                      <a:pt x="133" y="7"/>
                    </a:lnTo>
                    <a:lnTo>
                      <a:pt x="132" y="4"/>
                    </a:lnTo>
                    <a:lnTo>
                      <a:pt x="142" y="0"/>
                    </a:lnTo>
                    <a:lnTo>
                      <a:pt x="153" y="1"/>
                    </a:lnTo>
                    <a:lnTo>
                      <a:pt x="168" y="5"/>
                    </a:lnTo>
                    <a:lnTo>
                      <a:pt x="177" y="16"/>
                    </a:lnTo>
                    <a:lnTo>
                      <a:pt x="183" y="11"/>
                    </a:lnTo>
                    <a:lnTo>
                      <a:pt x="189" y="5"/>
                    </a:lnTo>
                    <a:lnTo>
                      <a:pt x="195" y="1"/>
                    </a:lnTo>
                    <a:lnTo>
                      <a:pt x="201" y="1"/>
                    </a:lnTo>
                    <a:lnTo>
                      <a:pt x="202" y="5"/>
                    </a:lnTo>
                    <a:lnTo>
                      <a:pt x="201" y="7"/>
                    </a:lnTo>
                    <a:lnTo>
                      <a:pt x="193" y="13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01" name="Freeform 464">
                <a:extLst>
                  <a:ext uri="{FF2B5EF4-FFF2-40B4-BE49-F238E27FC236}">
                    <a16:creationId xmlns:a16="http://schemas.microsoft.com/office/drawing/2014/main" id="{5C006150-AA0F-4FEB-9A01-00AF330BDD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6" y="2254"/>
                <a:ext cx="35" cy="33"/>
              </a:xfrm>
              <a:custGeom>
                <a:avLst/>
                <a:gdLst>
                  <a:gd name="T0" fmla="*/ 7 w 173"/>
                  <a:gd name="T1" fmla="*/ 0 h 169"/>
                  <a:gd name="T2" fmla="*/ 6 w 173"/>
                  <a:gd name="T3" fmla="*/ 1 h 169"/>
                  <a:gd name="T4" fmla="*/ 5 w 173"/>
                  <a:gd name="T5" fmla="*/ 2 h 169"/>
                  <a:gd name="T6" fmla="*/ 3 w 173"/>
                  <a:gd name="T7" fmla="*/ 4 h 169"/>
                  <a:gd name="T8" fmla="*/ 3 w 173"/>
                  <a:gd name="T9" fmla="*/ 4 h 169"/>
                  <a:gd name="T10" fmla="*/ 2 w 173"/>
                  <a:gd name="T11" fmla="*/ 4 h 169"/>
                  <a:gd name="T12" fmla="*/ 2 w 173"/>
                  <a:gd name="T13" fmla="*/ 5 h 169"/>
                  <a:gd name="T14" fmla="*/ 1 w 173"/>
                  <a:gd name="T15" fmla="*/ 6 h 169"/>
                  <a:gd name="T16" fmla="*/ 0 w 173"/>
                  <a:gd name="T17" fmla="*/ 6 h 169"/>
                  <a:gd name="T18" fmla="*/ 0 w 173"/>
                  <a:gd name="T19" fmla="*/ 6 h 169"/>
                  <a:gd name="T20" fmla="*/ 1 w 173"/>
                  <a:gd name="T21" fmla="*/ 5 h 169"/>
                  <a:gd name="T22" fmla="*/ 2 w 173"/>
                  <a:gd name="T23" fmla="*/ 5 h 169"/>
                  <a:gd name="T24" fmla="*/ 3 w 173"/>
                  <a:gd name="T25" fmla="*/ 4 h 169"/>
                  <a:gd name="T26" fmla="*/ 4 w 173"/>
                  <a:gd name="T27" fmla="*/ 3 h 169"/>
                  <a:gd name="T28" fmla="*/ 5 w 173"/>
                  <a:gd name="T29" fmla="*/ 2 h 169"/>
                  <a:gd name="T30" fmla="*/ 6 w 173"/>
                  <a:gd name="T31" fmla="*/ 1 h 169"/>
                  <a:gd name="T32" fmla="*/ 7 w 173"/>
                  <a:gd name="T33" fmla="*/ 0 h 169"/>
                  <a:gd name="T34" fmla="*/ 7 w 173"/>
                  <a:gd name="T35" fmla="*/ 0 h 169"/>
                  <a:gd name="T36" fmla="*/ 7 w 173"/>
                  <a:gd name="T37" fmla="*/ 0 h 169"/>
                  <a:gd name="T38" fmla="*/ 7 w 173"/>
                  <a:gd name="T39" fmla="*/ 0 h 16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3" h="169">
                    <a:moveTo>
                      <a:pt x="173" y="4"/>
                    </a:moveTo>
                    <a:lnTo>
                      <a:pt x="155" y="20"/>
                    </a:lnTo>
                    <a:lnTo>
                      <a:pt x="122" y="55"/>
                    </a:lnTo>
                    <a:lnTo>
                      <a:pt x="76" y="98"/>
                    </a:lnTo>
                    <a:lnTo>
                      <a:pt x="66" y="107"/>
                    </a:lnTo>
                    <a:lnTo>
                      <a:pt x="54" y="120"/>
                    </a:lnTo>
                    <a:lnTo>
                      <a:pt x="42" y="131"/>
                    </a:lnTo>
                    <a:lnTo>
                      <a:pt x="18" y="154"/>
                    </a:lnTo>
                    <a:lnTo>
                      <a:pt x="7" y="163"/>
                    </a:lnTo>
                    <a:lnTo>
                      <a:pt x="0" y="169"/>
                    </a:lnTo>
                    <a:lnTo>
                      <a:pt x="28" y="142"/>
                    </a:lnTo>
                    <a:lnTo>
                      <a:pt x="47" y="123"/>
                    </a:lnTo>
                    <a:lnTo>
                      <a:pt x="75" y="96"/>
                    </a:lnTo>
                    <a:lnTo>
                      <a:pt x="100" y="69"/>
                    </a:lnTo>
                    <a:lnTo>
                      <a:pt x="131" y="39"/>
                    </a:lnTo>
                    <a:lnTo>
                      <a:pt x="152" y="19"/>
                    </a:lnTo>
                    <a:lnTo>
                      <a:pt x="171" y="0"/>
                    </a:lnTo>
                    <a:lnTo>
                      <a:pt x="172" y="0"/>
                    </a:lnTo>
                    <a:lnTo>
                      <a:pt x="173" y="1"/>
                    </a:lnTo>
                    <a:lnTo>
                      <a:pt x="173" y="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02" name="Freeform 465">
                <a:extLst>
                  <a:ext uri="{FF2B5EF4-FFF2-40B4-BE49-F238E27FC236}">
                    <a16:creationId xmlns:a16="http://schemas.microsoft.com/office/drawing/2014/main" id="{E44A1D04-7547-44F9-A7A3-EC8FA25F8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" y="2263"/>
                <a:ext cx="1" cy="7"/>
              </a:xfrm>
              <a:custGeom>
                <a:avLst/>
                <a:gdLst>
                  <a:gd name="T0" fmla="*/ 0 w 6"/>
                  <a:gd name="T1" fmla="*/ 0 h 35"/>
                  <a:gd name="T2" fmla="*/ 0 w 6"/>
                  <a:gd name="T3" fmla="*/ 0 h 35"/>
                  <a:gd name="T4" fmla="*/ 0 w 6"/>
                  <a:gd name="T5" fmla="*/ 1 h 35"/>
                  <a:gd name="T6" fmla="*/ 0 w 6"/>
                  <a:gd name="T7" fmla="*/ 1 h 35"/>
                  <a:gd name="T8" fmla="*/ 0 w 6"/>
                  <a:gd name="T9" fmla="*/ 1 h 35"/>
                  <a:gd name="T10" fmla="*/ 0 w 6"/>
                  <a:gd name="T11" fmla="*/ 1 h 35"/>
                  <a:gd name="T12" fmla="*/ 0 w 6"/>
                  <a:gd name="T13" fmla="*/ 0 h 35"/>
                  <a:gd name="T14" fmla="*/ 0 w 6"/>
                  <a:gd name="T15" fmla="*/ 0 h 35"/>
                  <a:gd name="T16" fmla="*/ 0 w 6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35">
                    <a:moveTo>
                      <a:pt x="6" y="0"/>
                    </a:moveTo>
                    <a:lnTo>
                      <a:pt x="3" y="12"/>
                    </a:lnTo>
                    <a:lnTo>
                      <a:pt x="1" y="23"/>
                    </a:lnTo>
                    <a:lnTo>
                      <a:pt x="6" y="29"/>
                    </a:lnTo>
                    <a:lnTo>
                      <a:pt x="6" y="35"/>
                    </a:lnTo>
                    <a:lnTo>
                      <a:pt x="0" y="22"/>
                    </a:lnTo>
                    <a:lnTo>
                      <a:pt x="3" y="9"/>
                    </a:lnTo>
                    <a:lnTo>
                      <a:pt x="4" y="1"/>
                    </a:lnTo>
                    <a:lnTo>
                      <a:pt x="6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03" name="Freeform 466">
                <a:extLst>
                  <a:ext uri="{FF2B5EF4-FFF2-40B4-BE49-F238E27FC236}">
                    <a16:creationId xmlns:a16="http://schemas.microsoft.com/office/drawing/2014/main" id="{0B4E6AE3-8041-4070-B9D4-A6CB0C4093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8" y="2267"/>
                <a:ext cx="2" cy="8"/>
              </a:xfrm>
              <a:custGeom>
                <a:avLst/>
                <a:gdLst>
                  <a:gd name="T0" fmla="*/ 0 w 9"/>
                  <a:gd name="T1" fmla="*/ 0 h 39"/>
                  <a:gd name="T2" fmla="*/ 0 w 9"/>
                  <a:gd name="T3" fmla="*/ 0 h 39"/>
                  <a:gd name="T4" fmla="*/ 0 w 9"/>
                  <a:gd name="T5" fmla="*/ 1 h 39"/>
                  <a:gd name="T6" fmla="*/ 0 w 9"/>
                  <a:gd name="T7" fmla="*/ 1 h 39"/>
                  <a:gd name="T8" fmla="*/ 0 w 9"/>
                  <a:gd name="T9" fmla="*/ 2 h 39"/>
                  <a:gd name="T10" fmla="*/ 0 w 9"/>
                  <a:gd name="T11" fmla="*/ 2 h 39"/>
                  <a:gd name="T12" fmla="*/ 0 w 9"/>
                  <a:gd name="T13" fmla="*/ 1 h 39"/>
                  <a:gd name="T14" fmla="*/ 0 w 9"/>
                  <a:gd name="T15" fmla="*/ 1 h 39"/>
                  <a:gd name="T16" fmla="*/ 0 w 9"/>
                  <a:gd name="T17" fmla="*/ 1 h 39"/>
                  <a:gd name="T18" fmla="*/ 0 w 9"/>
                  <a:gd name="T19" fmla="*/ 0 h 39"/>
                  <a:gd name="T20" fmla="*/ 0 w 9"/>
                  <a:gd name="T21" fmla="*/ 0 h 39"/>
                  <a:gd name="T22" fmla="*/ 0 w 9"/>
                  <a:gd name="T23" fmla="*/ 0 h 39"/>
                  <a:gd name="T24" fmla="*/ 0 w 9"/>
                  <a:gd name="T25" fmla="*/ 0 h 39"/>
                  <a:gd name="T26" fmla="*/ 0 w 9"/>
                  <a:gd name="T27" fmla="*/ 0 h 3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" h="39">
                    <a:moveTo>
                      <a:pt x="9" y="0"/>
                    </a:moveTo>
                    <a:lnTo>
                      <a:pt x="4" y="9"/>
                    </a:lnTo>
                    <a:lnTo>
                      <a:pt x="2" y="17"/>
                    </a:lnTo>
                    <a:lnTo>
                      <a:pt x="2" y="26"/>
                    </a:lnTo>
                    <a:lnTo>
                      <a:pt x="1" y="37"/>
                    </a:lnTo>
                    <a:lnTo>
                      <a:pt x="0" y="39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1" y="14"/>
                    </a:lnTo>
                    <a:lnTo>
                      <a:pt x="2" y="11"/>
                    </a:lnTo>
                    <a:lnTo>
                      <a:pt x="3" y="9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9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04" name="Freeform 467">
                <a:extLst>
                  <a:ext uri="{FF2B5EF4-FFF2-40B4-BE49-F238E27FC236}">
                    <a16:creationId xmlns:a16="http://schemas.microsoft.com/office/drawing/2014/main" id="{8125F59A-7ECC-4B44-90BD-E7CF321995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6" y="2276"/>
                <a:ext cx="2" cy="5"/>
              </a:xfrm>
              <a:custGeom>
                <a:avLst/>
                <a:gdLst>
                  <a:gd name="T0" fmla="*/ 1 w 8"/>
                  <a:gd name="T1" fmla="*/ 0 h 23"/>
                  <a:gd name="T2" fmla="*/ 0 w 8"/>
                  <a:gd name="T3" fmla="*/ 0 h 23"/>
                  <a:gd name="T4" fmla="*/ 0 w 8"/>
                  <a:gd name="T5" fmla="*/ 1 h 23"/>
                  <a:gd name="T6" fmla="*/ 0 w 8"/>
                  <a:gd name="T7" fmla="*/ 1 h 23"/>
                  <a:gd name="T8" fmla="*/ 0 w 8"/>
                  <a:gd name="T9" fmla="*/ 1 h 23"/>
                  <a:gd name="T10" fmla="*/ 0 w 8"/>
                  <a:gd name="T11" fmla="*/ 1 h 23"/>
                  <a:gd name="T12" fmla="*/ 0 w 8"/>
                  <a:gd name="T13" fmla="*/ 1 h 23"/>
                  <a:gd name="T14" fmla="*/ 0 w 8"/>
                  <a:gd name="T15" fmla="*/ 0 h 23"/>
                  <a:gd name="T16" fmla="*/ 0 w 8"/>
                  <a:gd name="T17" fmla="*/ 0 h 23"/>
                  <a:gd name="T18" fmla="*/ 0 w 8"/>
                  <a:gd name="T19" fmla="*/ 0 h 23"/>
                  <a:gd name="T20" fmla="*/ 1 w 8"/>
                  <a:gd name="T21" fmla="*/ 0 h 23"/>
                  <a:gd name="T22" fmla="*/ 1 w 8"/>
                  <a:gd name="T23" fmla="*/ 0 h 2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" h="23">
                    <a:moveTo>
                      <a:pt x="8" y="1"/>
                    </a:moveTo>
                    <a:lnTo>
                      <a:pt x="4" y="8"/>
                    </a:lnTo>
                    <a:lnTo>
                      <a:pt x="2" y="13"/>
                    </a:lnTo>
                    <a:lnTo>
                      <a:pt x="1" y="18"/>
                    </a:lnTo>
                    <a:lnTo>
                      <a:pt x="2" y="23"/>
                    </a:lnTo>
                    <a:lnTo>
                      <a:pt x="0" y="21"/>
                    </a:lnTo>
                    <a:lnTo>
                      <a:pt x="1" y="16"/>
                    </a:lnTo>
                    <a:lnTo>
                      <a:pt x="2" y="11"/>
                    </a:lnTo>
                    <a:lnTo>
                      <a:pt x="3" y="8"/>
                    </a:lnTo>
                    <a:lnTo>
                      <a:pt x="4" y="5"/>
                    </a:lnTo>
                    <a:lnTo>
                      <a:pt x="7" y="0"/>
                    </a:lnTo>
                    <a:lnTo>
                      <a:pt x="8" y="1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05" name="Freeform 468">
                <a:extLst>
                  <a:ext uri="{FF2B5EF4-FFF2-40B4-BE49-F238E27FC236}">
                    <a16:creationId xmlns:a16="http://schemas.microsoft.com/office/drawing/2014/main" id="{013A5BCF-21C4-4F1E-A568-32C9D583A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2" y="2272"/>
                <a:ext cx="9" cy="4"/>
              </a:xfrm>
              <a:custGeom>
                <a:avLst/>
                <a:gdLst>
                  <a:gd name="T0" fmla="*/ 2 w 47"/>
                  <a:gd name="T1" fmla="*/ 0 h 19"/>
                  <a:gd name="T2" fmla="*/ 1 w 47"/>
                  <a:gd name="T3" fmla="*/ 0 h 19"/>
                  <a:gd name="T4" fmla="*/ 1 w 47"/>
                  <a:gd name="T5" fmla="*/ 0 h 19"/>
                  <a:gd name="T6" fmla="*/ 1 w 47"/>
                  <a:gd name="T7" fmla="*/ 1 h 19"/>
                  <a:gd name="T8" fmla="*/ 0 w 47"/>
                  <a:gd name="T9" fmla="*/ 1 h 19"/>
                  <a:gd name="T10" fmla="*/ 0 w 47"/>
                  <a:gd name="T11" fmla="*/ 1 h 19"/>
                  <a:gd name="T12" fmla="*/ 1 w 47"/>
                  <a:gd name="T13" fmla="*/ 0 h 19"/>
                  <a:gd name="T14" fmla="*/ 1 w 47"/>
                  <a:gd name="T15" fmla="*/ 0 h 19"/>
                  <a:gd name="T16" fmla="*/ 1 w 47"/>
                  <a:gd name="T17" fmla="*/ 0 h 19"/>
                  <a:gd name="T18" fmla="*/ 2 w 47"/>
                  <a:gd name="T19" fmla="*/ 0 h 19"/>
                  <a:gd name="T20" fmla="*/ 2 w 47"/>
                  <a:gd name="T21" fmla="*/ 0 h 19"/>
                  <a:gd name="T22" fmla="*/ 2 w 47"/>
                  <a:gd name="T23" fmla="*/ 0 h 19"/>
                  <a:gd name="T24" fmla="*/ 2 w 47"/>
                  <a:gd name="T25" fmla="*/ 0 h 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7" h="19">
                    <a:moveTo>
                      <a:pt x="44" y="5"/>
                    </a:moveTo>
                    <a:lnTo>
                      <a:pt x="35" y="5"/>
                    </a:lnTo>
                    <a:lnTo>
                      <a:pt x="26" y="9"/>
                    </a:lnTo>
                    <a:lnTo>
                      <a:pt x="15" y="13"/>
                    </a:lnTo>
                    <a:lnTo>
                      <a:pt x="4" y="18"/>
                    </a:lnTo>
                    <a:lnTo>
                      <a:pt x="0" y="19"/>
                    </a:lnTo>
                    <a:lnTo>
                      <a:pt x="16" y="10"/>
                    </a:lnTo>
                    <a:lnTo>
                      <a:pt x="25" y="5"/>
                    </a:lnTo>
                    <a:lnTo>
                      <a:pt x="39" y="2"/>
                    </a:lnTo>
                    <a:lnTo>
                      <a:pt x="44" y="0"/>
                    </a:lnTo>
                    <a:lnTo>
                      <a:pt x="44" y="1"/>
                    </a:lnTo>
                    <a:lnTo>
                      <a:pt x="47" y="2"/>
                    </a:lnTo>
                    <a:lnTo>
                      <a:pt x="44" y="5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06" name="Freeform 469">
                <a:extLst>
                  <a:ext uri="{FF2B5EF4-FFF2-40B4-BE49-F238E27FC236}">
                    <a16:creationId xmlns:a16="http://schemas.microsoft.com/office/drawing/2014/main" id="{39889E8B-4A93-4424-BC14-120485AB71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8" y="2264"/>
                <a:ext cx="13" cy="4"/>
              </a:xfrm>
              <a:custGeom>
                <a:avLst/>
                <a:gdLst>
                  <a:gd name="T0" fmla="*/ 2 w 64"/>
                  <a:gd name="T1" fmla="*/ 0 h 20"/>
                  <a:gd name="T2" fmla="*/ 2 w 64"/>
                  <a:gd name="T3" fmla="*/ 0 h 20"/>
                  <a:gd name="T4" fmla="*/ 1 w 64"/>
                  <a:gd name="T5" fmla="*/ 0 h 20"/>
                  <a:gd name="T6" fmla="*/ 1 w 64"/>
                  <a:gd name="T7" fmla="*/ 1 h 20"/>
                  <a:gd name="T8" fmla="*/ 0 w 64"/>
                  <a:gd name="T9" fmla="*/ 1 h 20"/>
                  <a:gd name="T10" fmla="*/ 0 w 64"/>
                  <a:gd name="T11" fmla="*/ 1 h 20"/>
                  <a:gd name="T12" fmla="*/ 0 w 64"/>
                  <a:gd name="T13" fmla="*/ 1 h 20"/>
                  <a:gd name="T14" fmla="*/ 0 w 64"/>
                  <a:gd name="T15" fmla="*/ 1 h 20"/>
                  <a:gd name="T16" fmla="*/ 1 w 64"/>
                  <a:gd name="T17" fmla="*/ 1 h 20"/>
                  <a:gd name="T18" fmla="*/ 1 w 64"/>
                  <a:gd name="T19" fmla="*/ 0 h 20"/>
                  <a:gd name="T20" fmla="*/ 1 w 64"/>
                  <a:gd name="T21" fmla="*/ 0 h 20"/>
                  <a:gd name="T22" fmla="*/ 2 w 64"/>
                  <a:gd name="T23" fmla="*/ 0 h 20"/>
                  <a:gd name="T24" fmla="*/ 2 w 64"/>
                  <a:gd name="T25" fmla="*/ 0 h 20"/>
                  <a:gd name="T26" fmla="*/ 3 w 64"/>
                  <a:gd name="T27" fmla="*/ 0 h 20"/>
                  <a:gd name="T28" fmla="*/ 3 w 64"/>
                  <a:gd name="T29" fmla="*/ 0 h 20"/>
                  <a:gd name="T30" fmla="*/ 2 w 64"/>
                  <a:gd name="T31" fmla="*/ 0 h 20"/>
                  <a:gd name="T32" fmla="*/ 2 w 64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4" h="20">
                    <a:moveTo>
                      <a:pt x="58" y="4"/>
                    </a:moveTo>
                    <a:lnTo>
                      <a:pt x="49" y="6"/>
                    </a:lnTo>
                    <a:lnTo>
                      <a:pt x="36" y="9"/>
                    </a:lnTo>
                    <a:lnTo>
                      <a:pt x="13" y="18"/>
                    </a:lnTo>
                    <a:lnTo>
                      <a:pt x="5" y="20"/>
                    </a:lnTo>
                    <a:lnTo>
                      <a:pt x="2" y="20"/>
                    </a:lnTo>
                    <a:lnTo>
                      <a:pt x="0" y="19"/>
                    </a:lnTo>
                    <a:lnTo>
                      <a:pt x="8" y="17"/>
                    </a:lnTo>
                    <a:lnTo>
                      <a:pt x="16" y="15"/>
                    </a:lnTo>
                    <a:lnTo>
                      <a:pt x="24" y="10"/>
                    </a:lnTo>
                    <a:lnTo>
                      <a:pt x="35" y="7"/>
                    </a:lnTo>
                    <a:lnTo>
                      <a:pt x="42" y="4"/>
                    </a:lnTo>
                    <a:lnTo>
                      <a:pt x="59" y="0"/>
                    </a:lnTo>
                    <a:lnTo>
                      <a:pt x="63" y="0"/>
                    </a:lnTo>
                    <a:lnTo>
                      <a:pt x="64" y="1"/>
                    </a:lnTo>
                    <a:lnTo>
                      <a:pt x="60" y="3"/>
                    </a:lnTo>
                    <a:lnTo>
                      <a:pt x="58" y="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07" name="Freeform 470">
                <a:extLst>
                  <a:ext uri="{FF2B5EF4-FFF2-40B4-BE49-F238E27FC236}">
                    <a16:creationId xmlns:a16="http://schemas.microsoft.com/office/drawing/2014/main" id="{3762091E-2D88-427D-956B-A79D5A5C4F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2" y="2224"/>
                <a:ext cx="44" cy="26"/>
              </a:xfrm>
              <a:custGeom>
                <a:avLst/>
                <a:gdLst>
                  <a:gd name="T0" fmla="*/ 8 w 223"/>
                  <a:gd name="T1" fmla="*/ 4 h 127"/>
                  <a:gd name="T2" fmla="*/ 8 w 223"/>
                  <a:gd name="T3" fmla="*/ 3 h 127"/>
                  <a:gd name="T4" fmla="*/ 8 w 223"/>
                  <a:gd name="T5" fmla="*/ 3 h 127"/>
                  <a:gd name="T6" fmla="*/ 7 w 223"/>
                  <a:gd name="T7" fmla="*/ 3 h 127"/>
                  <a:gd name="T8" fmla="*/ 7 w 223"/>
                  <a:gd name="T9" fmla="*/ 2 h 127"/>
                  <a:gd name="T10" fmla="*/ 7 w 223"/>
                  <a:gd name="T11" fmla="*/ 2 h 127"/>
                  <a:gd name="T12" fmla="*/ 7 w 223"/>
                  <a:gd name="T13" fmla="*/ 2 h 127"/>
                  <a:gd name="T14" fmla="*/ 6 w 223"/>
                  <a:gd name="T15" fmla="*/ 2 h 127"/>
                  <a:gd name="T16" fmla="*/ 6 w 223"/>
                  <a:gd name="T17" fmla="*/ 1 h 127"/>
                  <a:gd name="T18" fmla="*/ 5 w 223"/>
                  <a:gd name="T19" fmla="*/ 1 h 127"/>
                  <a:gd name="T20" fmla="*/ 5 w 223"/>
                  <a:gd name="T21" fmla="*/ 1 h 127"/>
                  <a:gd name="T22" fmla="*/ 5 w 223"/>
                  <a:gd name="T23" fmla="*/ 1 h 127"/>
                  <a:gd name="T24" fmla="*/ 4 w 223"/>
                  <a:gd name="T25" fmla="*/ 1 h 127"/>
                  <a:gd name="T26" fmla="*/ 3 w 223"/>
                  <a:gd name="T27" fmla="*/ 0 h 127"/>
                  <a:gd name="T28" fmla="*/ 2 w 223"/>
                  <a:gd name="T29" fmla="*/ 0 h 127"/>
                  <a:gd name="T30" fmla="*/ 2 w 223"/>
                  <a:gd name="T31" fmla="*/ 0 h 127"/>
                  <a:gd name="T32" fmla="*/ 1 w 223"/>
                  <a:gd name="T33" fmla="*/ 1 h 127"/>
                  <a:gd name="T34" fmla="*/ 0 w 223"/>
                  <a:gd name="T35" fmla="*/ 1 h 127"/>
                  <a:gd name="T36" fmla="*/ 1 w 223"/>
                  <a:gd name="T37" fmla="*/ 2 h 127"/>
                  <a:gd name="T38" fmla="*/ 2 w 223"/>
                  <a:gd name="T39" fmla="*/ 3 h 127"/>
                  <a:gd name="T40" fmla="*/ 2 w 223"/>
                  <a:gd name="T41" fmla="*/ 3 h 127"/>
                  <a:gd name="T42" fmla="*/ 2 w 223"/>
                  <a:gd name="T43" fmla="*/ 3 h 127"/>
                  <a:gd name="T44" fmla="*/ 2 w 223"/>
                  <a:gd name="T45" fmla="*/ 3 h 127"/>
                  <a:gd name="T46" fmla="*/ 3 w 223"/>
                  <a:gd name="T47" fmla="*/ 4 h 127"/>
                  <a:gd name="T48" fmla="*/ 3 w 223"/>
                  <a:gd name="T49" fmla="*/ 4 h 127"/>
                  <a:gd name="T50" fmla="*/ 2 w 223"/>
                  <a:gd name="T51" fmla="*/ 4 h 127"/>
                  <a:gd name="T52" fmla="*/ 3 w 223"/>
                  <a:gd name="T53" fmla="*/ 5 h 127"/>
                  <a:gd name="T54" fmla="*/ 4 w 223"/>
                  <a:gd name="T55" fmla="*/ 4 h 127"/>
                  <a:gd name="T56" fmla="*/ 4 w 223"/>
                  <a:gd name="T57" fmla="*/ 5 h 127"/>
                  <a:gd name="T58" fmla="*/ 4 w 223"/>
                  <a:gd name="T59" fmla="*/ 5 h 127"/>
                  <a:gd name="T60" fmla="*/ 5 w 223"/>
                  <a:gd name="T61" fmla="*/ 5 h 127"/>
                  <a:gd name="T62" fmla="*/ 5 w 223"/>
                  <a:gd name="T63" fmla="*/ 5 h 127"/>
                  <a:gd name="T64" fmla="*/ 6 w 223"/>
                  <a:gd name="T65" fmla="*/ 5 h 127"/>
                  <a:gd name="T66" fmla="*/ 6 w 223"/>
                  <a:gd name="T67" fmla="*/ 5 h 127"/>
                  <a:gd name="T68" fmla="*/ 6 w 223"/>
                  <a:gd name="T69" fmla="*/ 5 h 127"/>
                  <a:gd name="T70" fmla="*/ 7 w 223"/>
                  <a:gd name="T71" fmla="*/ 5 h 127"/>
                  <a:gd name="T72" fmla="*/ 8 w 223"/>
                  <a:gd name="T73" fmla="*/ 4 h 127"/>
                  <a:gd name="T74" fmla="*/ 8 w 223"/>
                  <a:gd name="T75" fmla="*/ 5 h 127"/>
                  <a:gd name="T76" fmla="*/ 9 w 223"/>
                  <a:gd name="T77" fmla="*/ 5 h 127"/>
                  <a:gd name="T78" fmla="*/ 9 w 223"/>
                  <a:gd name="T79" fmla="*/ 4 h 12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23" h="127">
                    <a:moveTo>
                      <a:pt x="213" y="97"/>
                    </a:moveTo>
                    <a:lnTo>
                      <a:pt x="197" y="91"/>
                    </a:lnTo>
                    <a:lnTo>
                      <a:pt x="200" y="88"/>
                    </a:lnTo>
                    <a:lnTo>
                      <a:pt x="207" y="80"/>
                    </a:lnTo>
                    <a:lnTo>
                      <a:pt x="207" y="73"/>
                    </a:lnTo>
                    <a:lnTo>
                      <a:pt x="204" y="71"/>
                    </a:lnTo>
                    <a:lnTo>
                      <a:pt x="192" y="67"/>
                    </a:lnTo>
                    <a:lnTo>
                      <a:pt x="187" y="71"/>
                    </a:lnTo>
                    <a:lnTo>
                      <a:pt x="183" y="71"/>
                    </a:lnTo>
                    <a:lnTo>
                      <a:pt x="183" y="57"/>
                    </a:lnTo>
                    <a:lnTo>
                      <a:pt x="184" y="54"/>
                    </a:lnTo>
                    <a:lnTo>
                      <a:pt x="175" y="42"/>
                    </a:lnTo>
                    <a:lnTo>
                      <a:pt x="172" y="41"/>
                    </a:lnTo>
                    <a:lnTo>
                      <a:pt x="167" y="41"/>
                    </a:lnTo>
                    <a:lnTo>
                      <a:pt x="155" y="45"/>
                    </a:lnTo>
                    <a:lnTo>
                      <a:pt x="150" y="41"/>
                    </a:lnTo>
                    <a:lnTo>
                      <a:pt x="148" y="33"/>
                    </a:lnTo>
                    <a:lnTo>
                      <a:pt x="144" y="28"/>
                    </a:lnTo>
                    <a:lnTo>
                      <a:pt x="135" y="21"/>
                    </a:lnTo>
                    <a:lnTo>
                      <a:pt x="132" y="19"/>
                    </a:lnTo>
                    <a:lnTo>
                      <a:pt x="124" y="16"/>
                    </a:lnTo>
                    <a:lnTo>
                      <a:pt x="120" y="15"/>
                    </a:lnTo>
                    <a:lnTo>
                      <a:pt x="123" y="25"/>
                    </a:lnTo>
                    <a:lnTo>
                      <a:pt x="123" y="28"/>
                    </a:lnTo>
                    <a:lnTo>
                      <a:pt x="115" y="29"/>
                    </a:lnTo>
                    <a:lnTo>
                      <a:pt x="105" y="23"/>
                    </a:lnTo>
                    <a:lnTo>
                      <a:pt x="93" y="11"/>
                    </a:lnTo>
                    <a:lnTo>
                      <a:pt x="81" y="3"/>
                    </a:lnTo>
                    <a:lnTo>
                      <a:pt x="66" y="0"/>
                    </a:lnTo>
                    <a:lnTo>
                      <a:pt x="61" y="2"/>
                    </a:lnTo>
                    <a:lnTo>
                      <a:pt x="62" y="7"/>
                    </a:lnTo>
                    <a:lnTo>
                      <a:pt x="51" y="11"/>
                    </a:lnTo>
                    <a:lnTo>
                      <a:pt x="36" y="9"/>
                    </a:lnTo>
                    <a:lnTo>
                      <a:pt x="14" y="15"/>
                    </a:lnTo>
                    <a:lnTo>
                      <a:pt x="0" y="24"/>
                    </a:lnTo>
                    <a:lnTo>
                      <a:pt x="10" y="34"/>
                    </a:lnTo>
                    <a:lnTo>
                      <a:pt x="14" y="41"/>
                    </a:lnTo>
                    <a:lnTo>
                      <a:pt x="27" y="54"/>
                    </a:lnTo>
                    <a:lnTo>
                      <a:pt x="38" y="60"/>
                    </a:lnTo>
                    <a:lnTo>
                      <a:pt x="47" y="66"/>
                    </a:lnTo>
                    <a:lnTo>
                      <a:pt x="46" y="66"/>
                    </a:lnTo>
                    <a:lnTo>
                      <a:pt x="47" y="68"/>
                    </a:lnTo>
                    <a:lnTo>
                      <a:pt x="42" y="70"/>
                    </a:lnTo>
                    <a:lnTo>
                      <a:pt x="45" y="75"/>
                    </a:lnTo>
                    <a:lnTo>
                      <a:pt x="53" y="79"/>
                    </a:lnTo>
                    <a:lnTo>
                      <a:pt x="62" y="82"/>
                    </a:lnTo>
                    <a:lnTo>
                      <a:pt x="70" y="85"/>
                    </a:lnTo>
                    <a:lnTo>
                      <a:pt x="76" y="87"/>
                    </a:lnTo>
                    <a:lnTo>
                      <a:pt x="78" y="90"/>
                    </a:lnTo>
                    <a:lnTo>
                      <a:pt x="78" y="93"/>
                    </a:lnTo>
                    <a:lnTo>
                      <a:pt x="71" y="97"/>
                    </a:lnTo>
                    <a:lnTo>
                      <a:pt x="62" y="99"/>
                    </a:lnTo>
                    <a:lnTo>
                      <a:pt x="69" y="104"/>
                    </a:lnTo>
                    <a:lnTo>
                      <a:pt x="77" y="106"/>
                    </a:lnTo>
                    <a:lnTo>
                      <a:pt x="85" y="107"/>
                    </a:lnTo>
                    <a:lnTo>
                      <a:pt x="94" y="105"/>
                    </a:lnTo>
                    <a:lnTo>
                      <a:pt x="100" y="105"/>
                    </a:lnTo>
                    <a:lnTo>
                      <a:pt x="111" y="107"/>
                    </a:lnTo>
                    <a:lnTo>
                      <a:pt x="115" y="111"/>
                    </a:lnTo>
                    <a:lnTo>
                      <a:pt x="105" y="119"/>
                    </a:lnTo>
                    <a:lnTo>
                      <a:pt x="107" y="125"/>
                    </a:lnTo>
                    <a:lnTo>
                      <a:pt x="116" y="125"/>
                    </a:lnTo>
                    <a:lnTo>
                      <a:pt x="127" y="122"/>
                    </a:lnTo>
                    <a:lnTo>
                      <a:pt x="137" y="119"/>
                    </a:lnTo>
                    <a:lnTo>
                      <a:pt x="141" y="119"/>
                    </a:lnTo>
                    <a:lnTo>
                      <a:pt x="154" y="117"/>
                    </a:lnTo>
                    <a:lnTo>
                      <a:pt x="163" y="116"/>
                    </a:lnTo>
                    <a:lnTo>
                      <a:pt x="156" y="121"/>
                    </a:lnTo>
                    <a:lnTo>
                      <a:pt x="154" y="124"/>
                    </a:lnTo>
                    <a:lnTo>
                      <a:pt x="155" y="127"/>
                    </a:lnTo>
                    <a:lnTo>
                      <a:pt x="165" y="127"/>
                    </a:lnTo>
                    <a:lnTo>
                      <a:pt x="175" y="123"/>
                    </a:lnTo>
                    <a:lnTo>
                      <a:pt x="189" y="114"/>
                    </a:lnTo>
                    <a:lnTo>
                      <a:pt x="196" y="99"/>
                    </a:lnTo>
                    <a:lnTo>
                      <a:pt x="203" y="101"/>
                    </a:lnTo>
                    <a:lnTo>
                      <a:pt x="209" y="106"/>
                    </a:lnTo>
                    <a:lnTo>
                      <a:pt x="216" y="108"/>
                    </a:lnTo>
                    <a:lnTo>
                      <a:pt x="222" y="106"/>
                    </a:lnTo>
                    <a:lnTo>
                      <a:pt x="223" y="101"/>
                    </a:lnTo>
                    <a:lnTo>
                      <a:pt x="221" y="99"/>
                    </a:lnTo>
                    <a:lnTo>
                      <a:pt x="213" y="97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08" name="Freeform 471">
                <a:extLst>
                  <a:ext uri="{FF2B5EF4-FFF2-40B4-BE49-F238E27FC236}">
                    <a16:creationId xmlns:a16="http://schemas.microsoft.com/office/drawing/2014/main" id="{132AB6D0-D12F-43CB-BD62-9D18378A1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6" y="2230"/>
                <a:ext cx="40" cy="16"/>
              </a:xfrm>
              <a:custGeom>
                <a:avLst/>
                <a:gdLst>
                  <a:gd name="T0" fmla="*/ 8 w 203"/>
                  <a:gd name="T1" fmla="*/ 3 h 77"/>
                  <a:gd name="T2" fmla="*/ 7 w 203"/>
                  <a:gd name="T3" fmla="*/ 3 h 77"/>
                  <a:gd name="T4" fmla="*/ 6 w 203"/>
                  <a:gd name="T5" fmla="*/ 2 h 77"/>
                  <a:gd name="T6" fmla="*/ 3 w 203"/>
                  <a:gd name="T7" fmla="*/ 1 h 77"/>
                  <a:gd name="T8" fmla="*/ 3 w 203"/>
                  <a:gd name="T9" fmla="*/ 1 h 77"/>
                  <a:gd name="T10" fmla="*/ 2 w 203"/>
                  <a:gd name="T11" fmla="*/ 1 h 77"/>
                  <a:gd name="T12" fmla="*/ 2 w 203"/>
                  <a:gd name="T13" fmla="*/ 1 h 77"/>
                  <a:gd name="T14" fmla="*/ 1 w 203"/>
                  <a:gd name="T15" fmla="*/ 0 h 77"/>
                  <a:gd name="T16" fmla="*/ 0 w 203"/>
                  <a:gd name="T17" fmla="*/ 0 h 77"/>
                  <a:gd name="T18" fmla="*/ 0 w 203"/>
                  <a:gd name="T19" fmla="*/ 0 h 77"/>
                  <a:gd name="T20" fmla="*/ 1 w 203"/>
                  <a:gd name="T21" fmla="*/ 0 h 77"/>
                  <a:gd name="T22" fmla="*/ 2 w 203"/>
                  <a:gd name="T23" fmla="*/ 1 h 77"/>
                  <a:gd name="T24" fmla="*/ 3 w 203"/>
                  <a:gd name="T25" fmla="*/ 1 h 77"/>
                  <a:gd name="T26" fmla="*/ 5 w 203"/>
                  <a:gd name="T27" fmla="*/ 2 h 77"/>
                  <a:gd name="T28" fmla="*/ 6 w 203"/>
                  <a:gd name="T29" fmla="*/ 2 h 77"/>
                  <a:gd name="T30" fmla="*/ 7 w 203"/>
                  <a:gd name="T31" fmla="*/ 3 h 77"/>
                  <a:gd name="T32" fmla="*/ 8 w 203"/>
                  <a:gd name="T33" fmla="*/ 3 h 77"/>
                  <a:gd name="T34" fmla="*/ 8 w 203"/>
                  <a:gd name="T35" fmla="*/ 3 h 77"/>
                  <a:gd name="T36" fmla="*/ 8 w 203"/>
                  <a:gd name="T37" fmla="*/ 3 h 77"/>
                  <a:gd name="T38" fmla="*/ 8 w 203"/>
                  <a:gd name="T39" fmla="*/ 3 h 7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03" h="77">
                    <a:moveTo>
                      <a:pt x="203" y="71"/>
                    </a:moveTo>
                    <a:lnTo>
                      <a:pt x="181" y="64"/>
                    </a:lnTo>
                    <a:lnTo>
                      <a:pt x="142" y="49"/>
                    </a:lnTo>
                    <a:lnTo>
                      <a:pt x="87" y="29"/>
                    </a:lnTo>
                    <a:lnTo>
                      <a:pt x="77" y="26"/>
                    </a:lnTo>
                    <a:lnTo>
                      <a:pt x="62" y="20"/>
                    </a:lnTo>
                    <a:lnTo>
                      <a:pt x="47" y="15"/>
                    </a:lnTo>
                    <a:lnTo>
                      <a:pt x="20" y="6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33" y="11"/>
                    </a:lnTo>
                    <a:lnTo>
                      <a:pt x="55" y="19"/>
                    </a:lnTo>
                    <a:lnTo>
                      <a:pt x="87" y="33"/>
                    </a:lnTo>
                    <a:lnTo>
                      <a:pt x="118" y="45"/>
                    </a:lnTo>
                    <a:lnTo>
                      <a:pt x="154" y="58"/>
                    </a:lnTo>
                    <a:lnTo>
                      <a:pt x="179" y="68"/>
                    </a:lnTo>
                    <a:lnTo>
                      <a:pt x="202" y="77"/>
                    </a:lnTo>
                    <a:lnTo>
                      <a:pt x="203" y="76"/>
                    </a:lnTo>
                    <a:lnTo>
                      <a:pt x="203" y="74"/>
                    </a:lnTo>
                    <a:lnTo>
                      <a:pt x="203" y="71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09" name="Freeform 472">
                <a:extLst>
                  <a:ext uri="{FF2B5EF4-FFF2-40B4-BE49-F238E27FC236}">
                    <a16:creationId xmlns:a16="http://schemas.microsoft.com/office/drawing/2014/main" id="{1232C7E5-9D97-473E-B80A-B0DE4730EC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7" y="2234"/>
                <a:ext cx="1" cy="7"/>
              </a:xfrm>
              <a:custGeom>
                <a:avLst/>
                <a:gdLst>
                  <a:gd name="T0" fmla="*/ 0 w 9"/>
                  <a:gd name="T1" fmla="*/ 1 h 34"/>
                  <a:gd name="T2" fmla="*/ 0 w 9"/>
                  <a:gd name="T3" fmla="*/ 1 h 34"/>
                  <a:gd name="T4" fmla="*/ 0 w 9"/>
                  <a:gd name="T5" fmla="*/ 1 h 34"/>
                  <a:gd name="T6" fmla="*/ 0 w 9"/>
                  <a:gd name="T7" fmla="*/ 0 h 34"/>
                  <a:gd name="T8" fmla="*/ 0 w 9"/>
                  <a:gd name="T9" fmla="*/ 0 h 34"/>
                  <a:gd name="T10" fmla="*/ 0 w 9"/>
                  <a:gd name="T11" fmla="*/ 1 h 34"/>
                  <a:gd name="T12" fmla="*/ 0 w 9"/>
                  <a:gd name="T13" fmla="*/ 1 h 34"/>
                  <a:gd name="T14" fmla="*/ 0 w 9"/>
                  <a:gd name="T15" fmla="*/ 1 h 34"/>
                  <a:gd name="T16" fmla="*/ 0 w 9"/>
                  <a:gd name="T17" fmla="*/ 1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34">
                    <a:moveTo>
                      <a:pt x="9" y="34"/>
                    </a:moveTo>
                    <a:lnTo>
                      <a:pt x="4" y="23"/>
                    </a:lnTo>
                    <a:lnTo>
                      <a:pt x="1" y="14"/>
                    </a:lnTo>
                    <a:lnTo>
                      <a:pt x="4" y="5"/>
                    </a:lnTo>
                    <a:lnTo>
                      <a:pt x="2" y="0"/>
                    </a:lnTo>
                    <a:lnTo>
                      <a:pt x="0" y="15"/>
                    </a:lnTo>
                    <a:lnTo>
                      <a:pt x="4" y="26"/>
                    </a:lnTo>
                    <a:lnTo>
                      <a:pt x="7" y="33"/>
                    </a:lnTo>
                    <a:lnTo>
                      <a:pt x="9" y="3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10" name="Freeform 473">
                <a:extLst>
                  <a:ext uri="{FF2B5EF4-FFF2-40B4-BE49-F238E27FC236}">
                    <a16:creationId xmlns:a16="http://schemas.microsoft.com/office/drawing/2014/main" id="{B6B53FAD-E47F-4413-BD2A-B0F4C4CCDC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9" y="2232"/>
                <a:ext cx="3" cy="7"/>
              </a:xfrm>
              <a:custGeom>
                <a:avLst/>
                <a:gdLst>
                  <a:gd name="T0" fmla="*/ 1 w 15"/>
                  <a:gd name="T1" fmla="*/ 1 h 36"/>
                  <a:gd name="T2" fmla="*/ 0 w 15"/>
                  <a:gd name="T3" fmla="*/ 1 h 36"/>
                  <a:gd name="T4" fmla="*/ 0 w 15"/>
                  <a:gd name="T5" fmla="*/ 1 h 36"/>
                  <a:gd name="T6" fmla="*/ 0 w 15"/>
                  <a:gd name="T7" fmla="*/ 0 h 36"/>
                  <a:gd name="T8" fmla="*/ 0 w 15"/>
                  <a:gd name="T9" fmla="*/ 0 h 36"/>
                  <a:gd name="T10" fmla="*/ 0 w 15"/>
                  <a:gd name="T11" fmla="*/ 0 h 36"/>
                  <a:gd name="T12" fmla="*/ 0 w 15"/>
                  <a:gd name="T13" fmla="*/ 0 h 36"/>
                  <a:gd name="T14" fmla="*/ 0 w 15"/>
                  <a:gd name="T15" fmla="*/ 0 h 36"/>
                  <a:gd name="T16" fmla="*/ 0 w 15"/>
                  <a:gd name="T17" fmla="*/ 1 h 36"/>
                  <a:gd name="T18" fmla="*/ 0 w 15"/>
                  <a:gd name="T19" fmla="*/ 1 h 36"/>
                  <a:gd name="T20" fmla="*/ 0 w 15"/>
                  <a:gd name="T21" fmla="*/ 1 h 36"/>
                  <a:gd name="T22" fmla="*/ 0 w 15"/>
                  <a:gd name="T23" fmla="*/ 1 h 36"/>
                  <a:gd name="T24" fmla="*/ 0 w 15"/>
                  <a:gd name="T25" fmla="*/ 1 h 36"/>
                  <a:gd name="T26" fmla="*/ 1 w 15"/>
                  <a:gd name="T27" fmla="*/ 1 h 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5" h="36">
                    <a:moveTo>
                      <a:pt x="15" y="35"/>
                    </a:moveTo>
                    <a:lnTo>
                      <a:pt x="9" y="28"/>
                    </a:lnTo>
                    <a:lnTo>
                      <a:pt x="4" y="21"/>
                    </a:lnTo>
                    <a:lnTo>
                      <a:pt x="3" y="12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1" y="11"/>
                    </a:lnTo>
                    <a:lnTo>
                      <a:pt x="4" y="23"/>
                    </a:lnTo>
                    <a:lnTo>
                      <a:pt x="6" y="27"/>
                    </a:lnTo>
                    <a:lnTo>
                      <a:pt x="7" y="29"/>
                    </a:lnTo>
                    <a:lnTo>
                      <a:pt x="11" y="34"/>
                    </a:lnTo>
                    <a:lnTo>
                      <a:pt x="12" y="36"/>
                    </a:lnTo>
                    <a:lnTo>
                      <a:pt x="15" y="35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11" name="Freeform 474">
                <a:extLst>
                  <a:ext uri="{FF2B5EF4-FFF2-40B4-BE49-F238E27FC236}">
                    <a16:creationId xmlns:a16="http://schemas.microsoft.com/office/drawing/2014/main" id="{7A08455C-DD80-44D4-9DF6-26D0168346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7" y="2230"/>
                <a:ext cx="2" cy="4"/>
              </a:xfrm>
              <a:custGeom>
                <a:avLst/>
                <a:gdLst>
                  <a:gd name="T0" fmla="*/ 0 w 11"/>
                  <a:gd name="T1" fmla="*/ 1 h 20"/>
                  <a:gd name="T2" fmla="*/ 0 w 11"/>
                  <a:gd name="T3" fmla="*/ 1 h 20"/>
                  <a:gd name="T4" fmla="*/ 0 w 11"/>
                  <a:gd name="T5" fmla="*/ 0 h 20"/>
                  <a:gd name="T6" fmla="*/ 0 w 11"/>
                  <a:gd name="T7" fmla="*/ 0 h 20"/>
                  <a:gd name="T8" fmla="*/ 0 w 11"/>
                  <a:gd name="T9" fmla="*/ 0 h 20"/>
                  <a:gd name="T10" fmla="*/ 0 w 11"/>
                  <a:gd name="T11" fmla="*/ 0 h 20"/>
                  <a:gd name="T12" fmla="*/ 0 w 11"/>
                  <a:gd name="T13" fmla="*/ 0 h 20"/>
                  <a:gd name="T14" fmla="*/ 0 w 11"/>
                  <a:gd name="T15" fmla="*/ 0 h 20"/>
                  <a:gd name="T16" fmla="*/ 0 w 11"/>
                  <a:gd name="T17" fmla="*/ 1 h 20"/>
                  <a:gd name="T18" fmla="*/ 0 w 11"/>
                  <a:gd name="T19" fmla="*/ 1 h 20"/>
                  <a:gd name="T20" fmla="*/ 0 w 11"/>
                  <a:gd name="T21" fmla="*/ 1 h 20"/>
                  <a:gd name="T22" fmla="*/ 0 w 11"/>
                  <a:gd name="T23" fmla="*/ 1 h 2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1" h="20">
                    <a:moveTo>
                      <a:pt x="11" y="19"/>
                    </a:moveTo>
                    <a:lnTo>
                      <a:pt x="6" y="13"/>
                    </a:lnTo>
                    <a:lnTo>
                      <a:pt x="3" y="10"/>
                    </a:lnTo>
                    <a:lnTo>
                      <a:pt x="1" y="4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1" y="7"/>
                    </a:lnTo>
                    <a:lnTo>
                      <a:pt x="3" y="11"/>
                    </a:lnTo>
                    <a:lnTo>
                      <a:pt x="4" y="13"/>
                    </a:lnTo>
                    <a:lnTo>
                      <a:pt x="6" y="17"/>
                    </a:lnTo>
                    <a:lnTo>
                      <a:pt x="9" y="20"/>
                    </a:lnTo>
                    <a:lnTo>
                      <a:pt x="11" y="19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12" name="Freeform 475">
                <a:extLst>
                  <a:ext uri="{FF2B5EF4-FFF2-40B4-BE49-F238E27FC236}">
                    <a16:creationId xmlns:a16="http://schemas.microsoft.com/office/drawing/2014/main" id="{670C9727-813D-4453-80DA-ED38EFB1F4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4" y="2236"/>
                <a:ext cx="9" cy="1"/>
              </a:xfrm>
              <a:custGeom>
                <a:avLst/>
                <a:gdLst>
                  <a:gd name="T0" fmla="*/ 2 w 47"/>
                  <a:gd name="T1" fmla="*/ 0 h 6"/>
                  <a:gd name="T2" fmla="*/ 1 w 47"/>
                  <a:gd name="T3" fmla="*/ 0 h 6"/>
                  <a:gd name="T4" fmla="*/ 1 w 47"/>
                  <a:gd name="T5" fmla="*/ 0 h 6"/>
                  <a:gd name="T6" fmla="*/ 0 w 47"/>
                  <a:gd name="T7" fmla="*/ 0 h 6"/>
                  <a:gd name="T8" fmla="*/ 0 w 47"/>
                  <a:gd name="T9" fmla="*/ 0 h 6"/>
                  <a:gd name="T10" fmla="*/ 0 w 47"/>
                  <a:gd name="T11" fmla="*/ 0 h 6"/>
                  <a:gd name="T12" fmla="*/ 1 w 47"/>
                  <a:gd name="T13" fmla="*/ 0 h 6"/>
                  <a:gd name="T14" fmla="*/ 1 w 47"/>
                  <a:gd name="T15" fmla="*/ 0 h 6"/>
                  <a:gd name="T16" fmla="*/ 1 w 47"/>
                  <a:gd name="T17" fmla="*/ 0 h 6"/>
                  <a:gd name="T18" fmla="*/ 2 w 47"/>
                  <a:gd name="T19" fmla="*/ 0 h 6"/>
                  <a:gd name="T20" fmla="*/ 2 w 47"/>
                  <a:gd name="T21" fmla="*/ 0 h 6"/>
                  <a:gd name="T22" fmla="*/ 2 w 47"/>
                  <a:gd name="T23" fmla="*/ 0 h 6"/>
                  <a:gd name="T24" fmla="*/ 2 w 47"/>
                  <a:gd name="T25" fmla="*/ 0 h 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7" h="6">
                    <a:moveTo>
                      <a:pt x="45" y="0"/>
                    </a:moveTo>
                    <a:lnTo>
                      <a:pt x="36" y="3"/>
                    </a:lnTo>
                    <a:lnTo>
                      <a:pt x="27" y="4"/>
                    </a:lnTo>
                    <a:lnTo>
                      <a:pt x="13" y="3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17" y="5"/>
                    </a:lnTo>
                    <a:lnTo>
                      <a:pt x="26" y="6"/>
                    </a:lnTo>
                    <a:lnTo>
                      <a:pt x="39" y="5"/>
                    </a:lnTo>
                    <a:lnTo>
                      <a:pt x="45" y="5"/>
                    </a:lnTo>
                    <a:lnTo>
                      <a:pt x="45" y="4"/>
                    </a:lnTo>
                    <a:lnTo>
                      <a:pt x="47" y="1"/>
                    </a:lnTo>
                    <a:lnTo>
                      <a:pt x="45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13" name="Freeform 476">
                <a:extLst>
                  <a:ext uri="{FF2B5EF4-FFF2-40B4-BE49-F238E27FC236}">
                    <a16:creationId xmlns:a16="http://schemas.microsoft.com/office/drawing/2014/main" id="{EE0EBBB2-0F21-4316-B7BE-EDC089933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2" y="2240"/>
                <a:ext cx="13" cy="2"/>
              </a:xfrm>
              <a:custGeom>
                <a:avLst/>
                <a:gdLst>
                  <a:gd name="T0" fmla="*/ 2 w 66"/>
                  <a:gd name="T1" fmla="*/ 0 h 7"/>
                  <a:gd name="T2" fmla="*/ 2 w 66"/>
                  <a:gd name="T3" fmla="*/ 0 h 7"/>
                  <a:gd name="T4" fmla="*/ 1 w 66"/>
                  <a:gd name="T5" fmla="*/ 0 h 7"/>
                  <a:gd name="T6" fmla="*/ 1 w 66"/>
                  <a:gd name="T7" fmla="*/ 0 h 7"/>
                  <a:gd name="T8" fmla="*/ 0 w 66"/>
                  <a:gd name="T9" fmla="*/ 0 h 7"/>
                  <a:gd name="T10" fmla="*/ 0 w 66"/>
                  <a:gd name="T11" fmla="*/ 0 h 7"/>
                  <a:gd name="T12" fmla="*/ 0 w 66"/>
                  <a:gd name="T13" fmla="*/ 1 h 7"/>
                  <a:gd name="T14" fmla="*/ 0 w 66"/>
                  <a:gd name="T15" fmla="*/ 1 h 7"/>
                  <a:gd name="T16" fmla="*/ 1 w 66"/>
                  <a:gd name="T17" fmla="*/ 0 h 7"/>
                  <a:gd name="T18" fmla="*/ 1 w 66"/>
                  <a:gd name="T19" fmla="*/ 1 h 7"/>
                  <a:gd name="T20" fmla="*/ 1 w 66"/>
                  <a:gd name="T21" fmla="*/ 0 h 7"/>
                  <a:gd name="T22" fmla="*/ 2 w 66"/>
                  <a:gd name="T23" fmla="*/ 0 h 7"/>
                  <a:gd name="T24" fmla="*/ 2 w 66"/>
                  <a:gd name="T25" fmla="*/ 0 h 7"/>
                  <a:gd name="T26" fmla="*/ 3 w 66"/>
                  <a:gd name="T27" fmla="*/ 0 h 7"/>
                  <a:gd name="T28" fmla="*/ 3 w 66"/>
                  <a:gd name="T29" fmla="*/ 0 h 7"/>
                  <a:gd name="T30" fmla="*/ 2 w 66"/>
                  <a:gd name="T31" fmla="*/ 0 h 7"/>
                  <a:gd name="T32" fmla="*/ 2 w 66"/>
                  <a:gd name="T33" fmla="*/ 0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6" h="7">
                    <a:moveTo>
                      <a:pt x="60" y="0"/>
                    </a:moveTo>
                    <a:lnTo>
                      <a:pt x="50" y="2"/>
                    </a:lnTo>
                    <a:lnTo>
                      <a:pt x="38" y="3"/>
                    </a:lnTo>
                    <a:lnTo>
                      <a:pt x="14" y="3"/>
                    </a:lnTo>
                    <a:lnTo>
                      <a:pt x="5" y="4"/>
                    </a:lnTo>
                    <a:lnTo>
                      <a:pt x="3" y="5"/>
                    </a:lnTo>
                    <a:lnTo>
                      <a:pt x="0" y="7"/>
                    </a:lnTo>
                    <a:lnTo>
                      <a:pt x="8" y="7"/>
                    </a:lnTo>
                    <a:lnTo>
                      <a:pt x="16" y="5"/>
                    </a:lnTo>
                    <a:lnTo>
                      <a:pt x="25" y="7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62" y="4"/>
                    </a:lnTo>
                    <a:lnTo>
                      <a:pt x="65" y="3"/>
                    </a:lnTo>
                    <a:lnTo>
                      <a:pt x="66" y="2"/>
                    </a:lnTo>
                    <a:lnTo>
                      <a:pt x="63" y="1"/>
                    </a:lnTo>
                    <a:lnTo>
                      <a:pt x="60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14" name="Freeform 477">
                <a:extLst>
                  <a:ext uri="{FF2B5EF4-FFF2-40B4-BE49-F238E27FC236}">
                    <a16:creationId xmlns:a16="http://schemas.microsoft.com/office/drawing/2014/main" id="{7296E34C-EE9A-4F2D-9262-AE828B8E51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2" y="2189"/>
                <a:ext cx="27" cy="75"/>
              </a:xfrm>
              <a:custGeom>
                <a:avLst/>
                <a:gdLst>
                  <a:gd name="T0" fmla="*/ 2 w 134"/>
                  <a:gd name="T1" fmla="*/ 13 h 377"/>
                  <a:gd name="T2" fmla="*/ 2 w 134"/>
                  <a:gd name="T3" fmla="*/ 14 h 377"/>
                  <a:gd name="T4" fmla="*/ 3 w 134"/>
                  <a:gd name="T5" fmla="*/ 13 h 377"/>
                  <a:gd name="T6" fmla="*/ 3 w 134"/>
                  <a:gd name="T7" fmla="*/ 12 h 377"/>
                  <a:gd name="T8" fmla="*/ 3 w 134"/>
                  <a:gd name="T9" fmla="*/ 12 h 377"/>
                  <a:gd name="T10" fmla="*/ 4 w 134"/>
                  <a:gd name="T11" fmla="*/ 11 h 377"/>
                  <a:gd name="T12" fmla="*/ 4 w 134"/>
                  <a:gd name="T13" fmla="*/ 11 h 377"/>
                  <a:gd name="T14" fmla="*/ 4 w 134"/>
                  <a:gd name="T15" fmla="*/ 10 h 377"/>
                  <a:gd name="T16" fmla="*/ 4 w 134"/>
                  <a:gd name="T17" fmla="*/ 9 h 377"/>
                  <a:gd name="T18" fmla="*/ 5 w 134"/>
                  <a:gd name="T19" fmla="*/ 8 h 377"/>
                  <a:gd name="T20" fmla="*/ 5 w 134"/>
                  <a:gd name="T21" fmla="*/ 8 h 377"/>
                  <a:gd name="T22" fmla="*/ 4 w 134"/>
                  <a:gd name="T23" fmla="*/ 8 h 377"/>
                  <a:gd name="T24" fmla="*/ 5 w 134"/>
                  <a:gd name="T25" fmla="*/ 7 h 377"/>
                  <a:gd name="T26" fmla="*/ 5 w 134"/>
                  <a:gd name="T27" fmla="*/ 5 h 377"/>
                  <a:gd name="T28" fmla="*/ 5 w 134"/>
                  <a:gd name="T29" fmla="*/ 4 h 377"/>
                  <a:gd name="T30" fmla="*/ 5 w 134"/>
                  <a:gd name="T31" fmla="*/ 3 h 377"/>
                  <a:gd name="T32" fmla="*/ 5 w 134"/>
                  <a:gd name="T33" fmla="*/ 1 h 377"/>
                  <a:gd name="T34" fmla="*/ 4 w 134"/>
                  <a:gd name="T35" fmla="*/ 1 h 377"/>
                  <a:gd name="T36" fmla="*/ 3 w 134"/>
                  <a:gd name="T37" fmla="*/ 2 h 377"/>
                  <a:gd name="T38" fmla="*/ 2 w 134"/>
                  <a:gd name="T39" fmla="*/ 4 h 377"/>
                  <a:gd name="T40" fmla="*/ 2 w 134"/>
                  <a:gd name="T41" fmla="*/ 4 h 377"/>
                  <a:gd name="T42" fmla="*/ 2 w 134"/>
                  <a:gd name="T43" fmla="*/ 3 h 377"/>
                  <a:gd name="T44" fmla="*/ 2 w 134"/>
                  <a:gd name="T45" fmla="*/ 5 h 377"/>
                  <a:gd name="T46" fmla="*/ 2 w 134"/>
                  <a:gd name="T47" fmla="*/ 6 h 377"/>
                  <a:gd name="T48" fmla="*/ 1 w 134"/>
                  <a:gd name="T49" fmla="*/ 6 h 377"/>
                  <a:gd name="T50" fmla="*/ 1 w 134"/>
                  <a:gd name="T51" fmla="*/ 5 h 377"/>
                  <a:gd name="T52" fmla="*/ 1 w 134"/>
                  <a:gd name="T53" fmla="*/ 6 h 377"/>
                  <a:gd name="T54" fmla="*/ 1 w 134"/>
                  <a:gd name="T55" fmla="*/ 7 h 377"/>
                  <a:gd name="T56" fmla="*/ 1 w 134"/>
                  <a:gd name="T57" fmla="*/ 8 h 377"/>
                  <a:gd name="T58" fmla="*/ 0 w 134"/>
                  <a:gd name="T59" fmla="*/ 8 h 377"/>
                  <a:gd name="T60" fmla="*/ 0 w 134"/>
                  <a:gd name="T61" fmla="*/ 9 h 377"/>
                  <a:gd name="T62" fmla="*/ 0 w 134"/>
                  <a:gd name="T63" fmla="*/ 10 h 377"/>
                  <a:gd name="T64" fmla="*/ 0 w 134"/>
                  <a:gd name="T65" fmla="*/ 11 h 377"/>
                  <a:gd name="T66" fmla="*/ 0 w 134"/>
                  <a:gd name="T67" fmla="*/ 11 h 377"/>
                  <a:gd name="T68" fmla="*/ 0 w 134"/>
                  <a:gd name="T69" fmla="*/ 11 h 377"/>
                  <a:gd name="T70" fmla="*/ 0 w 134"/>
                  <a:gd name="T71" fmla="*/ 12 h 377"/>
                  <a:gd name="T72" fmla="*/ 1 w 134"/>
                  <a:gd name="T73" fmla="*/ 13 h 377"/>
                  <a:gd name="T74" fmla="*/ 1 w 134"/>
                  <a:gd name="T75" fmla="*/ 14 h 377"/>
                  <a:gd name="T76" fmla="*/ 1 w 134"/>
                  <a:gd name="T77" fmla="*/ 15 h 377"/>
                  <a:gd name="T78" fmla="*/ 1 w 134"/>
                  <a:gd name="T79" fmla="*/ 15 h 37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34" h="377">
                    <a:moveTo>
                      <a:pt x="38" y="360"/>
                    </a:moveTo>
                    <a:lnTo>
                      <a:pt x="44" y="333"/>
                    </a:lnTo>
                    <a:lnTo>
                      <a:pt x="47" y="336"/>
                    </a:lnTo>
                    <a:lnTo>
                      <a:pt x="56" y="346"/>
                    </a:lnTo>
                    <a:lnTo>
                      <a:pt x="64" y="344"/>
                    </a:lnTo>
                    <a:lnTo>
                      <a:pt x="67" y="338"/>
                    </a:lnTo>
                    <a:lnTo>
                      <a:pt x="69" y="319"/>
                    </a:lnTo>
                    <a:lnTo>
                      <a:pt x="66" y="311"/>
                    </a:lnTo>
                    <a:lnTo>
                      <a:pt x="66" y="305"/>
                    </a:lnTo>
                    <a:lnTo>
                      <a:pt x="80" y="302"/>
                    </a:lnTo>
                    <a:lnTo>
                      <a:pt x="84" y="302"/>
                    </a:lnTo>
                    <a:lnTo>
                      <a:pt x="96" y="285"/>
                    </a:lnTo>
                    <a:lnTo>
                      <a:pt x="96" y="279"/>
                    </a:lnTo>
                    <a:lnTo>
                      <a:pt x="96" y="271"/>
                    </a:lnTo>
                    <a:lnTo>
                      <a:pt x="92" y="252"/>
                    </a:lnTo>
                    <a:lnTo>
                      <a:pt x="95" y="244"/>
                    </a:lnTo>
                    <a:lnTo>
                      <a:pt x="104" y="238"/>
                    </a:lnTo>
                    <a:lnTo>
                      <a:pt x="110" y="229"/>
                    </a:lnTo>
                    <a:lnTo>
                      <a:pt x="117" y="214"/>
                    </a:lnTo>
                    <a:lnTo>
                      <a:pt x="118" y="209"/>
                    </a:lnTo>
                    <a:lnTo>
                      <a:pt x="121" y="195"/>
                    </a:lnTo>
                    <a:lnTo>
                      <a:pt x="121" y="189"/>
                    </a:lnTo>
                    <a:lnTo>
                      <a:pt x="111" y="198"/>
                    </a:lnTo>
                    <a:lnTo>
                      <a:pt x="107" y="197"/>
                    </a:lnTo>
                    <a:lnTo>
                      <a:pt x="106" y="185"/>
                    </a:lnTo>
                    <a:lnTo>
                      <a:pt x="112" y="167"/>
                    </a:lnTo>
                    <a:lnTo>
                      <a:pt x="123" y="144"/>
                    </a:lnTo>
                    <a:lnTo>
                      <a:pt x="131" y="124"/>
                    </a:lnTo>
                    <a:lnTo>
                      <a:pt x="134" y="99"/>
                    </a:lnTo>
                    <a:lnTo>
                      <a:pt x="132" y="91"/>
                    </a:lnTo>
                    <a:lnTo>
                      <a:pt x="126" y="93"/>
                    </a:lnTo>
                    <a:lnTo>
                      <a:pt x="121" y="76"/>
                    </a:lnTo>
                    <a:lnTo>
                      <a:pt x="122" y="54"/>
                    </a:lnTo>
                    <a:lnTo>
                      <a:pt x="114" y="21"/>
                    </a:lnTo>
                    <a:lnTo>
                      <a:pt x="103" y="0"/>
                    </a:lnTo>
                    <a:lnTo>
                      <a:pt x="92" y="19"/>
                    </a:lnTo>
                    <a:lnTo>
                      <a:pt x="85" y="28"/>
                    </a:lnTo>
                    <a:lnTo>
                      <a:pt x="72" y="51"/>
                    </a:lnTo>
                    <a:lnTo>
                      <a:pt x="66" y="72"/>
                    </a:lnTo>
                    <a:lnTo>
                      <a:pt x="60" y="88"/>
                    </a:lnTo>
                    <a:lnTo>
                      <a:pt x="60" y="87"/>
                    </a:lnTo>
                    <a:lnTo>
                      <a:pt x="58" y="88"/>
                    </a:lnTo>
                    <a:lnTo>
                      <a:pt x="55" y="81"/>
                    </a:lnTo>
                    <a:lnTo>
                      <a:pt x="50" y="87"/>
                    </a:lnTo>
                    <a:lnTo>
                      <a:pt x="47" y="100"/>
                    </a:lnTo>
                    <a:lnTo>
                      <a:pt x="43" y="116"/>
                    </a:lnTo>
                    <a:lnTo>
                      <a:pt x="41" y="130"/>
                    </a:lnTo>
                    <a:lnTo>
                      <a:pt x="39" y="140"/>
                    </a:lnTo>
                    <a:lnTo>
                      <a:pt x="36" y="144"/>
                    </a:lnTo>
                    <a:lnTo>
                      <a:pt x="33" y="146"/>
                    </a:lnTo>
                    <a:lnTo>
                      <a:pt x="28" y="134"/>
                    </a:lnTo>
                    <a:lnTo>
                      <a:pt x="26" y="121"/>
                    </a:lnTo>
                    <a:lnTo>
                      <a:pt x="20" y="133"/>
                    </a:lnTo>
                    <a:lnTo>
                      <a:pt x="19" y="147"/>
                    </a:lnTo>
                    <a:lnTo>
                      <a:pt x="18" y="160"/>
                    </a:lnTo>
                    <a:lnTo>
                      <a:pt x="21" y="173"/>
                    </a:lnTo>
                    <a:lnTo>
                      <a:pt x="21" y="183"/>
                    </a:lnTo>
                    <a:lnTo>
                      <a:pt x="20" y="201"/>
                    </a:lnTo>
                    <a:lnTo>
                      <a:pt x="15" y="209"/>
                    </a:lnTo>
                    <a:lnTo>
                      <a:pt x="7" y="194"/>
                    </a:lnTo>
                    <a:lnTo>
                      <a:pt x="0" y="200"/>
                    </a:lnTo>
                    <a:lnTo>
                      <a:pt x="0" y="215"/>
                    </a:lnTo>
                    <a:lnTo>
                      <a:pt x="5" y="229"/>
                    </a:lnTo>
                    <a:lnTo>
                      <a:pt x="8" y="245"/>
                    </a:lnTo>
                    <a:lnTo>
                      <a:pt x="9" y="253"/>
                    </a:lnTo>
                    <a:lnTo>
                      <a:pt x="12" y="271"/>
                    </a:lnTo>
                    <a:lnTo>
                      <a:pt x="13" y="287"/>
                    </a:lnTo>
                    <a:lnTo>
                      <a:pt x="9" y="277"/>
                    </a:lnTo>
                    <a:lnTo>
                      <a:pt x="4" y="275"/>
                    </a:lnTo>
                    <a:lnTo>
                      <a:pt x="1" y="276"/>
                    </a:lnTo>
                    <a:lnTo>
                      <a:pt x="1" y="293"/>
                    </a:lnTo>
                    <a:lnTo>
                      <a:pt x="8" y="308"/>
                    </a:lnTo>
                    <a:lnTo>
                      <a:pt x="18" y="327"/>
                    </a:lnTo>
                    <a:lnTo>
                      <a:pt x="35" y="334"/>
                    </a:lnTo>
                    <a:lnTo>
                      <a:pt x="33" y="345"/>
                    </a:lnTo>
                    <a:lnTo>
                      <a:pt x="28" y="358"/>
                    </a:lnTo>
                    <a:lnTo>
                      <a:pt x="27" y="369"/>
                    </a:lnTo>
                    <a:lnTo>
                      <a:pt x="30" y="376"/>
                    </a:lnTo>
                    <a:lnTo>
                      <a:pt x="35" y="377"/>
                    </a:lnTo>
                    <a:lnTo>
                      <a:pt x="37" y="373"/>
                    </a:lnTo>
                    <a:lnTo>
                      <a:pt x="38" y="36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15" name="Freeform 478">
                <a:extLst>
                  <a:ext uri="{FF2B5EF4-FFF2-40B4-BE49-F238E27FC236}">
                    <a16:creationId xmlns:a16="http://schemas.microsoft.com/office/drawing/2014/main" id="{19679D7D-984C-41E2-B966-E918C1AAD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8" y="2195"/>
                <a:ext cx="13" cy="69"/>
              </a:xfrm>
              <a:custGeom>
                <a:avLst/>
                <a:gdLst>
                  <a:gd name="T0" fmla="*/ 0 w 68"/>
                  <a:gd name="T1" fmla="*/ 14 h 344"/>
                  <a:gd name="T2" fmla="*/ 0 w 68"/>
                  <a:gd name="T3" fmla="*/ 12 h 344"/>
                  <a:gd name="T4" fmla="*/ 1 w 68"/>
                  <a:gd name="T5" fmla="*/ 10 h 344"/>
                  <a:gd name="T6" fmla="*/ 2 w 68"/>
                  <a:gd name="T7" fmla="*/ 6 h 344"/>
                  <a:gd name="T8" fmla="*/ 2 w 68"/>
                  <a:gd name="T9" fmla="*/ 5 h 344"/>
                  <a:gd name="T10" fmla="*/ 2 w 68"/>
                  <a:gd name="T11" fmla="*/ 4 h 344"/>
                  <a:gd name="T12" fmla="*/ 2 w 68"/>
                  <a:gd name="T13" fmla="*/ 3 h 344"/>
                  <a:gd name="T14" fmla="*/ 2 w 68"/>
                  <a:gd name="T15" fmla="*/ 1 h 344"/>
                  <a:gd name="T16" fmla="*/ 2 w 68"/>
                  <a:gd name="T17" fmla="*/ 0 h 344"/>
                  <a:gd name="T18" fmla="*/ 2 w 68"/>
                  <a:gd name="T19" fmla="*/ 0 h 344"/>
                  <a:gd name="T20" fmla="*/ 2 w 68"/>
                  <a:gd name="T21" fmla="*/ 2 h 344"/>
                  <a:gd name="T22" fmla="*/ 2 w 68"/>
                  <a:gd name="T23" fmla="*/ 4 h 344"/>
                  <a:gd name="T24" fmla="*/ 2 w 68"/>
                  <a:gd name="T25" fmla="*/ 6 h 344"/>
                  <a:gd name="T26" fmla="*/ 1 w 68"/>
                  <a:gd name="T27" fmla="*/ 8 h 344"/>
                  <a:gd name="T28" fmla="*/ 1 w 68"/>
                  <a:gd name="T29" fmla="*/ 10 h 344"/>
                  <a:gd name="T30" fmla="*/ 0 w 68"/>
                  <a:gd name="T31" fmla="*/ 12 h 344"/>
                  <a:gd name="T32" fmla="*/ 0 w 68"/>
                  <a:gd name="T33" fmla="*/ 14 h 344"/>
                  <a:gd name="T34" fmla="*/ 0 w 68"/>
                  <a:gd name="T35" fmla="*/ 14 h 344"/>
                  <a:gd name="T36" fmla="*/ 0 w 68"/>
                  <a:gd name="T37" fmla="*/ 14 h 344"/>
                  <a:gd name="T38" fmla="*/ 0 w 68"/>
                  <a:gd name="T39" fmla="*/ 14 h 34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8" h="344">
                    <a:moveTo>
                      <a:pt x="6" y="341"/>
                    </a:moveTo>
                    <a:lnTo>
                      <a:pt x="11" y="306"/>
                    </a:lnTo>
                    <a:lnTo>
                      <a:pt x="26" y="239"/>
                    </a:lnTo>
                    <a:lnTo>
                      <a:pt x="43" y="148"/>
                    </a:lnTo>
                    <a:lnTo>
                      <a:pt x="47" y="129"/>
                    </a:lnTo>
                    <a:lnTo>
                      <a:pt x="51" y="106"/>
                    </a:lnTo>
                    <a:lnTo>
                      <a:pt x="56" y="81"/>
                    </a:lnTo>
                    <a:lnTo>
                      <a:pt x="64" y="33"/>
                    </a:lnTo>
                    <a:lnTo>
                      <a:pt x="67" y="11"/>
                    </a:lnTo>
                    <a:lnTo>
                      <a:pt x="68" y="0"/>
                    </a:lnTo>
                    <a:lnTo>
                      <a:pt x="59" y="55"/>
                    </a:lnTo>
                    <a:lnTo>
                      <a:pt x="51" y="94"/>
                    </a:lnTo>
                    <a:lnTo>
                      <a:pt x="40" y="148"/>
                    </a:lnTo>
                    <a:lnTo>
                      <a:pt x="28" y="200"/>
                    </a:lnTo>
                    <a:lnTo>
                      <a:pt x="16" y="261"/>
                    </a:lnTo>
                    <a:lnTo>
                      <a:pt x="8" y="303"/>
                    </a:lnTo>
                    <a:lnTo>
                      <a:pt x="0" y="341"/>
                    </a:lnTo>
                    <a:lnTo>
                      <a:pt x="1" y="343"/>
                    </a:lnTo>
                    <a:lnTo>
                      <a:pt x="4" y="344"/>
                    </a:lnTo>
                    <a:lnTo>
                      <a:pt x="6" y="341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16" name="Freeform 479">
                <a:extLst>
                  <a:ext uri="{FF2B5EF4-FFF2-40B4-BE49-F238E27FC236}">
                    <a16:creationId xmlns:a16="http://schemas.microsoft.com/office/drawing/2014/main" id="{AEAE83DB-E99B-4EA7-9B2A-8FEAC4807B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1" y="2245"/>
                <a:ext cx="7" cy="4"/>
              </a:xfrm>
              <a:custGeom>
                <a:avLst/>
                <a:gdLst>
                  <a:gd name="T0" fmla="*/ 0 w 36"/>
                  <a:gd name="T1" fmla="*/ 1 h 20"/>
                  <a:gd name="T2" fmla="*/ 0 w 36"/>
                  <a:gd name="T3" fmla="*/ 0 h 20"/>
                  <a:gd name="T4" fmla="*/ 1 w 36"/>
                  <a:gd name="T5" fmla="*/ 0 h 20"/>
                  <a:gd name="T6" fmla="*/ 1 w 36"/>
                  <a:gd name="T7" fmla="*/ 0 h 20"/>
                  <a:gd name="T8" fmla="*/ 1 w 36"/>
                  <a:gd name="T9" fmla="*/ 0 h 20"/>
                  <a:gd name="T10" fmla="*/ 1 w 36"/>
                  <a:gd name="T11" fmla="*/ 0 h 20"/>
                  <a:gd name="T12" fmla="*/ 0 w 36"/>
                  <a:gd name="T13" fmla="*/ 0 h 20"/>
                  <a:gd name="T14" fmla="*/ 0 w 36"/>
                  <a:gd name="T15" fmla="*/ 1 h 20"/>
                  <a:gd name="T16" fmla="*/ 0 w 36"/>
                  <a:gd name="T17" fmla="*/ 1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6" h="20">
                    <a:moveTo>
                      <a:pt x="0" y="20"/>
                    </a:moveTo>
                    <a:lnTo>
                      <a:pt x="11" y="8"/>
                    </a:lnTo>
                    <a:lnTo>
                      <a:pt x="23" y="1"/>
                    </a:lnTo>
                    <a:lnTo>
                      <a:pt x="32" y="2"/>
                    </a:lnTo>
                    <a:lnTo>
                      <a:pt x="36" y="0"/>
                    </a:lnTo>
                    <a:lnTo>
                      <a:pt x="21" y="0"/>
                    </a:lnTo>
                    <a:lnTo>
                      <a:pt x="8" y="9"/>
                    </a:lnTo>
                    <a:lnTo>
                      <a:pt x="0" y="16"/>
                    </a:lnTo>
                    <a:lnTo>
                      <a:pt x="0" y="2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17" name="Freeform 480">
                <a:extLst>
                  <a:ext uri="{FF2B5EF4-FFF2-40B4-BE49-F238E27FC236}">
                    <a16:creationId xmlns:a16="http://schemas.microsoft.com/office/drawing/2014/main" id="{DF472195-8590-4AC1-AC85-E87091FA90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3" y="2233"/>
                <a:ext cx="8" cy="6"/>
              </a:xfrm>
              <a:custGeom>
                <a:avLst/>
                <a:gdLst>
                  <a:gd name="T0" fmla="*/ 0 w 40"/>
                  <a:gd name="T1" fmla="*/ 1 h 34"/>
                  <a:gd name="T2" fmla="*/ 0 w 40"/>
                  <a:gd name="T3" fmla="*/ 1 h 34"/>
                  <a:gd name="T4" fmla="*/ 1 w 40"/>
                  <a:gd name="T5" fmla="*/ 1 h 34"/>
                  <a:gd name="T6" fmla="*/ 1 w 40"/>
                  <a:gd name="T7" fmla="*/ 0 h 34"/>
                  <a:gd name="T8" fmla="*/ 2 w 40"/>
                  <a:gd name="T9" fmla="*/ 0 h 34"/>
                  <a:gd name="T10" fmla="*/ 2 w 40"/>
                  <a:gd name="T11" fmla="*/ 0 h 34"/>
                  <a:gd name="T12" fmla="*/ 1 w 40"/>
                  <a:gd name="T13" fmla="*/ 0 h 34"/>
                  <a:gd name="T14" fmla="*/ 1 w 40"/>
                  <a:gd name="T15" fmla="*/ 0 h 34"/>
                  <a:gd name="T16" fmla="*/ 1 w 40"/>
                  <a:gd name="T17" fmla="*/ 1 h 34"/>
                  <a:gd name="T18" fmla="*/ 0 w 40"/>
                  <a:gd name="T19" fmla="*/ 1 h 34"/>
                  <a:gd name="T20" fmla="*/ 0 w 40"/>
                  <a:gd name="T21" fmla="*/ 1 h 34"/>
                  <a:gd name="T22" fmla="*/ 0 w 40"/>
                  <a:gd name="T23" fmla="*/ 1 h 34"/>
                  <a:gd name="T24" fmla="*/ 0 w 40"/>
                  <a:gd name="T25" fmla="*/ 1 h 34"/>
                  <a:gd name="T26" fmla="*/ 0 w 40"/>
                  <a:gd name="T27" fmla="*/ 1 h 3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0" h="34">
                    <a:moveTo>
                      <a:pt x="2" y="34"/>
                    </a:moveTo>
                    <a:lnTo>
                      <a:pt x="10" y="23"/>
                    </a:lnTo>
                    <a:lnTo>
                      <a:pt x="16" y="15"/>
                    </a:lnTo>
                    <a:lnTo>
                      <a:pt x="27" y="11"/>
                    </a:lnTo>
                    <a:lnTo>
                      <a:pt x="38" y="3"/>
                    </a:lnTo>
                    <a:lnTo>
                      <a:pt x="40" y="0"/>
                    </a:lnTo>
                    <a:lnTo>
                      <a:pt x="31" y="4"/>
                    </a:lnTo>
                    <a:lnTo>
                      <a:pt x="27" y="6"/>
                    </a:lnTo>
                    <a:lnTo>
                      <a:pt x="13" y="16"/>
                    </a:lnTo>
                    <a:lnTo>
                      <a:pt x="11" y="18"/>
                    </a:lnTo>
                    <a:lnTo>
                      <a:pt x="8" y="21"/>
                    </a:lnTo>
                    <a:lnTo>
                      <a:pt x="2" y="29"/>
                    </a:lnTo>
                    <a:lnTo>
                      <a:pt x="0" y="32"/>
                    </a:lnTo>
                    <a:lnTo>
                      <a:pt x="2" y="3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18" name="Freeform 481">
                <a:extLst>
                  <a:ext uri="{FF2B5EF4-FFF2-40B4-BE49-F238E27FC236}">
                    <a16:creationId xmlns:a16="http://schemas.microsoft.com/office/drawing/2014/main" id="{ECCBBEC7-0C4C-44DB-B6B4-569AC5A69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9" y="2213"/>
                <a:ext cx="4" cy="5"/>
              </a:xfrm>
              <a:custGeom>
                <a:avLst/>
                <a:gdLst>
                  <a:gd name="T0" fmla="*/ 0 w 20"/>
                  <a:gd name="T1" fmla="*/ 1 h 23"/>
                  <a:gd name="T2" fmla="*/ 0 w 20"/>
                  <a:gd name="T3" fmla="*/ 1 h 23"/>
                  <a:gd name="T4" fmla="*/ 0 w 20"/>
                  <a:gd name="T5" fmla="*/ 0 h 23"/>
                  <a:gd name="T6" fmla="*/ 1 w 20"/>
                  <a:gd name="T7" fmla="*/ 0 h 23"/>
                  <a:gd name="T8" fmla="*/ 1 w 20"/>
                  <a:gd name="T9" fmla="*/ 0 h 23"/>
                  <a:gd name="T10" fmla="*/ 1 w 20"/>
                  <a:gd name="T11" fmla="*/ 0 h 23"/>
                  <a:gd name="T12" fmla="*/ 1 w 20"/>
                  <a:gd name="T13" fmla="*/ 0 h 23"/>
                  <a:gd name="T14" fmla="*/ 0 w 20"/>
                  <a:gd name="T15" fmla="*/ 0 h 23"/>
                  <a:gd name="T16" fmla="*/ 0 w 20"/>
                  <a:gd name="T17" fmla="*/ 0 h 23"/>
                  <a:gd name="T18" fmla="*/ 0 w 20"/>
                  <a:gd name="T19" fmla="*/ 1 h 23"/>
                  <a:gd name="T20" fmla="*/ 0 w 20"/>
                  <a:gd name="T21" fmla="*/ 1 h 23"/>
                  <a:gd name="T22" fmla="*/ 0 w 20"/>
                  <a:gd name="T23" fmla="*/ 1 h 2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0" h="23">
                    <a:moveTo>
                      <a:pt x="1" y="23"/>
                    </a:moveTo>
                    <a:lnTo>
                      <a:pt x="5" y="14"/>
                    </a:lnTo>
                    <a:lnTo>
                      <a:pt x="10" y="8"/>
                    </a:lnTo>
                    <a:lnTo>
                      <a:pt x="17" y="3"/>
                    </a:lnTo>
                    <a:lnTo>
                      <a:pt x="20" y="2"/>
                    </a:lnTo>
                    <a:lnTo>
                      <a:pt x="18" y="0"/>
                    </a:lnTo>
                    <a:lnTo>
                      <a:pt x="13" y="3"/>
                    </a:lnTo>
                    <a:lnTo>
                      <a:pt x="9" y="7"/>
                    </a:lnTo>
                    <a:lnTo>
                      <a:pt x="5" y="11"/>
                    </a:lnTo>
                    <a:lnTo>
                      <a:pt x="3" y="16"/>
                    </a:lnTo>
                    <a:lnTo>
                      <a:pt x="0" y="20"/>
                    </a:lnTo>
                    <a:lnTo>
                      <a:pt x="1" y="23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19" name="Freeform 482">
                <a:extLst>
                  <a:ext uri="{FF2B5EF4-FFF2-40B4-BE49-F238E27FC236}">
                    <a16:creationId xmlns:a16="http://schemas.microsoft.com/office/drawing/2014/main" id="{8AA380F6-A09E-4066-AD87-5150AD3D16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5" y="2210"/>
                <a:ext cx="2" cy="16"/>
              </a:xfrm>
              <a:custGeom>
                <a:avLst/>
                <a:gdLst>
                  <a:gd name="T0" fmla="*/ 1 w 8"/>
                  <a:gd name="T1" fmla="*/ 3 h 77"/>
                  <a:gd name="T2" fmla="*/ 0 w 8"/>
                  <a:gd name="T3" fmla="*/ 2 h 77"/>
                  <a:gd name="T4" fmla="*/ 0 w 8"/>
                  <a:gd name="T5" fmla="*/ 2 h 77"/>
                  <a:gd name="T6" fmla="*/ 0 w 8"/>
                  <a:gd name="T7" fmla="*/ 1 h 77"/>
                  <a:gd name="T8" fmla="*/ 0 w 8"/>
                  <a:gd name="T9" fmla="*/ 0 h 77"/>
                  <a:gd name="T10" fmla="*/ 0 w 8"/>
                  <a:gd name="T11" fmla="*/ 0 h 77"/>
                  <a:gd name="T12" fmla="*/ 0 w 8"/>
                  <a:gd name="T13" fmla="*/ 1 h 77"/>
                  <a:gd name="T14" fmla="*/ 0 w 8"/>
                  <a:gd name="T15" fmla="*/ 2 h 77"/>
                  <a:gd name="T16" fmla="*/ 0 w 8"/>
                  <a:gd name="T17" fmla="*/ 3 h 77"/>
                  <a:gd name="T18" fmla="*/ 0 w 8"/>
                  <a:gd name="T19" fmla="*/ 3 h 77"/>
                  <a:gd name="T20" fmla="*/ 0 w 8"/>
                  <a:gd name="T21" fmla="*/ 3 h 77"/>
                  <a:gd name="T22" fmla="*/ 1 w 8"/>
                  <a:gd name="T23" fmla="*/ 3 h 77"/>
                  <a:gd name="T24" fmla="*/ 1 w 8"/>
                  <a:gd name="T25" fmla="*/ 3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" h="77">
                    <a:moveTo>
                      <a:pt x="8" y="72"/>
                    </a:moveTo>
                    <a:lnTo>
                      <a:pt x="4" y="58"/>
                    </a:lnTo>
                    <a:lnTo>
                      <a:pt x="4" y="44"/>
                    </a:lnTo>
                    <a:lnTo>
                      <a:pt x="4" y="24"/>
                    </a:lnTo>
                    <a:lnTo>
                      <a:pt x="3" y="5"/>
                    </a:lnTo>
                    <a:lnTo>
                      <a:pt x="3" y="0"/>
                    </a:lnTo>
                    <a:lnTo>
                      <a:pt x="0" y="28"/>
                    </a:lnTo>
                    <a:lnTo>
                      <a:pt x="0" y="43"/>
                    </a:lnTo>
                    <a:lnTo>
                      <a:pt x="2" y="65"/>
                    </a:lnTo>
                    <a:lnTo>
                      <a:pt x="3" y="74"/>
                    </a:lnTo>
                    <a:lnTo>
                      <a:pt x="4" y="74"/>
                    </a:lnTo>
                    <a:lnTo>
                      <a:pt x="6" y="77"/>
                    </a:lnTo>
                    <a:lnTo>
                      <a:pt x="8" y="72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20" name="Freeform 483">
                <a:extLst>
                  <a:ext uri="{FF2B5EF4-FFF2-40B4-BE49-F238E27FC236}">
                    <a16:creationId xmlns:a16="http://schemas.microsoft.com/office/drawing/2014/main" id="{A4558381-D17B-4FD8-94E3-998B8702E5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9" y="2224"/>
                <a:ext cx="3" cy="20"/>
              </a:xfrm>
              <a:custGeom>
                <a:avLst/>
                <a:gdLst>
                  <a:gd name="T0" fmla="*/ 1 w 13"/>
                  <a:gd name="T1" fmla="*/ 4 h 102"/>
                  <a:gd name="T2" fmla="*/ 0 w 13"/>
                  <a:gd name="T3" fmla="*/ 3 h 102"/>
                  <a:gd name="T4" fmla="*/ 0 w 13"/>
                  <a:gd name="T5" fmla="*/ 2 h 102"/>
                  <a:gd name="T6" fmla="*/ 0 w 13"/>
                  <a:gd name="T7" fmla="*/ 1 h 102"/>
                  <a:gd name="T8" fmla="*/ 0 w 13"/>
                  <a:gd name="T9" fmla="*/ 0 h 102"/>
                  <a:gd name="T10" fmla="*/ 0 w 13"/>
                  <a:gd name="T11" fmla="*/ 0 h 102"/>
                  <a:gd name="T12" fmla="*/ 0 w 13"/>
                  <a:gd name="T13" fmla="*/ 0 h 102"/>
                  <a:gd name="T14" fmla="*/ 0 w 13"/>
                  <a:gd name="T15" fmla="*/ 1 h 102"/>
                  <a:gd name="T16" fmla="*/ 0 w 13"/>
                  <a:gd name="T17" fmla="*/ 1 h 102"/>
                  <a:gd name="T18" fmla="*/ 0 w 13"/>
                  <a:gd name="T19" fmla="*/ 2 h 102"/>
                  <a:gd name="T20" fmla="*/ 0 w 13"/>
                  <a:gd name="T21" fmla="*/ 2 h 102"/>
                  <a:gd name="T22" fmla="*/ 0 w 13"/>
                  <a:gd name="T23" fmla="*/ 3 h 102"/>
                  <a:gd name="T24" fmla="*/ 0 w 13"/>
                  <a:gd name="T25" fmla="*/ 4 h 102"/>
                  <a:gd name="T26" fmla="*/ 0 w 13"/>
                  <a:gd name="T27" fmla="*/ 4 h 102"/>
                  <a:gd name="T28" fmla="*/ 1 w 13"/>
                  <a:gd name="T29" fmla="*/ 4 h 102"/>
                  <a:gd name="T30" fmla="*/ 1 w 13"/>
                  <a:gd name="T31" fmla="*/ 4 h 102"/>
                  <a:gd name="T32" fmla="*/ 1 w 13"/>
                  <a:gd name="T33" fmla="*/ 4 h 10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" h="102">
                    <a:moveTo>
                      <a:pt x="13" y="92"/>
                    </a:moveTo>
                    <a:lnTo>
                      <a:pt x="9" y="78"/>
                    </a:lnTo>
                    <a:lnTo>
                      <a:pt x="7" y="58"/>
                    </a:lnTo>
                    <a:lnTo>
                      <a:pt x="5" y="20"/>
                    </a:lnTo>
                    <a:lnTo>
                      <a:pt x="3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3" y="25"/>
                    </a:lnTo>
                    <a:lnTo>
                      <a:pt x="2" y="40"/>
                    </a:lnTo>
                    <a:lnTo>
                      <a:pt x="5" y="58"/>
                    </a:lnTo>
                    <a:lnTo>
                      <a:pt x="5" y="69"/>
                    </a:lnTo>
                    <a:lnTo>
                      <a:pt x="8" y="95"/>
                    </a:lnTo>
                    <a:lnTo>
                      <a:pt x="10" y="101"/>
                    </a:lnTo>
                    <a:lnTo>
                      <a:pt x="11" y="102"/>
                    </a:lnTo>
                    <a:lnTo>
                      <a:pt x="11" y="97"/>
                    </a:lnTo>
                    <a:lnTo>
                      <a:pt x="13" y="92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21" name="Freeform 484">
                <a:extLst>
                  <a:ext uri="{FF2B5EF4-FFF2-40B4-BE49-F238E27FC236}">
                    <a16:creationId xmlns:a16="http://schemas.microsoft.com/office/drawing/2014/main" id="{22FA81DE-B28C-4BB4-8059-5D3B7861F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8" y="2240"/>
                <a:ext cx="109" cy="49"/>
              </a:xfrm>
              <a:custGeom>
                <a:avLst/>
                <a:gdLst>
                  <a:gd name="T0" fmla="*/ 0 w 545"/>
                  <a:gd name="T1" fmla="*/ 0 h 244"/>
                  <a:gd name="T2" fmla="*/ 6 w 545"/>
                  <a:gd name="T3" fmla="*/ 3 h 244"/>
                  <a:gd name="T4" fmla="*/ 9 w 545"/>
                  <a:gd name="T5" fmla="*/ 4 h 244"/>
                  <a:gd name="T6" fmla="*/ 13 w 545"/>
                  <a:gd name="T7" fmla="*/ 6 h 244"/>
                  <a:gd name="T8" fmla="*/ 18 w 545"/>
                  <a:gd name="T9" fmla="*/ 8 h 244"/>
                  <a:gd name="T10" fmla="*/ 19 w 545"/>
                  <a:gd name="T11" fmla="*/ 9 h 244"/>
                  <a:gd name="T12" fmla="*/ 20 w 545"/>
                  <a:gd name="T13" fmla="*/ 9 h 244"/>
                  <a:gd name="T14" fmla="*/ 20 w 545"/>
                  <a:gd name="T15" fmla="*/ 10 h 244"/>
                  <a:gd name="T16" fmla="*/ 21 w 545"/>
                  <a:gd name="T17" fmla="*/ 10 h 244"/>
                  <a:gd name="T18" fmla="*/ 21 w 545"/>
                  <a:gd name="T19" fmla="*/ 10 h 244"/>
                  <a:gd name="T20" fmla="*/ 21 w 545"/>
                  <a:gd name="T21" fmla="*/ 9 h 244"/>
                  <a:gd name="T22" fmla="*/ 22 w 545"/>
                  <a:gd name="T23" fmla="*/ 9 h 244"/>
                  <a:gd name="T24" fmla="*/ 22 w 545"/>
                  <a:gd name="T25" fmla="*/ 9 h 244"/>
                  <a:gd name="T26" fmla="*/ 21 w 545"/>
                  <a:gd name="T27" fmla="*/ 8 h 244"/>
                  <a:gd name="T28" fmla="*/ 20 w 545"/>
                  <a:gd name="T29" fmla="*/ 8 h 244"/>
                  <a:gd name="T30" fmla="*/ 18 w 545"/>
                  <a:gd name="T31" fmla="*/ 7 h 244"/>
                  <a:gd name="T32" fmla="*/ 16 w 545"/>
                  <a:gd name="T33" fmla="*/ 6 h 244"/>
                  <a:gd name="T34" fmla="*/ 12 w 545"/>
                  <a:gd name="T35" fmla="*/ 4 h 244"/>
                  <a:gd name="T36" fmla="*/ 9 w 545"/>
                  <a:gd name="T37" fmla="*/ 3 h 244"/>
                  <a:gd name="T38" fmla="*/ 6 w 545"/>
                  <a:gd name="T39" fmla="*/ 2 h 244"/>
                  <a:gd name="T40" fmla="*/ 2 w 545"/>
                  <a:gd name="T41" fmla="*/ 0 h 244"/>
                  <a:gd name="T42" fmla="*/ 1 w 545"/>
                  <a:gd name="T43" fmla="*/ 0 h 244"/>
                  <a:gd name="T44" fmla="*/ 0 w 545"/>
                  <a:gd name="T45" fmla="*/ 0 h 244"/>
                  <a:gd name="T46" fmla="*/ 0 w 545"/>
                  <a:gd name="T47" fmla="*/ 0 h 244"/>
                  <a:gd name="T48" fmla="*/ 0 w 545"/>
                  <a:gd name="T49" fmla="*/ 0 h 244"/>
                  <a:gd name="T50" fmla="*/ 0 w 545"/>
                  <a:gd name="T51" fmla="*/ 0 h 244"/>
                  <a:gd name="T52" fmla="*/ 0 w 545"/>
                  <a:gd name="T53" fmla="*/ 0 h 2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45" h="244">
                    <a:moveTo>
                      <a:pt x="12" y="4"/>
                    </a:moveTo>
                    <a:lnTo>
                      <a:pt x="149" y="63"/>
                    </a:lnTo>
                    <a:lnTo>
                      <a:pt x="232" y="100"/>
                    </a:lnTo>
                    <a:lnTo>
                      <a:pt x="315" y="139"/>
                    </a:lnTo>
                    <a:lnTo>
                      <a:pt x="450" y="206"/>
                    </a:lnTo>
                    <a:lnTo>
                      <a:pt x="474" y="221"/>
                    </a:lnTo>
                    <a:lnTo>
                      <a:pt x="490" y="236"/>
                    </a:lnTo>
                    <a:lnTo>
                      <a:pt x="503" y="244"/>
                    </a:lnTo>
                    <a:lnTo>
                      <a:pt x="522" y="244"/>
                    </a:lnTo>
                    <a:lnTo>
                      <a:pt x="526" y="239"/>
                    </a:lnTo>
                    <a:lnTo>
                      <a:pt x="529" y="232"/>
                    </a:lnTo>
                    <a:lnTo>
                      <a:pt x="538" y="224"/>
                    </a:lnTo>
                    <a:lnTo>
                      <a:pt x="545" y="220"/>
                    </a:lnTo>
                    <a:lnTo>
                      <a:pt x="526" y="207"/>
                    </a:lnTo>
                    <a:lnTo>
                      <a:pt x="496" y="191"/>
                    </a:lnTo>
                    <a:lnTo>
                      <a:pt x="452" y="170"/>
                    </a:lnTo>
                    <a:lnTo>
                      <a:pt x="407" y="151"/>
                    </a:lnTo>
                    <a:lnTo>
                      <a:pt x="295" y="104"/>
                    </a:lnTo>
                    <a:lnTo>
                      <a:pt x="227" y="77"/>
                    </a:lnTo>
                    <a:lnTo>
                      <a:pt x="158" y="51"/>
                    </a:lnTo>
                    <a:lnTo>
                      <a:pt x="44" y="12"/>
                    </a:lnTo>
                    <a:lnTo>
                      <a:pt x="13" y="3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3" y="2"/>
                    </a:lnTo>
                    <a:lnTo>
                      <a:pt x="12" y="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22" name="Freeform 485">
                <a:extLst>
                  <a:ext uri="{FF2B5EF4-FFF2-40B4-BE49-F238E27FC236}">
                    <a16:creationId xmlns:a16="http://schemas.microsoft.com/office/drawing/2014/main" id="{793D6212-FFA3-488B-A4E5-B8EBEC504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4" y="2276"/>
                <a:ext cx="20" cy="61"/>
              </a:xfrm>
              <a:custGeom>
                <a:avLst/>
                <a:gdLst>
                  <a:gd name="T0" fmla="*/ 3 w 100"/>
                  <a:gd name="T1" fmla="*/ 2 h 305"/>
                  <a:gd name="T2" fmla="*/ 4 w 100"/>
                  <a:gd name="T3" fmla="*/ 1 h 305"/>
                  <a:gd name="T4" fmla="*/ 4 w 100"/>
                  <a:gd name="T5" fmla="*/ 2 h 305"/>
                  <a:gd name="T6" fmla="*/ 4 w 100"/>
                  <a:gd name="T7" fmla="*/ 3 h 305"/>
                  <a:gd name="T8" fmla="*/ 4 w 100"/>
                  <a:gd name="T9" fmla="*/ 3 h 305"/>
                  <a:gd name="T10" fmla="*/ 4 w 100"/>
                  <a:gd name="T11" fmla="*/ 4 h 305"/>
                  <a:gd name="T12" fmla="*/ 4 w 100"/>
                  <a:gd name="T13" fmla="*/ 4 h 305"/>
                  <a:gd name="T14" fmla="*/ 3 w 100"/>
                  <a:gd name="T15" fmla="*/ 5 h 305"/>
                  <a:gd name="T16" fmla="*/ 4 w 100"/>
                  <a:gd name="T17" fmla="*/ 6 h 305"/>
                  <a:gd name="T18" fmla="*/ 4 w 100"/>
                  <a:gd name="T19" fmla="*/ 7 h 305"/>
                  <a:gd name="T20" fmla="*/ 3 w 100"/>
                  <a:gd name="T21" fmla="*/ 7 h 305"/>
                  <a:gd name="T22" fmla="*/ 3 w 100"/>
                  <a:gd name="T23" fmla="*/ 7 h 305"/>
                  <a:gd name="T24" fmla="*/ 3 w 100"/>
                  <a:gd name="T25" fmla="*/ 8 h 305"/>
                  <a:gd name="T26" fmla="*/ 3 w 100"/>
                  <a:gd name="T27" fmla="*/ 9 h 305"/>
                  <a:gd name="T28" fmla="*/ 2 w 100"/>
                  <a:gd name="T29" fmla="*/ 10 h 305"/>
                  <a:gd name="T30" fmla="*/ 2 w 100"/>
                  <a:gd name="T31" fmla="*/ 10 h 305"/>
                  <a:gd name="T32" fmla="*/ 1 w 100"/>
                  <a:gd name="T33" fmla="*/ 12 h 305"/>
                  <a:gd name="T34" fmla="*/ 0 w 100"/>
                  <a:gd name="T35" fmla="*/ 11 h 305"/>
                  <a:gd name="T36" fmla="*/ 0 w 100"/>
                  <a:gd name="T37" fmla="*/ 10 h 305"/>
                  <a:gd name="T38" fmla="*/ 0 w 100"/>
                  <a:gd name="T39" fmla="*/ 9 h 305"/>
                  <a:gd name="T40" fmla="*/ 0 w 100"/>
                  <a:gd name="T41" fmla="*/ 9 h 305"/>
                  <a:gd name="T42" fmla="*/ 0 w 100"/>
                  <a:gd name="T43" fmla="*/ 9 h 305"/>
                  <a:gd name="T44" fmla="*/ 0 w 100"/>
                  <a:gd name="T45" fmla="*/ 8 h 305"/>
                  <a:gd name="T46" fmla="*/ 1 w 100"/>
                  <a:gd name="T47" fmla="*/ 7 h 305"/>
                  <a:gd name="T48" fmla="*/ 0 w 100"/>
                  <a:gd name="T49" fmla="*/ 7 h 305"/>
                  <a:gd name="T50" fmla="*/ 0 w 100"/>
                  <a:gd name="T51" fmla="*/ 7 h 305"/>
                  <a:gd name="T52" fmla="*/ 0 w 100"/>
                  <a:gd name="T53" fmla="*/ 6 h 305"/>
                  <a:gd name="T54" fmla="*/ 1 w 100"/>
                  <a:gd name="T55" fmla="*/ 6 h 305"/>
                  <a:gd name="T56" fmla="*/ 1 w 100"/>
                  <a:gd name="T57" fmla="*/ 5 h 305"/>
                  <a:gd name="T58" fmla="*/ 0 w 100"/>
                  <a:gd name="T59" fmla="*/ 5 h 305"/>
                  <a:gd name="T60" fmla="*/ 1 w 100"/>
                  <a:gd name="T61" fmla="*/ 4 h 305"/>
                  <a:gd name="T62" fmla="*/ 1 w 100"/>
                  <a:gd name="T63" fmla="*/ 3 h 305"/>
                  <a:gd name="T64" fmla="*/ 2 w 100"/>
                  <a:gd name="T65" fmla="*/ 3 h 305"/>
                  <a:gd name="T66" fmla="*/ 2 w 100"/>
                  <a:gd name="T67" fmla="*/ 2 h 305"/>
                  <a:gd name="T68" fmla="*/ 1 w 100"/>
                  <a:gd name="T69" fmla="*/ 2 h 305"/>
                  <a:gd name="T70" fmla="*/ 2 w 100"/>
                  <a:gd name="T71" fmla="*/ 2 h 305"/>
                  <a:gd name="T72" fmla="*/ 3 w 100"/>
                  <a:gd name="T73" fmla="*/ 1 h 305"/>
                  <a:gd name="T74" fmla="*/ 3 w 100"/>
                  <a:gd name="T75" fmla="*/ 1 h 305"/>
                  <a:gd name="T76" fmla="*/ 3 w 100"/>
                  <a:gd name="T77" fmla="*/ 0 h 305"/>
                  <a:gd name="T78" fmla="*/ 4 w 100"/>
                  <a:gd name="T79" fmla="*/ 0 h 30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00" h="305">
                    <a:moveTo>
                      <a:pt x="86" y="17"/>
                    </a:moveTo>
                    <a:lnTo>
                      <a:pt x="80" y="39"/>
                    </a:lnTo>
                    <a:lnTo>
                      <a:pt x="85" y="38"/>
                    </a:lnTo>
                    <a:lnTo>
                      <a:pt x="94" y="36"/>
                    </a:lnTo>
                    <a:lnTo>
                      <a:pt x="99" y="42"/>
                    </a:lnTo>
                    <a:lnTo>
                      <a:pt x="97" y="47"/>
                    </a:lnTo>
                    <a:lnTo>
                      <a:pt x="93" y="61"/>
                    </a:lnTo>
                    <a:lnTo>
                      <a:pt x="88" y="65"/>
                    </a:lnTo>
                    <a:lnTo>
                      <a:pt x="86" y="69"/>
                    </a:lnTo>
                    <a:lnTo>
                      <a:pt x="94" y="78"/>
                    </a:lnTo>
                    <a:lnTo>
                      <a:pt x="97" y="82"/>
                    </a:lnTo>
                    <a:lnTo>
                      <a:pt x="100" y="99"/>
                    </a:lnTo>
                    <a:lnTo>
                      <a:pt x="97" y="103"/>
                    </a:lnTo>
                    <a:lnTo>
                      <a:pt x="94" y="109"/>
                    </a:lnTo>
                    <a:lnTo>
                      <a:pt x="86" y="120"/>
                    </a:lnTo>
                    <a:lnTo>
                      <a:pt x="85" y="127"/>
                    </a:lnTo>
                    <a:lnTo>
                      <a:pt x="90" y="136"/>
                    </a:lnTo>
                    <a:lnTo>
                      <a:pt x="90" y="146"/>
                    </a:lnTo>
                    <a:lnTo>
                      <a:pt x="90" y="160"/>
                    </a:lnTo>
                    <a:lnTo>
                      <a:pt x="88" y="165"/>
                    </a:lnTo>
                    <a:lnTo>
                      <a:pt x="86" y="175"/>
                    </a:lnTo>
                    <a:lnTo>
                      <a:pt x="84" y="180"/>
                    </a:lnTo>
                    <a:lnTo>
                      <a:pt x="80" y="169"/>
                    </a:lnTo>
                    <a:lnTo>
                      <a:pt x="78" y="168"/>
                    </a:lnTo>
                    <a:lnTo>
                      <a:pt x="74" y="175"/>
                    </a:lnTo>
                    <a:lnTo>
                      <a:pt x="71" y="191"/>
                    </a:lnTo>
                    <a:lnTo>
                      <a:pt x="71" y="213"/>
                    </a:lnTo>
                    <a:lnTo>
                      <a:pt x="69" y="231"/>
                    </a:lnTo>
                    <a:lnTo>
                      <a:pt x="62" y="251"/>
                    </a:lnTo>
                    <a:lnTo>
                      <a:pt x="59" y="255"/>
                    </a:lnTo>
                    <a:lnTo>
                      <a:pt x="56" y="251"/>
                    </a:lnTo>
                    <a:lnTo>
                      <a:pt x="48" y="260"/>
                    </a:lnTo>
                    <a:lnTo>
                      <a:pt x="41" y="277"/>
                    </a:lnTo>
                    <a:lnTo>
                      <a:pt x="25" y="296"/>
                    </a:lnTo>
                    <a:lnTo>
                      <a:pt x="10" y="305"/>
                    </a:lnTo>
                    <a:lnTo>
                      <a:pt x="9" y="286"/>
                    </a:lnTo>
                    <a:lnTo>
                      <a:pt x="8" y="276"/>
                    </a:lnTo>
                    <a:lnTo>
                      <a:pt x="8" y="253"/>
                    </a:lnTo>
                    <a:lnTo>
                      <a:pt x="10" y="235"/>
                    </a:lnTo>
                    <a:lnTo>
                      <a:pt x="11" y="221"/>
                    </a:lnTo>
                    <a:lnTo>
                      <a:pt x="10" y="221"/>
                    </a:lnTo>
                    <a:lnTo>
                      <a:pt x="10" y="220"/>
                    </a:lnTo>
                    <a:lnTo>
                      <a:pt x="6" y="223"/>
                    </a:lnTo>
                    <a:lnTo>
                      <a:pt x="5" y="216"/>
                    </a:lnTo>
                    <a:lnTo>
                      <a:pt x="8" y="205"/>
                    </a:lnTo>
                    <a:lnTo>
                      <a:pt x="10" y="192"/>
                    </a:lnTo>
                    <a:lnTo>
                      <a:pt x="12" y="180"/>
                    </a:lnTo>
                    <a:lnTo>
                      <a:pt x="15" y="174"/>
                    </a:lnTo>
                    <a:lnTo>
                      <a:pt x="15" y="168"/>
                    </a:lnTo>
                    <a:lnTo>
                      <a:pt x="12" y="166"/>
                    </a:lnTo>
                    <a:lnTo>
                      <a:pt x="6" y="171"/>
                    </a:lnTo>
                    <a:lnTo>
                      <a:pt x="0" y="179"/>
                    </a:lnTo>
                    <a:lnTo>
                      <a:pt x="0" y="168"/>
                    </a:lnTo>
                    <a:lnTo>
                      <a:pt x="3" y="158"/>
                    </a:lnTo>
                    <a:lnTo>
                      <a:pt x="8" y="148"/>
                    </a:lnTo>
                    <a:lnTo>
                      <a:pt x="14" y="140"/>
                    </a:lnTo>
                    <a:lnTo>
                      <a:pt x="17" y="133"/>
                    </a:lnTo>
                    <a:lnTo>
                      <a:pt x="23" y="119"/>
                    </a:lnTo>
                    <a:lnTo>
                      <a:pt x="22" y="111"/>
                    </a:lnTo>
                    <a:lnTo>
                      <a:pt x="11" y="117"/>
                    </a:lnTo>
                    <a:lnTo>
                      <a:pt x="9" y="110"/>
                    </a:lnTo>
                    <a:lnTo>
                      <a:pt x="14" y="100"/>
                    </a:lnTo>
                    <a:lnTo>
                      <a:pt x="23" y="92"/>
                    </a:lnTo>
                    <a:lnTo>
                      <a:pt x="29" y="82"/>
                    </a:lnTo>
                    <a:lnTo>
                      <a:pt x="32" y="77"/>
                    </a:lnTo>
                    <a:lnTo>
                      <a:pt x="40" y="66"/>
                    </a:lnTo>
                    <a:lnTo>
                      <a:pt x="46" y="56"/>
                    </a:lnTo>
                    <a:lnTo>
                      <a:pt x="40" y="60"/>
                    </a:lnTo>
                    <a:lnTo>
                      <a:pt x="36" y="59"/>
                    </a:lnTo>
                    <a:lnTo>
                      <a:pt x="34" y="57"/>
                    </a:lnTo>
                    <a:lnTo>
                      <a:pt x="40" y="45"/>
                    </a:lnTo>
                    <a:lnTo>
                      <a:pt x="50" y="38"/>
                    </a:lnTo>
                    <a:lnTo>
                      <a:pt x="62" y="30"/>
                    </a:lnTo>
                    <a:lnTo>
                      <a:pt x="75" y="33"/>
                    </a:lnTo>
                    <a:lnTo>
                      <a:pt x="78" y="24"/>
                    </a:lnTo>
                    <a:lnTo>
                      <a:pt x="79" y="14"/>
                    </a:lnTo>
                    <a:lnTo>
                      <a:pt x="82" y="5"/>
                    </a:lnTo>
                    <a:lnTo>
                      <a:pt x="86" y="0"/>
                    </a:lnTo>
                    <a:lnTo>
                      <a:pt x="90" y="2"/>
                    </a:lnTo>
                    <a:lnTo>
                      <a:pt x="90" y="6"/>
                    </a:lnTo>
                    <a:lnTo>
                      <a:pt x="86" y="17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23" name="Freeform 486">
                <a:extLst>
                  <a:ext uri="{FF2B5EF4-FFF2-40B4-BE49-F238E27FC236}">
                    <a16:creationId xmlns:a16="http://schemas.microsoft.com/office/drawing/2014/main" id="{7ACAB170-B082-47A7-AB41-97CCA978F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7" y="2277"/>
                <a:ext cx="16" cy="54"/>
              </a:xfrm>
              <a:custGeom>
                <a:avLst/>
                <a:gdLst>
                  <a:gd name="T0" fmla="*/ 3 w 83"/>
                  <a:gd name="T1" fmla="*/ 0 h 272"/>
                  <a:gd name="T2" fmla="*/ 3 w 83"/>
                  <a:gd name="T3" fmla="*/ 1 h 272"/>
                  <a:gd name="T4" fmla="*/ 2 w 83"/>
                  <a:gd name="T5" fmla="*/ 3 h 272"/>
                  <a:gd name="T6" fmla="*/ 1 w 83"/>
                  <a:gd name="T7" fmla="*/ 6 h 272"/>
                  <a:gd name="T8" fmla="*/ 1 w 83"/>
                  <a:gd name="T9" fmla="*/ 7 h 272"/>
                  <a:gd name="T10" fmla="*/ 1 w 83"/>
                  <a:gd name="T11" fmla="*/ 8 h 272"/>
                  <a:gd name="T12" fmla="*/ 1 w 83"/>
                  <a:gd name="T13" fmla="*/ 8 h 272"/>
                  <a:gd name="T14" fmla="*/ 0 w 83"/>
                  <a:gd name="T15" fmla="*/ 10 h 272"/>
                  <a:gd name="T16" fmla="*/ 0 w 83"/>
                  <a:gd name="T17" fmla="*/ 10 h 272"/>
                  <a:gd name="T18" fmla="*/ 0 w 83"/>
                  <a:gd name="T19" fmla="*/ 11 h 272"/>
                  <a:gd name="T20" fmla="*/ 1 w 83"/>
                  <a:gd name="T21" fmla="*/ 9 h 272"/>
                  <a:gd name="T22" fmla="*/ 1 w 83"/>
                  <a:gd name="T23" fmla="*/ 8 h 272"/>
                  <a:gd name="T24" fmla="*/ 1 w 83"/>
                  <a:gd name="T25" fmla="*/ 6 h 272"/>
                  <a:gd name="T26" fmla="*/ 2 w 83"/>
                  <a:gd name="T27" fmla="*/ 5 h 272"/>
                  <a:gd name="T28" fmla="*/ 2 w 83"/>
                  <a:gd name="T29" fmla="*/ 3 h 272"/>
                  <a:gd name="T30" fmla="*/ 3 w 83"/>
                  <a:gd name="T31" fmla="*/ 1 h 272"/>
                  <a:gd name="T32" fmla="*/ 3 w 83"/>
                  <a:gd name="T33" fmla="*/ 0 h 272"/>
                  <a:gd name="T34" fmla="*/ 3 w 83"/>
                  <a:gd name="T35" fmla="*/ 0 h 272"/>
                  <a:gd name="T36" fmla="*/ 3 w 83"/>
                  <a:gd name="T37" fmla="*/ 0 h 272"/>
                  <a:gd name="T38" fmla="*/ 3 w 83"/>
                  <a:gd name="T39" fmla="*/ 0 h 27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" h="272">
                    <a:moveTo>
                      <a:pt x="83" y="4"/>
                    </a:moveTo>
                    <a:lnTo>
                      <a:pt x="74" y="32"/>
                    </a:lnTo>
                    <a:lnTo>
                      <a:pt x="59" y="85"/>
                    </a:lnTo>
                    <a:lnTo>
                      <a:pt x="38" y="157"/>
                    </a:lnTo>
                    <a:lnTo>
                      <a:pt x="32" y="172"/>
                    </a:lnTo>
                    <a:lnTo>
                      <a:pt x="28" y="191"/>
                    </a:lnTo>
                    <a:lnTo>
                      <a:pt x="21" y="211"/>
                    </a:lnTo>
                    <a:lnTo>
                      <a:pt x="10" y="248"/>
                    </a:lnTo>
                    <a:lnTo>
                      <a:pt x="4" y="263"/>
                    </a:lnTo>
                    <a:lnTo>
                      <a:pt x="0" y="272"/>
                    </a:lnTo>
                    <a:lnTo>
                      <a:pt x="14" y="229"/>
                    </a:lnTo>
                    <a:lnTo>
                      <a:pt x="23" y="199"/>
                    </a:lnTo>
                    <a:lnTo>
                      <a:pt x="36" y="156"/>
                    </a:lnTo>
                    <a:lnTo>
                      <a:pt x="47" y="114"/>
                    </a:lnTo>
                    <a:lnTo>
                      <a:pt x="62" y="65"/>
                    </a:lnTo>
                    <a:lnTo>
                      <a:pt x="71" y="32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2" y="2"/>
                    </a:lnTo>
                    <a:lnTo>
                      <a:pt x="83" y="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24" name="Freeform 487">
                <a:extLst>
                  <a:ext uri="{FF2B5EF4-FFF2-40B4-BE49-F238E27FC236}">
                    <a16:creationId xmlns:a16="http://schemas.microsoft.com/office/drawing/2014/main" id="{C010B6BD-1F4E-448D-8E44-39DD92B885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0" y="2288"/>
                <a:ext cx="3" cy="6"/>
              </a:xfrm>
              <a:custGeom>
                <a:avLst/>
                <a:gdLst>
                  <a:gd name="T0" fmla="*/ 0 w 18"/>
                  <a:gd name="T1" fmla="*/ 0 h 33"/>
                  <a:gd name="T2" fmla="*/ 0 w 18"/>
                  <a:gd name="T3" fmla="*/ 0 h 33"/>
                  <a:gd name="T4" fmla="*/ 0 w 18"/>
                  <a:gd name="T5" fmla="*/ 1 h 33"/>
                  <a:gd name="T6" fmla="*/ 1 w 18"/>
                  <a:gd name="T7" fmla="*/ 1 h 33"/>
                  <a:gd name="T8" fmla="*/ 1 w 18"/>
                  <a:gd name="T9" fmla="*/ 1 h 33"/>
                  <a:gd name="T10" fmla="*/ 0 w 18"/>
                  <a:gd name="T11" fmla="*/ 1 h 33"/>
                  <a:gd name="T12" fmla="*/ 0 w 18"/>
                  <a:gd name="T13" fmla="*/ 0 h 33"/>
                  <a:gd name="T14" fmla="*/ 0 w 18"/>
                  <a:gd name="T15" fmla="*/ 0 h 33"/>
                  <a:gd name="T16" fmla="*/ 0 w 18"/>
                  <a:gd name="T17" fmla="*/ 0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33">
                    <a:moveTo>
                      <a:pt x="0" y="0"/>
                    </a:moveTo>
                    <a:lnTo>
                      <a:pt x="4" y="13"/>
                    </a:lnTo>
                    <a:lnTo>
                      <a:pt x="9" y="24"/>
                    </a:lnTo>
                    <a:lnTo>
                      <a:pt x="15" y="28"/>
                    </a:lnTo>
                    <a:lnTo>
                      <a:pt x="18" y="33"/>
                    </a:lnTo>
                    <a:lnTo>
                      <a:pt x="7" y="24"/>
                    </a:lnTo>
                    <a:lnTo>
                      <a:pt x="2" y="11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25" name="Freeform 488">
                <a:extLst>
                  <a:ext uri="{FF2B5EF4-FFF2-40B4-BE49-F238E27FC236}">
                    <a16:creationId xmlns:a16="http://schemas.microsoft.com/office/drawing/2014/main" id="{F632CA66-6279-418F-AA69-67DE5735D9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8" y="2296"/>
                <a:ext cx="3" cy="9"/>
              </a:xfrm>
              <a:custGeom>
                <a:avLst/>
                <a:gdLst>
                  <a:gd name="T0" fmla="*/ 0 w 16"/>
                  <a:gd name="T1" fmla="*/ 0 h 44"/>
                  <a:gd name="T2" fmla="*/ 0 w 16"/>
                  <a:gd name="T3" fmla="*/ 0 h 44"/>
                  <a:gd name="T4" fmla="*/ 0 w 16"/>
                  <a:gd name="T5" fmla="*/ 1 h 44"/>
                  <a:gd name="T6" fmla="*/ 0 w 16"/>
                  <a:gd name="T7" fmla="*/ 1 h 44"/>
                  <a:gd name="T8" fmla="*/ 1 w 16"/>
                  <a:gd name="T9" fmla="*/ 2 h 44"/>
                  <a:gd name="T10" fmla="*/ 1 w 16"/>
                  <a:gd name="T11" fmla="*/ 2 h 44"/>
                  <a:gd name="T12" fmla="*/ 0 w 16"/>
                  <a:gd name="T13" fmla="*/ 2 h 44"/>
                  <a:gd name="T14" fmla="*/ 0 w 16"/>
                  <a:gd name="T15" fmla="*/ 1 h 44"/>
                  <a:gd name="T16" fmla="*/ 0 w 16"/>
                  <a:gd name="T17" fmla="*/ 1 h 44"/>
                  <a:gd name="T18" fmla="*/ 0 w 16"/>
                  <a:gd name="T19" fmla="*/ 1 h 44"/>
                  <a:gd name="T20" fmla="*/ 0 w 16"/>
                  <a:gd name="T21" fmla="*/ 0 h 44"/>
                  <a:gd name="T22" fmla="*/ 0 w 16"/>
                  <a:gd name="T23" fmla="*/ 0 h 44"/>
                  <a:gd name="T24" fmla="*/ 0 w 16"/>
                  <a:gd name="T25" fmla="*/ 0 h 44"/>
                  <a:gd name="T26" fmla="*/ 0 w 16"/>
                  <a:gd name="T27" fmla="*/ 0 h 4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6" h="44">
                    <a:moveTo>
                      <a:pt x="1" y="0"/>
                    </a:moveTo>
                    <a:lnTo>
                      <a:pt x="3" y="11"/>
                    </a:lnTo>
                    <a:lnTo>
                      <a:pt x="6" y="21"/>
                    </a:lnTo>
                    <a:lnTo>
                      <a:pt x="10" y="29"/>
                    </a:lnTo>
                    <a:lnTo>
                      <a:pt x="15" y="41"/>
                    </a:lnTo>
                    <a:lnTo>
                      <a:pt x="16" y="44"/>
                    </a:lnTo>
                    <a:lnTo>
                      <a:pt x="11" y="37"/>
                    </a:lnTo>
                    <a:lnTo>
                      <a:pt x="9" y="33"/>
                    </a:lnTo>
                    <a:lnTo>
                      <a:pt x="3" y="19"/>
                    </a:lnTo>
                    <a:lnTo>
                      <a:pt x="2" y="16"/>
                    </a:lnTo>
                    <a:lnTo>
                      <a:pt x="1" y="12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26" name="Freeform 489">
                <a:extLst>
                  <a:ext uri="{FF2B5EF4-FFF2-40B4-BE49-F238E27FC236}">
                    <a16:creationId xmlns:a16="http://schemas.microsoft.com/office/drawing/2014/main" id="{04FDFA13-F9A2-4AD3-9731-451E3A09CD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3" y="2314"/>
                <a:ext cx="2" cy="5"/>
              </a:xfrm>
              <a:custGeom>
                <a:avLst/>
                <a:gdLst>
                  <a:gd name="T0" fmla="*/ 0 w 8"/>
                  <a:gd name="T1" fmla="*/ 0 h 25"/>
                  <a:gd name="T2" fmla="*/ 0 w 8"/>
                  <a:gd name="T3" fmla="*/ 0 h 25"/>
                  <a:gd name="T4" fmla="*/ 0 w 8"/>
                  <a:gd name="T5" fmla="*/ 1 h 25"/>
                  <a:gd name="T6" fmla="*/ 1 w 8"/>
                  <a:gd name="T7" fmla="*/ 1 h 25"/>
                  <a:gd name="T8" fmla="*/ 1 w 8"/>
                  <a:gd name="T9" fmla="*/ 1 h 25"/>
                  <a:gd name="T10" fmla="*/ 1 w 8"/>
                  <a:gd name="T11" fmla="*/ 1 h 25"/>
                  <a:gd name="T12" fmla="*/ 0 w 8"/>
                  <a:gd name="T13" fmla="*/ 1 h 25"/>
                  <a:gd name="T14" fmla="*/ 0 w 8"/>
                  <a:gd name="T15" fmla="*/ 1 h 25"/>
                  <a:gd name="T16" fmla="*/ 0 w 8"/>
                  <a:gd name="T17" fmla="*/ 0 h 25"/>
                  <a:gd name="T18" fmla="*/ 0 w 8"/>
                  <a:gd name="T19" fmla="*/ 0 h 25"/>
                  <a:gd name="T20" fmla="*/ 0 w 8"/>
                  <a:gd name="T21" fmla="*/ 0 h 25"/>
                  <a:gd name="T22" fmla="*/ 0 w 8"/>
                  <a:gd name="T23" fmla="*/ 0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" h="25">
                    <a:moveTo>
                      <a:pt x="2" y="0"/>
                    </a:moveTo>
                    <a:lnTo>
                      <a:pt x="2" y="9"/>
                    </a:lnTo>
                    <a:lnTo>
                      <a:pt x="4" y="15"/>
                    </a:lnTo>
                    <a:lnTo>
                      <a:pt x="6" y="22"/>
                    </a:lnTo>
                    <a:lnTo>
                      <a:pt x="8" y="25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2" y="15"/>
                    </a:lnTo>
                    <a:lnTo>
                      <a:pt x="2" y="10"/>
                    </a:lnTo>
                    <a:lnTo>
                      <a:pt x="1" y="6"/>
                    </a:lnTo>
                    <a:lnTo>
                      <a:pt x="0" y="1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27" name="Freeform 490">
                <a:extLst>
                  <a:ext uri="{FF2B5EF4-FFF2-40B4-BE49-F238E27FC236}">
                    <a16:creationId xmlns:a16="http://schemas.microsoft.com/office/drawing/2014/main" id="{1B8D7A59-D57A-4A56-92AB-9306BC316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9" y="2308"/>
                <a:ext cx="5" cy="10"/>
              </a:xfrm>
              <a:custGeom>
                <a:avLst/>
                <a:gdLst>
                  <a:gd name="T0" fmla="*/ 1 w 27"/>
                  <a:gd name="T1" fmla="*/ 0 h 52"/>
                  <a:gd name="T2" fmla="*/ 1 w 27"/>
                  <a:gd name="T3" fmla="*/ 0 h 52"/>
                  <a:gd name="T4" fmla="*/ 1 w 27"/>
                  <a:gd name="T5" fmla="*/ 1 h 52"/>
                  <a:gd name="T6" fmla="*/ 0 w 27"/>
                  <a:gd name="T7" fmla="*/ 1 h 52"/>
                  <a:gd name="T8" fmla="*/ 0 w 27"/>
                  <a:gd name="T9" fmla="*/ 2 h 52"/>
                  <a:gd name="T10" fmla="*/ 0 w 27"/>
                  <a:gd name="T11" fmla="*/ 2 h 52"/>
                  <a:gd name="T12" fmla="*/ 0 w 27"/>
                  <a:gd name="T13" fmla="*/ 1 h 52"/>
                  <a:gd name="T14" fmla="*/ 0 w 27"/>
                  <a:gd name="T15" fmla="*/ 1 h 52"/>
                  <a:gd name="T16" fmla="*/ 1 w 27"/>
                  <a:gd name="T17" fmla="*/ 0 h 52"/>
                  <a:gd name="T18" fmla="*/ 1 w 27"/>
                  <a:gd name="T19" fmla="*/ 0 h 52"/>
                  <a:gd name="T20" fmla="*/ 1 w 27"/>
                  <a:gd name="T21" fmla="*/ 0 h 52"/>
                  <a:gd name="T22" fmla="*/ 1 w 27"/>
                  <a:gd name="T23" fmla="*/ 0 h 52"/>
                  <a:gd name="T24" fmla="*/ 1 w 27"/>
                  <a:gd name="T25" fmla="*/ 0 h 5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" h="52">
                    <a:moveTo>
                      <a:pt x="26" y="4"/>
                    </a:moveTo>
                    <a:lnTo>
                      <a:pt x="19" y="12"/>
                    </a:lnTo>
                    <a:lnTo>
                      <a:pt x="14" y="21"/>
                    </a:lnTo>
                    <a:lnTo>
                      <a:pt x="8" y="36"/>
                    </a:lnTo>
                    <a:lnTo>
                      <a:pt x="1" y="48"/>
                    </a:lnTo>
                    <a:lnTo>
                      <a:pt x="0" y="52"/>
                    </a:lnTo>
                    <a:lnTo>
                      <a:pt x="8" y="31"/>
                    </a:lnTo>
                    <a:lnTo>
                      <a:pt x="12" y="20"/>
                    </a:lnTo>
                    <a:lnTo>
                      <a:pt x="20" y="5"/>
                    </a:lnTo>
                    <a:lnTo>
                      <a:pt x="23" y="0"/>
                    </a:lnTo>
                    <a:lnTo>
                      <a:pt x="23" y="1"/>
                    </a:lnTo>
                    <a:lnTo>
                      <a:pt x="27" y="0"/>
                    </a:lnTo>
                    <a:lnTo>
                      <a:pt x="26" y="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28" name="Freeform 491">
                <a:extLst>
                  <a:ext uri="{FF2B5EF4-FFF2-40B4-BE49-F238E27FC236}">
                    <a16:creationId xmlns:a16="http://schemas.microsoft.com/office/drawing/2014/main" id="{997288C0-0C21-4792-9485-D07202116E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0" y="2293"/>
                <a:ext cx="8" cy="13"/>
              </a:xfrm>
              <a:custGeom>
                <a:avLst/>
                <a:gdLst>
                  <a:gd name="T0" fmla="*/ 2 w 41"/>
                  <a:gd name="T1" fmla="*/ 0 h 68"/>
                  <a:gd name="T2" fmla="*/ 1 w 41"/>
                  <a:gd name="T3" fmla="*/ 1 h 68"/>
                  <a:gd name="T4" fmla="*/ 1 w 41"/>
                  <a:gd name="T5" fmla="*/ 1 h 68"/>
                  <a:gd name="T6" fmla="*/ 0 w 41"/>
                  <a:gd name="T7" fmla="*/ 2 h 68"/>
                  <a:gd name="T8" fmla="*/ 0 w 41"/>
                  <a:gd name="T9" fmla="*/ 2 h 68"/>
                  <a:gd name="T10" fmla="*/ 0 w 41"/>
                  <a:gd name="T11" fmla="*/ 2 h 68"/>
                  <a:gd name="T12" fmla="*/ 0 w 41"/>
                  <a:gd name="T13" fmla="*/ 2 h 68"/>
                  <a:gd name="T14" fmla="*/ 0 w 41"/>
                  <a:gd name="T15" fmla="*/ 2 h 68"/>
                  <a:gd name="T16" fmla="*/ 0 w 41"/>
                  <a:gd name="T17" fmla="*/ 2 h 68"/>
                  <a:gd name="T18" fmla="*/ 1 w 41"/>
                  <a:gd name="T19" fmla="*/ 2 h 68"/>
                  <a:gd name="T20" fmla="*/ 1 w 41"/>
                  <a:gd name="T21" fmla="*/ 1 h 68"/>
                  <a:gd name="T22" fmla="*/ 1 w 41"/>
                  <a:gd name="T23" fmla="*/ 1 h 68"/>
                  <a:gd name="T24" fmla="*/ 1 w 41"/>
                  <a:gd name="T25" fmla="*/ 0 h 68"/>
                  <a:gd name="T26" fmla="*/ 2 w 41"/>
                  <a:gd name="T27" fmla="*/ 0 h 68"/>
                  <a:gd name="T28" fmla="*/ 2 w 41"/>
                  <a:gd name="T29" fmla="*/ 0 h 68"/>
                  <a:gd name="T30" fmla="*/ 2 w 41"/>
                  <a:gd name="T31" fmla="*/ 0 h 68"/>
                  <a:gd name="T32" fmla="*/ 2 w 41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68">
                    <a:moveTo>
                      <a:pt x="39" y="8"/>
                    </a:moveTo>
                    <a:lnTo>
                      <a:pt x="32" y="17"/>
                    </a:lnTo>
                    <a:lnTo>
                      <a:pt x="24" y="29"/>
                    </a:lnTo>
                    <a:lnTo>
                      <a:pt x="10" y="55"/>
                    </a:lnTo>
                    <a:lnTo>
                      <a:pt x="5" y="64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6" y="59"/>
                    </a:lnTo>
                    <a:lnTo>
                      <a:pt x="10" y="51"/>
                    </a:lnTo>
                    <a:lnTo>
                      <a:pt x="15" y="40"/>
                    </a:lnTo>
                    <a:lnTo>
                      <a:pt x="22" y="28"/>
                    </a:lnTo>
                    <a:lnTo>
                      <a:pt x="26" y="20"/>
                    </a:lnTo>
                    <a:lnTo>
                      <a:pt x="36" y="3"/>
                    </a:lnTo>
                    <a:lnTo>
                      <a:pt x="40" y="1"/>
                    </a:lnTo>
                    <a:lnTo>
                      <a:pt x="41" y="0"/>
                    </a:lnTo>
                    <a:lnTo>
                      <a:pt x="40" y="4"/>
                    </a:lnTo>
                    <a:lnTo>
                      <a:pt x="39" y="8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29" name="Freeform 492">
                <a:extLst>
                  <a:ext uri="{FF2B5EF4-FFF2-40B4-BE49-F238E27FC236}">
                    <a16:creationId xmlns:a16="http://schemas.microsoft.com/office/drawing/2014/main" id="{D4E7D7D3-6AC8-41DC-80BE-CF4AD2459D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0" y="2236"/>
                <a:ext cx="24" cy="62"/>
              </a:xfrm>
              <a:custGeom>
                <a:avLst/>
                <a:gdLst>
                  <a:gd name="T0" fmla="*/ 1 w 120"/>
                  <a:gd name="T1" fmla="*/ 11 h 310"/>
                  <a:gd name="T2" fmla="*/ 1 w 120"/>
                  <a:gd name="T3" fmla="*/ 11 h 310"/>
                  <a:gd name="T4" fmla="*/ 0 w 120"/>
                  <a:gd name="T5" fmla="*/ 11 h 310"/>
                  <a:gd name="T6" fmla="*/ 1 w 120"/>
                  <a:gd name="T7" fmla="*/ 10 h 310"/>
                  <a:gd name="T8" fmla="*/ 0 w 120"/>
                  <a:gd name="T9" fmla="*/ 10 h 310"/>
                  <a:gd name="T10" fmla="*/ 0 w 120"/>
                  <a:gd name="T11" fmla="*/ 9 h 310"/>
                  <a:gd name="T12" fmla="*/ 0 w 120"/>
                  <a:gd name="T13" fmla="*/ 9 h 310"/>
                  <a:gd name="T14" fmla="*/ 1 w 120"/>
                  <a:gd name="T15" fmla="*/ 8 h 310"/>
                  <a:gd name="T16" fmla="*/ 0 w 120"/>
                  <a:gd name="T17" fmla="*/ 8 h 310"/>
                  <a:gd name="T18" fmla="*/ 0 w 120"/>
                  <a:gd name="T19" fmla="*/ 7 h 310"/>
                  <a:gd name="T20" fmla="*/ 0 w 120"/>
                  <a:gd name="T21" fmla="*/ 6 h 310"/>
                  <a:gd name="T22" fmla="*/ 1 w 120"/>
                  <a:gd name="T23" fmla="*/ 7 h 310"/>
                  <a:gd name="T24" fmla="*/ 1 w 120"/>
                  <a:gd name="T25" fmla="*/ 6 h 310"/>
                  <a:gd name="T26" fmla="*/ 1 w 120"/>
                  <a:gd name="T27" fmla="*/ 4 h 310"/>
                  <a:gd name="T28" fmla="*/ 1 w 120"/>
                  <a:gd name="T29" fmla="*/ 3 h 310"/>
                  <a:gd name="T30" fmla="*/ 2 w 120"/>
                  <a:gd name="T31" fmla="*/ 3 h 310"/>
                  <a:gd name="T32" fmla="*/ 3 w 120"/>
                  <a:gd name="T33" fmla="*/ 1 h 310"/>
                  <a:gd name="T34" fmla="*/ 4 w 120"/>
                  <a:gd name="T35" fmla="*/ 1 h 310"/>
                  <a:gd name="T36" fmla="*/ 4 w 120"/>
                  <a:gd name="T37" fmla="*/ 2 h 310"/>
                  <a:gd name="T38" fmla="*/ 4 w 120"/>
                  <a:gd name="T39" fmla="*/ 3 h 310"/>
                  <a:gd name="T40" fmla="*/ 4 w 120"/>
                  <a:gd name="T41" fmla="*/ 3 h 310"/>
                  <a:gd name="T42" fmla="*/ 4 w 120"/>
                  <a:gd name="T43" fmla="*/ 3 h 310"/>
                  <a:gd name="T44" fmla="*/ 4 w 120"/>
                  <a:gd name="T45" fmla="*/ 4 h 310"/>
                  <a:gd name="T46" fmla="*/ 4 w 120"/>
                  <a:gd name="T47" fmla="*/ 5 h 310"/>
                  <a:gd name="T48" fmla="*/ 4 w 120"/>
                  <a:gd name="T49" fmla="*/ 5 h 310"/>
                  <a:gd name="T50" fmla="*/ 5 w 120"/>
                  <a:gd name="T51" fmla="*/ 4 h 310"/>
                  <a:gd name="T52" fmla="*/ 5 w 120"/>
                  <a:gd name="T53" fmla="*/ 5 h 310"/>
                  <a:gd name="T54" fmla="*/ 4 w 120"/>
                  <a:gd name="T55" fmla="*/ 6 h 310"/>
                  <a:gd name="T56" fmla="*/ 4 w 120"/>
                  <a:gd name="T57" fmla="*/ 7 h 310"/>
                  <a:gd name="T58" fmla="*/ 5 w 120"/>
                  <a:gd name="T59" fmla="*/ 6 h 310"/>
                  <a:gd name="T60" fmla="*/ 5 w 120"/>
                  <a:gd name="T61" fmla="*/ 7 h 310"/>
                  <a:gd name="T62" fmla="*/ 4 w 120"/>
                  <a:gd name="T63" fmla="*/ 8 h 310"/>
                  <a:gd name="T64" fmla="*/ 3 w 120"/>
                  <a:gd name="T65" fmla="*/ 9 h 310"/>
                  <a:gd name="T66" fmla="*/ 3 w 120"/>
                  <a:gd name="T67" fmla="*/ 9 h 310"/>
                  <a:gd name="T68" fmla="*/ 4 w 120"/>
                  <a:gd name="T69" fmla="*/ 9 h 310"/>
                  <a:gd name="T70" fmla="*/ 3 w 120"/>
                  <a:gd name="T71" fmla="*/ 10 h 310"/>
                  <a:gd name="T72" fmla="*/ 2 w 120"/>
                  <a:gd name="T73" fmla="*/ 11 h 310"/>
                  <a:gd name="T74" fmla="*/ 2 w 120"/>
                  <a:gd name="T75" fmla="*/ 12 h 310"/>
                  <a:gd name="T76" fmla="*/ 1 w 120"/>
                  <a:gd name="T77" fmla="*/ 12 h 310"/>
                  <a:gd name="T78" fmla="*/ 1 w 120"/>
                  <a:gd name="T79" fmla="*/ 12 h 31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20" h="310">
                    <a:moveTo>
                      <a:pt x="31" y="296"/>
                    </a:moveTo>
                    <a:lnTo>
                      <a:pt x="35" y="274"/>
                    </a:lnTo>
                    <a:lnTo>
                      <a:pt x="29" y="277"/>
                    </a:lnTo>
                    <a:lnTo>
                      <a:pt x="18" y="285"/>
                    </a:lnTo>
                    <a:lnTo>
                      <a:pt x="11" y="283"/>
                    </a:lnTo>
                    <a:lnTo>
                      <a:pt x="12" y="279"/>
                    </a:lnTo>
                    <a:lnTo>
                      <a:pt x="14" y="263"/>
                    </a:lnTo>
                    <a:lnTo>
                      <a:pt x="20" y="256"/>
                    </a:lnTo>
                    <a:lnTo>
                      <a:pt x="23" y="252"/>
                    </a:lnTo>
                    <a:lnTo>
                      <a:pt x="10" y="249"/>
                    </a:lnTo>
                    <a:lnTo>
                      <a:pt x="6" y="249"/>
                    </a:lnTo>
                    <a:lnTo>
                      <a:pt x="0" y="236"/>
                    </a:lnTo>
                    <a:lnTo>
                      <a:pt x="2" y="231"/>
                    </a:lnTo>
                    <a:lnTo>
                      <a:pt x="5" y="225"/>
                    </a:lnTo>
                    <a:lnTo>
                      <a:pt x="14" y="209"/>
                    </a:lnTo>
                    <a:lnTo>
                      <a:pt x="13" y="202"/>
                    </a:lnTo>
                    <a:lnTo>
                      <a:pt x="7" y="197"/>
                    </a:lnTo>
                    <a:lnTo>
                      <a:pt x="5" y="189"/>
                    </a:lnTo>
                    <a:lnTo>
                      <a:pt x="3" y="177"/>
                    </a:lnTo>
                    <a:lnTo>
                      <a:pt x="3" y="174"/>
                    </a:lnTo>
                    <a:lnTo>
                      <a:pt x="4" y="162"/>
                    </a:lnTo>
                    <a:lnTo>
                      <a:pt x="6" y="157"/>
                    </a:lnTo>
                    <a:lnTo>
                      <a:pt x="14" y="163"/>
                    </a:lnTo>
                    <a:lnTo>
                      <a:pt x="17" y="163"/>
                    </a:lnTo>
                    <a:lnTo>
                      <a:pt x="22" y="154"/>
                    </a:lnTo>
                    <a:lnTo>
                      <a:pt x="22" y="138"/>
                    </a:lnTo>
                    <a:lnTo>
                      <a:pt x="19" y="119"/>
                    </a:lnTo>
                    <a:lnTo>
                      <a:pt x="18" y="103"/>
                    </a:lnTo>
                    <a:lnTo>
                      <a:pt x="23" y="83"/>
                    </a:lnTo>
                    <a:lnTo>
                      <a:pt x="28" y="76"/>
                    </a:lnTo>
                    <a:lnTo>
                      <a:pt x="32" y="78"/>
                    </a:lnTo>
                    <a:lnTo>
                      <a:pt x="41" y="64"/>
                    </a:lnTo>
                    <a:lnTo>
                      <a:pt x="49" y="45"/>
                    </a:lnTo>
                    <a:lnTo>
                      <a:pt x="66" y="18"/>
                    </a:lnTo>
                    <a:lnTo>
                      <a:pt x="83" y="0"/>
                    </a:lnTo>
                    <a:lnTo>
                      <a:pt x="88" y="15"/>
                    </a:lnTo>
                    <a:lnTo>
                      <a:pt x="91" y="23"/>
                    </a:lnTo>
                    <a:lnTo>
                      <a:pt x="96" y="42"/>
                    </a:lnTo>
                    <a:lnTo>
                      <a:pt x="96" y="59"/>
                    </a:lnTo>
                    <a:lnTo>
                      <a:pt x="96" y="71"/>
                    </a:lnTo>
                    <a:lnTo>
                      <a:pt x="97" y="70"/>
                    </a:lnTo>
                    <a:lnTo>
                      <a:pt x="99" y="71"/>
                    </a:lnTo>
                    <a:lnTo>
                      <a:pt x="103" y="66"/>
                    </a:lnTo>
                    <a:lnTo>
                      <a:pt x="107" y="71"/>
                    </a:lnTo>
                    <a:lnTo>
                      <a:pt x="105" y="82"/>
                    </a:lnTo>
                    <a:lnTo>
                      <a:pt x="104" y="95"/>
                    </a:lnTo>
                    <a:lnTo>
                      <a:pt x="102" y="107"/>
                    </a:lnTo>
                    <a:lnTo>
                      <a:pt x="99" y="115"/>
                    </a:lnTo>
                    <a:lnTo>
                      <a:pt x="102" y="118"/>
                    </a:lnTo>
                    <a:lnTo>
                      <a:pt x="105" y="118"/>
                    </a:lnTo>
                    <a:lnTo>
                      <a:pt x="112" y="109"/>
                    </a:lnTo>
                    <a:lnTo>
                      <a:pt x="119" y="98"/>
                    </a:lnTo>
                    <a:lnTo>
                      <a:pt x="120" y="108"/>
                    </a:lnTo>
                    <a:lnTo>
                      <a:pt x="117" y="119"/>
                    </a:lnTo>
                    <a:lnTo>
                      <a:pt x="114" y="130"/>
                    </a:lnTo>
                    <a:lnTo>
                      <a:pt x="106" y="141"/>
                    </a:lnTo>
                    <a:lnTo>
                      <a:pt x="103" y="150"/>
                    </a:lnTo>
                    <a:lnTo>
                      <a:pt x="99" y="164"/>
                    </a:lnTo>
                    <a:lnTo>
                      <a:pt x="102" y="171"/>
                    </a:lnTo>
                    <a:lnTo>
                      <a:pt x="114" y="159"/>
                    </a:lnTo>
                    <a:lnTo>
                      <a:pt x="119" y="162"/>
                    </a:lnTo>
                    <a:lnTo>
                      <a:pt x="113" y="176"/>
                    </a:lnTo>
                    <a:lnTo>
                      <a:pt x="104" y="188"/>
                    </a:lnTo>
                    <a:lnTo>
                      <a:pt x="96" y="201"/>
                    </a:lnTo>
                    <a:lnTo>
                      <a:pt x="93" y="208"/>
                    </a:lnTo>
                    <a:lnTo>
                      <a:pt x="83" y="222"/>
                    </a:lnTo>
                    <a:lnTo>
                      <a:pt x="78" y="235"/>
                    </a:lnTo>
                    <a:lnTo>
                      <a:pt x="85" y="227"/>
                    </a:lnTo>
                    <a:lnTo>
                      <a:pt x="90" y="225"/>
                    </a:lnTo>
                    <a:lnTo>
                      <a:pt x="94" y="226"/>
                    </a:lnTo>
                    <a:lnTo>
                      <a:pt x="88" y="239"/>
                    </a:lnTo>
                    <a:lnTo>
                      <a:pt x="77" y="253"/>
                    </a:lnTo>
                    <a:lnTo>
                      <a:pt x="61" y="268"/>
                    </a:lnTo>
                    <a:lnTo>
                      <a:pt x="43" y="274"/>
                    </a:lnTo>
                    <a:lnTo>
                      <a:pt x="41" y="285"/>
                    </a:lnTo>
                    <a:lnTo>
                      <a:pt x="41" y="294"/>
                    </a:lnTo>
                    <a:lnTo>
                      <a:pt x="39" y="303"/>
                    </a:lnTo>
                    <a:lnTo>
                      <a:pt x="34" y="310"/>
                    </a:lnTo>
                    <a:lnTo>
                      <a:pt x="29" y="310"/>
                    </a:lnTo>
                    <a:lnTo>
                      <a:pt x="28" y="307"/>
                    </a:lnTo>
                    <a:lnTo>
                      <a:pt x="31" y="296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30" name="Freeform 493">
                <a:extLst>
                  <a:ext uri="{FF2B5EF4-FFF2-40B4-BE49-F238E27FC236}">
                    <a16:creationId xmlns:a16="http://schemas.microsoft.com/office/drawing/2014/main" id="{5BD55CC3-9D14-4F47-81C4-3C0839FFF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2241"/>
                <a:ext cx="11" cy="57"/>
              </a:xfrm>
              <a:custGeom>
                <a:avLst/>
                <a:gdLst>
                  <a:gd name="T0" fmla="*/ 0 w 55"/>
                  <a:gd name="T1" fmla="*/ 11 h 284"/>
                  <a:gd name="T2" fmla="*/ 0 w 55"/>
                  <a:gd name="T3" fmla="*/ 10 h 284"/>
                  <a:gd name="T4" fmla="*/ 1 w 55"/>
                  <a:gd name="T5" fmla="*/ 8 h 284"/>
                  <a:gd name="T6" fmla="*/ 1 w 55"/>
                  <a:gd name="T7" fmla="*/ 5 h 284"/>
                  <a:gd name="T8" fmla="*/ 1 w 55"/>
                  <a:gd name="T9" fmla="*/ 4 h 284"/>
                  <a:gd name="T10" fmla="*/ 1 w 55"/>
                  <a:gd name="T11" fmla="*/ 4 h 284"/>
                  <a:gd name="T12" fmla="*/ 2 w 55"/>
                  <a:gd name="T13" fmla="*/ 3 h 284"/>
                  <a:gd name="T14" fmla="*/ 2 w 55"/>
                  <a:gd name="T15" fmla="*/ 1 h 284"/>
                  <a:gd name="T16" fmla="*/ 2 w 55"/>
                  <a:gd name="T17" fmla="*/ 0 h 284"/>
                  <a:gd name="T18" fmla="*/ 2 w 55"/>
                  <a:gd name="T19" fmla="*/ 0 h 284"/>
                  <a:gd name="T20" fmla="*/ 2 w 55"/>
                  <a:gd name="T21" fmla="*/ 2 h 284"/>
                  <a:gd name="T22" fmla="*/ 2 w 55"/>
                  <a:gd name="T23" fmla="*/ 3 h 284"/>
                  <a:gd name="T24" fmla="*/ 1 w 55"/>
                  <a:gd name="T25" fmla="*/ 5 h 284"/>
                  <a:gd name="T26" fmla="*/ 1 w 55"/>
                  <a:gd name="T27" fmla="*/ 7 h 284"/>
                  <a:gd name="T28" fmla="*/ 1 w 55"/>
                  <a:gd name="T29" fmla="*/ 9 h 284"/>
                  <a:gd name="T30" fmla="*/ 0 w 55"/>
                  <a:gd name="T31" fmla="*/ 10 h 284"/>
                  <a:gd name="T32" fmla="*/ 0 w 55"/>
                  <a:gd name="T33" fmla="*/ 11 h 284"/>
                  <a:gd name="T34" fmla="*/ 0 w 55"/>
                  <a:gd name="T35" fmla="*/ 11 h 284"/>
                  <a:gd name="T36" fmla="*/ 0 w 55"/>
                  <a:gd name="T37" fmla="*/ 11 h 284"/>
                  <a:gd name="T38" fmla="*/ 0 w 55"/>
                  <a:gd name="T39" fmla="*/ 11 h 28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5" h="284">
                    <a:moveTo>
                      <a:pt x="0" y="283"/>
                    </a:moveTo>
                    <a:lnTo>
                      <a:pt x="7" y="253"/>
                    </a:lnTo>
                    <a:lnTo>
                      <a:pt x="14" y="199"/>
                    </a:lnTo>
                    <a:lnTo>
                      <a:pt x="29" y="123"/>
                    </a:lnTo>
                    <a:lnTo>
                      <a:pt x="33" y="108"/>
                    </a:lnTo>
                    <a:lnTo>
                      <a:pt x="36" y="88"/>
                    </a:lnTo>
                    <a:lnTo>
                      <a:pt x="41" y="67"/>
                    </a:lnTo>
                    <a:lnTo>
                      <a:pt x="49" y="29"/>
                    </a:lnTo>
                    <a:lnTo>
                      <a:pt x="53" y="10"/>
                    </a:lnTo>
                    <a:lnTo>
                      <a:pt x="55" y="0"/>
                    </a:lnTo>
                    <a:lnTo>
                      <a:pt x="46" y="47"/>
                    </a:lnTo>
                    <a:lnTo>
                      <a:pt x="39" y="79"/>
                    </a:lnTo>
                    <a:lnTo>
                      <a:pt x="33" y="123"/>
                    </a:lnTo>
                    <a:lnTo>
                      <a:pt x="27" y="166"/>
                    </a:lnTo>
                    <a:lnTo>
                      <a:pt x="17" y="216"/>
                    </a:lnTo>
                    <a:lnTo>
                      <a:pt x="11" y="251"/>
                    </a:lnTo>
                    <a:lnTo>
                      <a:pt x="5" y="283"/>
                    </a:lnTo>
                    <a:lnTo>
                      <a:pt x="4" y="284"/>
                    </a:lnTo>
                    <a:lnTo>
                      <a:pt x="2" y="284"/>
                    </a:lnTo>
                    <a:lnTo>
                      <a:pt x="0" y="283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31" name="Freeform 494">
                <a:extLst>
                  <a:ext uri="{FF2B5EF4-FFF2-40B4-BE49-F238E27FC236}">
                    <a16:creationId xmlns:a16="http://schemas.microsoft.com/office/drawing/2014/main" id="{4AFD667C-F862-4605-8D38-61E22A0D9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3" y="2282"/>
                <a:ext cx="6" cy="3"/>
              </a:xfrm>
              <a:custGeom>
                <a:avLst/>
                <a:gdLst>
                  <a:gd name="T0" fmla="*/ 1 w 29"/>
                  <a:gd name="T1" fmla="*/ 1 h 15"/>
                  <a:gd name="T2" fmla="*/ 1 w 29"/>
                  <a:gd name="T3" fmla="*/ 0 h 15"/>
                  <a:gd name="T4" fmla="*/ 1 w 29"/>
                  <a:gd name="T5" fmla="*/ 0 h 15"/>
                  <a:gd name="T6" fmla="*/ 0 w 29"/>
                  <a:gd name="T7" fmla="*/ 0 h 15"/>
                  <a:gd name="T8" fmla="*/ 0 w 29"/>
                  <a:gd name="T9" fmla="*/ 0 h 15"/>
                  <a:gd name="T10" fmla="*/ 1 w 29"/>
                  <a:gd name="T11" fmla="*/ 0 h 15"/>
                  <a:gd name="T12" fmla="*/ 1 w 29"/>
                  <a:gd name="T13" fmla="*/ 0 h 15"/>
                  <a:gd name="T14" fmla="*/ 1 w 29"/>
                  <a:gd name="T15" fmla="*/ 0 h 15"/>
                  <a:gd name="T16" fmla="*/ 1 w 29"/>
                  <a:gd name="T17" fmla="*/ 1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9" h="15">
                    <a:moveTo>
                      <a:pt x="29" y="15"/>
                    </a:moveTo>
                    <a:lnTo>
                      <a:pt x="22" y="5"/>
                    </a:lnTo>
                    <a:lnTo>
                      <a:pt x="14" y="1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25" y="6"/>
                    </a:lnTo>
                    <a:lnTo>
                      <a:pt x="29" y="12"/>
                    </a:lnTo>
                    <a:lnTo>
                      <a:pt x="29" y="15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32" name="Freeform 495">
                <a:extLst>
                  <a:ext uri="{FF2B5EF4-FFF2-40B4-BE49-F238E27FC236}">
                    <a16:creationId xmlns:a16="http://schemas.microsoft.com/office/drawing/2014/main" id="{743ED54F-D7B3-40EA-A6CC-3924328684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4" y="2272"/>
                <a:ext cx="6" cy="5"/>
              </a:xfrm>
              <a:custGeom>
                <a:avLst/>
                <a:gdLst>
                  <a:gd name="T0" fmla="*/ 1 w 27"/>
                  <a:gd name="T1" fmla="*/ 1 h 28"/>
                  <a:gd name="T2" fmla="*/ 1 w 27"/>
                  <a:gd name="T3" fmla="*/ 1 h 28"/>
                  <a:gd name="T4" fmla="*/ 1 w 27"/>
                  <a:gd name="T5" fmla="*/ 0 h 28"/>
                  <a:gd name="T6" fmla="*/ 0 w 27"/>
                  <a:gd name="T7" fmla="*/ 0 h 28"/>
                  <a:gd name="T8" fmla="*/ 0 w 27"/>
                  <a:gd name="T9" fmla="*/ 0 h 28"/>
                  <a:gd name="T10" fmla="*/ 0 w 27"/>
                  <a:gd name="T11" fmla="*/ 0 h 28"/>
                  <a:gd name="T12" fmla="*/ 0 w 27"/>
                  <a:gd name="T13" fmla="*/ 0 h 28"/>
                  <a:gd name="T14" fmla="*/ 0 w 27"/>
                  <a:gd name="T15" fmla="*/ 0 h 28"/>
                  <a:gd name="T16" fmla="*/ 1 w 27"/>
                  <a:gd name="T17" fmla="*/ 0 h 28"/>
                  <a:gd name="T18" fmla="*/ 1 w 27"/>
                  <a:gd name="T19" fmla="*/ 1 h 28"/>
                  <a:gd name="T20" fmla="*/ 1 w 27"/>
                  <a:gd name="T21" fmla="*/ 1 h 28"/>
                  <a:gd name="T22" fmla="*/ 1 w 27"/>
                  <a:gd name="T23" fmla="*/ 1 h 28"/>
                  <a:gd name="T24" fmla="*/ 1 w 27"/>
                  <a:gd name="T25" fmla="*/ 1 h 28"/>
                  <a:gd name="T26" fmla="*/ 1 w 27"/>
                  <a:gd name="T27" fmla="*/ 1 h 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7" h="28">
                    <a:moveTo>
                      <a:pt x="26" y="28"/>
                    </a:moveTo>
                    <a:lnTo>
                      <a:pt x="21" y="19"/>
                    </a:lnTo>
                    <a:lnTo>
                      <a:pt x="17" y="13"/>
                    </a:lnTo>
                    <a:lnTo>
                      <a:pt x="10" y="8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7" y="3"/>
                    </a:lnTo>
                    <a:lnTo>
                      <a:pt x="10" y="5"/>
                    </a:lnTo>
                    <a:lnTo>
                      <a:pt x="20" y="13"/>
                    </a:lnTo>
                    <a:lnTo>
                      <a:pt x="22" y="15"/>
                    </a:lnTo>
                    <a:lnTo>
                      <a:pt x="24" y="16"/>
                    </a:lnTo>
                    <a:lnTo>
                      <a:pt x="27" y="23"/>
                    </a:lnTo>
                    <a:lnTo>
                      <a:pt x="27" y="25"/>
                    </a:lnTo>
                    <a:lnTo>
                      <a:pt x="26" y="28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33" name="Freeform 496">
                <a:extLst>
                  <a:ext uri="{FF2B5EF4-FFF2-40B4-BE49-F238E27FC236}">
                    <a16:creationId xmlns:a16="http://schemas.microsoft.com/office/drawing/2014/main" id="{10172D26-EF0D-4E43-970A-EBE6C56CF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9" y="2256"/>
                <a:ext cx="3" cy="3"/>
              </a:xfrm>
              <a:custGeom>
                <a:avLst/>
                <a:gdLst>
                  <a:gd name="T0" fmla="*/ 1 w 13"/>
                  <a:gd name="T1" fmla="*/ 1 h 18"/>
                  <a:gd name="T2" fmla="*/ 0 w 13"/>
                  <a:gd name="T3" fmla="*/ 0 h 18"/>
                  <a:gd name="T4" fmla="*/ 0 w 13"/>
                  <a:gd name="T5" fmla="*/ 0 h 18"/>
                  <a:gd name="T6" fmla="*/ 0 w 13"/>
                  <a:gd name="T7" fmla="*/ 0 h 18"/>
                  <a:gd name="T8" fmla="*/ 0 w 13"/>
                  <a:gd name="T9" fmla="*/ 0 h 18"/>
                  <a:gd name="T10" fmla="*/ 0 w 13"/>
                  <a:gd name="T11" fmla="*/ 0 h 18"/>
                  <a:gd name="T12" fmla="*/ 0 w 13"/>
                  <a:gd name="T13" fmla="*/ 0 h 18"/>
                  <a:gd name="T14" fmla="*/ 0 w 13"/>
                  <a:gd name="T15" fmla="*/ 0 h 18"/>
                  <a:gd name="T16" fmla="*/ 1 w 13"/>
                  <a:gd name="T17" fmla="*/ 0 h 18"/>
                  <a:gd name="T18" fmla="*/ 1 w 13"/>
                  <a:gd name="T19" fmla="*/ 0 h 18"/>
                  <a:gd name="T20" fmla="*/ 1 w 13"/>
                  <a:gd name="T21" fmla="*/ 1 h 18"/>
                  <a:gd name="T22" fmla="*/ 1 w 13"/>
                  <a:gd name="T23" fmla="*/ 1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" h="18">
                    <a:moveTo>
                      <a:pt x="12" y="18"/>
                    </a:moveTo>
                    <a:lnTo>
                      <a:pt x="10" y="10"/>
                    </a:lnTo>
                    <a:lnTo>
                      <a:pt x="8" y="7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7" y="2"/>
                    </a:lnTo>
                    <a:lnTo>
                      <a:pt x="9" y="6"/>
                    </a:lnTo>
                    <a:lnTo>
                      <a:pt x="11" y="9"/>
                    </a:lnTo>
                    <a:lnTo>
                      <a:pt x="12" y="12"/>
                    </a:lnTo>
                    <a:lnTo>
                      <a:pt x="13" y="16"/>
                    </a:lnTo>
                    <a:lnTo>
                      <a:pt x="12" y="18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34" name="Freeform 497">
                <a:extLst>
                  <a:ext uri="{FF2B5EF4-FFF2-40B4-BE49-F238E27FC236}">
                    <a16:creationId xmlns:a16="http://schemas.microsoft.com/office/drawing/2014/main" id="{36E0B0F0-70C1-454D-89CA-2D3ABCD823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2" y="2254"/>
                <a:ext cx="5" cy="12"/>
              </a:xfrm>
              <a:custGeom>
                <a:avLst/>
                <a:gdLst>
                  <a:gd name="T0" fmla="*/ 0 w 29"/>
                  <a:gd name="T1" fmla="*/ 2 h 63"/>
                  <a:gd name="T2" fmla="*/ 0 w 29"/>
                  <a:gd name="T3" fmla="*/ 2 h 63"/>
                  <a:gd name="T4" fmla="*/ 0 w 29"/>
                  <a:gd name="T5" fmla="*/ 1 h 63"/>
                  <a:gd name="T6" fmla="*/ 1 w 29"/>
                  <a:gd name="T7" fmla="*/ 1 h 63"/>
                  <a:gd name="T8" fmla="*/ 1 w 29"/>
                  <a:gd name="T9" fmla="*/ 0 h 63"/>
                  <a:gd name="T10" fmla="*/ 1 w 29"/>
                  <a:gd name="T11" fmla="*/ 0 h 63"/>
                  <a:gd name="T12" fmla="*/ 1 w 29"/>
                  <a:gd name="T13" fmla="*/ 1 h 63"/>
                  <a:gd name="T14" fmla="*/ 1 w 29"/>
                  <a:gd name="T15" fmla="*/ 1 h 63"/>
                  <a:gd name="T16" fmla="*/ 0 w 29"/>
                  <a:gd name="T17" fmla="*/ 2 h 63"/>
                  <a:gd name="T18" fmla="*/ 0 w 29"/>
                  <a:gd name="T19" fmla="*/ 2 h 63"/>
                  <a:gd name="T20" fmla="*/ 0 w 29"/>
                  <a:gd name="T21" fmla="*/ 2 h 63"/>
                  <a:gd name="T22" fmla="*/ 0 w 29"/>
                  <a:gd name="T23" fmla="*/ 2 h 63"/>
                  <a:gd name="T24" fmla="*/ 0 w 29"/>
                  <a:gd name="T25" fmla="*/ 2 h 6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63">
                    <a:moveTo>
                      <a:pt x="0" y="59"/>
                    </a:moveTo>
                    <a:lnTo>
                      <a:pt x="8" y="47"/>
                    </a:lnTo>
                    <a:lnTo>
                      <a:pt x="14" y="36"/>
                    </a:lnTo>
                    <a:lnTo>
                      <a:pt x="21" y="19"/>
                    </a:lnTo>
                    <a:lnTo>
                      <a:pt x="26" y="3"/>
                    </a:lnTo>
                    <a:lnTo>
                      <a:pt x="29" y="0"/>
                    </a:lnTo>
                    <a:lnTo>
                      <a:pt x="21" y="22"/>
                    </a:lnTo>
                    <a:lnTo>
                      <a:pt x="17" y="35"/>
                    </a:lnTo>
                    <a:lnTo>
                      <a:pt x="8" y="53"/>
                    </a:lnTo>
                    <a:lnTo>
                      <a:pt x="5" y="61"/>
                    </a:lnTo>
                    <a:lnTo>
                      <a:pt x="4" y="60"/>
                    </a:lnTo>
                    <a:lnTo>
                      <a:pt x="0" y="63"/>
                    </a:lnTo>
                    <a:lnTo>
                      <a:pt x="0" y="59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35" name="Freeform 498">
                <a:extLst>
                  <a:ext uri="{FF2B5EF4-FFF2-40B4-BE49-F238E27FC236}">
                    <a16:creationId xmlns:a16="http://schemas.microsoft.com/office/drawing/2014/main" id="{4B069F94-3672-464B-A790-73DD8F5F5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0" y="2265"/>
                <a:ext cx="8" cy="17"/>
              </a:xfrm>
              <a:custGeom>
                <a:avLst/>
                <a:gdLst>
                  <a:gd name="T0" fmla="*/ 0 w 43"/>
                  <a:gd name="T1" fmla="*/ 3 h 85"/>
                  <a:gd name="T2" fmla="*/ 0 w 43"/>
                  <a:gd name="T3" fmla="*/ 3 h 85"/>
                  <a:gd name="T4" fmla="*/ 1 w 43"/>
                  <a:gd name="T5" fmla="*/ 2 h 85"/>
                  <a:gd name="T6" fmla="*/ 1 w 43"/>
                  <a:gd name="T7" fmla="*/ 1 h 85"/>
                  <a:gd name="T8" fmla="*/ 1 w 43"/>
                  <a:gd name="T9" fmla="*/ 0 h 85"/>
                  <a:gd name="T10" fmla="*/ 1 w 43"/>
                  <a:gd name="T11" fmla="*/ 0 h 85"/>
                  <a:gd name="T12" fmla="*/ 1 w 43"/>
                  <a:gd name="T13" fmla="*/ 0 h 85"/>
                  <a:gd name="T14" fmla="*/ 1 w 43"/>
                  <a:gd name="T15" fmla="*/ 0 h 85"/>
                  <a:gd name="T16" fmla="*/ 1 w 43"/>
                  <a:gd name="T17" fmla="*/ 1 h 85"/>
                  <a:gd name="T18" fmla="*/ 1 w 43"/>
                  <a:gd name="T19" fmla="*/ 1 h 85"/>
                  <a:gd name="T20" fmla="*/ 1 w 43"/>
                  <a:gd name="T21" fmla="*/ 2 h 85"/>
                  <a:gd name="T22" fmla="*/ 1 w 43"/>
                  <a:gd name="T23" fmla="*/ 2 h 85"/>
                  <a:gd name="T24" fmla="*/ 0 w 43"/>
                  <a:gd name="T25" fmla="*/ 3 h 85"/>
                  <a:gd name="T26" fmla="*/ 0 w 43"/>
                  <a:gd name="T27" fmla="*/ 3 h 85"/>
                  <a:gd name="T28" fmla="*/ 0 w 43"/>
                  <a:gd name="T29" fmla="*/ 3 h 85"/>
                  <a:gd name="T30" fmla="*/ 0 w 43"/>
                  <a:gd name="T31" fmla="*/ 3 h 85"/>
                  <a:gd name="T32" fmla="*/ 0 w 43"/>
                  <a:gd name="T33" fmla="*/ 3 h 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85">
                    <a:moveTo>
                      <a:pt x="2" y="76"/>
                    </a:moveTo>
                    <a:lnTo>
                      <a:pt x="9" y="65"/>
                    </a:lnTo>
                    <a:lnTo>
                      <a:pt x="18" y="48"/>
                    </a:lnTo>
                    <a:lnTo>
                      <a:pt x="32" y="16"/>
                    </a:lnTo>
                    <a:lnTo>
                      <a:pt x="37" y="5"/>
                    </a:lnTo>
                    <a:lnTo>
                      <a:pt x="40" y="3"/>
                    </a:lnTo>
                    <a:lnTo>
                      <a:pt x="43" y="0"/>
                    </a:lnTo>
                    <a:lnTo>
                      <a:pt x="37" y="11"/>
                    </a:lnTo>
                    <a:lnTo>
                      <a:pt x="32" y="21"/>
                    </a:lnTo>
                    <a:lnTo>
                      <a:pt x="28" y="32"/>
                    </a:lnTo>
                    <a:lnTo>
                      <a:pt x="20" y="48"/>
                    </a:lnTo>
                    <a:lnTo>
                      <a:pt x="17" y="57"/>
                    </a:lnTo>
                    <a:lnTo>
                      <a:pt x="6" y="79"/>
                    </a:lnTo>
                    <a:lnTo>
                      <a:pt x="2" y="83"/>
                    </a:lnTo>
                    <a:lnTo>
                      <a:pt x="0" y="85"/>
                    </a:lnTo>
                    <a:lnTo>
                      <a:pt x="1" y="80"/>
                    </a:lnTo>
                    <a:lnTo>
                      <a:pt x="2" y="76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36" name="Freeform 499">
                <a:extLst>
                  <a:ext uri="{FF2B5EF4-FFF2-40B4-BE49-F238E27FC236}">
                    <a16:creationId xmlns:a16="http://schemas.microsoft.com/office/drawing/2014/main" id="{98868938-7CAE-4B29-905C-80CFF70296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2" y="2297"/>
                <a:ext cx="41" cy="42"/>
              </a:xfrm>
              <a:custGeom>
                <a:avLst/>
                <a:gdLst>
                  <a:gd name="T0" fmla="*/ 1 w 207"/>
                  <a:gd name="T1" fmla="*/ 1 h 211"/>
                  <a:gd name="T2" fmla="*/ 0 w 207"/>
                  <a:gd name="T3" fmla="*/ 2 h 211"/>
                  <a:gd name="T4" fmla="*/ 0 w 207"/>
                  <a:gd name="T5" fmla="*/ 2 h 211"/>
                  <a:gd name="T6" fmla="*/ 1 w 207"/>
                  <a:gd name="T7" fmla="*/ 2 h 211"/>
                  <a:gd name="T8" fmla="*/ 1 w 207"/>
                  <a:gd name="T9" fmla="*/ 3 h 211"/>
                  <a:gd name="T10" fmla="*/ 1 w 207"/>
                  <a:gd name="T11" fmla="*/ 4 h 211"/>
                  <a:gd name="T12" fmla="*/ 1 w 207"/>
                  <a:gd name="T13" fmla="*/ 4 h 211"/>
                  <a:gd name="T14" fmla="*/ 2 w 207"/>
                  <a:gd name="T15" fmla="*/ 5 h 211"/>
                  <a:gd name="T16" fmla="*/ 2 w 207"/>
                  <a:gd name="T17" fmla="*/ 5 h 211"/>
                  <a:gd name="T18" fmla="*/ 2 w 207"/>
                  <a:gd name="T19" fmla="*/ 6 h 211"/>
                  <a:gd name="T20" fmla="*/ 3 w 207"/>
                  <a:gd name="T21" fmla="*/ 6 h 211"/>
                  <a:gd name="T22" fmla="*/ 3 w 207"/>
                  <a:gd name="T23" fmla="*/ 6 h 211"/>
                  <a:gd name="T24" fmla="*/ 3 w 207"/>
                  <a:gd name="T25" fmla="*/ 6 h 211"/>
                  <a:gd name="T26" fmla="*/ 4 w 207"/>
                  <a:gd name="T27" fmla="*/ 8 h 211"/>
                  <a:gd name="T28" fmla="*/ 5 w 207"/>
                  <a:gd name="T29" fmla="*/ 8 h 211"/>
                  <a:gd name="T30" fmla="*/ 6 w 207"/>
                  <a:gd name="T31" fmla="*/ 8 h 211"/>
                  <a:gd name="T32" fmla="*/ 7 w 207"/>
                  <a:gd name="T33" fmla="*/ 8 h 211"/>
                  <a:gd name="T34" fmla="*/ 8 w 207"/>
                  <a:gd name="T35" fmla="*/ 8 h 211"/>
                  <a:gd name="T36" fmla="*/ 8 w 207"/>
                  <a:gd name="T37" fmla="*/ 6 h 211"/>
                  <a:gd name="T38" fmla="*/ 7 w 207"/>
                  <a:gd name="T39" fmla="*/ 5 h 211"/>
                  <a:gd name="T40" fmla="*/ 7 w 207"/>
                  <a:gd name="T41" fmla="*/ 5 h 211"/>
                  <a:gd name="T42" fmla="*/ 7 w 207"/>
                  <a:gd name="T43" fmla="*/ 5 h 211"/>
                  <a:gd name="T44" fmla="*/ 7 w 207"/>
                  <a:gd name="T45" fmla="*/ 4 h 211"/>
                  <a:gd name="T46" fmla="*/ 6 w 207"/>
                  <a:gd name="T47" fmla="*/ 4 h 211"/>
                  <a:gd name="T48" fmla="*/ 6 w 207"/>
                  <a:gd name="T49" fmla="*/ 3 h 211"/>
                  <a:gd name="T50" fmla="*/ 7 w 207"/>
                  <a:gd name="T51" fmla="*/ 3 h 211"/>
                  <a:gd name="T52" fmla="*/ 7 w 207"/>
                  <a:gd name="T53" fmla="*/ 3 h 211"/>
                  <a:gd name="T54" fmla="*/ 6 w 207"/>
                  <a:gd name="T55" fmla="*/ 3 h 211"/>
                  <a:gd name="T56" fmla="*/ 5 w 207"/>
                  <a:gd name="T57" fmla="*/ 2 h 211"/>
                  <a:gd name="T58" fmla="*/ 6 w 207"/>
                  <a:gd name="T59" fmla="*/ 2 h 211"/>
                  <a:gd name="T60" fmla="*/ 5 w 207"/>
                  <a:gd name="T61" fmla="*/ 1 h 211"/>
                  <a:gd name="T62" fmla="*/ 4 w 207"/>
                  <a:gd name="T63" fmla="*/ 1 h 211"/>
                  <a:gd name="T64" fmla="*/ 4 w 207"/>
                  <a:gd name="T65" fmla="*/ 1 h 211"/>
                  <a:gd name="T66" fmla="*/ 3 w 207"/>
                  <a:gd name="T67" fmla="*/ 1 h 211"/>
                  <a:gd name="T68" fmla="*/ 4 w 207"/>
                  <a:gd name="T69" fmla="*/ 0 h 211"/>
                  <a:gd name="T70" fmla="*/ 3 w 207"/>
                  <a:gd name="T71" fmla="*/ 0 h 211"/>
                  <a:gd name="T72" fmla="*/ 1 w 207"/>
                  <a:gd name="T73" fmla="*/ 1 h 211"/>
                  <a:gd name="T74" fmla="*/ 1 w 207"/>
                  <a:gd name="T75" fmla="*/ 0 h 211"/>
                  <a:gd name="T76" fmla="*/ 0 w 207"/>
                  <a:gd name="T77" fmla="*/ 0 h 211"/>
                  <a:gd name="T78" fmla="*/ 0 w 207"/>
                  <a:gd name="T79" fmla="*/ 0 h 21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07" h="211">
                    <a:moveTo>
                      <a:pt x="9" y="15"/>
                    </a:moveTo>
                    <a:lnTo>
                      <a:pt x="23" y="30"/>
                    </a:lnTo>
                    <a:lnTo>
                      <a:pt x="18" y="33"/>
                    </a:lnTo>
                    <a:lnTo>
                      <a:pt x="5" y="39"/>
                    </a:lnTo>
                    <a:lnTo>
                      <a:pt x="0" y="48"/>
                    </a:lnTo>
                    <a:lnTo>
                      <a:pt x="4" y="51"/>
                    </a:lnTo>
                    <a:lnTo>
                      <a:pt x="14" y="62"/>
                    </a:lnTo>
                    <a:lnTo>
                      <a:pt x="22" y="61"/>
                    </a:lnTo>
                    <a:lnTo>
                      <a:pt x="26" y="62"/>
                    </a:lnTo>
                    <a:lnTo>
                      <a:pt x="18" y="78"/>
                    </a:lnTo>
                    <a:lnTo>
                      <a:pt x="15" y="82"/>
                    </a:lnTo>
                    <a:lnTo>
                      <a:pt x="17" y="100"/>
                    </a:lnTo>
                    <a:lnTo>
                      <a:pt x="21" y="102"/>
                    </a:lnTo>
                    <a:lnTo>
                      <a:pt x="27" y="105"/>
                    </a:lnTo>
                    <a:lnTo>
                      <a:pt x="43" y="108"/>
                    </a:lnTo>
                    <a:lnTo>
                      <a:pt x="46" y="114"/>
                    </a:lnTo>
                    <a:lnTo>
                      <a:pt x="43" y="125"/>
                    </a:lnTo>
                    <a:lnTo>
                      <a:pt x="46" y="134"/>
                    </a:lnTo>
                    <a:lnTo>
                      <a:pt x="51" y="147"/>
                    </a:lnTo>
                    <a:lnTo>
                      <a:pt x="54" y="149"/>
                    </a:lnTo>
                    <a:lnTo>
                      <a:pt x="60" y="157"/>
                    </a:lnTo>
                    <a:lnTo>
                      <a:pt x="65" y="160"/>
                    </a:lnTo>
                    <a:lnTo>
                      <a:pt x="67" y="146"/>
                    </a:lnTo>
                    <a:lnTo>
                      <a:pt x="69" y="143"/>
                    </a:lnTo>
                    <a:lnTo>
                      <a:pt x="77" y="146"/>
                    </a:lnTo>
                    <a:lnTo>
                      <a:pt x="86" y="158"/>
                    </a:lnTo>
                    <a:lnTo>
                      <a:pt x="93" y="178"/>
                    </a:lnTo>
                    <a:lnTo>
                      <a:pt x="101" y="193"/>
                    </a:lnTo>
                    <a:lnTo>
                      <a:pt x="117" y="204"/>
                    </a:lnTo>
                    <a:lnTo>
                      <a:pt x="124" y="206"/>
                    </a:lnTo>
                    <a:lnTo>
                      <a:pt x="126" y="199"/>
                    </a:lnTo>
                    <a:lnTo>
                      <a:pt x="141" y="200"/>
                    </a:lnTo>
                    <a:lnTo>
                      <a:pt x="157" y="208"/>
                    </a:lnTo>
                    <a:lnTo>
                      <a:pt x="185" y="211"/>
                    </a:lnTo>
                    <a:lnTo>
                      <a:pt x="207" y="208"/>
                    </a:lnTo>
                    <a:lnTo>
                      <a:pt x="202" y="190"/>
                    </a:lnTo>
                    <a:lnTo>
                      <a:pt x="201" y="180"/>
                    </a:lnTo>
                    <a:lnTo>
                      <a:pt x="194" y="159"/>
                    </a:lnTo>
                    <a:lnTo>
                      <a:pt x="185" y="144"/>
                    </a:lnTo>
                    <a:lnTo>
                      <a:pt x="178" y="133"/>
                    </a:lnTo>
                    <a:lnTo>
                      <a:pt x="179" y="133"/>
                    </a:lnTo>
                    <a:lnTo>
                      <a:pt x="181" y="131"/>
                    </a:lnTo>
                    <a:lnTo>
                      <a:pt x="187" y="131"/>
                    </a:lnTo>
                    <a:lnTo>
                      <a:pt x="187" y="123"/>
                    </a:lnTo>
                    <a:lnTo>
                      <a:pt x="179" y="116"/>
                    </a:lnTo>
                    <a:lnTo>
                      <a:pt x="171" y="106"/>
                    </a:lnTo>
                    <a:lnTo>
                      <a:pt x="165" y="98"/>
                    </a:lnTo>
                    <a:lnTo>
                      <a:pt x="159" y="95"/>
                    </a:lnTo>
                    <a:lnTo>
                      <a:pt x="158" y="89"/>
                    </a:lnTo>
                    <a:lnTo>
                      <a:pt x="160" y="85"/>
                    </a:lnTo>
                    <a:lnTo>
                      <a:pt x="170" y="84"/>
                    </a:lnTo>
                    <a:lnTo>
                      <a:pt x="182" y="87"/>
                    </a:lnTo>
                    <a:lnTo>
                      <a:pt x="177" y="76"/>
                    </a:lnTo>
                    <a:lnTo>
                      <a:pt x="169" y="71"/>
                    </a:lnTo>
                    <a:lnTo>
                      <a:pt x="160" y="65"/>
                    </a:lnTo>
                    <a:lnTo>
                      <a:pt x="149" y="64"/>
                    </a:lnTo>
                    <a:lnTo>
                      <a:pt x="142" y="59"/>
                    </a:lnTo>
                    <a:lnTo>
                      <a:pt x="131" y="53"/>
                    </a:lnTo>
                    <a:lnTo>
                      <a:pt x="130" y="45"/>
                    </a:lnTo>
                    <a:lnTo>
                      <a:pt x="145" y="40"/>
                    </a:lnTo>
                    <a:lnTo>
                      <a:pt x="147" y="32"/>
                    </a:lnTo>
                    <a:lnTo>
                      <a:pt x="136" y="28"/>
                    </a:lnTo>
                    <a:lnTo>
                      <a:pt x="122" y="28"/>
                    </a:lnTo>
                    <a:lnTo>
                      <a:pt x="109" y="24"/>
                    </a:lnTo>
                    <a:lnTo>
                      <a:pt x="103" y="23"/>
                    </a:lnTo>
                    <a:lnTo>
                      <a:pt x="89" y="20"/>
                    </a:lnTo>
                    <a:lnTo>
                      <a:pt x="77" y="16"/>
                    </a:lnTo>
                    <a:lnTo>
                      <a:pt x="86" y="14"/>
                    </a:lnTo>
                    <a:lnTo>
                      <a:pt x="92" y="11"/>
                    </a:lnTo>
                    <a:lnTo>
                      <a:pt x="94" y="6"/>
                    </a:lnTo>
                    <a:lnTo>
                      <a:pt x="82" y="2"/>
                    </a:lnTo>
                    <a:lnTo>
                      <a:pt x="67" y="3"/>
                    </a:lnTo>
                    <a:lnTo>
                      <a:pt x="47" y="6"/>
                    </a:lnTo>
                    <a:lnTo>
                      <a:pt x="30" y="21"/>
                    </a:lnTo>
                    <a:lnTo>
                      <a:pt x="23" y="14"/>
                    </a:lnTo>
                    <a:lnTo>
                      <a:pt x="17" y="6"/>
                    </a:lnTo>
                    <a:lnTo>
                      <a:pt x="12" y="0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9" y="15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37" name="Freeform 500">
                <a:extLst>
                  <a:ext uri="{FF2B5EF4-FFF2-40B4-BE49-F238E27FC236}">
                    <a16:creationId xmlns:a16="http://schemas.microsoft.com/office/drawing/2014/main" id="{0358C1A9-BC1F-400A-A61D-57F8C2017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2" y="2297"/>
                <a:ext cx="38" cy="38"/>
              </a:xfrm>
              <a:custGeom>
                <a:avLst/>
                <a:gdLst>
                  <a:gd name="T0" fmla="*/ 0 w 189"/>
                  <a:gd name="T1" fmla="*/ 0 h 191"/>
                  <a:gd name="T2" fmla="*/ 1 w 189"/>
                  <a:gd name="T3" fmla="*/ 1 h 191"/>
                  <a:gd name="T4" fmla="*/ 2 w 189"/>
                  <a:gd name="T5" fmla="*/ 3 h 191"/>
                  <a:gd name="T6" fmla="*/ 4 w 189"/>
                  <a:gd name="T7" fmla="*/ 5 h 191"/>
                  <a:gd name="T8" fmla="*/ 5 w 189"/>
                  <a:gd name="T9" fmla="*/ 5 h 191"/>
                  <a:gd name="T10" fmla="*/ 5 w 189"/>
                  <a:gd name="T11" fmla="*/ 5 h 191"/>
                  <a:gd name="T12" fmla="*/ 6 w 189"/>
                  <a:gd name="T13" fmla="*/ 6 h 191"/>
                  <a:gd name="T14" fmla="*/ 7 w 189"/>
                  <a:gd name="T15" fmla="*/ 7 h 191"/>
                  <a:gd name="T16" fmla="*/ 7 w 189"/>
                  <a:gd name="T17" fmla="*/ 7 h 191"/>
                  <a:gd name="T18" fmla="*/ 8 w 189"/>
                  <a:gd name="T19" fmla="*/ 8 h 191"/>
                  <a:gd name="T20" fmla="*/ 6 w 189"/>
                  <a:gd name="T21" fmla="*/ 6 h 191"/>
                  <a:gd name="T22" fmla="*/ 5 w 189"/>
                  <a:gd name="T23" fmla="*/ 6 h 191"/>
                  <a:gd name="T24" fmla="*/ 4 w 189"/>
                  <a:gd name="T25" fmla="*/ 4 h 191"/>
                  <a:gd name="T26" fmla="*/ 3 w 189"/>
                  <a:gd name="T27" fmla="*/ 3 h 191"/>
                  <a:gd name="T28" fmla="*/ 2 w 189"/>
                  <a:gd name="T29" fmla="*/ 2 h 191"/>
                  <a:gd name="T30" fmla="*/ 1 w 189"/>
                  <a:gd name="T31" fmla="*/ 1 h 191"/>
                  <a:gd name="T32" fmla="*/ 0 w 189"/>
                  <a:gd name="T33" fmla="*/ 0 h 191"/>
                  <a:gd name="T34" fmla="*/ 0 w 189"/>
                  <a:gd name="T35" fmla="*/ 0 h 191"/>
                  <a:gd name="T36" fmla="*/ 0 w 189"/>
                  <a:gd name="T37" fmla="*/ 0 h 191"/>
                  <a:gd name="T38" fmla="*/ 0 w 189"/>
                  <a:gd name="T39" fmla="*/ 0 h 19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89" h="191">
                    <a:moveTo>
                      <a:pt x="0" y="6"/>
                    </a:moveTo>
                    <a:lnTo>
                      <a:pt x="22" y="25"/>
                    </a:lnTo>
                    <a:lnTo>
                      <a:pt x="56" y="64"/>
                    </a:lnTo>
                    <a:lnTo>
                      <a:pt x="106" y="114"/>
                    </a:lnTo>
                    <a:lnTo>
                      <a:pt x="116" y="123"/>
                    </a:lnTo>
                    <a:lnTo>
                      <a:pt x="129" y="136"/>
                    </a:lnTo>
                    <a:lnTo>
                      <a:pt x="143" y="150"/>
                    </a:lnTo>
                    <a:lnTo>
                      <a:pt x="169" y="175"/>
                    </a:lnTo>
                    <a:lnTo>
                      <a:pt x="182" y="185"/>
                    </a:lnTo>
                    <a:lnTo>
                      <a:pt x="189" y="191"/>
                    </a:lnTo>
                    <a:lnTo>
                      <a:pt x="158" y="161"/>
                    </a:lnTo>
                    <a:lnTo>
                      <a:pt x="136" y="141"/>
                    </a:lnTo>
                    <a:lnTo>
                      <a:pt x="109" y="110"/>
                    </a:lnTo>
                    <a:lnTo>
                      <a:pt x="82" y="80"/>
                    </a:lnTo>
                    <a:lnTo>
                      <a:pt x="48" y="46"/>
                    </a:lnTo>
                    <a:lnTo>
                      <a:pt x="26" y="22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3"/>
                    </a:lnTo>
                    <a:lnTo>
                      <a:pt x="0" y="6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38" name="Freeform 501">
                <a:extLst>
                  <a:ext uri="{FF2B5EF4-FFF2-40B4-BE49-F238E27FC236}">
                    <a16:creationId xmlns:a16="http://schemas.microsoft.com/office/drawing/2014/main" id="{3091C11E-8D0E-43BA-A405-4ED502AFCD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7" y="2305"/>
                <a:ext cx="4" cy="9"/>
              </a:xfrm>
              <a:custGeom>
                <a:avLst/>
                <a:gdLst>
                  <a:gd name="T0" fmla="*/ 1 w 16"/>
                  <a:gd name="T1" fmla="*/ 0 h 45"/>
                  <a:gd name="T2" fmla="*/ 1 w 16"/>
                  <a:gd name="T3" fmla="*/ 1 h 45"/>
                  <a:gd name="T4" fmla="*/ 1 w 16"/>
                  <a:gd name="T5" fmla="*/ 1 h 45"/>
                  <a:gd name="T6" fmla="*/ 0 w 16"/>
                  <a:gd name="T7" fmla="*/ 2 h 45"/>
                  <a:gd name="T8" fmla="*/ 0 w 16"/>
                  <a:gd name="T9" fmla="*/ 2 h 45"/>
                  <a:gd name="T10" fmla="*/ 1 w 16"/>
                  <a:gd name="T11" fmla="*/ 1 h 45"/>
                  <a:gd name="T12" fmla="*/ 1 w 16"/>
                  <a:gd name="T13" fmla="*/ 1 h 45"/>
                  <a:gd name="T14" fmla="*/ 1 w 16"/>
                  <a:gd name="T15" fmla="*/ 0 h 45"/>
                  <a:gd name="T16" fmla="*/ 1 w 16"/>
                  <a:gd name="T17" fmla="*/ 0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45">
                    <a:moveTo>
                      <a:pt x="14" y="0"/>
                    </a:moveTo>
                    <a:lnTo>
                      <a:pt x="14" y="17"/>
                    </a:lnTo>
                    <a:lnTo>
                      <a:pt x="11" y="30"/>
                    </a:lnTo>
                    <a:lnTo>
                      <a:pt x="3" y="39"/>
                    </a:lnTo>
                    <a:lnTo>
                      <a:pt x="0" y="45"/>
                    </a:lnTo>
                    <a:lnTo>
                      <a:pt x="13" y="28"/>
                    </a:lnTo>
                    <a:lnTo>
                      <a:pt x="15" y="14"/>
                    </a:lnTo>
                    <a:lnTo>
                      <a:pt x="16" y="2"/>
                    </a:lnTo>
                    <a:lnTo>
                      <a:pt x="14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39" name="Freeform 502">
                <a:extLst>
                  <a:ext uri="{FF2B5EF4-FFF2-40B4-BE49-F238E27FC236}">
                    <a16:creationId xmlns:a16="http://schemas.microsoft.com/office/drawing/2014/main" id="{B5A6ED31-28B8-4A77-80A5-7AC709DA8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4" y="2312"/>
                <a:ext cx="2" cy="10"/>
              </a:xfrm>
              <a:custGeom>
                <a:avLst/>
                <a:gdLst>
                  <a:gd name="T0" fmla="*/ 0 w 10"/>
                  <a:gd name="T1" fmla="*/ 0 h 51"/>
                  <a:gd name="T2" fmla="*/ 0 w 10"/>
                  <a:gd name="T3" fmla="*/ 0 h 51"/>
                  <a:gd name="T4" fmla="*/ 0 w 10"/>
                  <a:gd name="T5" fmla="*/ 1 h 51"/>
                  <a:gd name="T6" fmla="*/ 0 w 10"/>
                  <a:gd name="T7" fmla="*/ 1 h 51"/>
                  <a:gd name="T8" fmla="*/ 0 w 10"/>
                  <a:gd name="T9" fmla="*/ 2 h 51"/>
                  <a:gd name="T10" fmla="*/ 0 w 10"/>
                  <a:gd name="T11" fmla="*/ 2 h 51"/>
                  <a:gd name="T12" fmla="*/ 0 w 10"/>
                  <a:gd name="T13" fmla="*/ 2 h 51"/>
                  <a:gd name="T14" fmla="*/ 0 w 10"/>
                  <a:gd name="T15" fmla="*/ 1 h 51"/>
                  <a:gd name="T16" fmla="*/ 0 w 10"/>
                  <a:gd name="T17" fmla="*/ 1 h 51"/>
                  <a:gd name="T18" fmla="*/ 0 w 10"/>
                  <a:gd name="T19" fmla="*/ 1 h 51"/>
                  <a:gd name="T20" fmla="*/ 0 w 10"/>
                  <a:gd name="T21" fmla="*/ 0 h 51"/>
                  <a:gd name="T22" fmla="*/ 0 w 10"/>
                  <a:gd name="T23" fmla="*/ 0 h 51"/>
                  <a:gd name="T24" fmla="*/ 0 w 10"/>
                  <a:gd name="T25" fmla="*/ 0 h 51"/>
                  <a:gd name="T26" fmla="*/ 0 w 10"/>
                  <a:gd name="T27" fmla="*/ 0 h 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" h="51">
                    <a:moveTo>
                      <a:pt x="5" y="0"/>
                    </a:moveTo>
                    <a:lnTo>
                      <a:pt x="6" y="12"/>
                    </a:lnTo>
                    <a:lnTo>
                      <a:pt x="6" y="23"/>
                    </a:lnTo>
                    <a:lnTo>
                      <a:pt x="3" y="34"/>
                    </a:lnTo>
                    <a:lnTo>
                      <a:pt x="0" y="47"/>
                    </a:lnTo>
                    <a:lnTo>
                      <a:pt x="0" y="51"/>
                    </a:lnTo>
                    <a:lnTo>
                      <a:pt x="4" y="42"/>
                    </a:lnTo>
                    <a:lnTo>
                      <a:pt x="5" y="36"/>
                    </a:lnTo>
                    <a:lnTo>
                      <a:pt x="9" y="19"/>
                    </a:lnTo>
                    <a:lnTo>
                      <a:pt x="9" y="15"/>
                    </a:lnTo>
                    <a:lnTo>
                      <a:pt x="10" y="11"/>
                    </a:lnTo>
                    <a:lnTo>
                      <a:pt x="7" y="3"/>
                    </a:lnTo>
                    <a:lnTo>
                      <a:pt x="7" y="0"/>
                    </a:lnTo>
                    <a:lnTo>
                      <a:pt x="5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40" name="Freeform 503">
                <a:extLst>
                  <a:ext uri="{FF2B5EF4-FFF2-40B4-BE49-F238E27FC236}">
                    <a16:creationId xmlns:a16="http://schemas.microsoft.com/office/drawing/2014/main" id="{B028E491-CC22-4C88-9641-9CE8B86E0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6" y="2324"/>
                <a:ext cx="1" cy="6"/>
              </a:xfrm>
              <a:custGeom>
                <a:avLst/>
                <a:gdLst>
                  <a:gd name="T0" fmla="*/ 0 w 5"/>
                  <a:gd name="T1" fmla="*/ 0 h 28"/>
                  <a:gd name="T2" fmla="*/ 0 w 5"/>
                  <a:gd name="T3" fmla="*/ 0 h 28"/>
                  <a:gd name="T4" fmla="*/ 0 w 5"/>
                  <a:gd name="T5" fmla="*/ 1 h 28"/>
                  <a:gd name="T6" fmla="*/ 0 w 5"/>
                  <a:gd name="T7" fmla="*/ 1 h 28"/>
                  <a:gd name="T8" fmla="*/ 0 w 5"/>
                  <a:gd name="T9" fmla="*/ 1 h 28"/>
                  <a:gd name="T10" fmla="*/ 0 w 5"/>
                  <a:gd name="T11" fmla="*/ 1 h 28"/>
                  <a:gd name="T12" fmla="*/ 0 w 5"/>
                  <a:gd name="T13" fmla="*/ 1 h 28"/>
                  <a:gd name="T14" fmla="*/ 0 w 5"/>
                  <a:gd name="T15" fmla="*/ 1 h 28"/>
                  <a:gd name="T16" fmla="*/ 0 w 5"/>
                  <a:gd name="T17" fmla="*/ 0 h 28"/>
                  <a:gd name="T18" fmla="*/ 0 w 5"/>
                  <a:gd name="T19" fmla="*/ 0 h 28"/>
                  <a:gd name="T20" fmla="*/ 0 w 5"/>
                  <a:gd name="T21" fmla="*/ 0 h 28"/>
                  <a:gd name="T22" fmla="*/ 0 w 5"/>
                  <a:gd name="T23" fmla="*/ 0 h 2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" h="28">
                    <a:moveTo>
                      <a:pt x="2" y="0"/>
                    </a:moveTo>
                    <a:lnTo>
                      <a:pt x="3" y="10"/>
                    </a:lnTo>
                    <a:lnTo>
                      <a:pt x="4" y="15"/>
                    </a:lnTo>
                    <a:lnTo>
                      <a:pt x="3" y="23"/>
                    </a:lnTo>
                    <a:lnTo>
                      <a:pt x="0" y="28"/>
                    </a:lnTo>
                    <a:lnTo>
                      <a:pt x="4" y="25"/>
                    </a:lnTo>
                    <a:lnTo>
                      <a:pt x="5" y="20"/>
                    </a:lnTo>
                    <a:lnTo>
                      <a:pt x="5" y="15"/>
                    </a:lnTo>
                    <a:lnTo>
                      <a:pt x="5" y="10"/>
                    </a:lnTo>
                    <a:lnTo>
                      <a:pt x="4" y="5"/>
                    </a:lnTo>
                    <a:lnTo>
                      <a:pt x="4" y="0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41" name="Freeform 504">
                <a:extLst>
                  <a:ext uri="{FF2B5EF4-FFF2-40B4-BE49-F238E27FC236}">
                    <a16:creationId xmlns:a16="http://schemas.microsoft.com/office/drawing/2014/main" id="{741460E8-8FE7-45E3-B33C-A7584C338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3" y="2319"/>
                <a:ext cx="11" cy="5"/>
              </a:xfrm>
              <a:custGeom>
                <a:avLst/>
                <a:gdLst>
                  <a:gd name="T0" fmla="*/ 0 w 55"/>
                  <a:gd name="T1" fmla="*/ 0 h 26"/>
                  <a:gd name="T2" fmla="*/ 1 w 55"/>
                  <a:gd name="T3" fmla="*/ 0 h 26"/>
                  <a:gd name="T4" fmla="*/ 1 w 55"/>
                  <a:gd name="T5" fmla="*/ 0 h 26"/>
                  <a:gd name="T6" fmla="*/ 2 w 55"/>
                  <a:gd name="T7" fmla="*/ 1 h 26"/>
                  <a:gd name="T8" fmla="*/ 2 w 55"/>
                  <a:gd name="T9" fmla="*/ 1 h 26"/>
                  <a:gd name="T10" fmla="*/ 2 w 55"/>
                  <a:gd name="T11" fmla="*/ 1 h 26"/>
                  <a:gd name="T12" fmla="*/ 1 w 55"/>
                  <a:gd name="T13" fmla="*/ 1 h 26"/>
                  <a:gd name="T14" fmla="*/ 1 w 55"/>
                  <a:gd name="T15" fmla="*/ 0 h 26"/>
                  <a:gd name="T16" fmla="*/ 0 w 55"/>
                  <a:gd name="T17" fmla="*/ 0 h 26"/>
                  <a:gd name="T18" fmla="*/ 0 w 55"/>
                  <a:gd name="T19" fmla="*/ 0 h 26"/>
                  <a:gd name="T20" fmla="*/ 0 w 55"/>
                  <a:gd name="T21" fmla="*/ 0 h 26"/>
                  <a:gd name="T22" fmla="*/ 0 w 55"/>
                  <a:gd name="T23" fmla="*/ 0 h 26"/>
                  <a:gd name="T24" fmla="*/ 0 w 55"/>
                  <a:gd name="T25" fmla="*/ 0 h 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5" h="26">
                    <a:moveTo>
                      <a:pt x="2" y="7"/>
                    </a:moveTo>
                    <a:lnTo>
                      <a:pt x="14" y="7"/>
                    </a:lnTo>
                    <a:lnTo>
                      <a:pt x="25" y="11"/>
                    </a:lnTo>
                    <a:lnTo>
                      <a:pt x="38" y="18"/>
                    </a:lnTo>
                    <a:lnTo>
                      <a:pt x="52" y="24"/>
                    </a:lnTo>
                    <a:lnTo>
                      <a:pt x="55" y="26"/>
                    </a:lnTo>
                    <a:lnTo>
                      <a:pt x="37" y="15"/>
                    </a:lnTo>
                    <a:lnTo>
                      <a:pt x="27" y="8"/>
                    </a:lnTo>
                    <a:lnTo>
                      <a:pt x="11" y="2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0" y="2"/>
                    </a:lnTo>
                    <a:lnTo>
                      <a:pt x="2" y="7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42" name="Freeform 505">
                <a:extLst>
                  <a:ext uri="{FF2B5EF4-FFF2-40B4-BE49-F238E27FC236}">
                    <a16:creationId xmlns:a16="http://schemas.microsoft.com/office/drawing/2014/main" id="{5A733FBB-B557-4521-8167-5A6B0FAE2D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4" y="2307"/>
                <a:ext cx="15" cy="6"/>
              </a:xfrm>
              <a:custGeom>
                <a:avLst/>
                <a:gdLst>
                  <a:gd name="T0" fmla="*/ 0 w 77"/>
                  <a:gd name="T1" fmla="*/ 0 h 28"/>
                  <a:gd name="T2" fmla="*/ 1 w 77"/>
                  <a:gd name="T3" fmla="*/ 0 h 28"/>
                  <a:gd name="T4" fmla="*/ 1 w 77"/>
                  <a:gd name="T5" fmla="*/ 1 h 28"/>
                  <a:gd name="T6" fmla="*/ 2 w 77"/>
                  <a:gd name="T7" fmla="*/ 1 h 28"/>
                  <a:gd name="T8" fmla="*/ 3 w 77"/>
                  <a:gd name="T9" fmla="*/ 1 h 28"/>
                  <a:gd name="T10" fmla="*/ 3 w 77"/>
                  <a:gd name="T11" fmla="*/ 1 h 28"/>
                  <a:gd name="T12" fmla="*/ 3 w 77"/>
                  <a:gd name="T13" fmla="*/ 1 h 28"/>
                  <a:gd name="T14" fmla="*/ 3 w 77"/>
                  <a:gd name="T15" fmla="*/ 1 h 28"/>
                  <a:gd name="T16" fmla="*/ 2 w 77"/>
                  <a:gd name="T17" fmla="*/ 1 h 28"/>
                  <a:gd name="T18" fmla="*/ 2 w 77"/>
                  <a:gd name="T19" fmla="*/ 1 h 28"/>
                  <a:gd name="T20" fmla="*/ 1 w 77"/>
                  <a:gd name="T21" fmla="*/ 0 h 28"/>
                  <a:gd name="T22" fmla="*/ 1 w 77"/>
                  <a:gd name="T23" fmla="*/ 0 h 28"/>
                  <a:gd name="T24" fmla="*/ 0 w 77"/>
                  <a:gd name="T25" fmla="*/ 0 h 28"/>
                  <a:gd name="T26" fmla="*/ 0 w 77"/>
                  <a:gd name="T27" fmla="*/ 0 h 28"/>
                  <a:gd name="T28" fmla="*/ 0 w 77"/>
                  <a:gd name="T29" fmla="*/ 0 h 28"/>
                  <a:gd name="T30" fmla="*/ 0 w 77"/>
                  <a:gd name="T31" fmla="*/ 0 h 28"/>
                  <a:gd name="T32" fmla="*/ 0 w 77"/>
                  <a:gd name="T33" fmla="*/ 0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7" h="28">
                    <a:moveTo>
                      <a:pt x="6" y="6"/>
                    </a:moveTo>
                    <a:lnTo>
                      <a:pt x="17" y="8"/>
                    </a:lnTo>
                    <a:lnTo>
                      <a:pt x="33" y="13"/>
                    </a:lnTo>
                    <a:lnTo>
                      <a:pt x="60" y="24"/>
                    </a:lnTo>
                    <a:lnTo>
                      <a:pt x="70" y="28"/>
                    </a:lnTo>
                    <a:lnTo>
                      <a:pt x="74" y="28"/>
                    </a:lnTo>
                    <a:lnTo>
                      <a:pt x="77" y="27"/>
                    </a:lnTo>
                    <a:lnTo>
                      <a:pt x="68" y="23"/>
                    </a:lnTo>
                    <a:lnTo>
                      <a:pt x="58" y="21"/>
                    </a:lnTo>
                    <a:lnTo>
                      <a:pt x="49" y="15"/>
                    </a:lnTo>
                    <a:lnTo>
                      <a:pt x="35" y="11"/>
                    </a:lnTo>
                    <a:lnTo>
                      <a:pt x="27" y="7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4" y="4"/>
                    </a:lnTo>
                    <a:lnTo>
                      <a:pt x="6" y="6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43" name="Freeform 506">
                <a:extLst>
                  <a:ext uri="{FF2B5EF4-FFF2-40B4-BE49-F238E27FC236}">
                    <a16:creationId xmlns:a16="http://schemas.microsoft.com/office/drawing/2014/main" id="{8FED8A5E-E810-4ABA-B88C-131E91C696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5" y="2229"/>
                <a:ext cx="20" cy="59"/>
              </a:xfrm>
              <a:custGeom>
                <a:avLst/>
                <a:gdLst>
                  <a:gd name="T0" fmla="*/ 1 w 101"/>
                  <a:gd name="T1" fmla="*/ 10 h 298"/>
                  <a:gd name="T2" fmla="*/ 0 w 101"/>
                  <a:gd name="T3" fmla="*/ 10 h 298"/>
                  <a:gd name="T4" fmla="*/ 0 w 101"/>
                  <a:gd name="T5" fmla="*/ 10 h 298"/>
                  <a:gd name="T6" fmla="*/ 0 w 101"/>
                  <a:gd name="T7" fmla="*/ 9 h 298"/>
                  <a:gd name="T8" fmla="*/ 0 w 101"/>
                  <a:gd name="T9" fmla="*/ 9 h 298"/>
                  <a:gd name="T10" fmla="*/ 0 w 101"/>
                  <a:gd name="T11" fmla="*/ 8 h 298"/>
                  <a:gd name="T12" fmla="*/ 0 w 101"/>
                  <a:gd name="T13" fmla="*/ 8 h 298"/>
                  <a:gd name="T14" fmla="*/ 1 w 101"/>
                  <a:gd name="T15" fmla="*/ 7 h 298"/>
                  <a:gd name="T16" fmla="*/ 0 w 101"/>
                  <a:gd name="T17" fmla="*/ 6 h 298"/>
                  <a:gd name="T18" fmla="*/ 0 w 101"/>
                  <a:gd name="T19" fmla="*/ 5 h 298"/>
                  <a:gd name="T20" fmla="*/ 1 w 101"/>
                  <a:gd name="T21" fmla="*/ 5 h 298"/>
                  <a:gd name="T22" fmla="*/ 1 w 101"/>
                  <a:gd name="T23" fmla="*/ 5 h 298"/>
                  <a:gd name="T24" fmla="*/ 1 w 101"/>
                  <a:gd name="T25" fmla="*/ 4 h 298"/>
                  <a:gd name="T26" fmla="*/ 1 w 101"/>
                  <a:gd name="T27" fmla="*/ 3 h 298"/>
                  <a:gd name="T28" fmla="*/ 2 w 101"/>
                  <a:gd name="T29" fmla="*/ 2 h 298"/>
                  <a:gd name="T30" fmla="*/ 2 w 101"/>
                  <a:gd name="T31" fmla="*/ 2 h 298"/>
                  <a:gd name="T32" fmla="*/ 3 w 101"/>
                  <a:gd name="T33" fmla="*/ 0 h 298"/>
                  <a:gd name="T34" fmla="*/ 4 w 101"/>
                  <a:gd name="T35" fmla="*/ 1 h 298"/>
                  <a:gd name="T36" fmla="*/ 4 w 101"/>
                  <a:gd name="T37" fmla="*/ 2 h 298"/>
                  <a:gd name="T38" fmla="*/ 3 w 101"/>
                  <a:gd name="T39" fmla="*/ 3 h 298"/>
                  <a:gd name="T40" fmla="*/ 4 w 101"/>
                  <a:gd name="T41" fmla="*/ 3 h 298"/>
                  <a:gd name="T42" fmla="*/ 4 w 101"/>
                  <a:gd name="T43" fmla="*/ 3 h 298"/>
                  <a:gd name="T44" fmla="*/ 4 w 101"/>
                  <a:gd name="T45" fmla="*/ 4 h 298"/>
                  <a:gd name="T46" fmla="*/ 3 w 101"/>
                  <a:gd name="T47" fmla="*/ 5 h 298"/>
                  <a:gd name="T48" fmla="*/ 3 w 101"/>
                  <a:gd name="T49" fmla="*/ 5 h 298"/>
                  <a:gd name="T50" fmla="*/ 4 w 101"/>
                  <a:gd name="T51" fmla="*/ 5 h 298"/>
                  <a:gd name="T52" fmla="*/ 4 w 101"/>
                  <a:gd name="T53" fmla="*/ 6 h 298"/>
                  <a:gd name="T54" fmla="*/ 3 w 101"/>
                  <a:gd name="T55" fmla="*/ 6 h 298"/>
                  <a:gd name="T56" fmla="*/ 3 w 101"/>
                  <a:gd name="T57" fmla="*/ 7 h 298"/>
                  <a:gd name="T58" fmla="*/ 4 w 101"/>
                  <a:gd name="T59" fmla="*/ 7 h 298"/>
                  <a:gd name="T60" fmla="*/ 3 w 101"/>
                  <a:gd name="T61" fmla="*/ 8 h 298"/>
                  <a:gd name="T62" fmla="*/ 3 w 101"/>
                  <a:gd name="T63" fmla="*/ 9 h 298"/>
                  <a:gd name="T64" fmla="*/ 2 w 101"/>
                  <a:gd name="T65" fmla="*/ 9 h 298"/>
                  <a:gd name="T66" fmla="*/ 2 w 101"/>
                  <a:gd name="T67" fmla="*/ 10 h 298"/>
                  <a:gd name="T68" fmla="*/ 3 w 101"/>
                  <a:gd name="T69" fmla="*/ 10 h 298"/>
                  <a:gd name="T70" fmla="*/ 2 w 101"/>
                  <a:gd name="T71" fmla="*/ 10 h 298"/>
                  <a:gd name="T72" fmla="*/ 1 w 101"/>
                  <a:gd name="T73" fmla="*/ 10 h 298"/>
                  <a:gd name="T74" fmla="*/ 1 w 101"/>
                  <a:gd name="T75" fmla="*/ 11 h 298"/>
                  <a:gd name="T76" fmla="*/ 1 w 101"/>
                  <a:gd name="T77" fmla="*/ 12 h 298"/>
                  <a:gd name="T78" fmla="*/ 0 w 101"/>
                  <a:gd name="T79" fmla="*/ 11 h 29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01" h="298">
                    <a:moveTo>
                      <a:pt x="14" y="282"/>
                    </a:moveTo>
                    <a:lnTo>
                      <a:pt x="19" y="262"/>
                    </a:lnTo>
                    <a:lnTo>
                      <a:pt x="16" y="262"/>
                    </a:lnTo>
                    <a:lnTo>
                      <a:pt x="7" y="263"/>
                    </a:lnTo>
                    <a:lnTo>
                      <a:pt x="2" y="257"/>
                    </a:lnTo>
                    <a:lnTo>
                      <a:pt x="2" y="253"/>
                    </a:lnTo>
                    <a:lnTo>
                      <a:pt x="7" y="238"/>
                    </a:lnTo>
                    <a:lnTo>
                      <a:pt x="11" y="235"/>
                    </a:lnTo>
                    <a:lnTo>
                      <a:pt x="14" y="231"/>
                    </a:lnTo>
                    <a:lnTo>
                      <a:pt x="6" y="221"/>
                    </a:lnTo>
                    <a:lnTo>
                      <a:pt x="2" y="219"/>
                    </a:lnTo>
                    <a:lnTo>
                      <a:pt x="0" y="201"/>
                    </a:lnTo>
                    <a:lnTo>
                      <a:pt x="1" y="196"/>
                    </a:lnTo>
                    <a:lnTo>
                      <a:pt x="5" y="192"/>
                    </a:lnTo>
                    <a:lnTo>
                      <a:pt x="14" y="180"/>
                    </a:lnTo>
                    <a:lnTo>
                      <a:pt x="14" y="174"/>
                    </a:lnTo>
                    <a:lnTo>
                      <a:pt x="10" y="164"/>
                    </a:lnTo>
                    <a:lnTo>
                      <a:pt x="9" y="154"/>
                    </a:lnTo>
                    <a:lnTo>
                      <a:pt x="9" y="141"/>
                    </a:lnTo>
                    <a:lnTo>
                      <a:pt x="10" y="137"/>
                    </a:lnTo>
                    <a:lnTo>
                      <a:pt x="13" y="126"/>
                    </a:lnTo>
                    <a:lnTo>
                      <a:pt x="15" y="120"/>
                    </a:lnTo>
                    <a:lnTo>
                      <a:pt x="19" y="133"/>
                    </a:lnTo>
                    <a:lnTo>
                      <a:pt x="20" y="134"/>
                    </a:lnTo>
                    <a:lnTo>
                      <a:pt x="25" y="126"/>
                    </a:lnTo>
                    <a:lnTo>
                      <a:pt x="27" y="111"/>
                    </a:lnTo>
                    <a:lnTo>
                      <a:pt x="27" y="88"/>
                    </a:lnTo>
                    <a:lnTo>
                      <a:pt x="28" y="70"/>
                    </a:lnTo>
                    <a:lnTo>
                      <a:pt x="35" y="52"/>
                    </a:lnTo>
                    <a:lnTo>
                      <a:pt x="39" y="48"/>
                    </a:lnTo>
                    <a:lnTo>
                      <a:pt x="42" y="52"/>
                    </a:lnTo>
                    <a:lnTo>
                      <a:pt x="51" y="43"/>
                    </a:lnTo>
                    <a:lnTo>
                      <a:pt x="58" y="27"/>
                    </a:lnTo>
                    <a:lnTo>
                      <a:pt x="74" y="8"/>
                    </a:lnTo>
                    <a:lnTo>
                      <a:pt x="88" y="0"/>
                    </a:lnTo>
                    <a:lnTo>
                      <a:pt x="90" y="18"/>
                    </a:lnTo>
                    <a:lnTo>
                      <a:pt x="91" y="28"/>
                    </a:lnTo>
                    <a:lnTo>
                      <a:pt x="92" y="51"/>
                    </a:lnTo>
                    <a:lnTo>
                      <a:pt x="90" y="69"/>
                    </a:lnTo>
                    <a:lnTo>
                      <a:pt x="88" y="83"/>
                    </a:lnTo>
                    <a:lnTo>
                      <a:pt x="88" y="82"/>
                    </a:lnTo>
                    <a:lnTo>
                      <a:pt x="90" y="84"/>
                    </a:lnTo>
                    <a:lnTo>
                      <a:pt x="94" y="81"/>
                    </a:lnTo>
                    <a:lnTo>
                      <a:pt x="95" y="87"/>
                    </a:lnTo>
                    <a:lnTo>
                      <a:pt x="93" y="99"/>
                    </a:lnTo>
                    <a:lnTo>
                      <a:pt x="91" y="111"/>
                    </a:lnTo>
                    <a:lnTo>
                      <a:pt x="88" y="122"/>
                    </a:lnTo>
                    <a:lnTo>
                      <a:pt x="85" y="129"/>
                    </a:lnTo>
                    <a:lnTo>
                      <a:pt x="86" y="135"/>
                    </a:lnTo>
                    <a:lnTo>
                      <a:pt x="88" y="137"/>
                    </a:lnTo>
                    <a:lnTo>
                      <a:pt x="94" y="132"/>
                    </a:lnTo>
                    <a:lnTo>
                      <a:pt x="101" y="124"/>
                    </a:lnTo>
                    <a:lnTo>
                      <a:pt x="101" y="135"/>
                    </a:lnTo>
                    <a:lnTo>
                      <a:pt x="96" y="145"/>
                    </a:lnTo>
                    <a:lnTo>
                      <a:pt x="93" y="155"/>
                    </a:lnTo>
                    <a:lnTo>
                      <a:pt x="87" y="162"/>
                    </a:lnTo>
                    <a:lnTo>
                      <a:pt x="83" y="169"/>
                    </a:lnTo>
                    <a:lnTo>
                      <a:pt x="78" y="183"/>
                    </a:lnTo>
                    <a:lnTo>
                      <a:pt x="79" y="191"/>
                    </a:lnTo>
                    <a:lnTo>
                      <a:pt x="90" y="185"/>
                    </a:lnTo>
                    <a:lnTo>
                      <a:pt x="92" y="192"/>
                    </a:lnTo>
                    <a:lnTo>
                      <a:pt x="87" y="203"/>
                    </a:lnTo>
                    <a:lnTo>
                      <a:pt x="79" y="210"/>
                    </a:lnTo>
                    <a:lnTo>
                      <a:pt x="71" y="220"/>
                    </a:lnTo>
                    <a:lnTo>
                      <a:pt x="69" y="225"/>
                    </a:lnTo>
                    <a:lnTo>
                      <a:pt x="61" y="235"/>
                    </a:lnTo>
                    <a:lnTo>
                      <a:pt x="54" y="245"/>
                    </a:lnTo>
                    <a:lnTo>
                      <a:pt x="61" y="242"/>
                    </a:lnTo>
                    <a:lnTo>
                      <a:pt x="65" y="242"/>
                    </a:lnTo>
                    <a:lnTo>
                      <a:pt x="67" y="245"/>
                    </a:lnTo>
                    <a:lnTo>
                      <a:pt x="61" y="255"/>
                    </a:lnTo>
                    <a:lnTo>
                      <a:pt x="52" y="263"/>
                    </a:lnTo>
                    <a:lnTo>
                      <a:pt x="39" y="270"/>
                    </a:lnTo>
                    <a:lnTo>
                      <a:pt x="25" y="266"/>
                    </a:lnTo>
                    <a:lnTo>
                      <a:pt x="23" y="276"/>
                    </a:lnTo>
                    <a:lnTo>
                      <a:pt x="22" y="286"/>
                    </a:lnTo>
                    <a:lnTo>
                      <a:pt x="19" y="295"/>
                    </a:lnTo>
                    <a:lnTo>
                      <a:pt x="15" y="298"/>
                    </a:lnTo>
                    <a:lnTo>
                      <a:pt x="11" y="296"/>
                    </a:lnTo>
                    <a:lnTo>
                      <a:pt x="11" y="293"/>
                    </a:lnTo>
                    <a:lnTo>
                      <a:pt x="14" y="282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44" name="Freeform 507">
                <a:extLst>
                  <a:ext uri="{FF2B5EF4-FFF2-40B4-BE49-F238E27FC236}">
                    <a16:creationId xmlns:a16="http://schemas.microsoft.com/office/drawing/2014/main" id="{4AE30236-26B2-41B4-986B-6C063D8E32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4" y="2236"/>
                <a:ext cx="21" cy="50"/>
              </a:xfrm>
              <a:custGeom>
                <a:avLst/>
                <a:gdLst>
                  <a:gd name="T0" fmla="*/ 0 w 106"/>
                  <a:gd name="T1" fmla="*/ 10 h 254"/>
                  <a:gd name="T2" fmla="*/ 1 w 106"/>
                  <a:gd name="T3" fmla="*/ 9 h 254"/>
                  <a:gd name="T4" fmla="*/ 1 w 106"/>
                  <a:gd name="T5" fmla="*/ 7 h 254"/>
                  <a:gd name="T6" fmla="*/ 2 w 106"/>
                  <a:gd name="T7" fmla="*/ 4 h 254"/>
                  <a:gd name="T8" fmla="*/ 3 w 106"/>
                  <a:gd name="T9" fmla="*/ 4 h 254"/>
                  <a:gd name="T10" fmla="*/ 3 w 106"/>
                  <a:gd name="T11" fmla="*/ 3 h 254"/>
                  <a:gd name="T12" fmla="*/ 3 w 106"/>
                  <a:gd name="T13" fmla="*/ 2 h 254"/>
                  <a:gd name="T14" fmla="*/ 4 w 106"/>
                  <a:gd name="T15" fmla="*/ 1 h 254"/>
                  <a:gd name="T16" fmla="*/ 4 w 106"/>
                  <a:gd name="T17" fmla="*/ 0 h 254"/>
                  <a:gd name="T18" fmla="*/ 4 w 106"/>
                  <a:gd name="T19" fmla="*/ 0 h 254"/>
                  <a:gd name="T20" fmla="*/ 4 w 106"/>
                  <a:gd name="T21" fmla="*/ 2 h 254"/>
                  <a:gd name="T22" fmla="*/ 3 w 106"/>
                  <a:gd name="T23" fmla="*/ 3 h 254"/>
                  <a:gd name="T24" fmla="*/ 2 w 106"/>
                  <a:gd name="T25" fmla="*/ 4 h 254"/>
                  <a:gd name="T26" fmla="*/ 2 w 106"/>
                  <a:gd name="T27" fmla="*/ 6 h 254"/>
                  <a:gd name="T28" fmla="*/ 1 w 106"/>
                  <a:gd name="T29" fmla="*/ 7 h 254"/>
                  <a:gd name="T30" fmla="*/ 1 w 106"/>
                  <a:gd name="T31" fmla="*/ 9 h 254"/>
                  <a:gd name="T32" fmla="*/ 0 w 106"/>
                  <a:gd name="T33" fmla="*/ 10 h 254"/>
                  <a:gd name="T34" fmla="*/ 0 w 106"/>
                  <a:gd name="T35" fmla="*/ 10 h 254"/>
                  <a:gd name="T36" fmla="*/ 0 w 106"/>
                  <a:gd name="T37" fmla="*/ 10 h 254"/>
                  <a:gd name="T38" fmla="*/ 0 w 106"/>
                  <a:gd name="T39" fmla="*/ 10 h 25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6" h="254">
                    <a:moveTo>
                      <a:pt x="0" y="251"/>
                    </a:moveTo>
                    <a:lnTo>
                      <a:pt x="13" y="225"/>
                    </a:lnTo>
                    <a:lnTo>
                      <a:pt x="31" y="175"/>
                    </a:lnTo>
                    <a:lnTo>
                      <a:pt x="59" y="108"/>
                    </a:lnTo>
                    <a:lnTo>
                      <a:pt x="65" y="94"/>
                    </a:lnTo>
                    <a:lnTo>
                      <a:pt x="72" y="76"/>
                    </a:lnTo>
                    <a:lnTo>
                      <a:pt x="79" y="58"/>
                    </a:lnTo>
                    <a:lnTo>
                      <a:pt x="94" y="24"/>
                    </a:lnTo>
                    <a:lnTo>
                      <a:pt x="101" y="8"/>
                    </a:lnTo>
                    <a:lnTo>
                      <a:pt x="106" y="0"/>
                    </a:lnTo>
                    <a:lnTo>
                      <a:pt x="89" y="40"/>
                    </a:lnTo>
                    <a:lnTo>
                      <a:pt x="76" y="69"/>
                    </a:lnTo>
                    <a:lnTo>
                      <a:pt x="61" y="109"/>
                    </a:lnTo>
                    <a:lnTo>
                      <a:pt x="47" y="149"/>
                    </a:lnTo>
                    <a:lnTo>
                      <a:pt x="27" y="194"/>
                    </a:lnTo>
                    <a:lnTo>
                      <a:pt x="16" y="225"/>
                    </a:lnTo>
                    <a:lnTo>
                      <a:pt x="5" y="254"/>
                    </a:lnTo>
                    <a:lnTo>
                      <a:pt x="4" y="254"/>
                    </a:lnTo>
                    <a:lnTo>
                      <a:pt x="1" y="253"/>
                    </a:lnTo>
                    <a:lnTo>
                      <a:pt x="0" y="251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45" name="Freeform 508">
                <a:extLst>
                  <a:ext uri="{FF2B5EF4-FFF2-40B4-BE49-F238E27FC236}">
                    <a16:creationId xmlns:a16="http://schemas.microsoft.com/office/drawing/2014/main" id="{2EB1E934-FBA9-4724-9671-43E3BA0E15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3" y="2270"/>
                <a:ext cx="4" cy="6"/>
              </a:xfrm>
              <a:custGeom>
                <a:avLst/>
                <a:gdLst>
                  <a:gd name="T0" fmla="*/ 1 w 19"/>
                  <a:gd name="T1" fmla="*/ 1 h 34"/>
                  <a:gd name="T2" fmla="*/ 1 w 19"/>
                  <a:gd name="T3" fmla="*/ 1 h 34"/>
                  <a:gd name="T4" fmla="*/ 0 w 19"/>
                  <a:gd name="T5" fmla="*/ 0 h 34"/>
                  <a:gd name="T6" fmla="*/ 0 w 19"/>
                  <a:gd name="T7" fmla="*/ 0 h 34"/>
                  <a:gd name="T8" fmla="*/ 0 w 19"/>
                  <a:gd name="T9" fmla="*/ 0 h 34"/>
                  <a:gd name="T10" fmla="*/ 0 w 19"/>
                  <a:gd name="T11" fmla="*/ 0 h 34"/>
                  <a:gd name="T12" fmla="*/ 1 w 19"/>
                  <a:gd name="T13" fmla="*/ 1 h 34"/>
                  <a:gd name="T14" fmla="*/ 1 w 19"/>
                  <a:gd name="T15" fmla="*/ 1 h 34"/>
                  <a:gd name="T16" fmla="*/ 1 w 19"/>
                  <a:gd name="T17" fmla="*/ 1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34">
                    <a:moveTo>
                      <a:pt x="18" y="34"/>
                    </a:moveTo>
                    <a:lnTo>
                      <a:pt x="15" y="19"/>
                    </a:lnTo>
                    <a:lnTo>
                      <a:pt x="9" y="9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11" y="9"/>
                    </a:lnTo>
                    <a:lnTo>
                      <a:pt x="16" y="22"/>
                    </a:lnTo>
                    <a:lnTo>
                      <a:pt x="19" y="31"/>
                    </a:lnTo>
                    <a:lnTo>
                      <a:pt x="18" y="3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46" name="Freeform 509">
                <a:extLst>
                  <a:ext uri="{FF2B5EF4-FFF2-40B4-BE49-F238E27FC236}">
                    <a16:creationId xmlns:a16="http://schemas.microsoft.com/office/drawing/2014/main" id="{CBED027B-084C-4E3A-AB49-794E927446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7" y="2260"/>
                <a:ext cx="4" cy="9"/>
              </a:xfrm>
              <a:custGeom>
                <a:avLst/>
                <a:gdLst>
                  <a:gd name="T0" fmla="*/ 1 w 16"/>
                  <a:gd name="T1" fmla="*/ 2 h 45"/>
                  <a:gd name="T2" fmla="*/ 1 w 16"/>
                  <a:gd name="T3" fmla="*/ 1 h 45"/>
                  <a:gd name="T4" fmla="*/ 1 w 16"/>
                  <a:gd name="T5" fmla="*/ 1 h 45"/>
                  <a:gd name="T6" fmla="*/ 1 w 16"/>
                  <a:gd name="T7" fmla="*/ 1 h 45"/>
                  <a:gd name="T8" fmla="*/ 0 w 16"/>
                  <a:gd name="T9" fmla="*/ 0 h 45"/>
                  <a:gd name="T10" fmla="*/ 0 w 16"/>
                  <a:gd name="T11" fmla="*/ 0 h 45"/>
                  <a:gd name="T12" fmla="*/ 0 w 16"/>
                  <a:gd name="T13" fmla="*/ 0 h 45"/>
                  <a:gd name="T14" fmla="*/ 1 w 16"/>
                  <a:gd name="T15" fmla="*/ 0 h 45"/>
                  <a:gd name="T16" fmla="*/ 1 w 16"/>
                  <a:gd name="T17" fmla="*/ 1 h 45"/>
                  <a:gd name="T18" fmla="*/ 1 w 16"/>
                  <a:gd name="T19" fmla="*/ 1 h 45"/>
                  <a:gd name="T20" fmla="*/ 1 w 16"/>
                  <a:gd name="T21" fmla="*/ 1 h 45"/>
                  <a:gd name="T22" fmla="*/ 1 w 16"/>
                  <a:gd name="T23" fmla="*/ 2 h 45"/>
                  <a:gd name="T24" fmla="*/ 1 w 16"/>
                  <a:gd name="T25" fmla="*/ 2 h 45"/>
                  <a:gd name="T26" fmla="*/ 1 w 16"/>
                  <a:gd name="T27" fmla="*/ 2 h 4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6" h="45">
                    <a:moveTo>
                      <a:pt x="15" y="45"/>
                    </a:moveTo>
                    <a:lnTo>
                      <a:pt x="14" y="33"/>
                    </a:lnTo>
                    <a:lnTo>
                      <a:pt x="12" y="23"/>
                    </a:lnTo>
                    <a:lnTo>
                      <a:pt x="6" y="15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" y="7"/>
                    </a:lnTo>
                    <a:lnTo>
                      <a:pt x="7" y="12"/>
                    </a:lnTo>
                    <a:lnTo>
                      <a:pt x="13" y="25"/>
                    </a:lnTo>
                    <a:lnTo>
                      <a:pt x="14" y="29"/>
                    </a:lnTo>
                    <a:lnTo>
                      <a:pt x="15" y="32"/>
                    </a:lnTo>
                    <a:lnTo>
                      <a:pt x="16" y="40"/>
                    </a:lnTo>
                    <a:lnTo>
                      <a:pt x="16" y="43"/>
                    </a:lnTo>
                    <a:lnTo>
                      <a:pt x="15" y="45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47" name="Freeform 510">
                <a:extLst>
                  <a:ext uri="{FF2B5EF4-FFF2-40B4-BE49-F238E27FC236}">
                    <a16:creationId xmlns:a16="http://schemas.microsoft.com/office/drawing/2014/main" id="{2EAD13F5-591F-4A86-948E-FBE2D5D5C9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6" y="2247"/>
                <a:ext cx="2" cy="5"/>
              </a:xfrm>
              <a:custGeom>
                <a:avLst/>
                <a:gdLst>
                  <a:gd name="T0" fmla="*/ 0 w 9"/>
                  <a:gd name="T1" fmla="*/ 1 h 25"/>
                  <a:gd name="T2" fmla="*/ 0 w 9"/>
                  <a:gd name="T3" fmla="*/ 1 h 25"/>
                  <a:gd name="T4" fmla="*/ 0 w 9"/>
                  <a:gd name="T5" fmla="*/ 0 h 25"/>
                  <a:gd name="T6" fmla="*/ 0 w 9"/>
                  <a:gd name="T7" fmla="*/ 0 h 25"/>
                  <a:gd name="T8" fmla="*/ 0 w 9"/>
                  <a:gd name="T9" fmla="*/ 0 h 25"/>
                  <a:gd name="T10" fmla="*/ 0 w 9"/>
                  <a:gd name="T11" fmla="*/ 0 h 25"/>
                  <a:gd name="T12" fmla="*/ 0 w 9"/>
                  <a:gd name="T13" fmla="*/ 0 h 25"/>
                  <a:gd name="T14" fmla="*/ 0 w 9"/>
                  <a:gd name="T15" fmla="*/ 0 h 25"/>
                  <a:gd name="T16" fmla="*/ 0 w 9"/>
                  <a:gd name="T17" fmla="*/ 1 h 25"/>
                  <a:gd name="T18" fmla="*/ 0 w 9"/>
                  <a:gd name="T19" fmla="*/ 1 h 25"/>
                  <a:gd name="T20" fmla="*/ 0 w 9"/>
                  <a:gd name="T21" fmla="*/ 1 h 25"/>
                  <a:gd name="T22" fmla="*/ 0 w 9"/>
                  <a:gd name="T23" fmla="*/ 1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" h="25">
                    <a:moveTo>
                      <a:pt x="7" y="25"/>
                    </a:moveTo>
                    <a:lnTo>
                      <a:pt x="7" y="16"/>
                    </a:lnTo>
                    <a:lnTo>
                      <a:pt x="6" y="10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4" y="1"/>
                    </a:lnTo>
                    <a:lnTo>
                      <a:pt x="5" y="6"/>
                    </a:lnTo>
                    <a:lnTo>
                      <a:pt x="7" y="10"/>
                    </a:lnTo>
                    <a:lnTo>
                      <a:pt x="8" y="15"/>
                    </a:lnTo>
                    <a:lnTo>
                      <a:pt x="8" y="19"/>
                    </a:lnTo>
                    <a:lnTo>
                      <a:pt x="9" y="24"/>
                    </a:lnTo>
                    <a:lnTo>
                      <a:pt x="7" y="25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48" name="Freeform 511">
                <a:extLst>
                  <a:ext uri="{FF2B5EF4-FFF2-40B4-BE49-F238E27FC236}">
                    <a16:creationId xmlns:a16="http://schemas.microsoft.com/office/drawing/2014/main" id="{4A55605A-36D8-49BE-A97D-DADDF0E2E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6" y="2248"/>
                <a:ext cx="6" cy="10"/>
              </a:xfrm>
              <a:custGeom>
                <a:avLst/>
                <a:gdLst>
                  <a:gd name="T0" fmla="*/ 0 w 27"/>
                  <a:gd name="T1" fmla="*/ 2 h 51"/>
                  <a:gd name="T2" fmla="*/ 0 w 27"/>
                  <a:gd name="T3" fmla="*/ 2 h 51"/>
                  <a:gd name="T4" fmla="*/ 1 w 27"/>
                  <a:gd name="T5" fmla="*/ 1 h 51"/>
                  <a:gd name="T6" fmla="*/ 1 w 27"/>
                  <a:gd name="T7" fmla="*/ 1 h 51"/>
                  <a:gd name="T8" fmla="*/ 1 w 27"/>
                  <a:gd name="T9" fmla="*/ 0 h 51"/>
                  <a:gd name="T10" fmla="*/ 1 w 27"/>
                  <a:gd name="T11" fmla="*/ 0 h 51"/>
                  <a:gd name="T12" fmla="*/ 1 w 27"/>
                  <a:gd name="T13" fmla="*/ 1 h 51"/>
                  <a:gd name="T14" fmla="*/ 1 w 27"/>
                  <a:gd name="T15" fmla="*/ 1 h 51"/>
                  <a:gd name="T16" fmla="*/ 0 w 27"/>
                  <a:gd name="T17" fmla="*/ 2 h 51"/>
                  <a:gd name="T18" fmla="*/ 0 w 27"/>
                  <a:gd name="T19" fmla="*/ 2 h 51"/>
                  <a:gd name="T20" fmla="*/ 0 w 27"/>
                  <a:gd name="T21" fmla="*/ 2 h 51"/>
                  <a:gd name="T22" fmla="*/ 0 w 27"/>
                  <a:gd name="T23" fmla="*/ 2 h 51"/>
                  <a:gd name="T24" fmla="*/ 0 w 27"/>
                  <a:gd name="T25" fmla="*/ 2 h 5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" h="51">
                    <a:moveTo>
                      <a:pt x="1" y="47"/>
                    </a:moveTo>
                    <a:lnTo>
                      <a:pt x="8" y="39"/>
                    </a:lnTo>
                    <a:lnTo>
                      <a:pt x="12" y="30"/>
                    </a:lnTo>
                    <a:lnTo>
                      <a:pt x="19" y="15"/>
                    </a:lnTo>
                    <a:lnTo>
                      <a:pt x="26" y="3"/>
                    </a:lnTo>
                    <a:lnTo>
                      <a:pt x="27" y="0"/>
                    </a:lnTo>
                    <a:lnTo>
                      <a:pt x="19" y="20"/>
                    </a:lnTo>
                    <a:lnTo>
                      <a:pt x="14" y="31"/>
                    </a:lnTo>
                    <a:lnTo>
                      <a:pt x="6" y="46"/>
                    </a:lnTo>
                    <a:lnTo>
                      <a:pt x="3" y="51"/>
                    </a:lnTo>
                    <a:lnTo>
                      <a:pt x="3" y="50"/>
                    </a:lnTo>
                    <a:lnTo>
                      <a:pt x="0" y="51"/>
                    </a:lnTo>
                    <a:lnTo>
                      <a:pt x="1" y="47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49" name="Freeform 512">
                <a:extLst>
                  <a:ext uri="{FF2B5EF4-FFF2-40B4-BE49-F238E27FC236}">
                    <a16:creationId xmlns:a16="http://schemas.microsoft.com/office/drawing/2014/main" id="{CF272A7A-F69E-4010-95C9-EDB70555AB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1" y="2259"/>
                <a:ext cx="8" cy="13"/>
              </a:xfrm>
              <a:custGeom>
                <a:avLst/>
                <a:gdLst>
                  <a:gd name="T0" fmla="*/ 0 w 41"/>
                  <a:gd name="T1" fmla="*/ 2 h 66"/>
                  <a:gd name="T2" fmla="*/ 0 w 41"/>
                  <a:gd name="T3" fmla="*/ 2 h 66"/>
                  <a:gd name="T4" fmla="*/ 1 w 41"/>
                  <a:gd name="T5" fmla="*/ 1 h 66"/>
                  <a:gd name="T6" fmla="*/ 1 w 41"/>
                  <a:gd name="T7" fmla="*/ 0 h 66"/>
                  <a:gd name="T8" fmla="*/ 1 w 41"/>
                  <a:gd name="T9" fmla="*/ 0 h 66"/>
                  <a:gd name="T10" fmla="*/ 2 w 41"/>
                  <a:gd name="T11" fmla="*/ 0 h 66"/>
                  <a:gd name="T12" fmla="*/ 2 w 41"/>
                  <a:gd name="T13" fmla="*/ 0 h 66"/>
                  <a:gd name="T14" fmla="*/ 1 w 41"/>
                  <a:gd name="T15" fmla="*/ 0 h 66"/>
                  <a:gd name="T16" fmla="*/ 1 w 41"/>
                  <a:gd name="T17" fmla="*/ 1 h 66"/>
                  <a:gd name="T18" fmla="*/ 1 w 41"/>
                  <a:gd name="T19" fmla="*/ 1 h 66"/>
                  <a:gd name="T20" fmla="*/ 1 w 41"/>
                  <a:gd name="T21" fmla="*/ 1 h 66"/>
                  <a:gd name="T22" fmla="*/ 1 w 41"/>
                  <a:gd name="T23" fmla="*/ 2 h 66"/>
                  <a:gd name="T24" fmla="*/ 0 w 41"/>
                  <a:gd name="T25" fmla="*/ 2 h 66"/>
                  <a:gd name="T26" fmla="*/ 0 w 41"/>
                  <a:gd name="T27" fmla="*/ 3 h 66"/>
                  <a:gd name="T28" fmla="*/ 0 w 41"/>
                  <a:gd name="T29" fmla="*/ 3 h 66"/>
                  <a:gd name="T30" fmla="*/ 0 w 41"/>
                  <a:gd name="T31" fmla="*/ 2 h 66"/>
                  <a:gd name="T32" fmla="*/ 0 w 41"/>
                  <a:gd name="T33" fmla="*/ 2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66">
                    <a:moveTo>
                      <a:pt x="3" y="58"/>
                    </a:moveTo>
                    <a:lnTo>
                      <a:pt x="9" y="50"/>
                    </a:lnTo>
                    <a:lnTo>
                      <a:pt x="17" y="37"/>
                    </a:lnTo>
                    <a:lnTo>
                      <a:pt x="31" y="11"/>
                    </a:lnTo>
                    <a:lnTo>
                      <a:pt x="37" y="3"/>
                    </a:lnTo>
                    <a:lnTo>
                      <a:pt x="39" y="1"/>
                    </a:lnTo>
                    <a:lnTo>
                      <a:pt x="41" y="0"/>
                    </a:lnTo>
                    <a:lnTo>
                      <a:pt x="36" y="8"/>
                    </a:lnTo>
                    <a:lnTo>
                      <a:pt x="31" y="17"/>
                    </a:lnTo>
                    <a:lnTo>
                      <a:pt x="26" y="26"/>
                    </a:lnTo>
                    <a:lnTo>
                      <a:pt x="20" y="38"/>
                    </a:lnTo>
                    <a:lnTo>
                      <a:pt x="15" y="45"/>
                    </a:lnTo>
                    <a:lnTo>
                      <a:pt x="5" y="62"/>
                    </a:lnTo>
                    <a:lnTo>
                      <a:pt x="2" y="64"/>
                    </a:lnTo>
                    <a:lnTo>
                      <a:pt x="0" y="66"/>
                    </a:lnTo>
                    <a:lnTo>
                      <a:pt x="2" y="61"/>
                    </a:lnTo>
                    <a:lnTo>
                      <a:pt x="3" y="58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50" name="Freeform 513">
                <a:extLst>
                  <a:ext uri="{FF2B5EF4-FFF2-40B4-BE49-F238E27FC236}">
                    <a16:creationId xmlns:a16="http://schemas.microsoft.com/office/drawing/2014/main" id="{82001999-CA1F-44B1-99AB-42B8C4D4BF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2" y="2259"/>
                <a:ext cx="51" cy="22"/>
              </a:xfrm>
              <a:custGeom>
                <a:avLst/>
                <a:gdLst>
                  <a:gd name="T0" fmla="*/ 1 w 258"/>
                  <a:gd name="T1" fmla="*/ 3 h 113"/>
                  <a:gd name="T2" fmla="*/ 1 w 258"/>
                  <a:gd name="T3" fmla="*/ 4 h 113"/>
                  <a:gd name="T4" fmla="*/ 1 w 258"/>
                  <a:gd name="T5" fmla="*/ 4 h 113"/>
                  <a:gd name="T6" fmla="*/ 2 w 258"/>
                  <a:gd name="T7" fmla="*/ 4 h 113"/>
                  <a:gd name="T8" fmla="*/ 2 w 258"/>
                  <a:gd name="T9" fmla="*/ 4 h 113"/>
                  <a:gd name="T10" fmla="*/ 3 w 258"/>
                  <a:gd name="T11" fmla="*/ 4 h 113"/>
                  <a:gd name="T12" fmla="*/ 3 w 258"/>
                  <a:gd name="T13" fmla="*/ 4 h 113"/>
                  <a:gd name="T14" fmla="*/ 4 w 258"/>
                  <a:gd name="T15" fmla="*/ 4 h 113"/>
                  <a:gd name="T16" fmla="*/ 5 w 258"/>
                  <a:gd name="T17" fmla="*/ 4 h 113"/>
                  <a:gd name="T18" fmla="*/ 5 w 258"/>
                  <a:gd name="T19" fmla="*/ 4 h 113"/>
                  <a:gd name="T20" fmla="*/ 6 w 258"/>
                  <a:gd name="T21" fmla="*/ 4 h 113"/>
                  <a:gd name="T22" fmla="*/ 5 w 258"/>
                  <a:gd name="T23" fmla="*/ 4 h 113"/>
                  <a:gd name="T24" fmla="*/ 6 w 258"/>
                  <a:gd name="T25" fmla="*/ 4 h 113"/>
                  <a:gd name="T26" fmla="*/ 8 w 258"/>
                  <a:gd name="T27" fmla="*/ 4 h 113"/>
                  <a:gd name="T28" fmla="*/ 8 w 258"/>
                  <a:gd name="T29" fmla="*/ 3 h 113"/>
                  <a:gd name="T30" fmla="*/ 9 w 258"/>
                  <a:gd name="T31" fmla="*/ 3 h 113"/>
                  <a:gd name="T32" fmla="*/ 10 w 258"/>
                  <a:gd name="T33" fmla="*/ 2 h 113"/>
                  <a:gd name="T34" fmla="*/ 9 w 258"/>
                  <a:gd name="T35" fmla="*/ 1 h 113"/>
                  <a:gd name="T36" fmla="*/ 9 w 258"/>
                  <a:gd name="T37" fmla="*/ 1 h 113"/>
                  <a:gd name="T38" fmla="*/ 7 w 258"/>
                  <a:gd name="T39" fmla="*/ 1 h 113"/>
                  <a:gd name="T40" fmla="*/ 7 w 258"/>
                  <a:gd name="T41" fmla="*/ 1 h 113"/>
                  <a:gd name="T42" fmla="*/ 7 w 258"/>
                  <a:gd name="T43" fmla="*/ 0 h 113"/>
                  <a:gd name="T44" fmla="*/ 7 w 258"/>
                  <a:gd name="T45" fmla="*/ 1 h 113"/>
                  <a:gd name="T46" fmla="*/ 6 w 258"/>
                  <a:gd name="T47" fmla="*/ 1 h 113"/>
                  <a:gd name="T48" fmla="*/ 6 w 258"/>
                  <a:gd name="T49" fmla="*/ 1 h 113"/>
                  <a:gd name="T50" fmla="*/ 6 w 258"/>
                  <a:gd name="T51" fmla="*/ 0 h 113"/>
                  <a:gd name="T52" fmla="*/ 5 w 258"/>
                  <a:gd name="T53" fmla="*/ 0 h 113"/>
                  <a:gd name="T54" fmla="*/ 5 w 258"/>
                  <a:gd name="T55" fmla="*/ 1 h 113"/>
                  <a:gd name="T56" fmla="*/ 4 w 258"/>
                  <a:gd name="T57" fmla="*/ 1 h 113"/>
                  <a:gd name="T58" fmla="*/ 4 w 258"/>
                  <a:gd name="T59" fmla="*/ 0 h 113"/>
                  <a:gd name="T60" fmla="*/ 4 w 258"/>
                  <a:gd name="T61" fmla="*/ 0 h 113"/>
                  <a:gd name="T62" fmla="*/ 3 w 258"/>
                  <a:gd name="T63" fmla="*/ 1 h 113"/>
                  <a:gd name="T64" fmla="*/ 2 w 258"/>
                  <a:gd name="T65" fmla="*/ 1 h 113"/>
                  <a:gd name="T66" fmla="*/ 2 w 258"/>
                  <a:gd name="T67" fmla="*/ 1 h 113"/>
                  <a:gd name="T68" fmla="*/ 2 w 258"/>
                  <a:gd name="T69" fmla="*/ 1 h 113"/>
                  <a:gd name="T70" fmla="*/ 1 w 258"/>
                  <a:gd name="T71" fmla="*/ 2 h 113"/>
                  <a:gd name="T72" fmla="*/ 1 w 258"/>
                  <a:gd name="T73" fmla="*/ 3 h 113"/>
                  <a:gd name="T74" fmla="*/ 0 w 258"/>
                  <a:gd name="T75" fmla="*/ 3 h 113"/>
                  <a:gd name="T76" fmla="*/ 0 w 258"/>
                  <a:gd name="T77" fmla="*/ 3 h 113"/>
                  <a:gd name="T78" fmla="*/ 0 w 258"/>
                  <a:gd name="T79" fmla="*/ 3 h 11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58" h="113">
                    <a:moveTo>
                      <a:pt x="12" y="86"/>
                    </a:moveTo>
                    <a:lnTo>
                      <a:pt x="30" y="82"/>
                    </a:lnTo>
                    <a:lnTo>
                      <a:pt x="30" y="87"/>
                    </a:lnTo>
                    <a:lnTo>
                      <a:pt x="27" y="97"/>
                    </a:lnTo>
                    <a:lnTo>
                      <a:pt x="31" y="104"/>
                    </a:lnTo>
                    <a:lnTo>
                      <a:pt x="36" y="104"/>
                    </a:lnTo>
                    <a:lnTo>
                      <a:pt x="48" y="101"/>
                    </a:lnTo>
                    <a:lnTo>
                      <a:pt x="52" y="95"/>
                    </a:lnTo>
                    <a:lnTo>
                      <a:pt x="55" y="93"/>
                    </a:lnTo>
                    <a:lnTo>
                      <a:pt x="62" y="104"/>
                    </a:lnTo>
                    <a:lnTo>
                      <a:pt x="64" y="107"/>
                    </a:lnTo>
                    <a:lnTo>
                      <a:pt x="79" y="113"/>
                    </a:lnTo>
                    <a:lnTo>
                      <a:pt x="82" y="112"/>
                    </a:lnTo>
                    <a:lnTo>
                      <a:pt x="87" y="109"/>
                    </a:lnTo>
                    <a:lnTo>
                      <a:pt x="98" y="99"/>
                    </a:lnTo>
                    <a:lnTo>
                      <a:pt x="104" y="99"/>
                    </a:lnTo>
                    <a:lnTo>
                      <a:pt x="111" y="105"/>
                    </a:lnTo>
                    <a:lnTo>
                      <a:pt x="119" y="107"/>
                    </a:lnTo>
                    <a:lnTo>
                      <a:pt x="130" y="109"/>
                    </a:lnTo>
                    <a:lnTo>
                      <a:pt x="133" y="109"/>
                    </a:lnTo>
                    <a:lnTo>
                      <a:pt x="142" y="106"/>
                    </a:lnTo>
                    <a:lnTo>
                      <a:pt x="147" y="105"/>
                    </a:lnTo>
                    <a:lnTo>
                      <a:pt x="138" y="98"/>
                    </a:lnTo>
                    <a:lnTo>
                      <a:pt x="138" y="96"/>
                    </a:lnTo>
                    <a:lnTo>
                      <a:pt x="144" y="90"/>
                    </a:lnTo>
                    <a:lnTo>
                      <a:pt x="157" y="90"/>
                    </a:lnTo>
                    <a:lnTo>
                      <a:pt x="176" y="93"/>
                    </a:lnTo>
                    <a:lnTo>
                      <a:pt x="191" y="94"/>
                    </a:lnTo>
                    <a:lnTo>
                      <a:pt x="207" y="87"/>
                    </a:lnTo>
                    <a:lnTo>
                      <a:pt x="212" y="84"/>
                    </a:lnTo>
                    <a:lnTo>
                      <a:pt x="208" y="79"/>
                    </a:lnTo>
                    <a:lnTo>
                      <a:pt x="217" y="70"/>
                    </a:lnTo>
                    <a:lnTo>
                      <a:pt x="232" y="63"/>
                    </a:lnTo>
                    <a:lnTo>
                      <a:pt x="249" y="46"/>
                    </a:lnTo>
                    <a:lnTo>
                      <a:pt x="258" y="30"/>
                    </a:lnTo>
                    <a:lnTo>
                      <a:pt x="243" y="26"/>
                    </a:lnTo>
                    <a:lnTo>
                      <a:pt x="235" y="24"/>
                    </a:lnTo>
                    <a:lnTo>
                      <a:pt x="216" y="19"/>
                    </a:lnTo>
                    <a:lnTo>
                      <a:pt x="200" y="20"/>
                    </a:lnTo>
                    <a:lnTo>
                      <a:pt x="189" y="20"/>
                    </a:lnTo>
                    <a:lnTo>
                      <a:pt x="190" y="19"/>
                    </a:lnTo>
                    <a:lnTo>
                      <a:pt x="189" y="18"/>
                    </a:lnTo>
                    <a:lnTo>
                      <a:pt x="192" y="14"/>
                    </a:lnTo>
                    <a:lnTo>
                      <a:pt x="186" y="11"/>
                    </a:lnTo>
                    <a:lnTo>
                      <a:pt x="176" y="13"/>
                    </a:lnTo>
                    <a:lnTo>
                      <a:pt x="165" y="14"/>
                    </a:lnTo>
                    <a:lnTo>
                      <a:pt x="156" y="16"/>
                    </a:lnTo>
                    <a:lnTo>
                      <a:pt x="150" y="19"/>
                    </a:lnTo>
                    <a:lnTo>
                      <a:pt x="146" y="17"/>
                    </a:lnTo>
                    <a:lnTo>
                      <a:pt x="144" y="14"/>
                    </a:lnTo>
                    <a:lnTo>
                      <a:pt x="149" y="8"/>
                    </a:lnTo>
                    <a:lnTo>
                      <a:pt x="157" y="0"/>
                    </a:lnTo>
                    <a:lnTo>
                      <a:pt x="147" y="0"/>
                    </a:lnTo>
                    <a:lnTo>
                      <a:pt x="138" y="2"/>
                    </a:lnTo>
                    <a:lnTo>
                      <a:pt x="130" y="5"/>
                    </a:lnTo>
                    <a:lnTo>
                      <a:pt x="123" y="13"/>
                    </a:lnTo>
                    <a:lnTo>
                      <a:pt x="116" y="16"/>
                    </a:lnTo>
                    <a:lnTo>
                      <a:pt x="104" y="20"/>
                    </a:lnTo>
                    <a:lnTo>
                      <a:pt x="98" y="19"/>
                    </a:lnTo>
                    <a:lnTo>
                      <a:pt x="104" y="7"/>
                    </a:lnTo>
                    <a:lnTo>
                      <a:pt x="98" y="3"/>
                    </a:lnTo>
                    <a:lnTo>
                      <a:pt x="89" y="8"/>
                    </a:lnTo>
                    <a:lnTo>
                      <a:pt x="82" y="17"/>
                    </a:lnTo>
                    <a:lnTo>
                      <a:pt x="73" y="25"/>
                    </a:lnTo>
                    <a:lnTo>
                      <a:pt x="69" y="27"/>
                    </a:lnTo>
                    <a:lnTo>
                      <a:pt x="59" y="36"/>
                    </a:lnTo>
                    <a:lnTo>
                      <a:pt x="49" y="42"/>
                    </a:lnTo>
                    <a:lnTo>
                      <a:pt x="54" y="35"/>
                    </a:lnTo>
                    <a:lnTo>
                      <a:pt x="54" y="29"/>
                    </a:lnTo>
                    <a:lnTo>
                      <a:pt x="52" y="27"/>
                    </a:lnTo>
                    <a:lnTo>
                      <a:pt x="42" y="33"/>
                    </a:lnTo>
                    <a:lnTo>
                      <a:pt x="34" y="44"/>
                    </a:lnTo>
                    <a:lnTo>
                      <a:pt x="26" y="59"/>
                    </a:lnTo>
                    <a:lnTo>
                      <a:pt x="28" y="75"/>
                    </a:lnTo>
                    <a:lnTo>
                      <a:pt x="19" y="77"/>
                    </a:lnTo>
                    <a:lnTo>
                      <a:pt x="11" y="77"/>
                    </a:lnTo>
                    <a:lnTo>
                      <a:pt x="3" y="79"/>
                    </a:lnTo>
                    <a:lnTo>
                      <a:pt x="0" y="84"/>
                    </a:lnTo>
                    <a:lnTo>
                      <a:pt x="1" y="88"/>
                    </a:lnTo>
                    <a:lnTo>
                      <a:pt x="3" y="89"/>
                    </a:lnTo>
                    <a:lnTo>
                      <a:pt x="12" y="86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51" name="Freeform 514">
                <a:extLst>
                  <a:ext uri="{FF2B5EF4-FFF2-40B4-BE49-F238E27FC236}">
                    <a16:creationId xmlns:a16="http://schemas.microsoft.com/office/drawing/2014/main" id="{A7FA32E4-188E-40D8-82E2-3BD41A3DC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2" y="2263"/>
                <a:ext cx="46" cy="16"/>
              </a:xfrm>
              <a:custGeom>
                <a:avLst/>
                <a:gdLst>
                  <a:gd name="T0" fmla="*/ 0 w 232"/>
                  <a:gd name="T1" fmla="*/ 3 h 80"/>
                  <a:gd name="T2" fmla="*/ 1 w 232"/>
                  <a:gd name="T3" fmla="*/ 3 h 80"/>
                  <a:gd name="T4" fmla="*/ 3 w 232"/>
                  <a:gd name="T5" fmla="*/ 2 h 80"/>
                  <a:gd name="T6" fmla="*/ 5 w 232"/>
                  <a:gd name="T7" fmla="*/ 1 h 80"/>
                  <a:gd name="T8" fmla="*/ 6 w 232"/>
                  <a:gd name="T9" fmla="*/ 1 h 80"/>
                  <a:gd name="T10" fmla="*/ 6 w 232"/>
                  <a:gd name="T11" fmla="*/ 1 h 80"/>
                  <a:gd name="T12" fmla="*/ 7 w 232"/>
                  <a:gd name="T13" fmla="*/ 1 h 80"/>
                  <a:gd name="T14" fmla="*/ 8 w 232"/>
                  <a:gd name="T15" fmla="*/ 0 h 80"/>
                  <a:gd name="T16" fmla="*/ 9 w 232"/>
                  <a:gd name="T17" fmla="*/ 0 h 80"/>
                  <a:gd name="T18" fmla="*/ 9 w 232"/>
                  <a:gd name="T19" fmla="*/ 0 h 80"/>
                  <a:gd name="T20" fmla="*/ 8 w 232"/>
                  <a:gd name="T21" fmla="*/ 1 h 80"/>
                  <a:gd name="T22" fmla="*/ 7 w 232"/>
                  <a:gd name="T23" fmla="*/ 1 h 80"/>
                  <a:gd name="T24" fmla="*/ 5 w 232"/>
                  <a:gd name="T25" fmla="*/ 1 h 80"/>
                  <a:gd name="T26" fmla="*/ 4 w 232"/>
                  <a:gd name="T27" fmla="*/ 2 h 80"/>
                  <a:gd name="T28" fmla="*/ 2 w 232"/>
                  <a:gd name="T29" fmla="*/ 2 h 80"/>
                  <a:gd name="T30" fmla="*/ 1 w 232"/>
                  <a:gd name="T31" fmla="*/ 3 h 80"/>
                  <a:gd name="T32" fmla="*/ 0 w 232"/>
                  <a:gd name="T33" fmla="*/ 3 h 80"/>
                  <a:gd name="T34" fmla="*/ 0 w 232"/>
                  <a:gd name="T35" fmla="*/ 3 h 80"/>
                  <a:gd name="T36" fmla="*/ 0 w 232"/>
                  <a:gd name="T37" fmla="*/ 3 h 80"/>
                  <a:gd name="T38" fmla="*/ 0 w 232"/>
                  <a:gd name="T39" fmla="*/ 3 h 8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32" h="80">
                    <a:moveTo>
                      <a:pt x="2" y="80"/>
                    </a:moveTo>
                    <a:lnTo>
                      <a:pt x="26" y="71"/>
                    </a:lnTo>
                    <a:lnTo>
                      <a:pt x="71" y="58"/>
                    </a:lnTo>
                    <a:lnTo>
                      <a:pt x="133" y="37"/>
                    </a:lnTo>
                    <a:lnTo>
                      <a:pt x="145" y="32"/>
                    </a:lnTo>
                    <a:lnTo>
                      <a:pt x="162" y="26"/>
                    </a:lnTo>
                    <a:lnTo>
                      <a:pt x="179" y="21"/>
                    </a:lnTo>
                    <a:lnTo>
                      <a:pt x="210" y="9"/>
                    </a:lnTo>
                    <a:lnTo>
                      <a:pt x="224" y="4"/>
                    </a:lnTo>
                    <a:lnTo>
                      <a:pt x="232" y="0"/>
                    </a:lnTo>
                    <a:lnTo>
                      <a:pt x="195" y="14"/>
                    </a:lnTo>
                    <a:lnTo>
                      <a:pt x="169" y="23"/>
                    </a:lnTo>
                    <a:lnTo>
                      <a:pt x="133" y="33"/>
                    </a:lnTo>
                    <a:lnTo>
                      <a:pt x="96" y="43"/>
                    </a:lnTo>
                    <a:lnTo>
                      <a:pt x="54" y="57"/>
                    </a:lnTo>
                    <a:lnTo>
                      <a:pt x="26" y="66"/>
                    </a:lnTo>
                    <a:lnTo>
                      <a:pt x="0" y="74"/>
                    </a:lnTo>
                    <a:lnTo>
                      <a:pt x="0" y="76"/>
                    </a:lnTo>
                    <a:lnTo>
                      <a:pt x="0" y="77"/>
                    </a:lnTo>
                    <a:lnTo>
                      <a:pt x="2" y="8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52" name="Freeform 515">
                <a:extLst>
                  <a:ext uri="{FF2B5EF4-FFF2-40B4-BE49-F238E27FC236}">
                    <a16:creationId xmlns:a16="http://schemas.microsoft.com/office/drawing/2014/main" id="{FE4F546E-84B0-4A5C-9BD4-271A002C6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" y="2276"/>
                <a:ext cx="5" cy="5"/>
              </a:xfrm>
              <a:custGeom>
                <a:avLst/>
                <a:gdLst>
                  <a:gd name="T0" fmla="*/ 0 w 25"/>
                  <a:gd name="T1" fmla="*/ 0 h 26"/>
                  <a:gd name="T2" fmla="*/ 0 w 25"/>
                  <a:gd name="T3" fmla="*/ 0 h 26"/>
                  <a:gd name="T4" fmla="*/ 1 w 25"/>
                  <a:gd name="T5" fmla="*/ 1 h 26"/>
                  <a:gd name="T6" fmla="*/ 1 w 25"/>
                  <a:gd name="T7" fmla="*/ 1 h 26"/>
                  <a:gd name="T8" fmla="*/ 1 w 25"/>
                  <a:gd name="T9" fmla="*/ 1 h 26"/>
                  <a:gd name="T10" fmla="*/ 1 w 25"/>
                  <a:gd name="T11" fmla="*/ 0 h 26"/>
                  <a:gd name="T12" fmla="*/ 0 w 25"/>
                  <a:gd name="T13" fmla="*/ 0 h 26"/>
                  <a:gd name="T14" fmla="*/ 0 w 25"/>
                  <a:gd name="T15" fmla="*/ 0 h 26"/>
                  <a:gd name="T16" fmla="*/ 0 w 25"/>
                  <a:gd name="T17" fmla="*/ 0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26">
                    <a:moveTo>
                      <a:pt x="0" y="1"/>
                    </a:moveTo>
                    <a:lnTo>
                      <a:pt x="12" y="7"/>
                    </a:lnTo>
                    <a:lnTo>
                      <a:pt x="19" y="15"/>
                    </a:lnTo>
                    <a:lnTo>
                      <a:pt x="22" y="23"/>
                    </a:lnTo>
                    <a:lnTo>
                      <a:pt x="25" y="26"/>
                    </a:lnTo>
                    <a:lnTo>
                      <a:pt x="19" y="12"/>
                    </a:lnTo>
                    <a:lnTo>
                      <a:pt x="10" y="4"/>
                    </a:lnTo>
                    <a:lnTo>
                      <a:pt x="4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53" name="Freeform 516">
                <a:extLst>
                  <a:ext uri="{FF2B5EF4-FFF2-40B4-BE49-F238E27FC236}">
                    <a16:creationId xmlns:a16="http://schemas.microsoft.com/office/drawing/2014/main" id="{25292666-C37D-4634-8920-67946A1797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8" y="2273"/>
                <a:ext cx="7" cy="5"/>
              </a:xfrm>
              <a:custGeom>
                <a:avLst/>
                <a:gdLst>
                  <a:gd name="T0" fmla="*/ 0 w 34"/>
                  <a:gd name="T1" fmla="*/ 0 h 25"/>
                  <a:gd name="T2" fmla="*/ 0 w 34"/>
                  <a:gd name="T3" fmla="*/ 0 h 25"/>
                  <a:gd name="T4" fmla="*/ 1 w 34"/>
                  <a:gd name="T5" fmla="*/ 0 h 25"/>
                  <a:gd name="T6" fmla="*/ 1 w 34"/>
                  <a:gd name="T7" fmla="*/ 1 h 25"/>
                  <a:gd name="T8" fmla="*/ 1 w 34"/>
                  <a:gd name="T9" fmla="*/ 1 h 25"/>
                  <a:gd name="T10" fmla="*/ 1 w 34"/>
                  <a:gd name="T11" fmla="*/ 1 h 25"/>
                  <a:gd name="T12" fmla="*/ 1 w 34"/>
                  <a:gd name="T13" fmla="*/ 1 h 25"/>
                  <a:gd name="T14" fmla="*/ 1 w 34"/>
                  <a:gd name="T15" fmla="*/ 1 h 25"/>
                  <a:gd name="T16" fmla="*/ 1 w 34"/>
                  <a:gd name="T17" fmla="*/ 0 h 25"/>
                  <a:gd name="T18" fmla="*/ 1 w 34"/>
                  <a:gd name="T19" fmla="*/ 0 h 25"/>
                  <a:gd name="T20" fmla="*/ 0 w 34"/>
                  <a:gd name="T21" fmla="*/ 0 h 25"/>
                  <a:gd name="T22" fmla="*/ 0 w 34"/>
                  <a:gd name="T23" fmla="*/ 0 h 25"/>
                  <a:gd name="T24" fmla="*/ 0 w 34"/>
                  <a:gd name="T25" fmla="*/ 0 h 25"/>
                  <a:gd name="T26" fmla="*/ 0 w 34"/>
                  <a:gd name="T27" fmla="*/ 0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4" h="25">
                    <a:moveTo>
                      <a:pt x="0" y="3"/>
                    </a:moveTo>
                    <a:lnTo>
                      <a:pt x="11" y="6"/>
                    </a:lnTo>
                    <a:lnTo>
                      <a:pt x="17" y="9"/>
                    </a:lnTo>
                    <a:lnTo>
                      <a:pt x="24" y="16"/>
                    </a:lnTo>
                    <a:lnTo>
                      <a:pt x="32" y="24"/>
                    </a:lnTo>
                    <a:lnTo>
                      <a:pt x="34" y="25"/>
                    </a:lnTo>
                    <a:lnTo>
                      <a:pt x="30" y="19"/>
                    </a:lnTo>
                    <a:lnTo>
                      <a:pt x="26" y="15"/>
                    </a:lnTo>
                    <a:lnTo>
                      <a:pt x="16" y="7"/>
                    </a:lnTo>
                    <a:lnTo>
                      <a:pt x="13" y="5"/>
                    </a:lnTo>
                    <a:lnTo>
                      <a:pt x="11" y="4"/>
                    </a:lnTo>
                    <a:lnTo>
                      <a:pt x="4" y="2"/>
                    </a:lnTo>
                    <a:lnTo>
                      <a:pt x="1" y="0"/>
                    </a:lnTo>
                    <a:lnTo>
                      <a:pt x="0" y="3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54" name="Freeform 517">
                <a:extLst>
                  <a:ext uri="{FF2B5EF4-FFF2-40B4-BE49-F238E27FC236}">
                    <a16:creationId xmlns:a16="http://schemas.microsoft.com/office/drawing/2014/main" id="{9416B098-44E1-4F8C-A6B3-9840928CD4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3" y="2269"/>
                <a:ext cx="4" cy="2"/>
              </a:xfrm>
              <a:custGeom>
                <a:avLst/>
                <a:gdLst>
                  <a:gd name="T0" fmla="*/ 0 w 19"/>
                  <a:gd name="T1" fmla="*/ 0 h 13"/>
                  <a:gd name="T2" fmla="*/ 0 w 19"/>
                  <a:gd name="T3" fmla="*/ 0 h 13"/>
                  <a:gd name="T4" fmla="*/ 1 w 19"/>
                  <a:gd name="T5" fmla="*/ 0 h 13"/>
                  <a:gd name="T6" fmla="*/ 1 w 19"/>
                  <a:gd name="T7" fmla="*/ 0 h 13"/>
                  <a:gd name="T8" fmla="*/ 1 w 19"/>
                  <a:gd name="T9" fmla="*/ 0 h 13"/>
                  <a:gd name="T10" fmla="*/ 1 w 19"/>
                  <a:gd name="T11" fmla="*/ 0 h 13"/>
                  <a:gd name="T12" fmla="*/ 1 w 19"/>
                  <a:gd name="T13" fmla="*/ 0 h 13"/>
                  <a:gd name="T14" fmla="*/ 1 w 19"/>
                  <a:gd name="T15" fmla="*/ 0 h 13"/>
                  <a:gd name="T16" fmla="*/ 0 w 19"/>
                  <a:gd name="T17" fmla="*/ 0 h 13"/>
                  <a:gd name="T18" fmla="*/ 0 w 19"/>
                  <a:gd name="T19" fmla="*/ 0 h 13"/>
                  <a:gd name="T20" fmla="*/ 0 w 19"/>
                  <a:gd name="T21" fmla="*/ 0 h 13"/>
                  <a:gd name="T22" fmla="*/ 0 w 19"/>
                  <a:gd name="T23" fmla="*/ 0 h 1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" h="13">
                    <a:moveTo>
                      <a:pt x="0" y="2"/>
                    </a:moveTo>
                    <a:lnTo>
                      <a:pt x="8" y="3"/>
                    </a:lnTo>
                    <a:lnTo>
                      <a:pt x="13" y="5"/>
                    </a:lnTo>
                    <a:lnTo>
                      <a:pt x="17" y="10"/>
                    </a:lnTo>
                    <a:lnTo>
                      <a:pt x="19" y="13"/>
                    </a:lnTo>
                    <a:lnTo>
                      <a:pt x="19" y="10"/>
                    </a:lnTo>
                    <a:lnTo>
                      <a:pt x="16" y="6"/>
                    </a:lnTo>
                    <a:lnTo>
                      <a:pt x="13" y="4"/>
                    </a:lnTo>
                    <a:lnTo>
                      <a:pt x="9" y="3"/>
                    </a:lnTo>
                    <a:lnTo>
                      <a:pt x="5" y="2"/>
                    </a:lnTo>
                    <a:lnTo>
                      <a:pt x="1" y="0"/>
                    </a:lnTo>
                    <a:lnTo>
                      <a:pt x="0" y="2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55" name="Freeform 518">
                <a:extLst>
                  <a:ext uri="{FF2B5EF4-FFF2-40B4-BE49-F238E27FC236}">
                    <a16:creationId xmlns:a16="http://schemas.microsoft.com/office/drawing/2014/main" id="{CCCA8F07-45AC-4ECF-BD31-B8F6D8892A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8" y="2264"/>
                <a:ext cx="9" cy="6"/>
              </a:xfrm>
              <a:custGeom>
                <a:avLst/>
                <a:gdLst>
                  <a:gd name="T0" fmla="*/ 0 w 47"/>
                  <a:gd name="T1" fmla="*/ 1 h 27"/>
                  <a:gd name="T2" fmla="*/ 0 w 47"/>
                  <a:gd name="T3" fmla="*/ 1 h 27"/>
                  <a:gd name="T4" fmla="*/ 1 w 47"/>
                  <a:gd name="T5" fmla="*/ 1 h 27"/>
                  <a:gd name="T6" fmla="*/ 1 w 47"/>
                  <a:gd name="T7" fmla="*/ 0 h 27"/>
                  <a:gd name="T8" fmla="*/ 2 w 47"/>
                  <a:gd name="T9" fmla="*/ 0 h 27"/>
                  <a:gd name="T10" fmla="*/ 2 w 47"/>
                  <a:gd name="T11" fmla="*/ 0 h 27"/>
                  <a:gd name="T12" fmla="*/ 1 w 47"/>
                  <a:gd name="T13" fmla="*/ 0 h 27"/>
                  <a:gd name="T14" fmla="*/ 1 w 47"/>
                  <a:gd name="T15" fmla="*/ 0 h 27"/>
                  <a:gd name="T16" fmla="*/ 0 w 47"/>
                  <a:gd name="T17" fmla="*/ 1 h 27"/>
                  <a:gd name="T18" fmla="*/ 0 w 47"/>
                  <a:gd name="T19" fmla="*/ 1 h 27"/>
                  <a:gd name="T20" fmla="*/ 0 w 47"/>
                  <a:gd name="T21" fmla="*/ 1 h 27"/>
                  <a:gd name="T22" fmla="*/ 0 w 47"/>
                  <a:gd name="T23" fmla="*/ 1 h 27"/>
                  <a:gd name="T24" fmla="*/ 0 w 47"/>
                  <a:gd name="T25" fmla="*/ 1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7" h="27">
                    <a:moveTo>
                      <a:pt x="5" y="27"/>
                    </a:moveTo>
                    <a:lnTo>
                      <a:pt x="11" y="19"/>
                    </a:lnTo>
                    <a:lnTo>
                      <a:pt x="21" y="14"/>
                    </a:lnTo>
                    <a:lnTo>
                      <a:pt x="33" y="8"/>
                    </a:lnTo>
                    <a:lnTo>
                      <a:pt x="44" y="1"/>
                    </a:lnTo>
                    <a:lnTo>
                      <a:pt x="47" y="0"/>
                    </a:lnTo>
                    <a:lnTo>
                      <a:pt x="28" y="7"/>
                    </a:lnTo>
                    <a:lnTo>
                      <a:pt x="19" y="11"/>
                    </a:lnTo>
                    <a:lnTo>
                      <a:pt x="7" y="19"/>
                    </a:lnTo>
                    <a:lnTo>
                      <a:pt x="1" y="23"/>
                    </a:lnTo>
                    <a:lnTo>
                      <a:pt x="2" y="24"/>
                    </a:lnTo>
                    <a:lnTo>
                      <a:pt x="0" y="27"/>
                    </a:lnTo>
                    <a:lnTo>
                      <a:pt x="5" y="27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56" name="Freeform 519">
                <a:extLst>
                  <a:ext uri="{FF2B5EF4-FFF2-40B4-BE49-F238E27FC236}">
                    <a16:creationId xmlns:a16="http://schemas.microsoft.com/office/drawing/2014/main" id="{E8A9E253-9341-44D3-AF3B-3A9E3AEED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5" y="2265"/>
                <a:ext cx="12" cy="8"/>
              </a:xfrm>
              <a:custGeom>
                <a:avLst/>
                <a:gdLst>
                  <a:gd name="T0" fmla="*/ 0 w 60"/>
                  <a:gd name="T1" fmla="*/ 2 h 40"/>
                  <a:gd name="T2" fmla="*/ 1 w 60"/>
                  <a:gd name="T3" fmla="*/ 1 h 40"/>
                  <a:gd name="T4" fmla="*/ 1 w 60"/>
                  <a:gd name="T5" fmla="*/ 1 h 40"/>
                  <a:gd name="T6" fmla="*/ 2 w 60"/>
                  <a:gd name="T7" fmla="*/ 0 h 40"/>
                  <a:gd name="T8" fmla="*/ 2 w 60"/>
                  <a:gd name="T9" fmla="*/ 0 h 40"/>
                  <a:gd name="T10" fmla="*/ 2 w 60"/>
                  <a:gd name="T11" fmla="*/ 0 h 40"/>
                  <a:gd name="T12" fmla="*/ 2 w 60"/>
                  <a:gd name="T13" fmla="*/ 0 h 40"/>
                  <a:gd name="T14" fmla="*/ 2 w 60"/>
                  <a:gd name="T15" fmla="*/ 0 h 40"/>
                  <a:gd name="T16" fmla="*/ 2 w 60"/>
                  <a:gd name="T17" fmla="*/ 0 h 40"/>
                  <a:gd name="T18" fmla="*/ 1 w 60"/>
                  <a:gd name="T19" fmla="*/ 1 h 40"/>
                  <a:gd name="T20" fmla="*/ 1 w 60"/>
                  <a:gd name="T21" fmla="*/ 1 h 40"/>
                  <a:gd name="T22" fmla="*/ 1 w 60"/>
                  <a:gd name="T23" fmla="*/ 1 h 40"/>
                  <a:gd name="T24" fmla="*/ 0 w 60"/>
                  <a:gd name="T25" fmla="*/ 1 h 40"/>
                  <a:gd name="T26" fmla="*/ 0 w 60"/>
                  <a:gd name="T27" fmla="*/ 2 h 40"/>
                  <a:gd name="T28" fmla="*/ 0 w 60"/>
                  <a:gd name="T29" fmla="*/ 2 h 40"/>
                  <a:gd name="T30" fmla="*/ 0 w 60"/>
                  <a:gd name="T31" fmla="*/ 2 h 40"/>
                  <a:gd name="T32" fmla="*/ 0 w 60"/>
                  <a:gd name="T33" fmla="*/ 2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0" h="40">
                    <a:moveTo>
                      <a:pt x="6" y="38"/>
                    </a:moveTo>
                    <a:lnTo>
                      <a:pt x="14" y="31"/>
                    </a:lnTo>
                    <a:lnTo>
                      <a:pt x="26" y="23"/>
                    </a:lnTo>
                    <a:lnTo>
                      <a:pt x="49" y="10"/>
                    </a:lnTo>
                    <a:lnTo>
                      <a:pt x="57" y="4"/>
                    </a:lnTo>
                    <a:lnTo>
                      <a:pt x="59" y="2"/>
                    </a:lnTo>
                    <a:lnTo>
                      <a:pt x="60" y="0"/>
                    </a:lnTo>
                    <a:lnTo>
                      <a:pt x="53" y="4"/>
                    </a:lnTo>
                    <a:lnTo>
                      <a:pt x="45" y="10"/>
                    </a:lnTo>
                    <a:lnTo>
                      <a:pt x="36" y="13"/>
                    </a:lnTo>
                    <a:lnTo>
                      <a:pt x="26" y="21"/>
                    </a:lnTo>
                    <a:lnTo>
                      <a:pt x="19" y="25"/>
                    </a:lnTo>
                    <a:lnTo>
                      <a:pt x="3" y="36"/>
                    </a:lnTo>
                    <a:lnTo>
                      <a:pt x="1" y="39"/>
                    </a:lnTo>
                    <a:lnTo>
                      <a:pt x="0" y="40"/>
                    </a:lnTo>
                    <a:lnTo>
                      <a:pt x="4" y="39"/>
                    </a:lnTo>
                    <a:lnTo>
                      <a:pt x="6" y="38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57" name="Freeform 520">
                <a:extLst>
                  <a:ext uri="{FF2B5EF4-FFF2-40B4-BE49-F238E27FC236}">
                    <a16:creationId xmlns:a16="http://schemas.microsoft.com/office/drawing/2014/main" id="{21B3730C-DF82-47C1-9418-E3217CCDF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2" y="2310"/>
                <a:ext cx="25" cy="76"/>
              </a:xfrm>
              <a:custGeom>
                <a:avLst/>
                <a:gdLst>
                  <a:gd name="T0" fmla="*/ 1 w 125"/>
                  <a:gd name="T1" fmla="*/ 2 h 380"/>
                  <a:gd name="T2" fmla="*/ 1 w 125"/>
                  <a:gd name="T3" fmla="*/ 2 h 380"/>
                  <a:gd name="T4" fmla="*/ 0 w 125"/>
                  <a:gd name="T5" fmla="*/ 2 h 380"/>
                  <a:gd name="T6" fmla="*/ 1 w 125"/>
                  <a:gd name="T7" fmla="*/ 3 h 380"/>
                  <a:gd name="T8" fmla="*/ 0 w 125"/>
                  <a:gd name="T9" fmla="*/ 4 h 380"/>
                  <a:gd name="T10" fmla="*/ 0 w 125"/>
                  <a:gd name="T11" fmla="*/ 5 h 380"/>
                  <a:gd name="T12" fmla="*/ 0 w 125"/>
                  <a:gd name="T13" fmla="*/ 6 h 380"/>
                  <a:gd name="T14" fmla="*/ 1 w 125"/>
                  <a:gd name="T15" fmla="*/ 7 h 380"/>
                  <a:gd name="T16" fmla="*/ 0 w 125"/>
                  <a:gd name="T17" fmla="*/ 8 h 380"/>
                  <a:gd name="T18" fmla="*/ 0 w 125"/>
                  <a:gd name="T19" fmla="*/ 9 h 380"/>
                  <a:gd name="T20" fmla="*/ 0 w 125"/>
                  <a:gd name="T21" fmla="*/ 9 h 380"/>
                  <a:gd name="T22" fmla="*/ 1 w 125"/>
                  <a:gd name="T23" fmla="*/ 9 h 380"/>
                  <a:gd name="T24" fmla="*/ 1 w 125"/>
                  <a:gd name="T25" fmla="*/ 10 h 380"/>
                  <a:gd name="T26" fmla="*/ 1 w 125"/>
                  <a:gd name="T27" fmla="*/ 12 h 380"/>
                  <a:gd name="T28" fmla="*/ 2 w 125"/>
                  <a:gd name="T29" fmla="*/ 13 h 380"/>
                  <a:gd name="T30" fmla="*/ 2 w 125"/>
                  <a:gd name="T31" fmla="*/ 13 h 380"/>
                  <a:gd name="T32" fmla="*/ 3 w 125"/>
                  <a:gd name="T33" fmla="*/ 15 h 380"/>
                  <a:gd name="T34" fmla="*/ 4 w 125"/>
                  <a:gd name="T35" fmla="*/ 14 h 380"/>
                  <a:gd name="T36" fmla="*/ 4 w 125"/>
                  <a:gd name="T37" fmla="*/ 12 h 380"/>
                  <a:gd name="T38" fmla="*/ 4 w 125"/>
                  <a:gd name="T39" fmla="*/ 11 h 380"/>
                  <a:gd name="T40" fmla="*/ 4 w 125"/>
                  <a:gd name="T41" fmla="*/ 11 h 380"/>
                  <a:gd name="T42" fmla="*/ 5 w 125"/>
                  <a:gd name="T43" fmla="*/ 11 h 380"/>
                  <a:gd name="T44" fmla="*/ 4 w 125"/>
                  <a:gd name="T45" fmla="*/ 9 h 380"/>
                  <a:gd name="T46" fmla="*/ 4 w 125"/>
                  <a:gd name="T47" fmla="*/ 8 h 380"/>
                  <a:gd name="T48" fmla="*/ 4 w 125"/>
                  <a:gd name="T49" fmla="*/ 8 h 380"/>
                  <a:gd name="T50" fmla="*/ 5 w 125"/>
                  <a:gd name="T51" fmla="*/ 9 h 380"/>
                  <a:gd name="T52" fmla="*/ 5 w 125"/>
                  <a:gd name="T53" fmla="*/ 7 h 380"/>
                  <a:gd name="T54" fmla="*/ 4 w 125"/>
                  <a:gd name="T55" fmla="*/ 7 h 380"/>
                  <a:gd name="T56" fmla="*/ 4 w 125"/>
                  <a:gd name="T57" fmla="*/ 6 h 380"/>
                  <a:gd name="T58" fmla="*/ 5 w 125"/>
                  <a:gd name="T59" fmla="*/ 5 h 380"/>
                  <a:gd name="T60" fmla="*/ 5 w 125"/>
                  <a:gd name="T61" fmla="*/ 5 h 380"/>
                  <a:gd name="T62" fmla="*/ 4 w 125"/>
                  <a:gd name="T63" fmla="*/ 4 h 380"/>
                  <a:gd name="T64" fmla="*/ 3 w 125"/>
                  <a:gd name="T65" fmla="*/ 3 h 380"/>
                  <a:gd name="T66" fmla="*/ 3 w 125"/>
                  <a:gd name="T67" fmla="*/ 3 h 380"/>
                  <a:gd name="T68" fmla="*/ 4 w 125"/>
                  <a:gd name="T69" fmla="*/ 2 h 380"/>
                  <a:gd name="T70" fmla="*/ 3 w 125"/>
                  <a:gd name="T71" fmla="*/ 2 h 380"/>
                  <a:gd name="T72" fmla="*/ 2 w 125"/>
                  <a:gd name="T73" fmla="*/ 2 h 380"/>
                  <a:gd name="T74" fmla="*/ 1 w 125"/>
                  <a:gd name="T75" fmla="*/ 1 h 380"/>
                  <a:gd name="T76" fmla="*/ 1 w 125"/>
                  <a:gd name="T77" fmla="*/ 0 h 380"/>
                  <a:gd name="T78" fmla="*/ 1 w 125"/>
                  <a:gd name="T79" fmla="*/ 0 h 3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25" h="380">
                    <a:moveTo>
                      <a:pt x="25" y="20"/>
                    </a:moveTo>
                    <a:lnTo>
                      <a:pt x="30" y="48"/>
                    </a:lnTo>
                    <a:lnTo>
                      <a:pt x="25" y="48"/>
                    </a:lnTo>
                    <a:lnTo>
                      <a:pt x="13" y="48"/>
                    </a:lnTo>
                    <a:lnTo>
                      <a:pt x="8" y="55"/>
                    </a:lnTo>
                    <a:lnTo>
                      <a:pt x="8" y="62"/>
                    </a:lnTo>
                    <a:lnTo>
                      <a:pt x="12" y="80"/>
                    </a:lnTo>
                    <a:lnTo>
                      <a:pt x="18" y="84"/>
                    </a:lnTo>
                    <a:lnTo>
                      <a:pt x="21" y="89"/>
                    </a:lnTo>
                    <a:lnTo>
                      <a:pt x="9" y="103"/>
                    </a:lnTo>
                    <a:lnTo>
                      <a:pt x="4" y="106"/>
                    </a:lnTo>
                    <a:lnTo>
                      <a:pt x="0" y="131"/>
                    </a:lnTo>
                    <a:lnTo>
                      <a:pt x="2" y="136"/>
                    </a:lnTo>
                    <a:lnTo>
                      <a:pt x="6" y="143"/>
                    </a:lnTo>
                    <a:lnTo>
                      <a:pt x="16" y="155"/>
                    </a:lnTo>
                    <a:lnTo>
                      <a:pt x="16" y="165"/>
                    </a:lnTo>
                    <a:lnTo>
                      <a:pt x="10" y="177"/>
                    </a:lnTo>
                    <a:lnTo>
                      <a:pt x="8" y="190"/>
                    </a:lnTo>
                    <a:lnTo>
                      <a:pt x="8" y="209"/>
                    </a:lnTo>
                    <a:lnTo>
                      <a:pt x="8" y="213"/>
                    </a:lnTo>
                    <a:lnTo>
                      <a:pt x="10" y="228"/>
                    </a:lnTo>
                    <a:lnTo>
                      <a:pt x="12" y="233"/>
                    </a:lnTo>
                    <a:lnTo>
                      <a:pt x="19" y="218"/>
                    </a:lnTo>
                    <a:lnTo>
                      <a:pt x="21" y="215"/>
                    </a:lnTo>
                    <a:lnTo>
                      <a:pt x="27" y="224"/>
                    </a:lnTo>
                    <a:lnTo>
                      <a:pt x="28" y="245"/>
                    </a:lnTo>
                    <a:lnTo>
                      <a:pt x="27" y="274"/>
                    </a:lnTo>
                    <a:lnTo>
                      <a:pt x="27" y="298"/>
                    </a:lnTo>
                    <a:lnTo>
                      <a:pt x="34" y="321"/>
                    </a:lnTo>
                    <a:lnTo>
                      <a:pt x="38" y="325"/>
                    </a:lnTo>
                    <a:lnTo>
                      <a:pt x="43" y="318"/>
                    </a:lnTo>
                    <a:lnTo>
                      <a:pt x="53" y="330"/>
                    </a:lnTo>
                    <a:lnTo>
                      <a:pt x="61" y="349"/>
                    </a:lnTo>
                    <a:lnTo>
                      <a:pt x="80" y="372"/>
                    </a:lnTo>
                    <a:lnTo>
                      <a:pt x="98" y="380"/>
                    </a:lnTo>
                    <a:lnTo>
                      <a:pt x="102" y="355"/>
                    </a:lnTo>
                    <a:lnTo>
                      <a:pt x="104" y="342"/>
                    </a:lnTo>
                    <a:lnTo>
                      <a:pt x="108" y="312"/>
                    </a:lnTo>
                    <a:lnTo>
                      <a:pt x="105" y="288"/>
                    </a:lnTo>
                    <a:lnTo>
                      <a:pt x="105" y="271"/>
                    </a:lnTo>
                    <a:lnTo>
                      <a:pt x="106" y="272"/>
                    </a:lnTo>
                    <a:lnTo>
                      <a:pt x="108" y="269"/>
                    </a:lnTo>
                    <a:lnTo>
                      <a:pt x="112" y="273"/>
                    </a:lnTo>
                    <a:lnTo>
                      <a:pt x="114" y="263"/>
                    </a:lnTo>
                    <a:lnTo>
                      <a:pt x="112" y="249"/>
                    </a:lnTo>
                    <a:lnTo>
                      <a:pt x="110" y="232"/>
                    </a:lnTo>
                    <a:lnTo>
                      <a:pt x="108" y="219"/>
                    </a:lnTo>
                    <a:lnTo>
                      <a:pt x="105" y="210"/>
                    </a:lnTo>
                    <a:lnTo>
                      <a:pt x="106" y="203"/>
                    </a:lnTo>
                    <a:lnTo>
                      <a:pt x="109" y="199"/>
                    </a:lnTo>
                    <a:lnTo>
                      <a:pt x="117" y="205"/>
                    </a:lnTo>
                    <a:lnTo>
                      <a:pt x="125" y="214"/>
                    </a:lnTo>
                    <a:lnTo>
                      <a:pt x="125" y="199"/>
                    </a:lnTo>
                    <a:lnTo>
                      <a:pt x="121" y="187"/>
                    </a:lnTo>
                    <a:lnTo>
                      <a:pt x="118" y="174"/>
                    </a:lnTo>
                    <a:lnTo>
                      <a:pt x="110" y="167"/>
                    </a:lnTo>
                    <a:lnTo>
                      <a:pt x="105" y="157"/>
                    </a:lnTo>
                    <a:lnTo>
                      <a:pt x="101" y="140"/>
                    </a:lnTo>
                    <a:lnTo>
                      <a:pt x="102" y="130"/>
                    </a:lnTo>
                    <a:lnTo>
                      <a:pt x="116" y="136"/>
                    </a:lnTo>
                    <a:lnTo>
                      <a:pt x="119" y="127"/>
                    </a:lnTo>
                    <a:lnTo>
                      <a:pt x="113" y="113"/>
                    </a:lnTo>
                    <a:lnTo>
                      <a:pt x="103" y="105"/>
                    </a:lnTo>
                    <a:lnTo>
                      <a:pt x="95" y="94"/>
                    </a:lnTo>
                    <a:lnTo>
                      <a:pt x="92" y="88"/>
                    </a:lnTo>
                    <a:lnTo>
                      <a:pt x="81" y="75"/>
                    </a:lnTo>
                    <a:lnTo>
                      <a:pt x="75" y="63"/>
                    </a:lnTo>
                    <a:lnTo>
                      <a:pt x="83" y="67"/>
                    </a:lnTo>
                    <a:lnTo>
                      <a:pt x="88" y="66"/>
                    </a:lnTo>
                    <a:lnTo>
                      <a:pt x="91" y="61"/>
                    </a:lnTo>
                    <a:lnTo>
                      <a:pt x="84" y="48"/>
                    </a:lnTo>
                    <a:lnTo>
                      <a:pt x="72" y="40"/>
                    </a:lnTo>
                    <a:lnTo>
                      <a:pt x="55" y="33"/>
                    </a:lnTo>
                    <a:lnTo>
                      <a:pt x="38" y="41"/>
                    </a:lnTo>
                    <a:lnTo>
                      <a:pt x="36" y="28"/>
                    </a:lnTo>
                    <a:lnTo>
                      <a:pt x="35" y="15"/>
                    </a:lnTo>
                    <a:lnTo>
                      <a:pt x="33" y="4"/>
                    </a:lnTo>
                    <a:lnTo>
                      <a:pt x="27" y="0"/>
                    </a:lnTo>
                    <a:lnTo>
                      <a:pt x="23" y="3"/>
                    </a:lnTo>
                    <a:lnTo>
                      <a:pt x="21" y="8"/>
                    </a:lnTo>
                    <a:lnTo>
                      <a:pt x="25" y="2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58" name="Freeform 521">
                <a:extLst>
                  <a:ext uri="{FF2B5EF4-FFF2-40B4-BE49-F238E27FC236}">
                    <a16:creationId xmlns:a16="http://schemas.microsoft.com/office/drawing/2014/main" id="{5DC9EC41-F3D1-48F7-818F-092BD18797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7" y="2310"/>
                <a:ext cx="13" cy="70"/>
              </a:xfrm>
              <a:custGeom>
                <a:avLst/>
                <a:gdLst>
                  <a:gd name="T0" fmla="*/ 0 w 63"/>
                  <a:gd name="T1" fmla="*/ 0 h 351"/>
                  <a:gd name="T2" fmla="*/ 0 w 63"/>
                  <a:gd name="T3" fmla="*/ 2 h 351"/>
                  <a:gd name="T4" fmla="*/ 1 w 63"/>
                  <a:gd name="T5" fmla="*/ 4 h 351"/>
                  <a:gd name="T6" fmla="*/ 1 w 63"/>
                  <a:gd name="T7" fmla="*/ 8 h 351"/>
                  <a:gd name="T8" fmla="*/ 2 w 63"/>
                  <a:gd name="T9" fmla="*/ 9 h 351"/>
                  <a:gd name="T10" fmla="*/ 2 w 63"/>
                  <a:gd name="T11" fmla="*/ 10 h 351"/>
                  <a:gd name="T12" fmla="*/ 2 w 63"/>
                  <a:gd name="T13" fmla="*/ 11 h 351"/>
                  <a:gd name="T14" fmla="*/ 2 w 63"/>
                  <a:gd name="T15" fmla="*/ 13 h 351"/>
                  <a:gd name="T16" fmla="*/ 3 w 63"/>
                  <a:gd name="T17" fmla="*/ 14 h 351"/>
                  <a:gd name="T18" fmla="*/ 3 w 63"/>
                  <a:gd name="T19" fmla="*/ 14 h 351"/>
                  <a:gd name="T20" fmla="*/ 2 w 63"/>
                  <a:gd name="T21" fmla="*/ 12 h 351"/>
                  <a:gd name="T22" fmla="*/ 2 w 63"/>
                  <a:gd name="T23" fmla="*/ 10 h 351"/>
                  <a:gd name="T24" fmla="*/ 2 w 63"/>
                  <a:gd name="T25" fmla="*/ 8 h 351"/>
                  <a:gd name="T26" fmla="*/ 1 w 63"/>
                  <a:gd name="T27" fmla="*/ 6 h 351"/>
                  <a:gd name="T28" fmla="*/ 1 w 63"/>
                  <a:gd name="T29" fmla="*/ 3 h 351"/>
                  <a:gd name="T30" fmla="*/ 0 w 63"/>
                  <a:gd name="T31" fmla="*/ 2 h 351"/>
                  <a:gd name="T32" fmla="*/ 0 w 63"/>
                  <a:gd name="T33" fmla="*/ 0 h 351"/>
                  <a:gd name="T34" fmla="*/ 0 w 63"/>
                  <a:gd name="T35" fmla="*/ 0 h 351"/>
                  <a:gd name="T36" fmla="*/ 0 w 63"/>
                  <a:gd name="T37" fmla="*/ 0 h 351"/>
                  <a:gd name="T38" fmla="*/ 0 w 63"/>
                  <a:gd name="T39" fmla="*/ 0 h 35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3" h="351">
                    <a:moveTo>
                      <a:pt x="0" y="5"/>
                    </a:moveTo>
                    <a:lnTo>
                      <a:pt x="7" y="40"/>
                    </a:lnTo>
                    <a:lnTo>
                      <a:pt x="17" y="111"/>
                    </a:lnTo>
                    <a:lnTo>
                      <a:pt x="34" y="203"/>
                    </a:lnTo>
                    <a:lnTo>
                      <a:pt x="37" y="222"/>
                    </a:lnTo>
                    <a:lnTo>
                      <a:pt x="42" y="247"/>
                    </a:lnTo>
                    <a:lnTo>
                      <a:pt x="46" y="272"/>
                    </a:lnTo>
                    <a:lnTo>
                      <a:pt x="55" y="318"/>
                    </a:lnTo>
                    <a:lnTo>
                      <a:pt x="61" y="340"/>
                    </a:lnTo>
                    <a:lnTo>
                      <a:pt x="63" y="351"/>
                    </a:lnTo>
                    <a:lnTo>
                      <a:pt x="53" y="296"/>
                    </a:lnTo>
                    <a:lnTo>
                      <a:pt x="45" y="256"/>
                    </a:lnTo>
                    <a:lnTo>
                      <a:pt x="37" y="200"/>
                    </a:lnTo>
                    <a:lnTo>
                      <a:pt x="29" y="146"/>
                    </a:lnTo>
                    <a:lnTo>
                      <a:pt x="18" y="84"/>
                    </a:lnTo>
                    <a:lnTo>
                      <a:pt x="11" y="4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5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59" name="Freeform 522">
                <a:extLst>
                  <a:ext uri="{FF2B5EF4-FFF2-40B4-BE49-F238E27FC236}">
                    <a16:creationId xmlns:a16="http://schemas.microsoft.com/office/drawing/2014/main" id="{79C66744-7528-4EBF-85CB-7F5273C691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" y="2324"/>
                <a:ext cx="5" cy="10"/>
              </a:xfrm>
              <a:custGeom>
                <a:avLst/>
                <a:gdLst>
                  <a:gd name="T0" fmla="*/ 1 w 27"/>
                  <a:gd name="T1" fmla="*/ 0 h 48"/>
                  <a:gd name="T2" fmla="*/ 1 w 27"/>
                  <a:gd name="T3" fmla="*/ 1 h 48"/>
                  <a:gd name="T4" fmla="*/ 1 w 27"/>
                  <a:gd name="T5" fmla="*/ 2 h 48"/>
                  <a:gd name="T6" fmla="*/ 0 w 27"/>
                  <a:gd name="T7" fmla="*/ 2 h 48"/>
                  <a:gd name="T8" fmla="*/ 0 w 27"/>
                  <a:gd name="T9" fmla="*/ 2 h 48"/>
                  <a:gd name="T10" fmla="*/ 1 w 27"/>
                  <a:gd name="T11" fmla="*/ 1 h 48"/>
                  <a:gd name="T12" fmla="*/ 1 w 27"/>
                  <a:gd name="T13" fmla="*/ 1 h 48"/>
                  <a:gd name="T14" fmla="*/ 1 w 27"/>
                  <a:gd name="T15" fmla="*/ 0 h 48"/>
                  <a:gd name="T16" fmla="*/ 1 w 27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" h="48">
                    <a:moveTo>
                      <a:pt x="26" y="0"/>
                    </a:moveTo>
                    <a:lnTo>
                      <a:pt x="21" y="21"/>
                    </a:lnTo>
                    <a:lnTo>
                      <a:pt x="14" y="36"/>
                    </a:lnTo>
                    <a:lnTo>
                      <a:pt x="5" y="41"/>
                    </a:lnTo>
                    <a:lnTo>
                      <a:pt x="0" y="48"/>
                    </a:lnTo>
                    <a:lnTo>
                      <a:pt x="16" y="34"/>
                    </a:lnTo>
                    <a:lnTo>
                      <a:pt x="23" y="17"/>
                    </a:lnTo>
                    <a:lnTo>
                      <a:pt x="27" y="5"/>
                    </a:lnTo>
                    <a:lnTo>
                      <a:pt x="26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60" name="Freeform 523">
                <a:extLst>
                  <a:ext uri="{FF2B5EF4-FFF2-40B4-BE49-F238E27FC236}">
                    <a16:creationId xmlns:a16="http://schemas.microsoft.com/office/drawing/2014/main" id="{E5BA8DB9-5445-479F-A57E-F4E994157D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6" y="2335"/>
                <a:ext cx="5" cy="12"/>
              </a:xfrm>
              <a:custGeom>
                <a:avLst/>
                <a:gdLst>
                  <a:gd name="T0" fmla="*/ 1 w 25"/>
                  <a:gd name="T1" fmla="*/ 0 h 60"/>
                  <a:gd name="T2" fmla="*/ 1 w 25"/>
                  <a:gd name="T3" fmla="*/ 1 h 60"/>
                  <a:gd name="T4" fmla="*/ 1 w 25"/>
                  <a:gd name="T5" fmla="*/ 1 h 60"/>
                  <a:gd name="T6" fmla="*/ 0 w 25"/>
                  <a:gd name="T7" fmla="*/ 2 h 60"/>
                  <a:gd name="T8" fmla="*/ 0 w 25"/>
                  <a:gd name="T9" fmla="*/ 2 h 60"/>
                  <a:gd name="T10" fmla="*/ 0 w 25"/>
                  <a:gd name="T11" fmla="*/ 2 h 60"/>
                  <a:gd name="T12" fmla="*/ 0 w 25"/>
                  <a:gd name="T13" fmla="*/ 2 h 60"/>
                  <a:gd name="T14" fmla="*/ 0 w 25"/>
                  <a:gd name="T15" fmla="*/ 2 h 60"/>
                  <a:gd name="T16" fmla="*/ 1 w 25"/>
                  <a:gd name="T17" fmla="*/ 1 h 60"/>
                  <a:gd name="T18" fmla="*/ 1 w 25"/>
                  <a:gd name="T19" fmla="*/ 1 h 60"/>
                  <a:gd name="T20" fmla="*/ 1 w 25"/>
                  <a:gd name="T21" fmla="*/ 1 h 60"/>
                  <a:gd name="T22" fmla="*/ 1 w 25"/>
                  <a:gd name="T23" fmla="*/ 0 h 60"/>
                  <a:gd name="T24" fmla="*/ 1 w 25"/>
                  <a:gd name="T25" fmla="*/ 0 h 60"/>
                  <a:gd name="T26" fmla="*/ 1 w 25"/>
                  <a:gd name="T27" fmla="*/ 0 h 6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" h="60">
                    <a:moveTo>
                      <a:pt x="23" y="0"/>
                    </a:moveTo>
                    <a:lnTo>
                      <a:pt x="20" y="15"/>
                    </a:lnTo>
                    <a:lnTo>
                      <a:pt x="16" y="28"/>
                    </a:lnTo>
                    <a:lnTo>
                      <a:pt x="9" y="40"/>
                    </a:lnTo>
                    <a:lnTo>
                      <a:pt x="1" y="55"/>
                    </a:lnTo>
                    <a:lnTo>
                      <a:pt x="0" y="60"/>
                    </a:lnTo>
                    <a:lnTo>
                      <a:pt x="7" y="51"/>
                    </a:lnTo>
                    <a:lnTo>
                      <a:pt x="10" y="45"/>
                    </a:lnTo>
                    <a:lnTo>
                      <a:pt x="19" y="26"/>
                    </a:lnTo>
                    <a:lnTo>
                      <a:pt x="20" y="20"/>
                    </a:lnTo>
                    <a:lnTo>
                      <a:pt x="22" y="17"/>
                    </a:lnTo>
                    <a:lnTo>
                      <a:pt x="24" y="5"/>
                    </a:lnTo>
                    <a:lnTo>
                      <a:pt x="25" y="1"/>
                    </a:lnTo>
                    <a:lnTo>
                      <a:pt x="23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61" name="Freeform 524">
                <a:extLst>
                  <a:ext uri="{FF2B5EF4-FFF2-40B4-BE49-F238E27FC236}">
                    <a16:creationId xmlns:a16="http://schemas.microsoft.com/office/drawing/2014/main" id="{ADE8C3C2-5D4C-4A6E-BC6B-F350E1E3F9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3" y="2357"/>
                <a:ext cx="3" cy="7"/>
              </a:xfrm>
              <a:custGeom>
                <a:avLst/>
                <a:gdLst>
                  <a:gd name="T0" fmla="*/ 0 w 14"/>
                  <a:gd name="T1" fmla="*/ 0 h 33"/>
                  <a:gd name="T2" fmla="*/ 0 w 14"/>
                  <a:gd name="T3" fmla="*/ 0 h 33"/>
                  <a:gd name="T4" fmla="*/ 0 w 14"/>
                  <a:gd name="T5" fmla="*/ 1 h 33"/>
                  <a:gd name="T6" fmla="*/ 0 w 14"/>
                  <a:gd name="T7" fmla="*/ 1 h 33"/>
                  <a:gd name="T8" fmla="*/ 0 w 14"/>
                  <a:gd name="T9" fmla="*/ 1 h 33"/>
                  <a:gd name="T10" fmla="*/ 0 w 14"/>
                  <a:gd name="T11" fmla="*/ 1 h 33"/>
                  <a:gd name="T12" fmla="*/ 0 w 14"/>
                  <a:gd name="T13" fmla="*/ 1 h 33"/>
                  <a:gd name="T14" fmla="*/ 0 w 14"/>
                  <a:gd name="T15" fmla="*/ 1 h 33"/>
                  <a:gd name="T16" fmla="*/ 0 w 14"/>
                  <a:gd name="T17" fmla="*/ 1 h 33"/>
                  <a:gd name="T18" fmla="*/ 0 w 14"/>
                  <a:gd name="T19" fmla="*/ 0 h 33"/>
                  <a:gd name="T20" fmla="*/ 1 w 14"/>
                  <a:gd name="T21" fmla="*/ 0 h 33"/>
                  <a:gd name="T22" fmla="*/ 0 w 14"/>
                  <a:gd name="T23" fmla="*/ 0 h 3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" h="33">
                    <a:moveTo>
                      <a:pt x="11" y="0"/>
                    </a:moveTo>
                    <a:lnTo>
                      <a:pt x="10" y="11"/>
                    </a:lnTo>
                    <a:lnTo>
                      <a:pt x="8" y="19"/>
                    </a:lnTo>
                    <a:lnTo>
                      <a:pt x="5" y="29"/>
                    </a:lnTo>
                    <a:lnTo>
                      <a:pt x="0" y="33"/>
                    </a:lnTo>
                    <a:lnTo>
                      <a:pt x="4" y="33"/>
                    </a:lnTo>
                    <a:lnTo>
                      <a:pt x="7" y="26"/>
                    </a:lnTo>
                    <a:lnTo>
                      <a:pt x="9" y="20"/>
                    </a:lnTo>
                    <a:lnTo>
                      <a:pt x="10" y="13"/>
                    </a:lnTo>
                    <a:lnTo>
                      <a:pt x="11" y="7"/>
                    </a:lnTo>
                    <a:lnTo>
                      <a:pt x="14" y="1"/>
                    </a:lnTo>
                    <a:lnTo>
                      <a:pt x="11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62" name="Freeform 525">
                <a:extLst>
                  <a:ext uri="{FF2B5EF4-FFF2-40B4-BE49-F238E27FC236}">
                    <a16:creationId xmlns:a16="http://schemas.microsoft.com/office/drawing/2014/main" id="{FD698033-6FB3-41D2-85C9-438BD4E28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5" y="2349"/>
                <a:ext cx="6" cy="12"/>
              </a:xfrm>
              <a:custGeom>
                <a:avLst/>
                <a:gdLst>
                  <a:gd name="T0" fmla="*/ 0 w 31"/>
                  <a:gd name="T1" fmla="*/ 0 h 62"/>
                  <a:gd name="T2" fmla="*/ 0 w 31"/>
                  <a:gd name="T3" fmla="*/ 1 h 62"/>
                  <a:gd name="T4" fmla="*/ 1 w 31"/>
                  <a:gd name="T5" fmla="*/ 1 h 62"/>
                  <a:gd name="T6" fmla="*/ 1 w 31"/>
                  <a:gd name="T7" fmla="*/ 2 h 62"/>
                  <a:gd name="T8" fmla="*/ 1 w 31"/>
                  <a:gd name="T9" fmla="*/ 2 h 62"/>
                  <a:gd name="T10" fmla="*/ 1 w 31"/>
                  <a:gd name="T11" fmla="*/ 2 h 62"/>
                  <a:gd name="T12" fmla="*/ 1 w 31"/>
                  <a:gd name="T13" fmla="*/ 1 h 62"/>
                  <a:gd name="T14" fmla="*/ 1 w 31"/>
                  <a:gd name="T15" fmla="*/ 1 h 62"/>
                  <a:gd name="T16" fmla="*/ 0 w 31"/>
                  <a:gd name="T17" fmla="*/ 0 h 62"/>
                  <a:gd name="T18" fmla="*/ 0 w 31"/>
                  <a:gd name="T19" fmla="*/ 0 h 62"/>
                  <a:gd name="T20" fmla="*/ 0 w 31"/>
                  <a:gd name="T21" fmla="*/ 0 h 62"/>
                  <a:gd name="T22" fmla="*/ 0 w 31"/>
                  <a:gd name="T23" fmla="*/ 0 h 62"/>
                  <a:gd name="T24" fmla="*/ 0 w 31"/>
                  <a:gd name="T25" fmla="*/ 0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62">
                    <a:moveTo>
                      <a:pt x="0" y="6"/>
                    </a:moveTo>
                    <a:lnTo>
                      <a:pt x="8" y="15"/>
                    </a:lnTo>
                    <a:lnTo>
                      <a:pt x="15" y="26"/>
                    </a:lnTo>
                    <a:lnTo>
                      <a:pt x="22" y="43"/>
                    </a:lnTo>
                    <a:lnTo>
                      <a:pt x="30" y="59"/>
                    </a:lnTo>
                    <a:lnTo>
                      <a:pt x="31" y="62"/>
                    </a:lnTo>
                    <a:lnTo>
                      <a:pt x="23" y="37"/>
                    </a:lnTo>
                    <a:lnTo>
                      <a:pt x="17" y="24"/>
                    </a:lnTo>
                    <a:lnTo>
                      <a:pt x="8" y="7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63" name="Freeform 526">
                <a:extLst>
                  <a:ext uri="{FF2B5EF4-FFF2-40B4-BE49-F238E27FC236}">
                    <a16:creationId xmlns:a16="http://schemas.microsoft.com/office/drawing/2014/main" id="{55A6CFEE-B8C1-437C-827B-10DC7DA647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1" y="2329"/>
                <a:ext cx="10" cy="16"/>
              </a:xfrm>
              <a:custGeom>
                <a:avLst/>
                <a:gdLst>
                  <a:gd name="T0" fmla="*/ 0 w 48"/>
                  <a:gd name="T1" fmla="*/ 0 h 80"/>
                  <a:gd name="T2" fmla="*/ 0 w 48"/>
                  <a:gd name="T3" fmla="*/ 1 h 80"/>
                  <a:gd name="T4" fmla="*/ 1 w 48"/>
                  <a:gd name="T5" fmla="*/ 1 h 80"/>
                  <a:gd name="T6" fmla="*/ 2 w 48"/>
                  <a:gd name="T7" fmla="*/ 3 h 80"/>
                  <a:gd name="T8" fmla="*/ 2 w 48"/>
                  <a:gd name="T9" fmla="*/ 3 h 80"/>
                  <a:gd name="T10" fmla="*/ 2 w 48"/>
                  <a:gd name="T11" fmla="*/ 3 h 80"/>
                  <a:gd name="T12" fmla="*/ 2 w 48"/>
                  <a:gd name="T13" fmla="*/ 3 h 80"/>
                  <a:gd name="T14" fmla="*/ 2 w 48"/>
                  <a:gd name="T15" fmla="*/ 3 h 80"/>
                  <a:gd name="T16" fmla="*/ 2 w 48"/>
                  <a:gd name="T17" fmla="*/ 2 h 80"/>
                  <a:gd name="T18" fmla="*/ 1 w 48"/>
                  <a:gd name="T19" fmla="*/ 2 h 80"/>
                  <a:gd name="T20" fmla="*/ 1 w 48"/>
                  <a:gd name="T21" fmla="*/ 1 h 80"/>
                  <a:gd name="T22" fmla="*/ 1 w 48"/>
                  <a:gd name="T23" fmla="*/ 1 h 80"/>
                  <a:gd name="T24" fmla="*/ 0 w 48"/>
                  <a:gd name="T25" fmla="*/ 0 h 80"/>
                  <a:gd name="T26" fmla="*/ 0 w 48"/>
                  <a:gd name="T27" fmla="*/ 0 h 80"/>
                  <a:gd name="T28" fmla="*/ 0 w 48"/>
                  <a:gd name="T29" fmla="*/ 0 h 80"/>
                  <a:gd name="T30" fmla="*/ 0 w 48"/>
                  <a:gd name="T31" fmla="*/ 0 h 80"/>
                  <a:gd name="T32" fmla="*/ 0 w 48"/>
                  <a:gd name="T33" fmla="*/ 0 h 8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80">
                    <a:moveTo>
                      <a:pt x="2" y="11"/>
                    </a:moveTo>
                    <a:lnTo>
                      <a:pt x="10" y="20"/>
                    </a:lnTo>
                    <a:lnTo>
                      <a:pt x="19" y="36"/>
                    </a:lnTo>
                    <a:lnTo>
                      <a:pt x="36" y="66"/>
                    </a:lnTo>
                    <a:lnTo>
                      <a:pt x="42" y="76"/>
                    </a:lnTo>
                    <a:lnTo>
                      <a:pt x="44" y="79"/>
                    </a:lnTo>
                    <a:lnTo>
                      <a:pt x="48" y="80"/>
                    </a:lnTo>
                    <a:lnTo>
                      <a:pt x="42" y="70"/>
                    </a:lnTo>
                    <a:lnTo>
                      <a:pt x="36" y="59"/>
                    </a:lnTo>
                    <a:lnTo>
                      <a:pt x="31" y="48"/>
                    </a:lnTo>
                    <a:lnTo>
                      <a:pt x="23" y="33"/>
                    </a:lnTo>
                    <a:lnTo>
                      <a:pt x="18" y="24"/>
                    </a:lnTo>
                    <a:lnTo>
                      <a:pt x="6" y="4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1" y="6"/>
                    </a:lnTo>
                    <a:lnTo>
                      <a:pt x="2" y="11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64" name="Freeform 527">
                <a:extLst>
                  <a:ext uri="{FF2B5EF4-FFF2-40B4-BE49-F238E27FC236}">
                    <a16:creationId xmlns:a16="http://schemas.microsoft.com/office/drawing/2014/main" id="{8D52B4D7-7B04-4ED6-8E04-D15376A7B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0" y="2275"/>
                <a:ext cx="122" cy="53"/>
              </a:xfrm>
              <a:custGeom>
                <a:avLst/>
                <a:gdLst>
                  <a:gd name="T0" fmla="*/ 24 w 608"/>
                  <a:gd name="T1" fmla="*/ 0 h 265"/>
                  <a:gd name="T2" fmla="*/ 18 w 608"/>
                  <a:gd name="T3" fmla="*/ 3 h 265"/>
                  <a:gd name="T4" fmla="*/ 14 w 608"/>
                  <a:gd name="T5" fmla="*/ 4 h 265"/>
                  <a:gd name="T6" fmla="*/ 10 w 608"/>
                  <a:gd name="T7" fmla="*/ 6 h 265"/>
                  <a:gd name="T8" fmla="*/ 4 w 608"/>
                  <a:gd name="T9" fmla="*/ 8 h 265"/>
                  <a:gd name="T10" fmla="*/ 3 w 608"/>
                  <a:gd name="T11" fmla="*/ 8 h 265"/>
                  <a:gd name="T12" fmla="*/ 2 w 608"/>
                  <a:gd name="T13" fmla="*/ 8 h 265"/>
                  <a:gd name="T14" fmla="*/ 1 w 608"/>
                  <a:gd name="T15" fmla="*/ 8 h 265"/>
                  <a:gd name="T16" fmla="*/ 0 w 608"/>
                  <a:gd name="T17" fmla="*/ 9 h 265"/>
                  <a:gd name="T18" fmla="*/ 0 w 608"/>
                  <a:gd name="T19" fmla="*/ 9 h 265"/>
                  <a:gd name="T20" fmla="*/ 0 w 608"/>
                  <a:gd name="T21" fmla="*/ 10 h 265"/>
                  <a:gd name="T22" fmla="*/ 0 w 608"/>
                  <a:gd name="T23" fmla="*/ 10 h 265"/>
                  <a:gd name="T24" fmla="*/ 0 w 608"/>
                  <a:gd name="T25" fmla="*/ 11 h 265"/>
                  <a:gd name="T26" fmla="*/ 1 w 608"/>
                  <a:gd name="T27" fmla="*/ 10 h 265"/>
                  <a:gd name="T28" fmla="*/ 2 w 608"/>
                  <a:gd name="T29" fmla="*/ 10 h 265"/>
                  <a:gd name="T30" fmla="*/ 4 w 608"/>
                  <a:gd name="T31" fmla="*/ 9 h 265"/>
                  <a:gd name="T32" fmla="*/ 6 w 608"/>
                  <a:gd name="T33" fmla="*/ 8 h 265"/>
                  <a:gd name="T34" fmla="*/ 11 w 608"/>
                  <a:gd name="T35" fmla="*/ 6 h 265"/>
                  <a:gd name="T36" fmla="*/ 14 w 608"/>
                  <a:gd name="T37" fmla="*/ 5 h 265"/>
                  <a:gd name="T38" fmla="*/ 17 w 608"/>
                  <a:gd name="T39" fmla="*/ 3 h 265"/>
                  <a:gd name="T40" fmla="*/ 23 w 608"/>
                  <a:gd name="T41" fmla="*/ 1 h 265"/>
                  <a:gd name="T42" fmla="*/ 24 w 608"/>
                  <a:gd name="T43" fmla="*/ 0 h 265"/>
                  <a:gd name="T44" fmla="*/ 24 w 608"/>
                  <a:gd name="T45" fmla="*/ 0 h 265"/>
                  <a:gd name="T46" fmla="*/ 24 w 608"/>
                  <a:gd name="T47" fmla="*/ 0 h 265"/>
                  <a:gd name="T48" fmla="*/ 24 w 608"/>
                  <a:gd name="T49" fmla="*/ 0 h 265"/>
                  <a:gd name="T50" fmla="*/ 24 w 608"/>
                  <a:gd name="T51" fmla="*/ 0 h 265"/>
                  <a:gd name="T52" fmla="*/ 24 w 608"/>
                  <a:gd name="T53" fmla="*/ 0 h 26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608" h="265">
                    <a:moveTo>
                      <a:pt x="595" y="6"/>
                    </a:moveTo>
                    <a:lnTo>
                      <a:pt x="440" y="70"/>
                    </a:lnTo>
                    <a:lnTo>
                      <a:pt x="346" y="108"/>
                    </a:lnTo>
                    <a:lnTo>
                      <a:pt x="253" y="143"/>
                    </a:lnTo>
                    <a:lnTo>
                      <a:pt x="96" y="199"/>
                    </a:lnTo>
                    <a:lnTo>
                      <a:pt x="68" y="205"/>
                    </a:lnTo>
                    <a:lnTo>
                      <a:pt x="48" y="205"/>
                    </a:lnTo>
                    <a:lnTo>
                      <a:pt x="31" y="210"/>
                    </a:lnTo>
                    <a:lnTo>
                      <a:pt x="12" y="226"/>
                    </a:lnTo>
                    <a:lnTo>
                      <a:pt x="11" y="233"/>
                    </a:lnTo>
                    <a:lnTo>
                      <a:pt x="10" y="242"/>
                    </a:lnTo>
                    <a:lnTo>
                      <a:pt x="4" y="255"/>
                    </a:lnTo>
                    <a:lnTo>
                      <a:pt x="0" y="265"/>
                    </a:lnTo>
                    <a:lnTo>
                      <a:pt x="23" y="260"/>
                    </a:lnTo>
                    <a:lnTo>
                      <a:pt x="58" y="250"/>
                    </a:lnTo>
                    <a:lnTo>
                      <a:pt x="108" y="231"/>
                    </a:lnTo>
                    <a:lnTo>
                      <a:pt x="158" y="210"/>
                    </a:lnTo>
                    <a:lnTo>
                      <a:pt x="285" y="156"/>
                    </a:lnTo>
                    <a:lnTo>
                      <a:pt x="361" y="124"/>
                    </a:lnTo>
                    <a:lnTo>
                      <a:pt x="436" y="87"/>
                    </a:lnTo>
                    <a:lnTo>
                      <a:pt x="561" y="26"/>
                    </a:lnTo>
                    <a:lnTo>
                      <a:pt x="594" y="8"/>
                    </a:lnTo>
                    <a:lnTo>
                      <a:pt x="608" y="0"/>
                    </a:lnTo>
                    <a:lnTo>
                      <a:pt x="607" y="0"/>
                    </a:lnTo>
                    <a:lnTo>
                      <a:pt x="604" y="1"/>
                    </a:lnTo>
                    <a:lnTo>
                      <a:pt x="595" y="6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65" name="Freeform 528">
                <a:extLst>
                  <a:ext uri="{FF2B5EF4-FFF2-40B4-BE49-F238E27FC236}">
                    <a16:creationId xmlns:a16="http://schemas.microsoft.com/office/drawing/2014/main" id="{9349F57E-D7AC-410C-93E4-785F7B43C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0" y="2247"/>
                <a:ext cx="21" cy="63"/>
              </a:xfrm>
              <a:custGeom>
                <a:avLst/>
                <a:gdLst>
                  <a:gd name="T0" fmla="*/ 3 w 107"/>
                  <a:gd name="T1" fmla="*/ 11 h 314"/>
                  <a:gd name="T2" fmla="*/ 2 w 107"/>
                  <a:gd name="T3" fmla="*/ 12 h 314"/>
                  <a:gd name="T4" fmla="*/ 2 w 107"/>
                  <a:gd name="T5" fmla="*/ 11 h 314"/>
                  <a:gd name="T6" fmla="*/ 2 w 107"/>
                  <a:gd name="T7" fmla="*/ 10 h 314"/>
                  <a:gd name="T8" fmla="*/ 1 w 107"/>
                  <a:gd name="T9" fmla="*/ 10 h 314"/>
                  <a:gd name="T10" fmla="*/ 1 w 107"/>
                  <a:gd name="T11" fmla="*/ 10 h 314"/>
                  <a:gd name="T12" fmla="*/ 1 w 107"/>
                  <a:gd name="T13" fmla="*/ 9 h 314"/>
                  <a:gd name="T14" fmla="*/ 1 w 107"/>
                  <a:gd name="T15" fmla="*/ 8 h 314"/>
                  <a:gd name="T16" fmla="*/ 1 w 107"/>
                  <a:gd name="T17" fmla="*/ 8 h 314"/>
                  <a:gd name="T18" fmla="*/ 0 w 107"/>
                  <a:gd name="T19" fmla="*/ 7 h 314"/>
                  <a:gd name="T20" fmla="*/ 0 w 107"/>
                  <a:gd name="T21" fmla="*/ 7 h 314"/>
                  <a:gd name="T22" fmla="*/ 1 w 107"/>
                  <a:gd name="T23" fmla="*/ 7 h 314"/>
                  <a:gd name="T24" fmla="*/ 1 w 107"/>
                  <a:gd name="T25" fmla="*/ 6 h 314"/>
                  <a:gd name="T26" fmla="*/ 0 w 107"/>
                  <a:gd name="T27" fmla="*/ 4 h 314"/>
                  <a:gd name="T28" fmla="*/ 0 w 107"/>
                  <a:gd name="T29" fmla="*/ 3 h 314"/>
                  <a:gd name="T30" fmla="*/ 0 w 107"/>
                  <a:gd name="T31" fmla="*/ 3 h 314"/>
                  <a:gd name="T32" fmla="*/ 1 w 107"/>
                  <a:gd name="T33" fmla="*/ 1 h 314"/>
                  <a:gd name="T34" fmla="*/ 1 w 107"/>
                  <a:gd name="T35" fmla="*/ 1 h 314"/>
                  <a:gd name="T36" fmla="*/ 2 w 107"/>
                  <a:gd name="T37" fmla="*/ 2 h 314"/>
                  <a:gd name="T38" fmla="*/ 2 w 107"/>
                  <a:gd name="T39" fmla="*/ 3 h 314"/>
                  <a:gd name="T40" fmla="*/ 2 w 107"/>
                  <a:gd name="T41" fmla="*/ 3 h 314"/>
                  <a:gd name="T42" fmla="*/ 3 w 107"/>
                  <a:gd name="T43" fmla="*/ 3 h 314"/>
                  <a:gd name="T44" fmla="*/ 3 w 107"/>
                  <a:gd name="T45" fmla="*/ 4 h 314"/>
                  <a:gd name="T46" fmla="*/ 3 w 107"/>
                  <a:gd name="T47" fmla="*/ 4 h 314"/>
                  <a:gd name="T48" fmla="*/ 3 w 107"/>
                  <a:gd name="T49" fmla="*/ 5 h 314"/>
                  <a:gd name="T50" fmla="*/ 3 w 107"/>
                  <a:gd name="T51" fmla="*/ 4 h 314"/>
                  <a:gd name="T52" fmla="*/ 4 w 107"/>
                  <a:gd name="T53" fmla="*/ 5 h 314"/>
                  <a:gd name="T54" fmla="*/ 4 w 107"/>
                  <a:gd name="T55" fmla="*/ 5 h 314"/>
                  <a:gd name="T56" fmla="*/ 4 w 107"/>
                  <a:gd name="T57" fmla="*/ 6 h 314"/>
                  <a:gd name="T58" fmla="*/ 4 w 107"/>
                  <a:gd name="T59" fmla="*/ 6 h 314"/>
                  <a:gd name="T60" fmla="*/ 4 w 107"/>
                  <a:gd name="T61" fmla="*/ 7 h 314"/>
                  <a:gd name="T62" fmla="*/ 4 w 107"/>
                  <a:gd name="T63" fmla="*/ 8 h 314"/>
                  <a:gd name="T64" fmla="*/ 4 w 107"/>
                  <a:gd name="T65" fmla="*/ 9 h 314"/>
                  <a:gd name="T66" fmla="*/ 4 w 107"/>
                  <a:gd name="T67" fmla="*/ 9 h 314"/>
                  <a:gd name="T68" fmla="*/ 4 w 107"/>
                  <a:gd name="T69" fmla="*/ 9 h 314"/>
                  <a:gd name="T70" fmla="*/ 4 w 107"/>
                  <a:gd name="T71" fmla="*/ 10 h 314"/>
                  <a:gd name="T72" fmla="*/ 3 w 107"/>
                  <a:gd name="T73" fmla="*/ 11 h 314"/>
                  <a:gd name="T74" fmla="*/ 3 w 107"/>
                  <a:gd name="T75" fmla="*/ 12 h 314"/>
                  <a:gd name="T76" fmla="*/ 3 w 107"/>
                  <a:gd name="T77" fmla="*/ 13 h 314"/>
                  <a:gd name="T78" fmla="*/ 3 w 107"/>
                  <a:gd name="T79" fmla="*/ 12 h 31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07" h="314">
                    <a:moveTo>
                      <a:pt x="70" y="300"/>
                    </a:moveTo>
                    <a:lnTo>
                      <a:pt x="67" y="277"/>
                    </a:lnTo>
                    <a:lnTo>
                      <a:pt x="63" y="281"/>
                    </a:lnTo>
                    <a:lnTo>
                      <a:pt x="55" y="291"/>
                    </a:lnTo>
                    <a:lnTo>
                      <a:pt x="50" y="290"/>
                    </a:lnTo>
                    <a:lnTo>
                      <a:pt x="48" y="285"/>
                    </a:lnTo>
                    <a:lnTo>
                      <a:pt x="46" y="269"/>
                    </a:lnTo>
                    <a:lnTo>
                      <a:pt x="50" y="261"/>
                    </a:lnTo>
                    <a:lnTo>
                      <a:pt x="50" y="257"/>
                    </a:lnTo>
                    <a:lnTo>
                      <a:pt x="38" y="256"/>
                    </a:lnTo>
                    <a:lnTo>
                      <a:pt x="35" y="257"/>
                    </a:lnTo>
                    <a:lnTo>
                      <a:pt x="25" y="244"/>
                    </a:lnTo>
                    <a:lnTo>
                      <a:pt x="25" y="239"/>
                    </a:lnTo>
                    <a:lnTo>
                      <a:pt x="26" y="232"/>
                    </a:lnTo>
                    <a:lnTo>
                      <a:pt x="29" y="215"/>
                    </a:lnTo>
                    <a:lnTo>
                      <a:pt x="27" y="209"/>
                    </a:lnTo>
                    <a:lnTo>
                      <a:pt x="20" y="205"/>
                    </a:lnTo>
                    <a:lnTo>
                      <a:pt x="16" y="198"/>
                    </a:lnTo>
                    <a:lnTo>
                      <a:pt x="10" y="186"/>
                    </a:lnTo>
                    <a:lnTo>
                      <a:pt x="10" y="182"/>
                    </a:lnTo>
                    <a:lnTo>
                      <a:pt x="8" y="171"/>
                    </a:lnTo>
                    <a:lnTo>
                      <a:pt x="8" y="165"/>
                    </a:lnTo>
                    <a:lnTo>
                      <a:pt x="16" y="171"/>
                    </a:lnTo>
                    <a:lnTo>
                      <a:pt x="18" y="170"/>
                    </a:lnTo>
                    <a:lnTo>
                      <a:pt x="20" y="161"/>
                    </a:lnTo>
                    <a:lnTo>
                      <a:pt x="16" y="145"/>
                    </a:lnTo>
                    <a:lnTo>
                      <a:pt x="7" y="127"/>
                    </a:lnTo>
                    <a:lnTo>
                      <a:pt x="1" y="111"/>
                    </a:lnTo>
                    <a:lnTo>
                      <a:pt x="0" y="89"/>
                    </a:lnTo>
                    <a:lnTo>
                      <a:pt x="2" y="82"/>
                    </a:lnTo>
                    <a:lnTo>
                      <a:pt x="7" y="84"/>
                    </a:lnTo>
                    <a:lnTo>
                      <a:pt x="11" y="69"/>
                    </a:lnTo>
                    <a:lnTo>
                      <a:pt x="11" y="48"/>
                    </a:lnTo>
                    <a:lnTo>
                      <a:pt x="19" y="20"/>
                    </a:lnTo>
                    <a:lnTo>
                      <a:pt x="29" y="0"/>
                    </a:lnTo>
                    <a:lnTo>
                      <a:pt x="37" y="14"/>
                    </a:lnTo>
                    <a:lnTo>
                      <a:pt x="43" y="21"/>
                    </a:lnTo>
                    <a:lnTo>
                      <a:pt x="52" y="39"/>
                    </a:lnTo>
                    <a:lnTo>
                      <a:pt x="58" y="56"/>
                    </a:lnTo>
                    <a:lnTo>
                      <a:pt x="61" y="69"/>
                    </a:lnTo>
                    <a:lnTo>
                      <a:pt x="62" y="68"/>
                    </a:lnTo>
                    <a:lnTo>
                      <a:pt x="63" y="68"/>
                    </a:lnTo>
                    <a:lnTo>
                      <a:pt x="65" y="62"/>
                    </a:lnTo>
                    <a:lnTo>
                      <a:pt x="70" y="67"/>
                    </a:lnTo>
                    <a:lnTo>
                      <a:pt x="71" y="78"/>
                    </a:lnTo>
                    <a:lnTo>
                      <a:pt x="75" y="90"/>
                    </a:lnTo>
                    <a:lnTo>
                      <a:pt x="77" y="102"/>
                    </a:lnTo>
                    <a:lnTo>
                      <a:pt x="77" y="110"/>
                    </a:lnTo>
                    <a:lnTo>
                      <a:pt x="79" y="114"/>
                    </a:lnTo>
                    <a:lnTo>
                      <a:pt x="82" y="114"/>
                    </a:lnTo>
                    <a:lnTo>
                      <a:pt x="86" y="104"/>
                    </a:lnTo>
                    <a:lnTo>
                      <a:pt x="89" y="91"/>
                    </a:lnTo>
                    <a:lnTo>
                      <a:pt x="93" y="102"/>
                    </a:lnTo>
                    <a:lnTo>
                      <a:pt x="94" y="113"/>
                    </a:lnTo>
                    <a:lnTo>
                      <a:pt x="94" y="124"/>
                    </a:lnTo>
                    <a:lnTo>
                      <a:pt x="92" y="136"/>
                    </a:lnTo>
                    <a:lnTo>
                      <a:pt x="90" y="145"/>
                    </a:lnTo>
                    <a:lnTo>
                      <a:pt x="92" y="161"/>
                    </a:lnTo>
                    <a:lnTo>
                      <a:pt x="95" y="166"/>
                    </a:lnTo>
                    <a:lnTo>
                      <a:pt x="103" y="153"/>
                    </a:lnTo>
                    <a:lnTo>
                      <a:pt x="107" y="156"/>
                    </a:lnTo>
                    <a:lnTo>
                      <a:pt x="107" y="169"/>
                    </a:lnTo>
                    <a:lnTo>
                      <a:pt x="102" y="182"/>
                    </a:lnTo>
                    <a:lnTo>
                      <a:pt x="99" y="197"/>
                    </a:lnTo>
                    <a:lnTo>
                      <a:pt x="98" y="204"/>
                    </a:lnTo>
                    <a:lnTo>
                      <a:pt x="95" y="220"/>
                    </a:lnTo>
                    <a:lnTo>
                      <a:pt x="94" y="233"/>
                    </a:lnTo>
                    <a:lnTo>
                      <a:pt x="97" y="224"/>
                    </a:lnTo>
                    <a:lnTo>
                      <a:pt x="102" y="221"/>
                    </a:lnTo>
                    <a:lnTo>
                      <a:pt x="105" y="222"/>
                    </a:lnTo>
                    <a:lnTo>
                      <a:pt x="104" y="235"/>
                    </a:lnTo>
                    <a:lnTo>
                      <a:pt x="97" y="250"/>
                    </a:lnTo>
                    <a:lnTo>
                      <a:pt x="88" y="268"/>
                    </a:lnTo>
                    <a:lnTo>
                      <a:pt x="75" y="276"/>
                    </a:lnTo>
                    <a:lnTo>
                      <a:pt x="76" y="286"/>
                    </a:lnTo>
                    <a:lnTo>
                      <a:pt x="79" y="297"/>
                    </a:lnTo>
                    <a:lnTo>
                      <a:pt x="80" y="306"/>
                    </a:lnTo>
                    <a:lnTo>
                      <a:pt x="77" y="313"/>
                    </a:lnTo>
                    <a:lnTo>
                      <a:pt x="73" y="314"/>
                    </a:lnTo>
                    <a:lnTo>
                      <a:pt x="71" y="311"/>
                    </a:lnTo>
                    <a:lnTo>
                      <a:pt x="70" y="30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66" name="Freeform 529">
                <a:extLst>
                  <a:ext uri="{FF2B5EF4-FFF2-40B4-BE49-F238E27FC236}">
                    <a16:creationId xmlns:a16="http://schemas.microsoft.com/office/drawing/2014/main" id="{673B6C6D-2572-4D14-99D7-F113408F1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6" y="2252"/>
                <a:ext cx="10" cy="57"/>
              </a:xfrm>
              <a:custGeom>
                <a:avLst/>
                <a:gdLst>
                  <a:gd name="T0" fmla="*/ 2 w 52"/>
                  <a:gd name="T1" fmla="*/ 11 h 285"/>
                  <a:gd name="T2" fmla="*/ 2 w 52"/>
                  <a:gd name="T3" fmla="*/ 10 h 285"/>
                  <a:gd name="T4" fmla="*/ 1 w 52"/>
                  <a:gd name="T5" fmla="*/ 8 h 285"/>
                  <a:gd name="T6" fmla="*/ 1 w 52"/>
                  <a:gd name="T7" fmla="*/ 5 h 285"/>
                  <a:gd name="T8" fmla="*/ 1 w 52"/>
                  <a:gd name="T9" fmla="*/ 4 h 285"/>
                  <a:gd name="T10" fmla="*/ 1 w 52"/>
                  <a:gd name="T11" fmla="*/ 3 h 285"/>
                  <a:gd name="T12" fmla="*/ 0 w 52"/>
                  <a:gd name="T13" fmla="*/ 3 h 285"/>
                  <a:gd name="T14" fmla="*/ 0 w 52"/>
                  <a:gd name="T15" fmla="*/ 1 h 285"/>
                  <a:gd name="T16" fmla="*/ 0 w 52"/>
                  <a:gd name="T17" fmla="*/ 0 h 285"/>
                  <a:gd name="T18" fmla="*/ 0 w 52"/>
                  <a:gd name="T19" fmla="*/ 0 h 285"/>
                  <a:gd name="T20" fmla="*/ 0 w 52"/>
                  <a:gd name="T21" fmla="*/ 2 h 285"/>
                  <a:gd name="T22" fmla="*/ 1 w 52"/>
                  <a:gd name="T23" fmla="*/ 3 h 285"/>
                  <a:gd name="T24" fmla="*/ 1 w 52"/>
                  <a:gd name="T25" fmla="*/ 5 h 285"/>
                  <a:gd name="T26" fmla="*/ 1 w 52"/>
                  <a:gd name="T27" fmla="*/ 7 h 285"/>
                  <a:gd name="T28" fmla="*/ 2 w 52"/>
                  <a:gd name="T29" fmla="*/ 9 h 285"/>
                  <a:gd name="T30" fmla="*/ 2 w 52"/>
                  <a:gd name="T31" fmla="*/ 10 h 285"/>
                  <a:gd name="T32" fmla="*/ 2 w 52"/>
                  <a:gd name="T33" fmla="*/ 11 h 285"/>
                  <a:gd name="T34" fmla="*/ 2 w 52"/>
                  <a:gd name="T35" fmla="*/ 11 h 285"/>
                  <a:gd name="T36" fmla="*/ 2 w 52"/>
                  <a:gd name="T37" fmla="*/ 11 h 285"/>
                  <a:gd name="T38" fmla="*/ 2 w 52"/>
                  <a:gd name="T39" fmla="*/ 11 h 28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2" h="285">
                    <a:moveTo>
                      <a:pt x="47" y="283"/>
                    </a:moveTo>
                    <a:lnTo>
                      <a:pt x="43" y="254"/>
                    </a:lnTo>
                    <a:lnTo>
                      <a:pt x="32" y="199"/>
                    </a:lnTo>
                    <a:lnTo>
                      <a:pt x="20" y="122"/>
                    </a:lnTo>
                    <a:lnTo>
                      <a:pt x="17" y="108"/>
                    </a:lnTo>
                    <a:lnTo>
                      <a:pt x="13" y="87"/>
                    </a:lnTo>
                    <a:lnTo>
                      <a:pt x="9" y="67"/>
                    </a:lnTo>
                    <a:lnTo>
                      <a:pt x="4" y="28"/>
                    </a:lnTo>
                    <a:lnTo>
                      <a:pt x="1" y="9"/>
                    </a:lnTo>
                    <a:lnTo>
                      <a:pt x="0" y="0"/>
                    </a:lnTo>
                    <a:lnTo>
                      <a:pt x="8" y="45"/>
                    </a:lnTo>
                    <a:lnTo>
                      <a:pt x="13" y="78"/>
                    </a:lnTo>
                    <a:lnTo>
                      <a:pt x="22" y="122"/>
                    </a:lnTo>
                    <a:lnTo>
                      <a:pt x="31" y="165"/>
                    </a:lnTo>
                    <a:lnTo>
                      <a:pt x="40" y="216"/>
                    </a:lnTo>
                    <a:lnTo>
                      <a:pt x="47" y="251"/>
                    </a:lnTo>
                    <a:lnTo>
                      <a:pt x="52" y="283"/>
                    </a:lnTo>
                    <a:lnTo>
                      <a:pt x="51" y="283"/>
                    </a:lnTo>
                    <a:lnTo>
                      <a:pt x="50" y="285"/>
                    </a:lnTo>
                    <a:lnTo>
                      <a:pt x="47" y="283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67" name="Freeform 530">
                <a:extLst>
                  <a:ext uri="{FF2B5EF4-FFF2-40B4-BE49-F238E27FC236}">
                    <a16:creationId xmlns:a16="http://schemas.microsoft.com/office/drawing/2014/main" id="{225575C5-27CB-4254-BB18-63D2181E41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7" y="2295"/>
                <a:ext cx="6" cy="3"/>
              </a:xfrm>
              <a:custGeom>
                <a:avLst/>
                <a:gdLst>
                  <a:gd name="T0" fmla="*/ 1 w 29"/>
                  <a:gd name="T1" fmla="*/ 1 h 14"/>
                  <a:gd name="T2" fmla="*/ 1 w 29"/>
                  <a:gd name="T3" fmla="*/ 0 h 14"/>
                  <a:gd name="T4" fmla="*/ 0 w 29"/>
                  <a:gd name="T5" fmla="*/ 0 h 14"/>
                  <a:gd name="T6" fmla="*/ 0 w 29"/>
                  <a:gd name="T7" fmla="*/ 0 h 14"/>
                  <a:gd name="T8" fmla="*/ 0 w 29"/>
                  <a:gd name="T9" fmla="*/ 0 h 14"/>
                  <a:gd name="T10" fmla="*/ 1 w 29"/>
                  <a:gd name="T11" fmla="*/ 0 h 14"/>
                  <a:gd name="T12" fmla="*/ 1 w 29"/>
                  <a:gd name="T13" fmla="*/ 0 h 14"/>
                  <a:gd name="T14" fmla="*/ 1 w 29"/>
                  <a:gd name="T15" fmla="*/ 0 h 14"/>
                  <a:gd name="T16" fmla="*/ 1 w 29"/>
                  <a:gd name="T17" fmla="*/ 1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9" h="14">
                    <a:moveTo>
                      <a:pt x="29" y="14"/>
                    </a:moveTo>
                    <a:lnTo>
                      <a:pt x="20" y="5"/>
                    </a:lnTo>
                    <a:lnTo>
                      <a:pt x="11" y="1"/>
                    </a:lnTo>
                    <a:lnTo>
                      <a:pt x="5" y="3"/>
                    </a:lnTo>
                    <a:lnTo>
                      <a:pt x="0" y="2"/>
                    </a:lnTo>
                    <a:lnTo>
                      <a:pt x="14" y="0"/>
                    </a:lnTo>
                    <a:lnTo>
                      <a:pt x="23" y="6"/>
                    </a:lnTo>
                    <a:lnTo>
                      <a:pt x="29" y="10"/>
                    </a:lnTo>
                    <a:lnTo>
                      <a:pt x="29" y="1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68" name="Freeform 531">
                <a:extLst>
                  <a:ext uri="{FF2B5EF4-FFF2-40B4-BE49-F238E27FC236}">
                    <a16:creationId xmlns:a16="http://schemas.microsoft.com/office/drawing/2014/main" id="{0788B12D-70AE-4924-969A-68BC29D376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5" y="2284"/>
                <a:ext cx="7" cy="5"/>
              </a:xfrm>
              <a:custGeom>
                <a:avLst/>
                <a:gdLst>
                  <a:gd name="T0" fmla="*/ 2 w 32"/>
                  <a:gd name="T1" fmla="*/ 1 h 24"/>
                  <a:gd name="T2" fmla="*/ 1 w 32"/>
                  <a:gd name="T3" fmla="*/ 1 h 24"/>
                  <a:gd name="T4" fmla="*/ 1 w 32"/>
                  <a:gd name="T5" fmla="*/ 0 h 24"/>
                  <a:gd name="T6" fmla="*/ 0 w 32"/>
                  <a:gd name="T7" fmla="*/ 0 h 24"/>
                  <a:gd name="T8" fmla="*/ 0 w 32"/>
                  <a:gd name="T9" fmla="*/ 0 h 24"/>
                  <a:gd name="T10" fmla="*/ 0 w 32"/>
                  <a:gd name="T11" fmla="*/ 0 h 24"/>
                  <a:gd name="T12" fmla="*/ 0 w 32"/>
                  <a:gd name="T13" fmla="*/ 0 h 24"/>
                  <a:gd name="T14" fmla="*/ 0 w 32"/>
                  <a:gd name="T15" fmla="*/ 0 h 24"/>
                  <a:gd name="T16" fmla="*/ 1 w 32"/>
                  <a:gd name="T17" fmla="*/ 0 h 24"/>
                  <a:gd name="T18" fmla="*/ 1 w 32"/>
                  <a:gd name="T19" fmla="*/ 0 h 24"/>
                  <a:gd name="T20" fmla="*/ 1 w 32"/>
                  <a:gd name="T21" fmla="*/ 1 h 24"/>
                  <a:gd name="T22" fmla="*/ 2 w 32"/>
                  <a:gd name="T23" fmla="*/ 1 h 24"/>
                  <a:gd name="T24" fmla="*/ 2 w 32"/>
                  <a:gd name="T25" fmla="*/ 1 h 24"/>
                  <a:gd name="T26" fmla="*/ 2 w 32"/>
                  <a:gd name="T27" fmla="*/ 1 h 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2" h="24">
                    <a:moveTo>
                      <a:pt x="31" y="24"/>
                    </a:moveTo>
                    <a:lnTo>
                      <a:pt x="25" y="15"/>
                    </a:lnTo>
                    <a:lnTo>
                      <a:pt x="18" y="9"/>
                    </a:lnTo>
                    <a:lnTo>
                      <a:pt x="11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" y="1"/>
                    </a:lnTo>
                    <a:lnTo>
                      <a:pt x="10" y="2"/>
                    </a:lnTo>
                    <a:lnTo>
                      <a:pt x="21" y="9"/>
                    </a:lnTo>
                    <a:lnTo>
                      <a:pt x="24" y="11"/>
                    </a:lnTo>
                    <a:lnTo>
                      <a:pt x="26" y="12"/>
                    </a:lnTo>
                    <a:lnTo>
                      <a:pt x="31" y="18"/>
                    </a:lnTo>
                    <a:lnTo>
                      <a:pt x="32" y="20"/>
                    </a:lnTo>
                    <a:lnTo>
                      <a:pt x="31" y="2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69" name="Freeform 532">
                <a:extLst>
                  <a:ext uri="{FF2B5EF4-FFF2-40B4-BE49-F238E27FC236}">
                    <a16:creationId xmlns:a16="http://schemas.microsoft.com/office/drawing/2014/main" id="{24836152-23CF-4F8D-93B7-B07DC9D6FC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5" y="2268"/>
                <a:ext cx="3" cy="3"/>
              </a:xfrm>
              <a:custGeom>
                <a:avLst/>
                <a:gdLst>
                  <a:gd name="T0" fmla="*/ 1 w 16"/>
                  <a:gd name="T1" fmla="*/ 1 h 16"/>
                  <a:gd name="T2" fmla="*/ 0 w 16"/>
                  <a:gd name="T3" fmla="*/ 0 h 16"/>
                  <a:gd name="T4" fmla="*/ 0 w 16"/>
                  <a:gd name="T5" fmla="*/ 0 h 16"/>
                  <a:gd name="T6" fmla="*/ 0 w 16"/>
                  <a:gd name="T7" fmla="*/ 0 h 16"/>
                  <a:gd name="T8" fmla="*/ 0 w 16"/>
                  <a:gd name="T9" fmla="*/ 0 h 16"/>
                  <a:gd name="T10" fmla="*/ 0 w 16"/>
                  <a:gd name="T11" fmla="*/ 0 h 16"/>
                  <a:gd name="T12" fmla="*/ 0 w 16"/>
                  <a:gd name="T13" fmla="*/ 0 h 16"/>
                  <a:gd name="T14" fmla="*/ 0 w 16"/>
                  <a:gd name="T15" fmla="*/ 0 h 16"/>
                  <a:gd name="T16" fmla="*/ 0 w 16"/>
                  <a:gd name="T17" fmla="*/ 0 h 16"/>
                  <a:gd name="T18" fmla="*/ 0 w 16"/>
                  <a:gd name="T19" fmla="*/ 0 h 16"/>
                  <a:gd name="T20" fmla="*/ 1 w 16"/>
                  <a:gd name="T21" fmla="*/ 1 h 16"/>
                  <a:gd name="T22" fmla="*/ 1 w 16"/>
                  <a:gd name="T23" fmla="*/ 1 h 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" h="16">
                    <a:moveTo>
                      <a:pt x="16" y="16"/>
                    </a:moveTo>
                    <a:lnTo>
                      <a:pt x="11" y="9"/>
                    </a:lnTo>
                    <a:lnTo>
                      <a:pt x="8" y="5"/>
                    </a:lnTo>
                    <a:lnTo>
                      <a:pt x="3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1"/>
                    </a:lnTo>
                    <a:lnTo>
                      <a:pt x="9" y="5"/>
                    </a:lnTo>
                    <a:lnTo>
                      <a:pt x="11" y="7"/>
                    </a:lnTo>
                    <a:lnTo>
                      <a:pt x="13" y="12"/>
                    </a:lnTo>
                    <a:lnTo>
                      <a:pt x="16" y="14"/>
                    </a:lnTo>
                    <a:lnTo>
                      <a:pt x="16" y="16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70" name="Freeform 533">
                <a:extLst>
                  <a:ext uri="{FF2B5EF4-FFF2-40B4-BE49-F238E27FC236}">
                    <a16:creationId xmlns:a16="http://schemas.microsoft.com/office/drawing/2014/main" id="{A5865928-8130-4563-A3CB-D8785F8350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0" y="2264"/>
                <a:ext cx="1" cy="13"/>
              </a:xfrm>
              <a:custGeom>
                <a:avLst/>
                <a:gdLst>
                  <a:gd name="T0" fmla="*/ 0 w 6"/>
                  <a:gd name="T1" fmla="*/ 2 h 66"/>
                  <a:gd name="T2" fmla="*/ 0 w 6"/>
                  <a:gd name="T3" fmla="*/ 2 h 66"/>
                  <a:gd name="T4" fmla="*/ 0 w 6"/>
                  <a:gd name="T5" fmla="*/ 1 h 66"/>
                  <a:gd name="T6" fmla="*/ 0 w 6"/>
                  <a:gd name="T7" fmla="*/ 1 h 66"/>
                  <a:gd name="T8" fmla="*/ 0 w 6"/>
                  <a:gd name="T9" fmla="*/ 0 h 66"/>
                  <a:gd name="T10" fmla="*/ 0 w 6"/>
                  <a:gd name="T11" fmla="*/ 0 h 66"/>
                  <a:gd name="T12" fmla="*/ 0 w 6"/>
                  <a:gd name="T13" fmla="*/ 1 h 66"/>
                  <a:gd name="T14" fmla="*/ 0 w 6"/>
                  <a:gd name="T15" fmla="*/ 1 h 66"/>
                  <a:gd name="T16" fmla="*/ 0 w 6"/>
                  <a:gd name="T17" fmla="*/ 2 h 66"/>
                  <a:gd name="T18" fmla="*/ 0 w 6"/>
                  <a:gd name="T19" fmla="*/ 2 h 66"/>
                  <a:gd name="T20" fmla="*/ 0 w 6"/>
                  <a:gd name="T21" fmla="*/ 2 h 66"/>
                  <a:gd name="T22" fmla="*/ 0 w 6"/>
                  <a:gd name="T23" fmla="*/ 3 h 66"/>
                  <a:gd name="T24" fmla="*/ 0 w 6"/>
                  <a:gd name="T25" fmla="*/ 2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" h="66">
                    <a:moveTo>
                      <a:pt x="0" y="62"/>
                    </a:moveTo>
                    <a:lnTo>
                      <a:pt x="3" y="50"/>
                    </a:lnTo>
                    <a:lnTo>
                      <a:pt x="4" y="37"/>
                    </a:lnTo>
                    <a:lnTo>
                      <a:pt x="5" y="19"/>
                    </a:lnTo>
                    <a:lnTo>
                      <a:pt x="6" y="3"/>
                    </a:lnTo>
                    <a:lnTo>
                      <a:pt x="6" y="0"/>
                    </a:lnTo>
                    <a:lnTo>
                      <a:pt x="6" y="23"/>
                    </a:lnTo>
                    <a:lnTo>
                      <a:pt x="6" y="36"/>
                    </a:lnTo>
                    <a:lnTo>
                      <a:pt x="5" y="55"/>
                    </a:lnTo>
                    <a:lnTo>
                      <a:pt x="3" y="63"/>
                    </a:lnTo>
                    <a:lnTo>
                      <a:pt x="3" y="62"/>
                    </a:lnTo>
                    <a:lnTo>
                      <a:pt x="1" y="66"/>
                    </a:lnTo>
                    <a:lnTo>
                      <a:pt x="0" y="62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71" name="Freeform 534">
                <a:extLst>
                  <a:ext uri="{FF2B5EF4-FFF2-40B4-BE49-F238E27FC236}">
                    <a16:creationId xmlns:a16="http://schemas.microsoft.com/office/drawing/2014/main" id="{E37A9111-BDF6-4B6F-9974-A95C150D4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3" y="2275"/>
                <a:ext cx="3" cy="18"/>
              </a:xfrm>
              <a:custGeom>
                <a:avLst/>
                <a:gdLst>
                  <a:gd name="T0" fmla="*/ 0 w 13"/>
                  <a:gd name="T1" fmla="*/ 3 h 91"/>
                  <a:gd name="T2" fmla="*/ 0 w 13"/>
                  <a:gd name="T3" fmla="*/ 3 h 91"/>
                  <a:gd name="T4" fmla="*/ 0 w 13"/>
                  <a:gd name="T5" fmla="*/ 2 h 91"/>
                  <a:gd name="T6" fmla="*/ 0 w 13"/>
                  <a:gd name="T7" fmla="*/ 1 h 91"/>
                  <a:gd name="T8" fmla="*/ 1 w 13"/>
                  <a:gd name="T9" fmla="*/ 0 h 91"/>
                  <a:gd name="T10" fmla="*/ 1 w 13"/>
                  <a:gd name="T11" fmla="*/ 0 h 91"/>
                  <a:gd name="T12" fmla="*/ 1 w 13"/>
                  <a:gd name="T13" fmla="*/ 0 h 91"/>
                  <a:gd name="T14" fmla="*/ 1 w 13"/>
                  <a:gd name="T15" fmla="*/ 0 h 91"/>
                  <a:gd name="T16" fmla="*/ 1 w 13"/>
                  <a:gd name="T17" fmla="*/ 1 h 91"/>
                  <a:gd name="T18" fmla="*/ 1 w 13"/>
                  <a:gd name="T19" fmla="*/ 1 h 91"/>
                  <a:gd name="T20" fmla="*/ 0 w 13"/>
                  <a:gd name="T21" fmla="*/ 2 h 91"/>
                  <a:gd name="T22" fmla="*/ 0 w 13"/>
                  <a:gd name="T23" fmla="*/ 2 h 91"/>
                  <a:gd name="T24" fmla="*/ 0 w 13"/>
                  <a:gd name="T25" fmla="*/ 3 h 91"/>
                  <a:gd name="T26" fmla="*/ 0 w 13"/>
                  <a:gd name="T27" fmla="*/ 4 h 91"/>
                  <a:gd name="T28" fmla="*/ 0 w 13"/>
                  <a:gd name="T29" fmla="*/ 4 h 91"/>
                  <a:gd name="T30" fmla="*/ 0 w 13"/>
                  <a:gd name="T31" fmla="*/ 3 h 91"/>
                  <a:gd name="T32" fmla="*/ 0 w 13"/>
                  <a:gd name="T33" fmla="*/ 3 h 9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" h="91">
                    <a:moveTo>
                      <a:pt x="0" y="82"/>
                    </a:moveTo>
                    <a:lnTo>
                      <a:pt x="4" y="69"/>
                    </a:lnTo>
                    <a:lnTo>
                      <a:pt x="6" y="52"/>
                    </a:lnTo>
                    <a:lnTo>
                      <a:pt x="8" y="18"/>
                    </a:lnTo>
                    <a:lnTo>
                      <a:pt x="11" y="7"/>
                    </a:lnTo>
                    <a:lnTo>
                      <a:pt x="12" y="4"/>
                    </a:lnTo>
                    <a:lnTo>
                      <a:pt x="13" y="0"/>
                    </a:lnTo>
                    <a:lnTo>
                      <a:pt x="12" y="12"/>
                    </a:lnTo>
                    <a:lnTo>
                      <a:pt x="11" y="23"/>
                    </a:lnTo>
                    <a:lnTo>
                      <a:pt x="11" y="35"/>
                    </a:lnTo>
                    <a:lnTo>
                      <a:pt x="8" y="51"/>
                    </a:lnTo>
                    <a:lnTo>
                      <a:pt x="7" y="62"/>
                    </a:lnTo>
                    <a:lnTo>
                      <a:pt x="4" y="84"/>
                    </a:lnTo>
                    <a:lnTo>
                      <a:pt x="3" y="89"/>
                    </a:lnTo>
                    <a:lnTo>
                      <a:pt x="2" y="91"/>
                    </a:lnTo>
                    <a:lnTo>
                      <a:pt x="0" y="85"/>
                    </a:lnTo>
                    <a:lnTo>
                      <a:pt x="0" y="82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72" name="Freeform 535">
                <a:extLst>
                  <a:ext uri="{FF2B5EF4-FFF2-40B4-BE49-F238E27FC236}">
                    <a16:creationId xmlns:a16="http://schemas.microsoft.com/office/drawing/2014/main" id="{97D51756-C8F6-4CCA-8A09-519FFA486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1" y="2053"/>
                <a:ext cx="17" cy="36"/>
              </a:xfrm>
              <a:custGeom>
                <a:avLst/>
                <a:gdLst>
                  <a:gd name="T0" fmla="*/ 2 w 84"/>
                  <a:gd name="T1" fmla="*/ 6 h 181"/>
                  <a:gd name="T2" fmla="*/ 2 w 84"/>
                  <a:gd name="T3" fmla="*/ 7 h 181"/>
                  <a:gd name="T4" fmla="*/ 2 w 84"/>
                  <a:gd name="T5" fmla="*/ 7 h 181"/>
                  <a:gd name="T6" fmla="*/ 2 w 84"/>
                  <a:gd name="T7" fmla="*/ 6 h 181"/>
                  <a:gd name="T8" fmla="*/ 1 w 84"/>
                  <a:gd name="T9" fmla="*/ 6 h 181"/>
                  <a:gd name="T10" fmla="*/ 1 w 84"/>
                  <a:gd name="T11" fmla="*/ 6 h 181"/>
                  <a:gd name="T12" fmla="*/ 1 w 84"/>
                  <a:gd name="T13" fmla="*/ 5 h 181"/>
                  <a:gd name="T14" fmla="*/ 1 w 84"/>
                  <a:gd name="T15" fmla="*/ 5 h 181"/>
                  <a:gd name="T16" fmla="*/ 1 w 84"/>
                  <a:gd name="T17" fmla="*/ 5 h 181"/>
                  <a:gd name="T18" fmla="*/ 0 w 84"/>
                  <a:gd name="T19" fmla="*/ 4 h 181"/>
                  <a:gd name="T20" fmla="*/ 0 w 84"/>
                  <a:gd name="T21" fmla="*/ 4 h 181"/>
                  <a:gd name="T22" fmla="*/ 1 w 84"/>
                  <a:gd name="T23" fmla="*/ 4 h 181"/>
                  <a:gd name="T24" fmla="*/ 1 w 84"/>
                  <a:gd name="T25" fmla="*/ 4 h 181"/>
                  <a:gd name="T26" fmla="*/ 0 w 84"/>
                  <a:gd name="T27" fmla="*/ 3 h 181"/>
                  <a:gd name="T28" fmla="*/ 0 w 84"/>
                  <a:gd name="T29" fmla="*/ 2 h 181"/>
                  <a:gd name="T30" fmla="*/ 0 w 84"/>
                  <a:gd name="T31" fmla="*/ 2 h 181"/>
                  <a:gd name="T32" fmla="*/ 1 w 84"/>
                  <a:gd name="T33" fmla="*/ 1 h 181"/>
                  <a:gd name="T34" fmla="*/ 1 w 84"/>
                  <a:gd name="T35" fmla="*/ 0 h 181"/>
                  <a:gd name="T36" fmla="*/ 2 w 84"/>
                  <a:gd name="T37" fmla="*/ 1 h 181"/>
                  <a:gd name="T38" fmla="*/ 2 w 84"/>
                  <a:gd name="T39" fmla="*/ 2 h 181"/>
                  <a:gd name="T40" fmla="*/ 2 w 84"/>
                  <a:gd name="T41" fmla="*/ 1 h 181"/>
                  <a:gd name="T42" fmla="*/ 2 w 84"/>
                  <a:gd name="T43" fmla="*/ 1 h 181"/>
                  <a:gd name="T44" fmla="*/ 2 w 84"/>
                  <a:gd name="T45" fmla="*/ 2 h 181"/>
                  <a:gd name="T46" fmla="*/ 2 w 84"/>
                  <a:gd name="T47" fmla="*/ 2 h 181"/>
                  <a:gd name="T48" fmla="*/ 3 w 84"/>
                  <a:gd name="T49" fmla="*/ 2 h 181"/>
                  <a:gd name="T50" fmla="*/ 3 w 84"/>
                  <a:gd name="T51" fmla="*/ 2 h 181"/>
                  <a:gd name="T52" fmla="*/ 3 w 84"/>
                  <a:gd name="T53" fmla="*/ 2 h 181"/>
                  <a:gd name="T54" fmla="*/ 3 w 84"/>
                  <a:gd name="T55" fmla="*/ 3 h 181"/>
                  <a:gd name="T56" fmla="*/ 3 w 84"/>
                  <a:gd name="T57" fmla="*/ 4 h 181"/>
                  <a:gd name="T58" fmla="*/ 3 w 84"/>
                  <a:gd name="T59" fmla="*/ 3 h 181"/>
                  <a:gd name="T60" fmla="*/ 3 w 84"/>
                  <a:gd name="T61" fmla="*/ 4 h 181"/>
                  <a:gd name="T62" fmla="*/ 3 w 84"/>
                  <a:gd name="T63" fmla="*/ 4 h 181"/>
                  <a:gd name="T64" fmla="*/ 3 w 84"/>
                  <a:gd name="T65" fmla="*/ 5 h 181"/>
                  <a:gd name="T66" fmla="*/ 3 w 84"/>
                  <a:gd name="T67" fmla="*/ 5 h 181"/>
                  <a:gd name="T68" fmla="*/ 3 w 84"/>
                  <a:gd name="T69" fmla="*/ 5 h 181"/>
                  <a:gd name="T70" fmla="*/ 3 w 84"/>
                  <a:gd name="T71" fmla="*/ 6 h 181"/>
                  <a:gd name="T72" fmla="*/ 3 w 84"/>
                  <a:gd name="T73" fmla="*/ 6 h 181"/>
                  <a:gd name="T74" fmla="*/ 3 w 84"/>
                  <a:gd name="T75" fmla="*/ 7 h 181"/>
                  <a:gd name="T76" fmla="*/ 3 w 84"/>
                  <a:gd name="T77" fmla="*/ 7 h 181"/>
                  <a:gd name="T78" fmla="*/ 2 w 84"/>
                  <a:gd name="T79" fmla="*/ 7 h 1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84" h="181">
                    <a:moveTo>
                      <a:pt x="60" y="173"/>
                    </a:moveTo>
                    <a:lnTo>
                      <a:pt x="58" y="160"/>
                    </a:lnTo>
                    <a:lnTo>
                      <a:pt x="55" y="162"/>
                    </a:lnTo>
                    <a:lnTo>
                      <a:pt x="49" y="169"/>
                    </a:lnTo>
                    <a:lnTo>
                      <a:pt x="44" y="169"/>
                    </a:lnTo>
                    <a:lnTo>
                      <a:pt x="43" y="167"/>
                    </a:lnTo>
                    <a:lnTo>
                      <a:pt x="41" y="158"/>
                    </a:lnTo>
                    <a:lnTo>
                      <a:pt x="43" y="152"/>
                    </a:lnTo>
                    <a:lnTo>
                      <a:pt x="44" y="150"/>
                    </a:lnTo>
                    <a:lnTo>
                      <a:pt x="34" y="151"/>
                    </a:lnTo>
                    <a:lnTo>
                      <a:pt x="32" y="151"/>
                    </a:lnTo>
                    <a:lnTo>
                      <a:pt x="24" y="144"/>
                    </a:lnTo>
                    <a:lnTo>
                      <a:pt x="24" y="142"/>
                    </a:lnTo>
                    <a:lnTo>
                      <a:pt x="25" y="138"/>
                    </a:lnTo>
                    <a:lnTo>
                      <a:pt x="27" y="127"/>
                    </a:lnTo>
                    <a:lnTo>
                      <a:pt x="25" y="124"/>
                    </a:lnTo>
                    <a:lnTo>
                      <a:pt x="19" y="123"/>
                    </a:lnTo>
                    <a:lnTo>
                      <a:pt x="16" y="118"/>
                    </a:lnTo>
                    <a:lnTo>
                      <a:pt x="11" y="111"/>
                    </a:lnTo>
                    <a:lnTo>
                      <a:pt x="10" y="110"/>
                    </a:lnTo>
                    <a:lnTo>
                      <a:pt x="9" y="104"/>
                    </a:lnTo>
                    <a:lnTo>
                      <a:pt x="8" y="100"/>
                    </a:lnTo>
                    <a:lnTo>
                      <a:pt x="15" y="102"/>
                    </a:lnTo>
                    <a:lnTo>
                      <a:pt x="17" y="101"/>
                    </a:lnTo>
                    <a:lnTo>
                      <a:pt x="18" y="96"/>
                    </a:lnTo>
                    <a:lnTo>
                      <a:pt x="15" y="88"/>
                    </a:lnTo>
                    <a:lnTo>
                      <a:pt x="7" y="77"/>
                    </a:lnTo>
                    <a:lnTo>
                      <a:pt x="2" y="68"/>
                    </a:lnTo>
                    <a:lnTo>
                      <a:pt x="0" y="56"/>
                    </a:lnTo>
                    <a:lnTo>
                      <a:pt x="1" y="51"/>
                    </a:lnTo>
                    <a:lnTo>
                      <a:pt x="6" y="51"/>
                    </a:lnTo>
                    <a:lnTo>
                      <a:pt x="8" y="42"/>
                    </a:lnTo>
                    <a:lnTo>
                      <a:pt x="8" y="31"/>
                    </a:lnTo>
                    <a:lnTo>
                      <a:pt x="13" y="13"/>
                    </a:lnTo>
                    <a:lnTo>
                      <a:pt x="19" y="0"/>
                    </a:lnTo>
                    <a:lnTo>
                      <a:pt x="26" y="7"/>
                    </a:lnTo>
                    <a:lnTo>
                      <a:pt x="31" y="12"/>
                    </a:lnTo>
                    <a:lnTo>
                      <a:pt x="39" y="21"/>
                    </a:lnTo>
                    <a:lnTo>
                      <a:pt x="43" y="30"/>
                    </a:lnTo>
                    <a:lnTo>
                      <a:pt x="47" y="38"/>
                    </a:lnTo>
                    <a:lnTo>
                      <a:pt x="47" y="37"/>
                    </a:lnTo>
                    <a:lnTo>
                      <a:pt x="48" y="37"/>
                    </a:lnTo>
                    <a:lnTo>
                      <a:pt x="49" y="33"/>
                    </a:lnTo>
                    <a:lnTo>
                      <a:pt x="53" y="35"/>
                    </a:lnTo>
                    <a:lnTo>
                      <a:pt x="55" y="41"/>
                    </a:lnTo>
                    <a:lnTo>
                      <a:pt x="57" y="49"/>
                    </a:lnTo>
                    <a:lnTo>
                      <a:pt x="59" y="56"/>
                    </a:lnTo>
                    <a:lnTo>
                      <a:pt x="59" y="60"/>
                    </a:lnTo>
                    <a:lnTo>
                      <a:pt x="61" y="62"/>
                    </a:lnTo>
                    <a:lnTo>
                      <a:pt x="64" y="62"/>
                    </a:lnTo>
                    <a:lnTo>
                      <a:pt x="66" y="56"/>
                    </a:lnTo>
                    <a:lnTo>
                      <a:pt x="68" y="48"/>
                    </a:lnTo>
                    <a:lnTo>
                      <a:pt x="72" y="54"/>
                    </a:lnTo>
                    <a:lnTo>
                      <a:pt x="73" y="60"/>
                    </a:lnTo>
                    <a:lnTo>
                      <a:pt x="73" y="67"/>
                    </a:lnTo>
                    <a:lnTo>
                      <a:pt x="72" y="74"/>
                    </a:lnTo>
                    <a:lnTo>
                      <a:pt x="72" y="80"/>
                    </a:lnTo>
                    <a:lnTo>
                      <a:pt x="72" y="89"/>
                    </a:lnTo>
                    <a:lnTo>
                      <a:pt x="75" y="91"/>
                    </a:lnTo>
                    <a:lnTo>
                      <a:pt x="81" y="82"/>
                    </a:lnTo>
                    <a:lnTo>
                      <a:pt x="84" y="84"/>
                    </a:lnTo>
                    <a:lnTo>
                      <a:pt x="84" y="92"/>
                    </a:lnTo>
                    <a:lnTo>
                      <a:pt x="81" y="100"/>
                    </a:lnTo>
                    <a:lnTo>
                      <a:pt x="79" y="109"/>
                    </a:lnTo>
                    <a:lnTo>
                      <a:pt x="78" y="113"/>
                    </a:lnTo>
                    <a:lnTo>
                      <a:pt x="77" y="123"/>
                    </a:lnTo>
                    <a:lnTo>
                      <a:pt x="76" y="131"/>
                    </a:lnTo>
                    <a:lnTo>
                      <a:pt x="78" y="125"/>
                    </a:lnTo>
                    <a:lnTo>
                      <a:pt x="82" y="123"/>
                    </a:lnTo>
                    <a:lnTo>
                      <a:pt x="84" y="123"/>
                    </a:lnTo>
                    <a:lnTo>
                      <a:pt x="84" y="132"/>
                    </a:lnTo>
                    <a:lnTo>
                      <a:pt x="79" y="141"/>
                    </a:lnTo>
                    <a:lnTo>
                      <a:pt x="73" y="152"/>
                    </a:lnTo>
                    <a:lnTo>
                      <a:pt x="62" y="159"/>
                    </a:lnTo>
                    <a:lnTo>
                      <a:pt x="65" y="165"/>
                    </a:lnTo>
                    <a:lnTo>
                      <a:pt x="67" y="170"/>
                    </a:lnTo>
                    <a:lnTo>
                      <a:pt x="68" y="175"/>
                    </a:lnTo>
                    <a:lnTo>
                      <a:pt x="66" y="179"/>
                    </a:lnTo>
                    <a:lnTo>
                      <a:pt x="62" y="181"/>
                    </a:lnTo>
                    <a:lnTo>
                      <a:pt x="61" y="179"/>
                    </a:lnTo>
                    <a:lnTo>
                      <a:pt x="60" y="173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73" name="Freeform 536">
                <a:extLst>
                  <a:ext uri="{FF2B5EF4-FFF2-40B4-BE49-F238E27FC236}">
                    <a16:creationId xmlns:a16="http://schemas.microsoft.com/office/drawing/2014/main" id="{9004A938-12E4-4DB2-B7FA-C78BEDB54E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8" y="2055"/>
                <a:ext cx="4" cy="35"/>
              </a:xfrm>
              <a:custGeom>
                <a:avLst/>
                <a:gdLst>
                  <a:gd name="T0" fmla="*/ 1 w 23"/>
                  <a:gd name="T1" fmla="*/ 7 h 173"/>
                  <a:gd name="T2" fmla="*/ 1 w 23"/>
                  <a:gd name="T3" fmla="*/ 6 h 173"/>
                  <a:gd name="T4" fmla="*/ 0 w 23"/>
                  <a:gd name="T5" fmla="*/ 5 h 173"/>
                  <a:gd name="T6" fmla="*/ 0 w 23"/>
                  <a:gd name="T7" fmla="*/ 3 h 173"/>
                  <a:gd name="T8" fmla="*/ 0 w 23"/>
                  <a:gd name="T9" fmla="*/ 3 h 173"/>
                  <a:gd name="T10" fmla="*/ 0 w 23"/>
                  <a:gd name="T11" fmla="*/ 2 h 173"/>
                  <a:gd name="T12" fmla="*/ 0 w 23"/>
                  <a:gd name="T13" fmla="*/ 2 h 173"/>
                  <a:gd name="T14" fmla="*/ 0 w 23"/>
                  <a:gd name="T15" fmla="*/ 1 h 173"/>
                  <a:gd name="T16" fmla="*/ 0 w 23"/>
                  <a:gd name="T17" fmla="*/ 0 h 173"/>
                  <a:gd name="T18" fmla="*/ 0 w 23"/>
                  <a:gd name="T19" fmla="*/ 0 h 173"/>
                  <a:gd name="T20" fmla="*/ 0 w 23"/>
                  <a:gd name="T21" fmla="*/ 1 h 173"/>
                  <a:gd name="T22" fmla="*/ 0 w 23"/>
                  <a:gd name="T23" fmla="*/ 2 h 173"/>
                  <a:gd name="T24" fmla="*/ 0 w 23"/>
                  <a:gd name="T25" fmla="*/ 3 h 173"/>
                  <a:gd name="T26" fmla="*/ 0 w 23"/>
                  <a:gd name="T27" fmla="*/ 4 h 173"/>
                  <a:gd name="T28" fmla="*/ 1 w 23"/>
                  <a:gd name="T29" fmla="*/ 5 h 173"/>
                  <a:gd name="T30" fmla="*/ 1 w 23"/>
                  <a:gd name="T31" fmla="*/ 6 h 173"/>
                  <a:gd name="T32" fmla="*/ 1 w 23"/>
                  <a:gd name="T33" fmla="*/ 7 h 173"/>
                  <a:gd name="T34" fmla="*/ 1 w 23"/>
                  <a:gd name="T35" fmla="*/ 7 h 173"/>
                  <a:gd name="T36" fmla="*/ 1 w 23"/>
                  <a:gd name="T37" fmla="*/ 7 h 173"/>
                  <a:gd name="T38" fmla="*/ 1 w 23"/>
                  <a:gd name="T39" fmla="*/ 7 h 17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3" h="173">
                    <a:moveTo>
                      <a:pt x="19" y="172"/>
                    </a:moveTo>
                    <a:lnTo>
                      <a:pt x="18" y="154"/>
                    </a:lnTo>
                    <a:lnTo>
                      <a:pt x="13" y="121"/>
                    </a:lnTo>
                    <a:lnTo>
                      <a:pt x="7" y="75"/>
                    </a:lnTo>
                    <a:lnTo>
                      <a:pt x="7" y="65"/>
                    </a:lnTo>
                    <a:lnTo>
                      <a:pt x="5" y="53"/>
                    </a:lnTo>
                    <a:lnTo>
                      <a:pt x="4" y="40"/>
                    </a:lnTo>
                    <a:lnTo>
                      <a:pt x="1" y="17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4" y="28"/>
                    </a:lnTo>
                    <a:lnTo>
                      <a:pt x="5" y="47"/>
                    </a:lnTo>
                    <a:lnTo>
                      <a:pt x="9" y="75"/>
                    </a:lnTo>
                    <a:lnTo>
                      <a:pt x="14" y="99"/>
                    </a:lnTo>
                    <a:lnTo>
                      <a:pt x="17" y="131"/>
                    </a:lnTo>
                    <a:lnTo>
                      <a:pt x="21" y="152"/>
                    </a:lnTo>
                    <a:lnTo>
                      <a:pt x="23" y="171"/>
                    </a:lnTo>
                    <a:lnTo>
                      <a:pt x="23" y="172"/>
                    </a:lnTo>
                    <a:lnTo>
                      <a:pt x="21" y="173"/>
                    </a:lnTo>
                    <a:lnTo>
                      <a:pt x="19" y="172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74" name="Freeform 537">
                <a:extLst>
                  <a:ext uri="{FF2B5EF4-FFF2-40B4-BE49-F238E27FC236}">
                    <a16:creationId xmlns:a16="http://schemas.microsoft.com/office/drawing/2014/main" id="{F327E910-F350-478D-AA6F-3E762B2B15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6" y="2081"/>
                <a:ext cx="5" cy="2"/>
              </a:xfrm>
              <a:custGeom>
                <a:avLst/>
                <a:gdLst>
                  <a:gd name="T0" fmla="*/ 1 w 23"/>
                  <a:gd name="T1" fmla="*/ 1 h 7"/>
                  <a:gd name="T2" fmla="*/ 1 w 23"/>
                  <a:gd name="T3" fmla="*/ 0 h 7"/>
                  <a:gd name="T4" fmla="*/ 0 w 23"/>
                  <a:gd name="T5" fmla="*/ 0 h 7"/>
                  <a:gd name="T6" fmla="*/ 0 w 23"/>
                  <a:gd name="T7" fmla="*/ 0 h 7"/>
                  <a:gd name="T8" fmla="*/ 0 w 23"/>
                  <a:gd name="T9" fmla="*/ 0 h 7"/>
                  <a:gd name="T10" fmla="*/ 0 w 23"/>
                  <a:gd name="T11" fmla="*/ 0 h 7"/>
                  <a:gd name="T12" fmla="*/ 1 w 23"/>
                  <a:gd name="T13" fmla="*/ 0 h 7"/>
                  <a:gd name="T14" fmla="*/ 1 w 23"/>
                  <a:gd name="T15" fmla="*/ 0 h 7"/>
                  <a:gd name="T16" fmla="*/ 1 w 23"/>
                  <a:gd name="T17" fmla="*/ 1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7">
                    <a:moveTo>
                      <a:pt x="23" y="7"/>
                    </a:moveTo>
                    <a:lnTo>
                      <a:pt x="16" y="2"/>
                    </a:lnTo>
                    <a:lnTo>
                      <a:pt x="10" y="1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11" y="0"/>
                    </a:lnTo>
                    <a:lnTo>
                      <a:pt x="17" y="2"/>
                    </a:lnTo>
                    <a:lnTo>
                      <a:pt x="23" y="5"/>
                    </a:lnTo>
                    <a:lnTo>
                      <a:pt x="23" y="7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75" name="Freeform 538">
                <a:extLst>
                  <a:ext uri="{FF2B5EF4-FFF2-40B4-BE49-F238E27FC236}">
                    <a16:creationId xmlns:a16="http://schemas.microsoft.com/office/drawing/2014/main" id="{D6470575-A812-4FA6-ACB1-9C3600E811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5" y="2076"/>
                <a:ext cx="5" cy="2"/>
              </a:xfrm>
              <a:custGeom>
                <a:avLst/>
                <a:gdLst>
                  <a:gd name="T0" fmla="*/ 1 w 25"/>
                  <a:gd name="T1" fmla="*/ 0 h 11"/>
                  <a:gd name="T2" fmla="*/ 1 w 25"/>
                  <a:gd name="T3" fmla="*/ 0 h 11"/>
                  <a:gd name="T4" fmla="*/ 1 w 25"/>
                  <a:gd name="T5" fmla="*/ 0 h 11"/>
                  <a:gd name="T6" fmla="*/ 0 w 25"/>
                  <a:gd name="T7" fmla="*/ 0 h 11"/>
                  <a:gd name="T8" fmla="*/ 0 w 25"/>
                  <a:gd name="T9" fmla="*/ 0 h 11"/>
                  <a:gd name="T10" fmla="*/ 0 w 25"/>
                  <a:gd name="T11" fmla="*/ 0 h 11"/>
                  <a:gd name="T12" fmla="*/ 0 w 25"/>
                  <a:gd name="T13" fmla="*/ 0 h 11"/>
                  <a:gd name="T14" fmla="*/ 0 w 25"/>
                  <a:gd name="T15" fmla="*/ 0 h 11"/>
                  <a:gd name="T16" fmla="*/ 1 w 25"/>
                  <a:gd name="T17" fmla="*/ 0 h 11"/>
                  <a:gd name="T18" fmla="*/ 1 w 25"/>
                  <a:gd name="T19" fmla="*/ 0 h 11"/>
                  <a:gd name="T20" fmla="*/ 1 w 25"/>
                  <a:gd name="T21" fmla="*/ 0 h 11"/>
                  <a:gd name="T22" fmla="*/ 1 w 25"/>
                  <a:gd name="T23" fmla="*/ 0 h 11"/>
                  <a:gd name="T24" fmla="*/ 1 w 25"/>
                  <a:gd name="T25" fmla="*/ 0 h 11"/>
                  <a:gd name="T26" fmla="*/ 1 w 25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" h="11">
                    <a:moveTo>
                      <a:pt x="24" y="11"/>
                    </a:moveTo>
                    <a:lnTo>
                      <a:pt x="19" y="7"/>
                    </a:lnTo>
                    <a:lnTo>
                      <a:pt x="15" y="4"/>
                    </a:lnTo>
                    <a:lnTo>
                      <a:pt x="9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4" y="1"/>
                    </a:lnTo>
                    <a:lnTo>
                      <a:pt x="8" y="1"/>
                    </a:lnTo>
                    <a:lnTo>
                      <a:pt x="17" y="3"/>
                    </a:lnTo>
                    <a:lnTo>
                      <a:pt x="18" y="4"/>
                    </a:lnTo>
                    <a:lnTo>
                      <a:pt x="20" y="5"/>
                    </a:lnTo>
                    <a:lnTo>
                      <a:pt x="24" y="8"/>
                    </a:lnTo>
                    <a:lnTo>
                      <a:pt x="25" y="9"/>
                    </a:lnTo>
                    <a:lnTo>
                      <a:pt x="24" y="11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76" name="Freeform 539">
                <a:extLst>
                  <a:ext uri="{FF2B5EF4-FFF2-40B4-BE49-F238E27FC236}">
                    <a16:creationId xmlns:a16="http://schemas.microsoft.com/office/drawing/2014/main" id="{170EC9C0-5D1F-4F38-9106-FB2A4FA4B6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5" y="2066"/>
                <a:ext cx="3" cy="1"/>
              </a:xfrm>
              <a:custGeom>
                <a:avLst/>
                <a:gdLst>
                  <a:gd name="T0" fmla="*/ 1 w 13"/>
                  <a:gd name="T1" fmla="*/ 0 h 8"/>
                  <a:gd name="T2" fmla="*/ 0 w 13"/>
                  <a:gd name="T3" fmla="*/ 0 h 8"/>
                  <a:gd name="T4" fmla="*/ 0 w 13"/>
                  <a:gd name="T5" fmla="*/ 0 h 8"/>
                  <a:gd name="T6" fmla="*/ 0 w 13"/>
                  <a:gd name="T7" fmla="*/ 0 h 8"/>
                  <a:gd name="T8" fmla="*/ 0 w 13"/>
                  <a:gd name="T9" fmla="*/ 0 h 8"/>
                  <a:gd name="T10" fmla="*/ 0 w 13"/>
                  <a:gd name="T11" fmla="*/ 0 h 8"/>
                  <a:gd name="T12" fmla="*/ 0 w 13"/>
                  <a:gd name="T13" fmla="*/ 0 h 8"/>
                  <a:gd name="T14" fmla="*/ 0 w 13"/>
                  <a:gd name="T15" fmla="*/ 0 h 8"/>
                  <a:gd name="T16" fmla="*/ 0 w 13"/>
                  <a:gd name="T17" fmla="*/ 0 h 8"/>
                  <a:gd name="T18" fmla="*/ 1 w 13"/>
                  <a:gd name="T19" fmla="*/ 0 h 8"/>
                  <a:gd name="T20" fmla="*/ 1 w 13"/>
                  <a:gd name="T21" fmla="*/ 0 h 8"/>
                  <a:gd name="T22" fmla="*/ 1 w 13"/>
                  <a:gd name="T23" fmla="*/ 0 h 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" h="8">
                    <a:moveTo>
                      <a:pt x="12" y="8"/>
                    </a:moveTo>
                    <a:lnTo>
                      <a:pt x="9" y="4"/>
                    </a:lnTo>
                    <a:lnTo>
                      <a:pt x="6" y="2"/>
                    </a:lnTo>
                    <a:lnTo>
                      <a:pt x="3" y="1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" y="1"/>
                    </a:lnTo>
                    <a:lnTo>
                      <a:pt x="6" y="2"/>
                    </a:lnTo>
                    <a:lnTo>
                      <a:pt x="9" y="3"/>
                    </a:lnTo>
                    <a:lnTo>
                      <a:pt x="11" y="6"/>
                    </a:lnTo>
                    <a:lnTo>
                      <a:pt x="13" y="7"/>
                    </a:lnTo>
                    <a:lnTo>
                      <a:pt x="12" y="8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77" name="Freeform 540">
                <a:extLst>
                  <a:ext uri="{FF2B5EF4-FFF2-40B4-BE49-F238E27FC236}">
                    <a16:creationId xmlns:a16="http://schemas.microsoft.com/office/drawing/2014/main" id="{F0C09520-AA48-4053-9B9A-7524C3CC2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9" y="2062"/>
                <a:ext cx="1" cy="8"/>
              </a:xfrm>
              <a:custGeom>
                <a:avLst/>
                <a:gdLst>
                  <a:gd name="T0" fmla="*/ 0 w 5"/>
                  <a:gd name="T1" fmla="*/ 2 h 40"/>
                  <a:gd name="T2" fmla="*/ 0 w 5"/>
                  <a:gd name="T3" fmla="*/ 1 h 40"/>
                  <a:gd name="T4" fmla="*/ 0 w 5"/>
                  <a:gd name="T5" fmla="*/ 1 h 40"/>
                  <a:gd name="T6" fmla="*/ 0 w 5"/>
                  <a:gd name="T7" fmla="*/ 0 h 40"/>
                  <a:gd name="T8" fmla="*/ 0 w 5"/>
                  <a:gd name="T9" fmla="*/ 0 h 40"/>
                  <a:gd name="T10" fmla="*/ 0 w 5"/>
                  <a:gd name="T11" fmla="*/ 0 h 40"/>
                  <a:gd name="T12" fmla="*/ 0 w 5"/>
                  <a:gd name="T13" fmla="*/ 1 h 40"/>
                  <a:gd name="T14" fmla="*/ 0 w 5"/>
                  <a:gd name="T15" fmla="*/ 1 h 40"/>
                  <a:gd name="T16" fmla="*/ 0 w 5"/>
                  <a:gd name="T17" fmla="*/ 1 h 40"/>
                  <a:gd name="T18" fmla="*/ 0 w 5"/>
                  <a:gd name="T19" fmla="*/ 2 h 40"/>
                  <a:gd name="T20" fmla="*/ 0 w 5"/>
                  <a:gd name="T21" fmla="*/ 2 h 40"/>
                  <a:gd name="T22" fmla="*/ 0 w 5"/>
                  <a:gd name="T23" fmla="*/ 2 h 40"/>
                  <a:gd name="T24" fmla="*/ 0 w 5"/>
                  <a:gd name="T25" fmla="*/ 2 h 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" h="40">
                    <a:moveTo>
                      <a:pt x="0" y="39"/>
                    </a:moveTo>
                    <a:lnTo>
                      <a:pt x="2" y="31"/>
                    </a:lnTo>
                    <a:lnTo>
                      <a:pt x="3" y="23"/>
                    </a:lnTo>
                    <a:lnTo>
                      <a:pt x="3" y="12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4" y="15"/>
                    </a:lnTo>
                    <a:lnTo>
                      <a:pt x="5" y="22"/>
                    </a:lnTo>
                    <a:lnTo>
                      <a:pt x="4" y="33"/>
                    </a:lnTo>
                    <a:lnTo>
                      <a:pt x="3" y="39"/>
                    </a:lnTo>
                    <a:lnTo>
                      <a:pt x="1" y="40"/>
                    </a:lnTo>
                    <a:lnTo>
                      <a:pt x="0" y="39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78" name="Freeform 541">
                <a:extLst>
                  <a:ext uri="{FF2B5EF4-FFF2-40B4-BE49-F238E27FC236}">
                    <a16:creationId xmlns:a16="http://schemas.microsoft.com/office/drawing/2014/main" id="{3452E4E4-DD77-43C8-BCEB-415130872F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1" y="2069"/>
                <a:ext cx="2" cy="11"/>
              </a:xfrm>
              <a:custGeom>
                <a:avLst/>
                <a:gdLst>
                  <a:gd name="T0" fmla="*/ 0 w 8"/>
                  <a:gd name="T1" fmla="*/ 2 h 54"/>
                  <a:gd name="T2" fmla="*/ 0 w 8"/>
                  <a:gd name="T3" fmla="*/ 2 h 54"/>
                  <a:gd name="T4" fmla="*/ 0 w 8"/>
                  <a:gd name="T5" fmla="*/ 1 h 54"/>
                  <a:gd name="T6" fmla="*/ 0 w 8"/>
                  <a:gd name="T7" fmla="*/ 0 h 54"/>
                  <a:gd name="T8" fmla="*/ 1 w 8"/>
                  <a:gd name="T9" fmla="*/ 0 h 54"/>
                  <a:gd name="T10" fmla="*/ 1 w 8"/>
                  <a:gd name="T11" fmla="*/ 0 h 54"/>
                  <a:gd name="T12" fmla="*/ 1 w 8"/>
                  <a:gd name="T13" fmla="*/ 0 h 54"/>
                  <a:gd name="T14" fmla="*/ 1 w 8"/>
                  <a:gd name="T15" fmla="*/ 0 h 54"/>
                  <a:gd name="T16" fmla="*/ 1 w 8"/>
                  <a:gd name="T17" fmla="*/ 1 h 54"/>
                  <a:gd name="T18" fmla="*/ 1 w 8"/>
                  <a:gd name="T19" fmla="*/ 1 h 54"/>
                  <a:gd name="T20" fmla="*/ 1 w 8"/>
                  <a:gd name="T21" fmla="*/ 1 h 54"/>
                  <a:gd name="T22" fmla="*/ 0 w 8"/>
                  <a:gd name="T23" fmla="*/ 1 h 54"/>
                  <a:gd name="T24" fmla="*/ 0 w 8"/>
                  <a:gd name="T25" fmla="*/ 2 h 54"/>
                  <a:gd name="T26" fmla="*/ 0 w 8"/>
                  <a:gd name="T27" fmla="*/ 2 h 54"/>
                  <a:gd name="T28" fmla="*/ 0 w 8"/>
                  <a:gd name="T29" fmla="*/ 2 h 54"/>
                  <a:gd name="T30" fmla="*/ 0 w 8"/>
                  <a:gd name="T31" fmla="*/ 2 h 54"/>
                  <a:gd name="T32" fmla="*/ 0 w 8"/>
                  <a:gd name="T33" fmla="*/ 2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" h="54">
                    <a:moveTo>
                      <a:pt x="0" y="50"/>
                    </a:moveTo>
                    <a:lnTo>
                      <a:pt x="2" y="42"/>
                    </a:lnTo>
                    <a:lnTo>
                      <a:pt x="4" y="31"/>
                    </a:lnTo>
                    <a:lnTo>
                      <a:pt x="5" y="11"/>
                    </a:lnTo>
                    <a:lnTo>
                      <a:pt x="6" y="3"/>
                    </a:lnTo>
                    <a:lnTo>
                      <a:pt x="7" y="2"/>
                    </a:lnTo>
                    <a:lnTo>
                      <a:pt x="8" y="0"/>
                    </a:lnTo>
                    <a:lnTo>
                      <a:pt x="7" y="7"/>
                    </a:lnTo>
                    <a:lnTo>
                      <a:pt x="6" y="13"/>
                    </a:lnTo>
                    <a:lnTo>
                      <a:pt x="7" y="20"/>
                    </a:lnTo>
                    <a:lnTo>
                      <a:pt x="6" y="30"/>
                    </a:lnTo>
                    <a:lnTo>
                      <a:pt x="5" y="36"/>
                    </a:lnTo>
                    <a:lnTo>
                      <a:pt x="4" y="50"/>
                    </a:lnTo>
                    <a:lnTo>
                      <a:pt x="2" y="53"/>
                    </a:lnTo>
                    <a:lnTo>
                      <a:pt x="1" y="54"/>
                    </a:lnTo>
                    <a:lnTo>
                      <a:pt x="1" y="52"/>
                    </a:lnTo>
                    <a:lnTo>
                      <a:pt x="0" y="5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79" name="Freeform 542">
                <a:extLst>
                  <a:ext uri="{FF2B5EF4-FFF2-40B4-BE49-F238E27FC236}">
                    <a16:creationId xmlns:a16="http://schemas.microsoft.com/office/drawing/2014/main" id="{2583014F-DFC8-46D3-9984-945BEBFCB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8" y="2079"/>
                <a:ext cx="38" cy="19"/>
              </a:xfrm>
              <a:custGeom>
                <a:avLst/>
                <a:gdLst>
                  <a:gd name="T0" fmla="*/ 1 w 190"/>
                  <a:gd name="T1" fmla="*/ 2 h 96"/>
                  <a:gd name="T2" fmla="*/ 1 w 190"/>
                  <a:gd name="T3" fmla="*/ 2 h 96"/>
                  <a:gd name="T4" fmla="*/ 1 w 190"/>
                  <a:gd name="T5" fmla="*/ 2 h 96"/>
                  <a:gd name="T6" fmla="*/ 1 w 190"/>
                  <a:gd name="T7" fmla="*/ 2 h 96"/>
                  <a:gd name="T8" fmla="*/ 1 w 190"/>
                  <a:gd name="T9" fmla="*/ 3 h 96"/>
                  <a:gd name="T10" fmla="*/ 2 w 190"/>
                  <a:gd name="T11" fmla="*/ 3 h 96"/>
                  <a:gd name="T12" fmla="*/ 2 w 190"/>
                  <a:gd name="T13" fmla="*/ 3 h 96"/>
                  <a:gd name="T14" fmla="*/ 2 w 190"/>
                  <a:gd name="T15" fmla="*/ 3 h 96"/>
                  <a:gd name="T16" fmla="*/ 3 w 190"/>
                  <a:gd name="T17" fmla="*/ 3 h 96"/>
                  <a:gd name="T18" fmla="*/ 3 w 190"/>
                  <a:gd name="T19" fmla="*/ 4 h 96"/>
                  <a:gd name="T20" fmla="*/ 3 w 190"/>
                  <a:gd name="T21" fmla="*/ 4 h 96"/>
                  <a:gd name="T22" fmla="*/ 3 w 190"/>
                  <a:gd name="T23" fmla="*/ 3 h 96"/>
                  <a:gd name="T24" fmla="*/ 4 w 190"/>
                  <a:gd name="T25" fmla="*/ 3 h 96"/>
                  <a:gd name="T26" fmla="*/ 5 w 190"/>
                  <a:gd name="T27" fmla="*/ 4 h 96"/>
                  <a:gd name="T28" fmla="*/ 5 w 190"/>
                  <a:gd name="T29" fmla="*/ 4 h 96"/>
                  <a:gd name="T30" fmla="*/ 6 w 190"/>
                  <a:gd name="T31" fmla="*/ 3 h 96"/>
                  <a:gd name="T32" fmla="*/ 7 w 190"/>
                  <a:gd name="T33" fmla="*/ 3 h 96"/>
                  <a:gd name="T34" fmla="*/ 7 w 190"/>
                  <a:gd name="T35" fmla="*/ 2 h 96"/>
                  <a:gd name="T36" fmla="*/ 7 w 190"/>
                  <a:gd name="T37" fmla="*/ 2 h 96"/>
                  <a:gd name="T38" fmla="*/ 6 w 190"/>
                  <a:gd name="T39" fmla="*/ 2 h 96"/>
                  <a:gd name="T40" fmla="*/ 6 w 190"/>
                  <a:gd name="T41" fmla="*/ 2 h 96"/>
                  <a:gd name="T42" fmla="*/ 6 w 190"/>
                  <a:gd name="T43" fmla="*/ 1 h 96"/>
                  <a:gd name="T44" fmla="*/ 6 w 190"/>
                  <a:gd name="T45" fmla="*/ 1 h 96"/>
                  <a:gd name="T46" fmla="*/ 5 w 190"/>
                  <a:gd name="T47" fmla="*/ 1 h 96"/>
                  <a:gd name="T48" fmla="*/ 5 w 190"/>
                  <a:gd name="T49" fmla="*/ 1 h 96"/>
                  <a:gd name="T50" fmla="*/ 6 w 190"/>
                  <a:gd name="T51" fmla="*/ 1 h 96"/>
                  <a:gd name="T52" fmla="*/ 5 w 190"/>
                  <a:gd name="T53" fmla="*/ 0 h 96"/>
                  <a:gd name="T54" fmla="*/ 4 w 190"/>
                  <a:gd name="T55" fmla="*/ 1 h 96"/>
                  <a:gd name="T56" fmla="*/ 4 w 190"/>
                  <a:gd name="T57" fmla="*/ 1 h 96"/>
                  <a:gd name="T58" fmla="*/ 4 w 190"/>
                  <a:gd name="T59" fmla="*/ 0 h 96"/>
                  <a:gd name="T60" fmla="*/ 4 w 190"/>
                  <a:gd name="T61" fmla="*/ 0 h 96"/>
                  <a:gd name="T62" fmla="*/ 3 w 190"/>
                  <a:gd name="T63" fmla="*/ 0 h 96"/>
                  <a:gd name="T64" fmla="*/ 2 w 190"/>
                  <a:gd name="T65" fmla="*/ 0 h 96"/>
                  <a:gd name="T66" fmla="*/ 2 w 190"/>
                  <a:gd name="T67" fmla="*/ 0 h 96"/>
                  <a:gd name="T68" fmla="*/ 2 w 190"/>
                  <a:gd name="T69" fmla="*/ 0 h 96"/>
                  <a:gd name="T70" fmla="*/ 2 w 190"/>
                  <a:gd name="T71" fmla="*/ 0 h 96"/>
                  <a:gd name="T72" fmla="*/ 1 w 190"/>
                  <a:gd name="T73" fmla="*/ 1 h 96"/>
                  <a:gd name="T74" fmla="*/ 1 w 190"/>
                  <a:gd name="T75" fmla="*/ 1 h 96"/>
                  <a:gd name="T76" fmla="*/ 0 w 190"/>
                  <a:gd name="T77" fmla="*/ 1 h 96"/>
                  <a:gd name="T78" fmla="*/ 0 w 190"/>
                  <a:gd name="T79" fmla="*/ 1 h 9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90" h="96">
                    <a:moveTo>
                      <a:pt x="10" y="36"/>
                    </a:moveTo>
                    <a:lnTo>
                      <a:pt x="23" y="38"/>
                    </a:lnTo>
                    <a:lnTo>
                      <a:pt x="20" y="42"/>
                    </a:lnTo>
                    <a:lnTo>
                      <a:pt x="13" y="50"/>
                    </a:lnTo>
                    <a:lnTo>
                      <a:pt x="13" y="55"/>
                    </a:lnTo>
                    <a:lnTo>
                      <a:pt x="16" y="56"/>
                    </a:lnTo>
                    <a:lnTo>
                      <a:pt x="25" y="58"/>
                    </a:lnTo>
                    <a:lnTo>
                      <a:pt x="30" y="54"/>
                    </a:lnTo>
                    <a:lnTo>
                      <a:pt x="33" y="54"/>
                    </a:lnTo>
                    <a:lnTo>
                      <a:pt x="32" y="64"/>
                    </a:lnTo>
                    <a:lnTo>
                      <a:pt x="32" y="68"/>
                    </a:lnTo>
                    <a:lnTo>
                      <a:pt x="39" y="77"/>
                    </a:lnTo>
                    <a:lnTo>
                      <a:pt x="41" y="77"/>
                    </a:lnTo>
                    <a:lnTo>
                      <a:pt x="46" y="76"/>
                    </a:lnTo>
                    <a:lnTo>
                      <a:pt x="57" y="71"/>
                    </a:lnTo>
                    <a:lnTo>
                      <a:pt x="61" y="73"/>
                    </a:lnTo>
                    <a:lnTo>
                      <a:pt x="63" y="80"/>
                    </a:lnTo>
                    <a:lnTo>
                      <a:pt x="66" y="85"/>
                    </a:lnTo>
                    <a:lnTo>
                      <a:pt x="73" y="88"/>
                    </a:lnTo>
                    <a:lnTo>
                      <a:pt x="75" y="89"/>
                    </a:lnTo>
                    <a:lnTo>
                      <a:pt x="82" y="92"/>
                    </a:lnTo>
                    <a:lnTo>
                      <a:pt x="86" y="92"/>
                    </a:lnTo>
                    <a:lnTo>
                      <a:pt x="83" y="84"/>
                    </a:lnTo>
                    <a:lnTo>
                      <a:pt x="83" y="81"/>
                    </a:lnTo>
                    <a:lnTo>
                      <a:pt x="90" y="80"/>
                    </a:lnTo>
                    <a:lnTo>
                      <a:pt x="99" y="84"/>
                    </a:lnTo>
                    <a:lnTo>
                      <a:pt x="109" y="92"/>
                    </a:lnTo>
                    <a:lnTo>
                      <a:pt x="118" y="96"/>
                    </a:lnTo>
                    <a:lnTo>
                      <a:pt x="131" y="96"/>
                    </a:lnTo>
                    <a:lnTo>
                      <a:pt x="135" y="95"/>
                    </a:lnTo>
                    <a:lnTo>
                      <a:pt x="135" y="90"/>
                    </a:lnTo>
                    <a:lnTo>
                      <a:pt x="146" y="86"/>
                    </a:lnTo>
                    <a:lnTo>
                      <a:pt x="157" y="86"/>
                    </a:lnTo>
                    <a:lnTo>
                      <a:pt x="176" y="78"/>
                    </a:lnTo>
                    <a:lnTo>
                      <a:pt x="190" y="69"/>
                    </a:lnTo>
                    <a:lnTo>
                      <a:pt x="182" y="61"/>
                    </a:lnTo>
                    <a:lnTo>
                      <a:pt x="177" y="56"/>
                    </a:lnTo>
                    <a:lnTo>
                      <a:pt x="167" y="47"/>
                    </a:lnTo>
                    <a:lnTo>
                      <a:pt x="158" y="44"/>
                    </a:lnTo>
                    <a:lnTo>
                      <a:pt x="150" y="41"/>
                    </a:lnTo>
                    <a:lnTo>
                      <a:pt x="151" y="39"/>
                    </a:lnTo>
                    <a:lnTo>
                      <a:pt x="151" y="38"/>
                    </a:lnTo>
                    <a:lnTo>
                      <a:pt x="155" y="36"/>
                    </a:lnTo>
                    <a:lnTo>
                      <a:pt x="152" y="33"/>
                    </a:lnTo>
                    <a:lnTo>
                      <a:pt x="146" y="31"/>
                    </a:lnTo>
                    <a:lnTo>
                      <a:pt x="138" y="29"/>
                    </a:lnTo>
                    <a:lnTo>
                      <a:pt x="131" y="27"/>
                    </a:lnTo>
                    <a:lnTo>
                      <a:pt x="126" y="27"/>
                    </a:lnTo>
                    <a:lnTo>
                      <a:pt x="124" y="25"/>
                    </a:lnTo>
                    <a:lnTo>
                      <a:pt x="125" y="22"/>
                    </a:lnTo>
                    <a:lnTo>
                      <a:pt x="131" y="18"/>
                    </a:lnTo>
                    <a:lnTo>
                      <a:pt x="139" y="16"/>
                    </a:lnTo>
                    <a:lnTo>
                      <a:pt x="133" y="12"/>
                    </a:lnTo>
                    <a:lnTo>
                      <a:pt x="126" y="11"/>
                    </a:lnTo>
                    <a:lnTo>
                      <a:pt x="120" y="11"/>
                    </a:lnTo>
                    <a:lnTo>
                      <a:pt x="112" y="14"/>
                    </a:lnTo>
                    <a:lnTo>
                      <a:pt x="106" y="14"/>
                    </a:lnTo>
                    <a:lnTo>
                      <a:pt x="97" y="14"/>
                    </a:lnTo>
                    <a:lnTo>
                      <a:pt x="93" y="11"/>
                    </a:lnTo>
                    <a:lnTo>
                      <a:pt x="104" y="4"/>
                    </a:lnTo>
                    <a:lnTo>
                      <a:pt x="101" y="0"/>
                    </a:lnTo>
                    <a:lnTo>
                      <a:pt x="93" y="1"/>
                    </a:lnTo>
                    <a:lnTo>
                      <a:pt x="84" y="5"/>
                    </a:lnTo>
                    <a:lnTo>
                      <a:pt x="75" y="8"/>
                    </a:lnTo>
                    <a:lnTo>
                      <a:pt x="72" y="9"/>
                    </a:lnTo>
                    <a:lnTo>
                      <a:pt x="62" y="12"/>
                    </a:lnTo>
                    <a:lnTo>
                      <a:pt x="53" y="14"/>
                    </a:lnTo>
                    <a:lnTo>
                      <a:pt x="58" y="10"/>
                    </a:lnTo>
                    <a:lnTo>
                      <a:pt x="61" y="7"/>
                    </a:lnTo>
                    <a:lnTo>
                      <a:pt x="61" y="3"/>
                    </a:lnTo>
                    <a:lnTo>
                      <a:pt x="51" y="4"/>
                    </a:lnTo>
                    <a:lnTo>
                      <a:pt x="42" y="10"/>
                    </a:lnTo>
                    <a:lnTo>
                      <a:pt x="31" y="19"/>
                    </a:lnTo>
                    <a:lnTo>
                      <a:pt x="24" y="31"/>
                    </a:lnTo>
                    <a:lnTo>
                      <a:pt x="17" y="30"/>
                    </a:lnTo>
                    <a:lnTo>
                      <a:pt x="13" y="28"/>
                    </a:lnTo>
                    <a:lnTo>
                      <a:pt x="7" y="28"/>
                    </a:lnTo>
                    <a:lnTo>
                      <a:pt x="3" y="30"/>
                    </a:lnTo>
                    <a:lnTo>
                      <a:pt x="0" y="34"/>
                    </a:lnTo>
                    <a:lnTo>
                      <a:pt x="3" y="35"/>
                    </a:lnTo>
                    <a:lnTo>
                      <a:pt x="10" y="36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80" name="Freeform 543">
                <a:extLst>
                  <a:ext uri="{FF2B5EF4-FFF2-40B4-BE49-F238E27FC236}">
                    <a16:creationId xmlns:a16="http://schemas.microsoft.com/office/drawing/2014/main" id="{794AC83F-731D-4FFF-B09E-F4EC1825EF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1" y="2079"/>
                <a:ext cx="30" cy="19"/>
              </a:xfrm>
              <a:custGeom>
                <a:avLst/>
                <a:gdLst>
                  <a:gd name="T0" fmla="*/ 0 w 148"/>
                  <a:gd name="T1" fmla="*/ 0 h 95"/>
                  <a:gd name="T2" fmla="*/ 1 w 148"/>
                  <a:gd name="T3" fmla="*/ 1 h 95"/>
                  <a:gd name="T4" fmla="*/ 2 w 148"/>
                  <a:gd name="T5" fmla="*/ 1 h 95"/>
                  <a:gd name="T6" fmla="*/ 3 w 148"/>
                  <a:gd name="T7" fmla="*/ 2 h 95"/>
                  <a:gd name="T8" fmla="*/ 4 w 148"/>
                  <a:gd name="T9" fmla="*/ 2 h 95"/>
                  <a:gd name="T10" fmla="*/ 4 w 148"/>
                  <a:gd name="T11" fmla="*/ 3 h 95"/>
                  <a:gd name="T12" fmla="*/ 5 w 148"/>
                  <a:gd name="T13" fmla="*/ 3 h 95"/>
                  <a:gd name="T14" fmla="*/ 5 w 148"/>
                  <a:gd name="T15" fmla="*/ 4 h 95"/>
                  <a:gd name="T16" fmla="*/ 6 w 148"/>
                  <a:gd name="T17" fmla="*/ 4 h 95"/>
                  <a:gd name="T18" fmla="*/ 6 w 148"/>
                  <a:gd name="T19" fmla="*/ 4 h 95"/>
                  <a:gd name="T20" fmla="*/ 5 w 148"/>
                  <a:gd name="T21" fmla="*/ 3 h 95"/>
                  <a:gd name="T22" fmla="*/ 4 w 148"/>
                  <a:gd name="T23" fmla="*/ 3 h 95"/>
                  <a:gd name="T24" fmla="*/ 3 w 148"/>
                  <a:gd name="T25" fmla="*/ 2 h 95"/>
                  <a:gd name="T26" fmla="*/ 3 w 148"/>
                  <a:gd name="T27" fmla="*/ 2 h 95"/>
                  <a:gd name="T28" fmla="*/ 1 w 148"/>
                  <a:gd name="T29" fmla="*/ 1 h 95"/>
                  <a:gd name="T30" fmla="*/ 1 w 148"/>
                  <a:gd name="T31" fmla="*/ 0 h 95"/>
                  <a:gd name="T32" fmla="*/ 0 w 148"/>
                  <a:gd name="T33" fmla="*/ 0 h 95"/>
                  <a:gd name="T34" fmla="*/ 0 w 148"/>
                  <a:gd name="T35" fmla="*/ 0 h 95"/>
                  <a:gd name="T36" fmla="*/ 0 w 148"/>
                  <a:gd name="T37" fmla="*/ 0 h 95"/>
                  <a:gd name="T38" fmla="*/ 0 w 148"/>
                  <a:gd name="T39" fmla="*/ 0 h 9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48" h="95">
                    <a:moveTo>
                      <a:pt x="0" y="4"/>
                    </a:moveTo>
                    <a:lnTo>
                      <a:pt x="16" y="13"/>
                    </a:lnTo>
                    <a:lnTo>
                      <a:pt x="44" y="32"/>
                    </a:lnTo>
                    <a:lnTo>
                      <a:pt x="84" y="57"/>
                    </a:lnTo>
                    <a:lnTo>
                      <a:pt x="92" y="62"/>
                    </a:lnTo>
                    <a:lnTo>
                      <a:pt x="102" y="69"/>
                    </a:lnTo>
                    <a:lnTo>
                      <a:pt x="113" y="76"/>
                    </a:lnTo>
                    <a:lnTo>
                      <a:pt x="134" y="88"/>
                    </a:lnTo>
                    <a:lnTo>
                      <a:pt x="144" y="93"/>
                    </a:lnTo>
                    <a:lnTo>
                      <a:pt x="148" y="95"/>
                    </a:lnTo>
                    <a:lnTo>
                      <a:pt x="125" y="81"/>
                    </a:lnTo>
                    <a:lnTo>
                      <a:pt x="108" y="70"/>
                    </a:lnTo>
                    <a:lnTo>
                      <a:pt x="85" y="55"/>
                    </a:lnTo>
                    <a:lnTo>
                      <a:pt x="62" y="39"/>
                    </a:lnTo>
                    <a:lnTo>
                      <a:pt x="36" y="22"/>
                    </a:lnTo>
                    <a:lnTo>
                      <a:pt x="18" y="11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81" name="Freeform 544">
                <a:extLst>
                  <a:ext uri="{FF2B5EF4-FFF2-40B4-BE49-F238E27FC236}">
                    <a16:creationId xmlns:a16="http://schemas.microsoft.com/office/drawing/2014/main" id="{52EECD41-ADF0-4354-92DB-CC2791C67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2086"/>
                <a:ext cx="1" cy="5"/>
              </a:xfrm>
              <a:custGeom>
                <a:avLst/>
                <a:gdLst>
                  <a:gd name="T0" fmla="*/ 0 w 7"/>
                  <a:gd name="T1" fmla="*/ 0 h 27"/>
                  <a:gd name="T2" fmla="*/ 0 w 7"/>
                  <a:gd name="T3" fmla="*/ 0 h 27"/>
                  <a:gd name="T4" fmla="*/ 0 w 7"/>
                  <a:gd name="T5" fmla="*/ 1 h 27"/>
                  <a:gd name="T6" fmla="*/ 0 w 7"/>
                  <a:gd name="T7" fmla="*/ 1 h 27"/>
                  <a:gd name="T8" fmla="*/ 0 w 7"/>
                  <a:gd name="T9" fmla="*/ 1 h 27"/>
                  <a:gd name="T10" fmla="*/ 0 w 7"/>
                  <a:gd name="T11" fmla="*/ 1 h 27"/>
                  <a:gd name="T12" fmla="*/ 0 w 7"/>
                  <a:gd name="T13" fmla="*/ 0 h 27"/>
                  <a:gd name="T14" fmla="*/ 0 w 7"/>
                  <a:gd name="T15" fmla="*/ 0 h 27"/>
                  <a:gd name="T16" fmla="*/ 0 w 7"/>
                  <a:gd name="T17" fmla="*/ 0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27">
                    <a:moveTo>
                      <a:pt x="0" y="0"/>
                    </a:moveTo>
                    <a:lnTo>
                      <a:pt x="4" y="8"/>
                    </a:lnTo>
                    <a:lnTo>
                      <a:pt x="7" y="15"/>
                    </a:lnTo>
                    <a:lnTo>
                      <a:pt x="4" y="22"/>
                    </a:lnTo>
                    <a:lnTo>
                      <a:pt x="4" y="27"/>
                    </a:lnTo>
                    <a:lnTo>
                      <a:pt x="7" y="14"/>
                    </a:lnTo>
                    <a:lnTo>
                      <a:pt x="4" y="5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82" name="Freeform 545">
                <a:extLst>
                  <a:ext uri="{FF2B5EF4-FFF2-40B4-BE49-F238E27FC236}">
                    <a16:creationId xmlns:a16="http://schemas.microsoft.com/office/drawing/2014/main" id="{98A52130-B6B0-4CE4-868F-B29D007D13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0" y="2088"/>
                <a:ext cx="3" cy="6"/>
              </a:xfrm>
              <a:custGeom>
                <a:avLst/>
                <a:gdLst>
                  <a:gd name="T0" fmla="*/ 0 w 12"/>
                  <a:gd name="T1" fmla="*/ 0 h 28"/>
                  <a:gd name="T2" fmla="*/ 0 w 12"/>
                  <a:gd name="T3" fmla="*/ 0 h 28"/>
                  <a:gd name="T4" fmla="*/ 1 w 12"/>
                  <a:gd name="T5" fmla="*/ 0 h 28"/>
                  <a:gd name="T6" fmla="*/ 1 w 12"/>
                  <a:gd name="T7" fmla="*/ 1 h 28"/>
                  <a:gd name="T8" fmla="*/ 1 w 12"/>
                  <a:gd name="T9" fmla="*/ 1 h 28"/>
                  <a:gd name="T10" fmla="*/ 1 w 12"/>
                  <a:gd name="T11" fmla="*/ 1 h 28"/>
                  <a:gd name="T12" fmla="*/ 1 w 12"/>
                  <a:gd name="T13" fmla="*/ 1 h 28"/>
                  <a:gd name="T14" fmla="*/ 1 w 12"/>
                  <a:gd name="T15" fmla="*/ 1 h 28"/>
                  <a:gd name="T16" fmla="*/ 1 w 12"/>
                  <a:gd name="T17" fmla="*/ 0 h 28"/>
                  <a:gd name="T18" fmla="*/ 1 w 12"/>
                  <a:gd name="T19" fmla="*/ 0 h 28"/>
                  <a:gd name="T20" fmla="*/ 1 w 12"/>
                  <a:gd name="T21" fmla="*/ 0 h 28"/>
                  <a:gd name="T22" fmla="*/ 0 w 12"/>
                  <a:gd name="T23" fmla="*/ 0 h 28"/>
                  <a:gd name="T24" fmla="*/ 0 w 12"/>
                  <a:gd name="T25" fmla="*/ 0 h 28"/>
                  <a:gd name="T26" fmla="*/ 0 w 12"/>
                  <a:gd name="T27" fmla="*/ 0 h 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2" h="28">
                    <a:moveTo>
                      <a:pt x="0" y="0"/>
                    </a:moveTo>
                    <a:lnTo>
                      <a:pt x="5" y="6"/>
                    </a:lnTo>
                    <a:lnTo>
                      <a:pt x="7" y="11"/>
                    </a:lnTo>
                    <a:lnTo>
                      <a:pt x="8" y="18"/>
                    </a:lnTo>
                    <a:lnTo>
                      <a:pt x="11" y="26"/>
                    </a:lnTo>
                    <a:lnTo>
                      <a:pt x="12" y="28"/>
                    </a:lnTo>
                    <a:lnTo>
                      <a:pt x="12" y="22"/>
                    </a:lnTo>
                    <a:lnTo>
                      <a:pt x="11" y="18"/>
                    </a:lnTo>
                    <a:lnTo>
                      <a:pt x="8" y="9"/>
                    </a:lnTo>
                    <a:lnTo>
                      <a:pt x="7" y="7"/>
                    </a:lnTo>
                    <a:lnTo>
                      <a:pt x="6" y="5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83" name="Freeform 546">
                <a:extLst>
                  <a:ext uri="{FF2B5EF4-FFF2-40B4-BE49-F238E27FC236}">
                    <a16:creationId xmlns:a16="http://schemas.microsoft.com/office/drawing/2014/main" id="{8759B4B8-7971-4D54-B782-8ED58EE5BE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0" y="2092"/>
                <a:ext cx="2" cy="3"/>
              </a:xfrm>
              <a:custGeom>
                <a:avLst/>
                <a:gdLst>
                  <a:gd name="T0" fmla="*/ 0 w 10"/>
                  <a:gd name="T1" fmla="*/ 0 h 16"/>
                  <a:gd name="T2" fmla="*/ 0 w 10"/>
                  <a:gd name="T3" fmla="*/ 0 h 16"/>
                  <a:gd name="T4" fmla="*/ 0 w 10"/>
                  <a:gd name="T5" fmla="*/ 0 h 16"/>
                  <a:gd name="T6" fmla="*/ 0 w 10"/>
                  <a:gd name="T7" fmla="*/ 0 h 16"/>
                  <a:gd name="T8" fmla="*/ 0 w 10"/>
                  <a:gd name="T9" fmla="*/ 1 h 16"/>
                  <a:gd name="T10" fmla="*/ 0 w 10"/>
                  <a:gd name="T11" fmla="*/ 1 h 16"/>
                  <a:gd name="T12" fmla="*/ 0 w 10"/>
                  <a:gd name="T13" fmla="*/ 0 h 16"/>
                  <a:gd name="T14" fmla="*/ 0 w 10"/>
                  <a:gd name="T15" fmla="*/ 0 h 16"/>
                  <a:gd name="T16" fmla="*/ 0 w 10"/>
                  <a:gd name="T17" fmla="*/ 0 h 16"/>
                  <a:gd name="T18" fmla="*/ 0 w 10"/>
                  <a:gd name="T19" fmla="*/ 0 h 16"/>
                  <a:gd name="T20" fmla="*/ 0 w 10"/>
                  <a:gd name="T21" fmla="*/ 0 h 16"/>
                  <a:gd name="T22" fmla="*/ 0 w 10"/>
                  <a:gd name="T23" fmla="*/ 0 h 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" h="16">
                    <a:moveTo>
                      <a:pt x="0" y="1"/>
                    </a:moveTo>
                    <a:lnTo>
                      <a:pt x="5" y="5"/>
                    </a:lnTo>
                    <a:lnTo>
                      <a:pt x="7" y="8"/>
                    </a:lnTo>
                    <a:lnTo>
                      <a:pt x="8" y="13"/>
                    </a:lnTo>
                    <a:lnTo>
                      <a:pt x="8" y="16"/>
                    </a:lnTo>
                    <a:lnTo>
                      <a:pt x="10" y="14"/>
                    </a:lnTo>
                    <a:lnTo>
                      <a:pt x="8" y="11"/>
                    </a:lnTo>
                    <a:lnTo>
                      <a:pt x="7" y="7"/>
                    </a:lnTo>
                    <a:lnTo>
                      <a:pt x="6" y="5"/>
                    </a:lnTo>
                    <a:lnTo>
                      <a:pt x="4" y="3"/>
                    </a:lnTo>
                    <a:lnTo>
                      <a:pt x="3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84" name="Freeform 547">
                <a:extLst>
                  <a:ext uri="{FF2B5EF4-FFF2-40B4-BE49-F238E27FC236}">
                    <a16:creationId xmlns:a16="http://schemas.microsoft.com/office/drawing/2014/main" id="{34F31274-D472-4D96-A7F4-F36C5FEA5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8" y="2089"/>
                <a:ext cx="8" cy="2"/>
              </a:xfrm>
              <a:custGeom>
                <a:avLst/>
                <a:gdLst>
                  <a:gd name="T0" fmla="*/ 0 w 41"/>
                  <a:gd name="T1" fmla="*/ 1 h 7"/>
                  <a:gd name="T2" fmla="*/ 0 w 41"/>
                  <a:gd name="T3" fmla="*/ 0 h 7"/>
                  <a:gd name="T4" fmla="*/ 1 w 41"/>
                  <a:gd name="T5" fmla="*/ 0 h 7"/>
                  <a:gd name="T6" fmla="*/ 1 w 41"/>
                  <a:gd name="T7" fmla="*/ 0 h 7"/>
                  <a:gd name="T8" fmla="*/ 1 w 41"/>
                  <a:gd name="T9" fmla="*/ 0 h 7"/>
                  <a:gd name="T10" fmla="*/ 2 w 41"/>
                  <a:gd name="T11" fmla="*/ 0 h 7"/>
                  <a:gd name="T12" fmla="*/ 1 w 41"/>
                  <a:gd name="T13" fmla="*/ 0 h 7"/>
                  <a:gd name="T14" fmla="*/ 1 w 41"/>
                  <a:gd name="T15" fmla="*/ 0 h 7"/>
                  <a:gd name="T16" fmla="*/ 0 w 41"/>
                  <a:gd name="T17" fmla="*/ 0 h 7"/>
                  <a:gd name="T18" fmla="*/ 0 w 41"/>
                  <a:gd name="T19" fmla="*/ 0 h 7"/>
                  <a:gd name="T20" fmla="*/ 0 w 41"/>
                  <a:gd name="T21" fmla="*/ 0 h 7"/>
                  <a:gd name="T22" fmla="*/ 0 w 41"/>
                  <a:gd name="T23" fmla="*/ 0 h 7"/>
                  <a:gd name="T24" fmla="*/ 0 w 41"/>
                  <a:gd name="T25" fmla="*/ 1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1" h="7">
                    <a:moveTo>
                      <a:pt x="2" y="7"/>
                    </a:moveTo>
                    <a:lnTo>
                      <a:pt x="10" y="3"/>
                    </a:lnTo>
                    <a:lnTo>
                      <a:pt x="18" y="2"/>
                    </a:lnTo>
                    <a:lnTo>
                      <a:pt x="28" y="1"/>
                    </a:lnTo>
                    <a:lnTo>
                      <a:pt x="38" y="0"/>
                    </a:lnTo>
                    <a:lnTo>
                      <a:pt x="41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7" y="2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2" y="7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85" name="Freeform 548">
                <a:extLst>
                  <a:ext uri="{FF2B5EF4-FFF2-40B4-BE49-F238E27FC236}">
                    <a16:creationId xmlns:a16="http://schemas.microsoft.com/office/drawing/2014/main" id="{61319974-C40D-47B5-A4A7-0A9D25329E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9" y="2084"/>
                <a:ext cx="11" cy="3"/>
              </a:xfrm>
              <a:custGeom>
                <a:avLst/>
                <a:gdLst>
                  <a:gd name="T0" fmla="*/ 0 w 57"/>
                  <a:gd name="T1" fmla="*/ 1 h 13"/>
                  <a:gd name="T2" fmla="*/ 1 w 57"/>
                  <a:gd name="T3" fmla="*/ 1 h 13"/>
                  <a:gd name="T4" fmla="*/ 1 w 57"/>
                  <a:gd name="T5" fmla="*/ 0 h 13"/>
                  <a:gd name="T6" fmla="*/ 2 w 57"/>
                  <a:gd name="T7" fmla="*/ 0 h 13"/>
                  <a:gd name="T8" fmla="*/ 2 w 57"/>
                  <a:gd name="T9" fmla="*/ 0 h 13"/>
                  <a:gd name="T10" fmla="*/ 2 w 57"/>
                  <a:gd name="T11" fmla="*/ 0 h 13"/>
                  <a:gd name="T12" fmla="*/ 2 w 57"/>
                  <a:gd name="T13" fmla="*/ 0 h 13"/>
                  <a:gd name="T14" fmla="*/ 2 w 57"/>
                  <a:gd name="T15" fmla="*/ 0 h 13"/>
                  <a:gd name="T16" fmla="*/ 2 w 57"/>
                  <a:gd name="T17" fmla="*/ 0 h 13"/>
                  <a:gd name="T18" fmla="*/ 1 w 57"/>
                  <a:gd name="T19" fmla="*/ 0 h 13"/>
                  <a:gd name="T20" fmla="*/ 1 w 57"/>
                  <a:gd name="T21" fmla="*/ 0 h 13"/>
                  <a:gd name="T22" fmla="*/ 1 w 57"/>
                  <a:gd name="T23" fmla="*/ 0 h 13"/>
                  <a:gd name="T24" fmla="*/ 0 w 57"/>
                  <a:gd name="T25" fmla="*/ 0 h 13"/>
                  <a:gd name="T26" fmla="*/ 0 w 57"/>
                  <a:gd name="T27" fmla="*/ 1 h 13"/>
                  <a:gd name="T28" fmla="*/ 0 w 57"/>
                  <a:gd name="T29" fmla="*/ 1 h 13"/>
                  <a:gd name="T30" fmla="*/ 0 w 57"/>
                  <a:gd name="T31" fmla="*/ 1 h 13"/>
                  <a:gd name="T32" fmla="*/ 0 w 57"/>
                  <a:gd name="T33" fmla="*/ 1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13">
                    <a:moveTo>
                      <a:pt x="6" y="13"/>
                    </a:moveTo>
                    <a:lnTo>
                      <a:pt x="14" y="11"/>
                    </a:lnTo>
                    <a:lnTo>
                      <a:pt x="24" y="8"/>
                    </a:lnTo>
                    <a:lnTo>
                      <a:pt x="46" y="4"/>
                    </a:lnTo>
                    <a:lnTo>
                      <a:pt x="53" y="3"/>
                    </a:lnTo>
                    <a:lnTo>
                      <a:pt x="55" y="2"/>
                    </a:lnTo>
                    <a:lnTo>
                      <a:pt x="57" y="0"/>
                    </a:lnTo>
                    <a:lnTo>
                      <a:pt x="50" y="2"/>
                    </a:lnTo>
                    <a:lnTo>
                      <a:pt x="44" y="3"/>
                    </a:lnTo>
                    <a:lnTo>
                      <a:pt x="36" y="3"/>
                    </a:lnTo>
                    <a:lnTo>
                      <a:pt x="25" y="5"/>
                    </a:lnTo>
                    <a:lnTo>
                      <a:pt x="20" y="7"/>
                    </a:lnTo>
                    <a:lnTo>
                      <a:pt x="5" y="10"/>
                    </a:lnTo>
                    <a:lnTo>
                      <a:pt x="2" y="12"/>
                    </a:lnTo>
                    <a:lnTo>
                      <a:pt x="0" y="13"/>
                    </a:lnTo>
                    <a:lnTo>
                      <a:pt x="4" y="13"/>
                    </a:lnTo>
                    <a:lnTo>
                      <a:pt x="6" y="13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86" name="Freeform 549">
                <a:extLst>
                  <a:ext uri="{FF2B5EF4-FFF2-40B4-BE49-F238E27FC236}">
                    <a16:creationId xmlns:a16="http://schemas.microsoft.com/office/drawing/2014/main" id="{72B77AE4-C49F-46BD-BE83-31C0346480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9" y="2037"/>
                <a:ext cx="14" cy="37"/>
              </a:xfrm>
              <a:custGeom>
                <a:avLst/>
                <a:gdLst>
                  <a:gd name="T0" fmla="*/ 1 w 69"/>
                  <a:gd name="T1" fmla="*/ 6 h 188"/>
                  <a:gd name="T2" fmla="*/ 0 w 69"/>
                  <a:gd name="T3" fmla="*/ 7 h 188"/>
                  <a:gd name="T4" fmla="*/ 0 w 69"/>
                  <a:gd name="T5" fmla="*/ 6 h 188"/>
                  <a:gd name="T6" fmla="*/ 0 w 69"/>
                  <a:gd name="T7" fmla="*/ 6 h 188"/>
                  <a:gd name="T8" fmla="*/ 0 w 69"/>
                  <a:gd name="T9" fmla="*/ 6 h 188"/>
                  <a:gd name="T10" fmla="*/ 0 w 69"/>
                  <a:gd name="T11" fmla="*/ 5 h 188"/>
                  <a:gd name="T12" fmla="*/ 0 w 69"/>
                  <a:gd name="T13" fmla="*/ 5 h 188"/>
                  <a:gd name="T14" fmla="*/ 0 w 69"/>
                  <a:gd name="T15" fmla="*/ 5 h 188"/>
                  <a:gd name="T16" fmla="*/ 0 w 69"/>
                  <a:gd name="T17" fmla="*/ 4 h 188"/>
                  <a:gd name="T18" fmla="*/ 0 w 69"/>
                  <a:gd name="T19" fmla="*/ 4 h 188"/>
                  <a:gd name="T20" fmla="*/ 0 w 69"/>
                  <a:gd name="T21" fmla="*/ 4 h 188"/>
                  <a:gd name="T22" fmla="*/ 0 w 69"/>
                  <a:gd name="T23" fmla="*/ 4 h 188"/>
                  <a:gd name="T24" fmla="*/ 0 w 69"/>
                  <a:gd name="T25" fmla="*/ 3 h 188"/>
                  <a:gd name="T26" fmla="*/ 0 w 69"/>
                  <a:gd name="T27" fmla="*/ 2 h 188"/>
                  <a:gd name="T28" fmla="*/ 1 w 69"/>
                  <a:gd name="T29" fmla="*/ 2 h 188"/>
                  <a:gd name="T30" fmla="*/ 1 w 69"/>
                  <a:gd name="T31" fmla="*/ 1 h 188"/>
                  <a:gd name="T32" fmla="*/ 2 w 69"/>
                  <a:gd name="T33" fmla="*/ 0 h 188"/>
                  <a:gd name="T34" fmla="*/ 2 w 69"/>
                  <a:gd name="T35" fmla="*/ 0 h 188"/>
                  <a:gd name="T36" fmla="*/ 2 w 69"/>
                  <a:gd name="T37" fmla="*/ 1 h 188"/>
                  <a:gd name="T38" fmla="*/ 2 w 69"/>
                  <a:gd name="T39" fmla="*/ 2 h 188"/>
                  <a:gd name="T40" fmla="*/ 2 w 69"/>
                  <a:gd name="T41" fmla="*/ 2 h 188"/>
                  <a:gd name="T42" fmla="*/ 2 w 69"/>
                  <a:gd name="T43" fmla="*/ 2 h 188"/>
                  <a:gd name="T44" fmla="*/ 2 w 69"/>
                  <a:gd name="T45" fmla="*/ 2 h 188"/>
                  <a:gd name="T46" fmla="*/ 2 w 69"/>
                  <a:gd name="T47" fmla="*/ 3 h 188"/>
                  <a:gd name="T48" fmla="*/ 2 w 69"/>
                  <a:gd name="T49" fmla="*/ 3 h 188"/>
                  <a:gd name="T50" fmla="*/ 3 w 69"/>
                  <a:gd name="T51" fmla="*/ 3 h 188"/>
                  <a:gd name="T52" fmla="*/ 3 w 69"/>
                  <a:gd name="T53" fmla="*/ 3 h 188"/>
                  <a:gd name="T54" fmla="*/ 2 w 69"/>
                  <a:gd name="T55" fmla="*/ 4 h 188"/>
                  <a:gd name="T56" fmla="*/ 2 w 69"/>
                  <a:gd name="T57" fmla="*/ 4 h 188"/>
                  <a:gd name="T58" fmla="*/ 3 w 69"/>
                  <a:gd name="T59" fmla="*/ 4 h 188"/>
                  <a:gd name="T60" fmla="*/ 3 w 69"/>
                  <a:gd name="T61" fmla="*/ 4 h 188"/>
                  <a:gd name="T62" fmla="*/ 2 w 69"/>
                  <a:gd name="T63" fmla="*/ 5 h 188"/>
                  <a:gd name="T64" fmla="*/ 2 w 69"/>
                  <a:gd name="T65" fmla="*/ 5 h 188"/>
                  <a:gd name="T66" fmla="*/ 2 w 69"/>
                  <a:gd name="T67" fmla="*/ 6 h 188"/>
                  <a:gd name="T68" fmla="*/ 2 w 69"/>
                  <a:gd name="T69" fmla="*/ 6 h 188"/>
                  <a:gd name="T70" fmla="*/ 2 w 69"/>
                  <a:gd name="T71" fmla="*/ 6 h 188"/>
                  <a:gd name="T72" fmla="*/ 1 w 69"/>
                  <a:gd name="T73" fmla="*/ 6 h 188"/>
                  <a:gd name="T74" fmla="*/ 1 w 69"/>
                  <a:gd name="T75" fmla="*/ 7 h 188"/>
                  <a:gd name="T76" fmla="*/ 1 w 69"/>
                  <a:gd name="T77" fmla="*/ 7 h 188"/>
                  <a:gd name="T78" fmla="*/ 1 w 69"/>
                  <a:gd name="T79" fmla="*/ 7 h 18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69" h="188">
                    <a:moveTo>
                      <a:pt x="19" y="179"/>
                    </a:moveTo>
                    <a:lnTo>
                      <a:pt x="20" y="165"/>
                    </a:lnTo>
                    <a:lnTo>
                      <a:pt x="18" y="168"/>
                    </a:lnTo>
                    <a:lnTo>
                      <a:pt x="11" y="171"/>
                    </a:lnTo>
                    <a:lnTo>
                      <a:pt x="7" y="170"/>
                    </a:lnTo>
                    <a:lnTo>
                      <a:pt x="8" y="166"/>
                    </a:lnTo>
                    <a:lnTo>
                      <a:pt x="9" y="157"/>
                    </a:lnTo>
                    <a:lnTo>
                      <a:pt x="12" y="154"/>
                    </a:lnTo>
                    <a:lnTo>
                      <a:pt x="14" y="151"/>
                    </a:lnTo>
                    <a:lnTo>
                      <a:pt x="7" y="148"/>
                    </a:lnTo>
                    <a:lnTo>
                      <a:pt x="3" y="148"/>
                    </a:lnTo>
                    <a:lnTo>
                      <a:pt x="0" y="139"/>
                    </a:lnTo>
                    <a:lnTo>
                      <a:pt x="1" y="136"/>
                    </a:lnTo>
                    <a:lnTo>
                      <a:pt x="3" y="132"/>
                    </a:lnTo>
                    <a:lnTo>
                      <a:pt x="8" y="123"/>
                    </a:lnTo>
                    <a:lnTo>
                      <a:pt x="8" y="119"/>
                    </a:lnTo>
                    <a:lnTo>
                      <a:pt x="5" y="115"/>
                    </a:lnTo>
                    <a:lnTo>
                      <a:pt x="2" y="111"/>
                    </a:lnTo>
                    <a:lnTo>
                      <a:pt x="1" y="103"/>
                    </a:lnTo>
                    <a:lnTo>
                      <a:pt x="1" y="101"/>
                    </a:lnTo>
                    <a:lnTo>
                      <a:pt x="2" y="94"/>
                    </a:lnTo>
                    <a:lnTo>
                      <a:pt x="3" y="90"/>
                    </a:lnTo>
                    <a:lnTo>
                      <a:pt x="8" y="95"/>
                    </a:lnTo>
                    <a:lnTo>
                      <a:pt x="9" y="95"/>
                    </a:lnTo>
                    <a:lnTo>
                      <a:pt x="12" y="90"/>
                    </a:lnTo>
                    <a:lnTo>
                      <a:pt x="12" y="80"/>
                    </a:lnTo>
                    <a:lnTo>
                      <a:pt x="10" y="69"/>
                    </a:lnTo>
                    <a:lnTo>
                      <a:pt x="9" y="58"/>
                    </a:lnTo>
                    <a:lnTo>
                      <a:pt x="12" y="46"/>
                    </a:lnTo>
                    <a:lnTo>
                      <a:pt x="15" y="43"/>
                    </a:lnTo>
                    <a:lnTo>
                      <a:pt x="18" y="44"/>
                    </a:lnTo>
                    <a:lnTo>
                      <a:pt x="23" y="36"/>
                    </a:lnTo>
                    <a:lnTo>
                      <a:pt x="27" y="25"/>
                    </a:lnTo>
                    <a:lnTo>
                      <a:pt x="37" y="10"/>
                    </a:lnTo>
                    <a:lnTo>
                      <a:pt x="46" y="0"/>
                    </a:lnTo>
                    <a:lnTo>
                      <a:pt x="50" y="10"/>
                    </a:lnTo>
                    <a:lnTo>
                      <a:pt x="52" y="14"/>
                    </a:lnTo>
                    <a:lnTo>
                      <a:pt x="54" y="27"/>
                    </a:lnTo>
                    <a:lnTo>
                      <a:pt x="54" y="37"/>
                    </a:lnTo>
                    <a:lnTo>
                      <a:pt x="54" y="45"/>
                    </a:lnTo>
                    <a:lnTo>
                      <a:pt x="56" y="45"/>
                    </a:lnTo>
                    <a:lnTo>
                      <a:pt x="57" y="45"/>
                    </a:lnTo>
                    <a:lnTo>
                      <a:pt x="59" y="43"/>
                    </a:lnTo>
                    <a:lnTo>
                      <a:pt x="61" y="46"/>
                    </a:lnTo>
                    <a:lnTo>
                      <a:pt x="60" y="53"/>
                    </a:lnTo>
                    <a:lnTo>
                      <a:pt x="59" y="61"/>
                    </a:lnTo>
                    <a:lnTo>
                      <a:pt x="59" y="68"/>
                    </a:lnTo>
                    <a:lnTo>
                      <a:pt x="57" y="72"/>
                    </a:lnTo>
                    <a:lnTo>
                      <a:pt x="58" y="75"/>
                    </a:lnTo>
                    <a:lnTo>
                      <a:pt x="60" y="76"/>
                    </a:lnTo>
                    <a:lnTo>
                      <a:pt x="65" y="70"/>
                    </a:lnTo>
                    <a:lnTo>
                      <a:pt x="68" y="64"/>
                    </a:lnTo>
                    <a:lnTo>
                      <a:pt x="69" y="70"/>
                    </a:lnTo>
                    <a:lnTo>
                      <a:pt x="68" y="77"/>
                    </a:lnTo>
                    <a:lnTo>
                      <a:pt x="66" y="84"/>
                    </a:lnTo>
                    <a:lnTo>
                      <a:pt x="61" y="89"/>
                    </a:lnTo>
                    <a:lnTo>
                      <a:pt x="60" y="95"/>
                    </a:lnTo>
                    <a:lnTo>
                      <a:pt x="57" y="104"/>
                    </a:lnTo>
                    <a:lnTo>
                      <a:pt x="59" y="107"/>
                    </a:lnTo>
                    <a:lnTo>
                      <a:pt x="66" y="101"/>
                    </a:lnTo>
                    <a:lnTo>
                      <a:pt x="68" y="104"/>
                    </a:lnTo>
                    <a:lnTo>
                      <a:pt x="66" y="112"/>
                    </a:lnTo>
                    <a:lnTo>
                      <a:pt x="60" y="118"/>
                    </a:lnTo>
                    <a:lnTo>
                      <a:pt x="56" y="126"/>
                    </a:lnTo>
                    <a:lnTo>
                      <a:pt x="54" y="129"/>
                    </a:lnTo>
                    <a:lnTo>
                      <a:pt x="49" y="138"/>
                    </a:lnTo>
                    <a:lnTo>
                      <a:pt x="45" y="145"/>
                    </a:lnTo>
                    <a:lnTo>
                      <a:pt x="50" y="141"/>
                    </a:lnTo>
                    <a:lnTo>
                      <a:pt x="53" y="140"/>
                    </a:lnTo>
                    <a:lnTo>
                      <a:pt x="54" y="141"/>
                    </a:lnTo>
                    <a:lnTo>
                      <a:pt x="51" y="149"/>
                    </a:lnTo>
                    <a:lnTo>
                      <a:pt x="45" y="156"/>
                    </a:lnTo>
                    <a:lnTo>
                      <a:pt x="36" y="164"/>
                    </a:lnTo>
                    <a:lnTo>
                      <a:pt x="26" y="166"/>
                    </a:lnTo>
                    <a:lnTo>
                      <a:pt x="25" y="172"/>
                    </a:lnTo>
                    <a:lnTo>
                      <a:pt x="25" y="179"/>
                    </a:lnTo>
                    <a:lnTo>
                      <a:pt x="24" y="185"/>
                    </a:lnTo>
                    <a:lnTo>
                      <a:pt x="20" y="188"/>
                    </a:lnTo>
                    <a:lnTo>
                      <a:pt x="18" y="188"/>
                    </a:lnTo>
                    <a:lnTo>
                      <a:pt x="17" y="186"/>
                    </a:lnTo>
                    <a:lnTo>
                      <a:pt x="19" y="179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87" name="Freeform 550">
                <a:extLst>
                  <a:ext uri="{FF2B5EF4-FFF2-40B4-BE49-F238E27FC236}">
                    <a16:creationId xmlns:a16="http://schemas.microsoft.com/office/drawing/2014/main" id="{98B9D373-3994-4253-A12A-63962E442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3" y="2040"/>
                <a:ext cx="5" cy="34"/>
              </a:xfrm>
              <a:custGeom>
                <a:avLst/>
                <a:gdLst>
                  <a:gd name="T0" fmla="*/ 0 w 21"/>
                  <a:gd name="T1" fmla="*/ 7 h 172"/>
                  <a:gd name="T2" fmla="*/ 0 w 21"/>
                  <a:gd name="T3" fmla="*/ 6 h 172"/>
                  <a:gd name="T4" fmla="*/ 0 w 21"/>
                  <a:gd name="T5" fmla="*/ 5 h 172"/>
                  <a:gd name="T6" fmla="*/ 1 w 21"/>
                  <a:gd name="T7" fmla="*/ 3 h 172"/>
                  <a:gd name="T8" fmla="*/ 1 w 21"/>
                  <a:gd name="T9" fmla="*/ 3 h 172"/>
                  <a:gd name="T10" fmla="*/ 1 w 21"/>
                  <a:gd name="T11" fmla="*/ 2 h 172"/>
                  <a:gd name="T12" fmla="*/ 1 w 21"/>
                  <a:gd name="T13" fmla="*/ 2 h 172"/>
                  <a:gd name="T14" fmla="*/ 1 w 21"/>
                  <a:gd name="T15" fmla="*/ 1 h 172"/>
                  <a:gd name="T16" fmla="*/ 1 w 21"/>
                  <a:gd name="T17" fmla="*/ 0 h 172"/>
                  <a:gd name="T18" fmla="*/ 1 w 21"/>
                  <a:gd name="T19" fmla="*/ 0 h 172"/>
                  <a:gd name="T20" fmla="*/ 1 w 21"/>
                  <a:gd name="T21" fmla="*/ 1 h 172"/>
                  <a:gd name="T22" fmla="*/ 1 w 21"/>
                  <a:gd name="T23" fmla="*/ 2 h 172"/>
                  <a:gd name="T24" fmla="*/ 1 w 21"/>
                  <a:gd name="T25" fmla="*/ 3 h 172"/>
                  <a:gd name="T26" fmla="*/ 1 w 21"/>
                  <a:gd name="T27" fmla="*/ 4 h 172"/>
                  <a:gd name="T28" fmla="*/ 0 w 21"/>
                  <a:gd name="T29" fmla="*/ 5 h 172"/>
                  <a:gd name="T30" fmla="*/ 0 w 21"/>
                  <a:gd name="T31" fmla="*/ 6 h 172"/>
                  <a:gd name="T32" fmla="*/ 0 w 21"/>
                  <a:gd name="T33" fmla="*/ 7 h 172"/>
                  <a:gd name="T34" fmla="*/ 0 w 21"/>
                  <a:gd name="T35" fmla="*/ 7 h 172"/>
                  <a:gd name="T36" fmla="*/ 0 w 21"/>
                  <a:gd name="T37" fmla="*/ 7 h 172"/>
                  <a:gd name="T38" fmla="*/ 0 w 21"/>
                  <a:gd name="T39" fmla="*/ 7 h 17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1" h="172">
                    <a:moveTo>
                      <a:pt x="0" y="171"/>
                    </a:moveTo>
                    <a:lnTo>
                      <a:pt x="3" y="153"/>
                    </a:lnTo>
                    <a:lnTo>
                      <a:pt x="5" y="120"/>
                    </a:lnTo>
                    <a:lnTo>
                      <a:pt x="11" y="73"/>
                    </a:lnTo>
                    <a:lnTo>
                      <a:pt x="12" y="64"/>
                    </a:lnTo>
                    <a:lnTo>
                      <a:pt x="13" y="53"/>
                    </a:lnTo>
                    <a:lnTo>
                      <a:pt x="14" y="40"/>
                    </a:lnTo>
                    <a:lnTo>
                      <a:pt x="17" y="17"/>
                    </a:lnTo>
                    <a:lnTo>
                      <a:pt x="20" y="6"/>
                    </a:lnTo>
                    <a:lnTo>
                      <a:pt x="21" y="0"/>
                    </a:lnTo>
                    <a:lnTo>
                      <a:pt x="17" y="28"/>
                    </a:lnTo>
                    <a:lnTo>
                      <a:pt x="14" y="47"/>
                    </a:lnTo>
                    <a:lnTo>
                      <a:pt x="13" y="73"/>
                    </a:lnTo>
                    <a:lnTo>
                      <a:pt x="11" y="99"/>
                    </a:lnTo>
                    <a:lnTo>
                      <a:pt x="7" y="131"/>
                    </a:lnTo>
                    <a:lnTo>
                      <a:pt x="5" y="152"/>
                    </a:lnTo>
                    <a:lnTo>
                      <a:pt x="4" y="171"/>
                    </a:lnTo>
                    <a:lnTo>
                      <a:pt x="3" y="172"/>
                    </a:lnTo>
                    <a:lnTo>
                      <a:pt x="2" y="172"/>
                    </a:lnTo>
                    <a:lnTo>
                      <a:pt x="0" y="171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88" name="Freeform 551">
                <a:extLst>
                  <a:ext uri="{FF2B5EF4-FFF2-40B4-BE49-F238E27FC236}">
                    <a16:creationId xmlns:a16="http://schemas.microsoft.com/office/drawing/2014/main" id="{5D26344A-65A2-4BAD-8E22-F56A51CF37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1" y="2065"/>
                <a:ext cx="3" cy="2"/>
              </a:xfrm>
              <a:custGeom>
                <a:avLst/>
                <a:gdLst>
                  <a:gd name="T0" fmla="*/ 1 w 17"/>
                  <a:gd name="T1" fmla="*/ 0 h 12"/>
                  <a:gd name="T2" fmla="*/ 0 w 17"/>
                  <a:gd name="T3" fmla="*/ 0 h 12"/>
                  <a:gd name="T4" fmla="*/ 0 w 17"/>
                  <a:gd name="T5" fmla="*/ 0 h 12"/>
                  <a:gd name="T6" fmla="*/ 0 w 17"/>
                  <a:gd name="T7" fmla="*/ 0 h 12"/>
                  <a:gd name="T8" fmla="*/ 0 w 17"/>
                  <a:gd name="T9" fmla="*/ 0 h 12"/>
                  <a:gd name="T10" fmla="*/ 0 w 17"/>
                  <a:gd name="T11" fmla="*/ 0 h 12"/>
                  <a:gd name="T12" fmla="*/ 0 w 17"/>
                  <a:gd name="T13" fmla="*/ 0 h 12"/>
                  <a:gd name="T14" fmla="*/ 1 w 17"/>
                  <a:gd name="T15" fmla="*/ 0 h 12"/>
                  <a:gd name="T16" fmla="*/ 1 w 17"/>
                  <a:gd name="T17" fmla="*/ 0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12">
                    <a:moveTo>
                      <a:pt x="16" y="12"/>
                    </a:moveTo>
                    <a:lnTo>
                      <a:pt x="12" y="5"/>
                    </a:lnTo>
                    <a:lnTo>
                      <a:pt x="7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13" y="6"/>
                    </a:lnTo>
                    <a:lnTo>
                      <a:pt x="17" y="10"/>
                    </a:lnTo>
                    <a:lnTo>
                      <a:pt x="16" y="12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89" name="Freeform 552">
                <a:extLst>
                  <a:ext uri="{FF2B5EF4-FFF2-40B4-BE49-F238E27FC236}">
                    <a16:creationId xmlns:a16="http://schemas.microsoft.com/office/drawing/2014/main" id="{8045A60B-9C40-442A-962E-C6C2AB366B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2" y="2058"/>
                <a:ext cx="3" cy="4"/>
              </a:xfrm>
              <a:custGeom>
                <a:avLst/>
                <a:gdLst>
                  <a:gd name="T0" fmla="*/ 1 w 16"/>
                  <a:gd name="T1" fmla="*/ 1 h 20"/>
                  <a:gd name="T2" fmla="*/ 0 w 16"/>
                  <a:gd name="T3" fmla="*/ 1 h 20"/>
                  <a:gd name="T4" fmla="*/ 0 w 16"/>
                  <a:gd name="T5" fmla="*/ 0 h 20"/>
                  <a:gd name="T6" fmla="*/ 0 w 16"/>
                  <a:gd name="T7" fmla="*/ 0 h 20"/>
                  <a:gd name="T8" fmla="*/ 0 w 16"/>
                  <a:gd name="T9" fmla="*/ 0 h 20"/>
                  <a:gd name="T10" fmla="*/ 0 w 16"/>
                  <a:gd name="T11" fmla="*/ 0 h 20"/>
                  <a:gd name="T12" fmla="*/ 0 w 16"/>
                  <a:gd name="T13" fmla="*/ 0 h 20"/>
                  <a:gd name="T14" fmla="*/ 0 w 16"/>
                  <a:gd name="T15" fmla="*/ 0 h 20"/>
                  <a:gd name="T16" fmla="*/ 0 w 16"/>
                  <a:gd name="T17" fmla="*/ 0 h 20"/>
                  <a:gd name="T18" fmla="*/ 0 w 16"/>
                  <a:gd name="T19" fmla="*/ 0 h 20"/>
                  <a:gd name="T20" fmla="*/ 1 w 16"/>
                  <a:gd name="T21" fmla="*/ 0 h 20"/>
                  <a:gd name="T22" fmla="*/ 1 w 16"/>
                  <a:gd name="T23" fmla="*/ 1 h 20"/>
                  <a:gd name="T24" fmla="*/ 1 w 16"/>
                  <a:gd name="T25" fmla="*/ 1 h 20"/>
                  <a:gd name="T26" fmla="*/ 1 w 16"/>
                  <a:gd name="T27" fmla="*/ 1 h 2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6" h="20">
                    <a:moveTo>
                      <a:pt x="15" y="20"/>
                    </a:moveTo>
                    <a:lnTo>
                      <a:pt x="13" y="13"/>
                    </a:lnTo>
                    <a:lnTo>
                      <a:pt x="11" y="9"/>
                    </a:lnTo>
                    <a:lnTo>
                      <a:pt x="6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12" y="10"/>
                    </a:lnTo>
                    <a:lnTo>
                      <a:pt x="13" y="11"/>
                    </a:lnTo>
                    <a:lnTo>
                      <a:pt x="14" y="12"/>
                    </a:lnTo>
                    <a:lnTo>
                      <a:pt x="16" y="17"/>
                    </a:lnTo>
                    <a:lnTo>
                      <a:pt x="16" y="18"/>
                    </a:lnTo>
                    <a:lnTo>
                      <a:pt x="15" y="2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90" name="Freeform 553">
                <a:extLst>
                  <a:ext uri="{FF2B5EF4-FFF2-40B4-BE49-F238E27FC236}">
                    <a16:creationId xmlns:a16="http://schemas.microsoft.com/office/drawing/2014/main" id="{DE57AEE7-1031-4FF7-96B1-C09662596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4" y="2049"/>
                <a:ext cx="2" cy="2"/>
              </a:xfrm>
              <a:custGeom>
                <a:avLst/>
                <a:gdLst>
                  <a:gd name="T0" fmla="*/ 0 w 9"/>
                  <a:gd name="T1" fmla="*/ 0 h 11"/>
                  <a:gd name="T2" fmla="*/ 0 w 9"/>
                  <a:gd name="T3" fmla="*/ 0 h 11"/>
                  <a:gd name="T4" fmla="*/ 0 w 9"/>
                  <a:gd name="T5" fmla="*/ 0 h 11"/>
                  <a:gd name="T6" fmla="*/ 0 w 9"/>
                  <a:gd name="T7" fmla="*/ 0 h 11"/>
                  <a:gd name="T8" fmla="*/ 0 w 9"/>
                  <a:gd name="T9" fmla="*/ 0 h 11"/>
                  <a:gd name="T10" fmla="*/ 0 w 9"/>
                  <a:gd name="T11" fmla="*/ 0 h 11"/>
                  <a:gd name="T12" fmla="*/ 0 w 9"/>
                  <a:gd name="T13" fmla="*/ 0 h 11"/>
                  <a:gd name="T14" fmla="*/ 0 w 9"/>
                  <a:gd name="T15" fmla="*/ 0 h 11"/>
                  <a:gd name="T16" fmla="*/ 0 w 9"/>
                  <a:gd name="T17" fmla="*/ 0 h 11"/>
                  <a:gd name="T18" fmla="*/ 0 w 9"/>
                  <a:gd name="T19" fmla="*/ 0 h 11"/>
                  <a:gd name="T20" fmla="*/ 0 w 9"/>
                  <a:gd name="T21" fmla="*/ 0 h 11"/>
                  <a:gd name="T22" fmla="*/ 0 w 9"/>
                  <a:gd name="T23" fmla="*/ 0 h 1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" h="11">
                    <a:moveTo>
                      <a:pt x="8" y="11"/>
                    </a:moveTo>
                    <a:lnTo>
                      <a:pt x="6" y="7"/>
                    </a:lnTo>
                    <a:lnTo>
                      <a:pt x="5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1"/>
                    </a:lnTo>
                    <a:lnTo>
                      <a:pt x="5" y="3"/>
                    </a:lnTo>
                    <a:lnTo>
                      <a:pt x="6" y="6"/>
                    </a:lnTo>
                    <a:lnTo>
                      <a:pt x="8" y="8"/>
                    </a:lnTo>
                    <a:lnTo>
                      <a:pt x="9" y="10"/>
                    </a:lnTo>
                    <a:lnTo>
                      <a:pt x="8" y="11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91" name="Freeform 554">
                <a:extLst>
                  <a:ext uri="{FF2B5EF4-FFF2-40B4-BE49-F238E27FC236}">
                    <a16:creationId xmlns:a16="http://schemas.microsoft.com/office/drawing/2014/main" id="{DD3691AE-5A9D-418A-84F5-BB75C5263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2048"/>
                <a:ext cx="3" cy="7"/>
              </a:xfrm>
              <a:custGeom>
                <a:avLst/>
                <a:gdLst>
                  <a:gd name="T0" fmla="*/ 0 w 16"/>
                  <a:gd name="T1" fmla="*/ 1 h 37"/>
                  <a:gd name="T2" fmla="*/ 0 w 16"/>
                  <a:gd name="T3" fmla="*/ 1 h 37"/>
                  <a:gd name="T4" fmla="*/ 0 w 16"/>
                  <a:gd name="T5" fmla="*/ 1 h 37"/>
                  <a:gd name="T6" fmla="*/ 0 w 16"/>
                  <a:gd name="T7" fmla="*/ 0 h 37"/>
                  <a:gd name="T8" fmla="*/ 1 w 16"/>
                  <a:gd name="T9" fmla="*/ 0 h 37"/>
                  <a:gd name="T10" fmla="*/ 1 w 16"/>
                  <a:gd name="T11" fmla="*/ 0 h 37"/>
                  <a:gd name="T12" fmla="*/ 0 w 16"/>
                  <a:gd name="T13" fmla="*/ 1 h 37"/>
                  <a:gd name="T14" fmla="*/ 0 w 16"/>
                  <a:gd name="T15" fmla="*/ 1 h 37"/>
                  <a:gd name="T16" fmla="*/ 0 w 16"/>
                  <a:gd name="T17" fmla="*/ 1 h 37"/>
                  <a:gd name="T18" fmla="*/ 0 w 16"/>
                  <a:gd name="T19" fmla="*/ 1 h 37"/>
                  <a:gd name="T20" fmla="*/ 0 w 16"/>
                  <a:gd name="T21" fmla="*/ 1 h 37"/>
                  <a:gd name="T22" fmla="*/ 0 w 16"/>
                  <a:gd name="T23" fmla="*/ 1 h 37"/>
                  <a:gd name="T24" fmla="*/ 0 w 16"/>
                  <a:gd name="T25" fmla="*/ 1 h 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6" h="37">
                    <a:moveTo>
                      <a:pt x="0" y="34"/>
                    </a:moveTo>
                    <a:lnTo>
                      <a:pt x="4" y="28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4" y="3"/>
                    </a:lnTo>
                    <a:lnTo>
                      <a:pt x="16" y="0"/>
                    </a:lnTo>
                    <a:lnTo>
                      <a:pt x="12" y="14"/>
                    </a:lnTo>
                    <a:lnTo>
                      <a:pt x="10" y="21"/>
                    </a:lnTo>
                    <a:lnTo>
                      <a:pt x="4" y="32"/>
                    </a:lnTo>
                    <a:lnTo>
                      <a:pt x="2" y="36"/>
                    </a:lnTo>
                    <a:lnTo>
                      <a:pt x="0" y="37"/>
                    </a:lnTo>
                    <a:lnTo>
                      <a:pt x="0" y="3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92" name="Freeform 555">
                <a:extLst>
                  <a:ext uri="{FF2B5EF4-FFF2-40B4-BE49-F238E27FC236}">
                    <a16:creationId xmlns:a16="http://schemas.microsoft.com/office/drawing/2014/main" id="{AE2C012F-0C97-485F-9B0E-572D66981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5" y="2054"/>
                <a:ext cx="5" cy="10"/>
              </a:xfrm>
              <a:custGeom>
                <a:avLst/>
                <a:gdLst>
                  <a:gd name="T0" fmla="*/ 0 w 25"/>
                  <a:gd name="T1" fmla="*/ 2 h 50"/>
                  <a:gd name="T2" fmla="*/ 0 w 25"/>
                  <a:gd name="T3" fmla="*/ 2 h 50"/>
                  <a:gd name="T4" fmla="*/ 0 w 25"/>
                  <a:gd name="T5" fmla="*/ 1 h 50"/>
                  <a:gd name="T6" fmla="*/ 1 w 25"/>
                  <a:gd name="T7" fmla="*/ 0 h 50"/>
                  <a:gd name="T8" fmla="*/ 1 w 25"/>
                  <a:gd name="T9" fmla="*/ 0 h 50"/>
                  <a:gd name="T10" fmla="*/ 1 w 25"/>
                  <a:gd name="T11" fmla="*/ 0 h 50"/>
                  <a:gd name="T12" fmla="*/ 1 w 25"/>
                  <a:gd name="T13" fmla="*/ 0 h 50"/>
                  <a:gd name="T14" fmla="*/ 1 w 25"/>
                  <a:gd name="T15" fmla="*/ 0 h 50"/>
                  <a:gd name="T16" fmla="*/ 1 w 25"/>
                  <a:gd name="T17" fmla="*/ 1 h 50"/>
                  <a:gd name="T18" fmla="*/ 1 w 25"/>
                  <a:gd name="T19" fmla="*/ 1 h 50"/>
                  <a:gd name="T20" fmla="*/ 1 w 25"/>
                  <a:gd name="T21" fmla="*/ 1 h 50"/>
                  <a:gd name="T22" fmla="*/ 0 w 25"/>
                  <a:gd name="T23" fmla="*/ 1 h 50"/>
                  <a:gd name="T24" fmla="*/ 0 w 25"/>
                  <a:gd name="T25" fmla="*/ 2 h 50"/>
                  <a:gd name="T26" fmla="*/ 0 w 25"/>
                  <a:gd name="T27" fmla="*/ 2 h 50"/>
                  <a:gd name="T28" fmla="*/ 0 w 25"/>
                  <a:gd name="T29" fmla="*/ 2 h 50"/>
                  <a:gd name="T30" fmla="*/ 0 w 25"/>
                  <a:gd name="T31" fmla="*/ 2 h 50"/>
                  <a:gd name="T32" fmla="*/ 0 w 25"/>
                  <a:gd name="T33" fmla="*/ 2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50">
                    <a:moveTo>
                      <a:pt x="1" y="44"/>
                    </a:moveTo>
                    <a:lnTo>
                      <a:pt x="6" y="38"/>
                    </a:lnTo>
                    <a:lnTo>
                      <a:pt x="10" y="29"/>
                    </a:lnTo>
                    <a:lnTo>
                      <a:pt x="18" y="10"/>
                    </a:lnTo>
                    <a:lnTo>
                      <a:pt x="22" y="4"/>
                    </a:lnTo>
                    <a:lnTo>
                      <a:pt x="23" y="3"/>
                    </a:lnTo>
                    <a:lnTo>
                      <a:pt x="25" y="0"/>
                    </a:lnTo>
                    <a:lnTo>
                      <a:pt x="22" y="7"/>
                    </a:lnTo>
                    <a:lnTo>
                      <a:pt x="18" y="13"/>
                    </a:lnTo>
                    <a:lnTo>
                      <a:pt x="16" y="20"/>
                    </a:lnTo>
                    <a:lnTo>
                      <a:pt x="13" y="29"/>
                    </a:lnTo>
                    <a:lnTo>
                      <a:pt x="10" y="34"/>
                    </a:lnTo>
                    <a:lnTo>
                      <a:pt x="4" y="47"/>
                    </a:lnTo>
                    <a:lnTo>
                      <a:pt x="1" y="49"/>
                    </a:lnTo>
                    <a:lnTo>
                      <a:pt x="0" y="50"/>
                    </a:lnTo>
                    <a:lnTo>
                      <a:pt x="1" y="47"/>
                    </a:lnTo>
                    <a:lnTo>
                      <a:pt x="1" y="4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93" name="Freeform 556">
                <a:extLst>
                  <a:ext uri="{FF2B5EF4-FFF2-40B4-BE49-F238E27FC236}">
                    <a16:creationId xmlns:a16="http://schemas.microsoft.com/office/drawing/2014/main" id="{9A7118FB-9D77-4A5D-B100-E21E945A95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2039"/>
                <a:ext cx="28" cy="25"/>
              </a:xfrm>
              <a:custGeom>
                <a:avLst/>
                <a:gdLst>
                  <a:gd name="T0" fmla="*/ 1 w 140"/>
                  <a:gd name="T1" fmla="*/ 4 h 125"/>
                  <a:gd name="T2" fmla="*/ 1 w 140"/>
                  <a:gd name="T3" fmla="*/ 5 h 125"/>
                  <a:gd name="T4" fmla="*/ 1 w 140"/>
                  <a:gd name="T5" fmla="*/ 5 h 125"/>
                  <a:gd name="T6" fmla="*/ 1 w 140"/>
                  <a:gd name="T7" fmla="*/ 4 h 125"/>
                  <a:gd name="T8" fmla="*/ 2 w 140"/>
                  <a:gd name="T9" fmla="*/ 4 h 125"/>
                  <a:gd name="T10" fmla="*/ 2 w 140"/>
                  <a:gd name="T11" fmla="*/ 4 h 125"/>
                  <a:gd name="T12" fmla="*/ 2 w 140"/>
                  <a:gd name="T13" fmla="*/ 4 h 125"/>
                  <a:gd name="T14" fmla="*/ 3 w 140"/>
                  <a:gd name="T15" fmla="*/ 4 h 125"/>
                  <a:gd name="T16" fmla="*/ 3 w 140"/>
                  <a:gd name="T17" fmla="*/ 4 h 125"/>
                  <a:gd name="T18" fmla="*/ 3 w 140"/>
                  <a:gd name="T19" fmla="*/ 4 h 125"/>
                  <a:gd name="T20" fmla="*/ 4 w 140"/>
                  <a:gd name="T21" fmla="*/ 3 h 125"/>
                  <a:gd name="T22" fmla="*/ 3 w 140"/>
                  <a:gd name="T23" fmla="*/ 3 h 125"/>
                  <a:gd name="T24" fmla="*/ 4 w 140"/>
                  <a:gd name="T25" fmla="*/ 3 h 125"/>
                  <a:gd name="T26" fmla="*/ 5 w 140"/>
                  <a:gd name="T27" fmla="*/ 2 h 125"/>
                  <a:gd name="T28" fmla="*/ 5 w 140"/>
                  <a:gd name="T29" fmla="*/ 2 h 125"/>
                  <a:gd name="T30" fmla="*/ 5 w 140"/>
                  <a:gd name="T31" fmla="*/ 1 h 125"/>
                  <a:gd name="T32" fmla="*/ 6 w 140"/>
                  <a:gd name="T33" fmla="*/ 0 h 125"/>
                  <a:gd name="T34" fmla="*/ 5 w 140"/>
                  <a:gd name="T35" fmla="*/ 0 h 125"/>
                  <a:gd name="T36" fmla="*/ 4 w 140"/>
                  <a:gd name="T37" fmla="*/ 0 h 125"/>
                  <a:gd name="T38" fmla="*/ 4 w 140"/>
                  <a:gd name="T39" fmla="*/ 1 h 125"/>
                  <a:gd name="T40" fmla="*/ 4 w 140"/>
                  <a:gd name="T41" fmla="*/ 1 h 125"/>
                  <a:gd name="T42" fmla="*/ 4 w 140"/>
                  <a:gd name="T43" fmla="*/ 1 h 125"/>
                  <a:gd name="T44" fmla="*/ 3 w 140"/>
                  <a:gd name="T45" fmla="*/ 1 h 125"/>
                  <a:gd name="T46" fmla="*/ 3 w 140"/>
                  <a:gd name="T47" fmla="*/ 1 h 125"/>
                  <a:gd name="T48" fmla="*/ 3 w 140"/>
                  <a:gd name="T49" fmla="*/ 1 h 125"/>
                  <a:gd name="T50" fmla="*/ 3 w 140"/>
                  <a:gd name="T51" fmla="*/ 1 h 125"/>
                  <a:gd name="T52" fmla="*/ 2 w 140"/>
                  <a:gd name="T53" fmla="*/ 1 h 125"/>
                  <a:gd name="T54" fmla="*/ 2 w 140"/>
                  <a:gd name="T55" fmla="*/ 2 h 125"/>
                  <a:gd name="T56" fmla="*/ 2 w 140"/>
                  <a:gd name="T57" fmla="*/ 2 h 125"/>
                  <a:gd name="T58" fmla="*/ 2 w 140"/>
                  <a:gd name="T59" fmla="*/ 2 h 125"/>
                  <a:gd name="T60" fmla="*/ 1 w 140"/>
                  <a:gd name="T61" fmla="*/ 2 h 125"/>
                  <a:gd name="T62" fmla="*/ 1 w 140"/>
                  <a:gd name="T63" fmla="*/ 3 h 125"/>
                  <a:gd name="T64" fmla="*/ 1 w 140"/>
                  <a:gd name="T65" fmla="*/ 3 h 125"/>
                  <a:gd name="T66" fmla="*/ 1 w 140"/>
                  <a:gd name="T67" fmla="*/ 3 h 125"/>
                  <a:gd name="T68" fmla="*/ 1 w 140"/>
                  <a:gd name="T69" fmla="*/ 3 h 125"/>
                  <a:gd name="T70" fmla="*/ 0 w 140"/>
                  <a:gd name="T71" fmla="*/ 4 h 125"/>
                  <a:gd name="T72" fmla="*/ 1 w 140"/>
                  <a:gd name="T73" fmla="*/ 4 h 125"/>
                  <a:gd name="T74" fmla="*/ 0 w 140"/>
                  <a:gd name="T75" fmla="*/ 5 h 125"/>
                  <a:gd name="T76" fmla="*/ 0 w 140"/>
                  <a:gd name="T77" fmla="*/ 5 h 125"/>
                  <a:gd name="T78" fmla="*/ 0 w 140"/>
                  <a:gd name="T79" fmla="*/ 5 h 12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40" h="125">
                    <a:moveTo>
                      <a:pt x="9" y="120"/>
                    </a:moveTo>
                    <a:lnTo>
                      <a:pt x="19" y="111"/>
                    </a:lnTo>
                    <a:lnTo>
                      <a:pt x="20" y="113"/>
                    </a:lnTo>
                    <a:lnTo>
                      <a:pt x="21" y="120"/>
                    </a:lnTo>
                    <a:lnTo>
                      <a:pt x="25" y="122"/>
                    </a:lnTo>
                    <a:lnTo>
                      <a:pt x="28" y="120"/>
                    </a:lnTo>
                    <a:lnTo>
                      <a:pt x="34" y="114"/>
                    </a:lnTo>
                    <a:lnTo>
                      <a:pt x="36" y="110"/>
                    </a:lnTo>
                    <a:lnTo>
                      <a:pt x="37" y="108"/>
                    </a:lnTo>
                    <a:lnTo>
                      <a:pt x="43" y="111"/>
                    </a:lnTo>
                    <a:lnTo>
                      <a:pt x="46" y="112"/>
                    </a:lnTo>
                    <a:lnTo>
                      <a:pt x="56" y="110"/>
                    </a:lnTo>
                    <a:lnTo>
                      <a:pt x="57" y="108"/>
                    </a:lnTo>
                    <a:lnTo>
                      <a:pt x="59" y="104"/>
                    </a:lnTo>
                    <a:lnTo>
                      <a:pt x="63" y="96"/>
                    </a:lnTo>
                    <a:lnTo>
                      <a:pt x="67" y="94"/>
                    </a:lnTo>
                    <a:lnTo>
                      <a:pt x="73" y="94"/>
                    </a:lnTo>
                    <a:lnTo>
                      <a:pt x="77" y="93"/>
                    </a:lnTo>
                    <a:lnTo>
                      <a:pt x="85" y="89"/>
                    </a:lnTo>
                    <a:lnTo>
                      <a:pt x="87" y="88"/>
                    </a:lnTo>
                    <a:lnTo>
                      <a:pt x="92" y="84"/>
                    </a:lnTo>
                    <a:lnTo>
                      <a:pt x="94" y="80"/>
                    </a:lnTo>
                    <a:lnTo>
                      <a:pt x="87" y="80"/>
                    </a:lnTo>
                    <a:lnTo>
                      <a:pt x="85" y="79"/>
                    </a:lnTo>
                    <a:lnTo>
                      <a:pt x="89" y="75"/>
                    </a:lnTo>
                    <a:lnTo>
                      <a:pt x="96" y="69"/>
                    </a:lnTo>
                    <a:lnTo>
                      <a:pt x="108" y="65"/>
                    </a:lnTo>
                    <a:lnTo>
                      <a:pt x="117" y="59"/>
                    </a:lnTo>
                    <a:lnTo>
                      <a:pt x="125" y="50"/>
                    </a:lnTo>
                    <a:lnTo>
                      <a:pt x="126" y="46"/>
                    </a:lnTo>
                    <a:lnTo>
                      <a:pt x="123" y="45"/>
                    </a:lnTo>
                    <a:lnTo>
                      <a:pt x="126" y="37"/>
                    </a:lnTo>
                    <a:lnTo>
                      <a:pt x="133" y="28"/>
                    </a:lnTo>
                    <a:lnTo>
                      <a:pt x="139" y="12"/>
                    </a:lnTo>
                    <a:lnTo>
                      <a:pt x="140" y="0"/>
                    </a:lnTo>
                    <a:lnTo>
                      <a:pt x="130" y="3"/>
                    </a:lnTo>
                    <a:lnTo>
                      <a:pt x="124" y="6"/>
                    </a:lnTo>
                    <a:lnTo>
                      <a:pt x="112" y="10"/>
                    </a:lnTo>
                    <a:lnTo>
                      <a:pt x="102" y="16"/>
                    </a:lnTo>
                    <a:lnTo>
                      <a:pt x="96" y="20"/>
                    </a:lnTo>
                    <a:lnTo>
                      <a:pt x="96" y="19"/>
                    </a:lnTo>
                    <a:lnTo>
                      <a:pt x="94" y="19"/>
                    </a:lnTo>
                    <a:lnTo>
                      <a:pt x="96" y="16"/>
                    </a:lnTo>
                    <a:lnTo>
                      <a:pt x="91" y="16"/>
                    </a:lnTo>
                    <a:lnTo>
                      <a:pt x="87" y="20"/>
                    </a:lnTo>
                    <a:lnTo>
                      <a:pt x="80" y="26"/>
                    </a:lnTo>
                    <a:lnTo>
                      <a:pt x="75" y="29"/>
                    </a:lnTo>
                    <a:lnTo>
                      <a:pt x="72" y="33"/>
                    </a:lnTo>
                    <a:lnTo>
                      <a:pt x="70" y="34"/>
                    </a:lnTo>
                    <a:lnTo>
                      <a:pt x="67" y="33"/>
                    </a:lnTo>
                    <a:lnTo>
                      <a:pt x="68" y="27"/>
                    </a:lnTo>
                    <a:lnTo>
                      <a:pt x="71" y="20"/>
                    </a:lnTo>
                    <a:lnTo>
                      <a:pt x="65" y="24"/>
                    </a:lnTo>
                    <a:lnTo>
                      <a:pt x="60" y="29"/>
                    </a:lnTo>
                    <a:lnTo>
                      <a:pt x="57" y="34"/>
                    </a:lnTo>
                    <a:lnTo>
                      <a:pt x="55" y="40"/>
                    </a:lnTo>
                    <a:lnTo>
                      <a:pt x="51" y="44"/>
                    </a:lnTo>
                    <a:lnTo>
                      <a:pt x="46" y="51"/>
                    </a:lnTo>
                    <a:lnTo>
                      <a:pt x="41" y="52"/>
                    </a:lnTo>
                    <a:lnTo>
                      <a:pt x="41" y="43"/>
                    </a:lnTo>
                    <a:lnTo>
                      <a:pt x="38" y="43"/>
                    </a:lnTo>
                    <a:lnTo>
                      <a:pt x="33" y="50"/>
                    </a:lnTo>
                    <a:lnTo>
                      <a:pt x="31" y="57"/>
                    </a:lnTo>
                    <a:lnTo>
                      <a:pt x="28" y="65"/>
                    </a:lnTo>
                    <a:lnTo>
                      <a:pt x="26" y="68"/>
                    </a:lnTo>
                    <a:lnTo>
                      <a:pt x="23" y="76"/>
                    </a:lnTo>
                    <a:lnTo>
                      <a:pt x="19" y="83"/>
                    </a:lnTo>
                    <a:lnTo>
                      <a:pt x="20" y="77"/>
                    </a:lnTo>
                    <a:lnTo>
                      <a:pt x="19" y="74"/>
                    </a:lnTo>
                    <a:lnTo>
                      <a:pt x="16" y="74"/>
                    </a:lnTo>
                    <a:lnTo>
                      <a:pt x="12" y="80"/>
                    </a:lnTo>
                    <a:lnTo>
                      <a:pt x="11" y="88"/>
                    </a:lnTo>
                    <a:lnTo>
                      <a:pt x="9" y="100"/>
                    </a:lnTo>
                    <a:lnTo>
                      <a:pt x="15" y="108"/>
                    </a:lnTo>
                    <a:lnTo>
                      <a:pt x="11" y="112"/>
                    </a:lnTo>
                    <a:lnTo>
                      <a:pt x="5" y="116"/>
                    </a:lnTo>
                    <a:lnTo>
                      <a:pt x="2" y="119"/>
                    </a:lnTo>
                    <a:lnTo>
                      <a:pt x="0" y="123"/>
                    </a:lnTo>
                    <a:lnTo>
                      <a:pt x="3" y="125"/>
                    </a:lnTo>
                    <a:lnTo>
                      <a:pt x="5" y="125"/>
                    </a:lnTo>
                    <a:lnTo>
                      <a:pt x="9" y="12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94" name="Freeform 557">
                <a:extLst>
                  <a:ext uri="{FF2B5EF4-FFF2-40B4-BE49-F238E27FC236}">
                    <a16:creationId xmlns:a16="http://schemas.microsoft.com/office/drawing/2014/main" id="{F3AD3261-81CE-41A0-AE9A-0B07415F37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" y="2041"/>
                <a:ext cx="25" cy="23"/>
              </a:xfrm>
              <a:custGeom>
                <a:avLst/>
                <a:gdLst>
                  <a:gd name="T0" fmla="*/ 0 w 127"/>
                  <a:gd name="T1" fmla="*/ 5 h 114"/>
                  <a:gd name="T2" fmla="*/ 1 w 127"/>
                  <a:gd name="T3" fmla="*/ 4 h 114"/>
                  <a:gd name="T4" fmla="*/ 2 w 127"/>
                  <a:gd name="T5" fmla="*/ 3 h 114"/>
                  <a:gd name="T6" fmla="*/ 3 w 127"/>
                  <a:gd name="T7" fmla="*/ 2 h 114"/>
                  <a:gd name="T8" fmla="*/ 3 w 127"/>
                  <a:gd name="T9" fmla="*/ 2 h 114"/>
                  <a:gd name="T10" fmla="*/ 4 w 127"/>
                  <a:gd name="T11" fmla="*/ 1 h 114"/>
                  <a:gd name="T12" fmla="*/ 4 w 127"/>
                  <a:gd name="T13" fmla="*/ 1 h 114"/>
                  <a:gd name="T14" fmla="*/ 5 w 127"/>
                  <a:gd name="T15" fmla="*/ 0 h 114"/>
                  <a:gd name="T16" fmla="*/ 5 w 127"/>
                  <a:gd name="T17" fmla="*/ 0 h 114"/>
                  <a:gd name="T18" fmla="*/ 5 w 127"/>
                  <a:gd name="T19" fmla="*/ 0 h 114"/>
                  <a:gd name="T20" fmla="*/ 4 w 127"/>
                  <a:gd name="T21" fmla="*/ 1 h 114"/>
                  <a:gd name="T22" fmla="*/ 4 w 127"/>
                  <a:gd name="T23" fmla="*/ 1 h 114"/>
                  <a:gd name="T24" fmla="*/ 3 w 127"/>
                  <a:gd name="T25" fmla="*/ 2 h 114"/>
                  <a:gd name="T26" fmla="*/ 2 w 127"/>
                  <a:gd name="T27" fmla="*/ 3 h 114"/>
                  <a:gd name="T28" fmla="*/ 1 w 127"/>
                  <a:gd name="T29" fmla="*/ 3 h 114"/>
                  <a:gd name="T30" fmla="*/ 1 w 127"/>
                  <a:gd name="T31" fmla="*/ 4 h 114"/>
                  <a:gd name="T32" fmla="*/ 0 w 127"/>
                  <a:gd name="T33" fmla="*/ 4 h 114"/>
                  <a:gd name="T34" fmla="*/ 0 w 127"/>
                  <a:gd name="T35" fmla="*/ 5 h 114"/>
                  <a:gd name="T36" fmla="*/ 0 w 127"/>
                  <a:gd name="T37" fmla="*/ 5 h 114"/>
                  <a:gd name="T38" fmla="*/ 0 w 127"/>
                  <a:gd name="T39" fmla="*/ 5 h 11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27" h="114">
                    <a:moveTo>
                      <a:pt x="3" y="114"/>
                    </a:moveTo>
                    <a:lnTo>
                      <a:pt x="15" y="101"/>
                    </a:lnTo>
                    <a:lnTo>
                      <a:pt x="41" y="80"/>
                    </a:lnTo>
                    <a:lnTo>
                      <a:pt x="74" y="50"/>
                    </a:lnTo>
                    <a:lnTo>
                      <a:pt x="81" y="43"/>
                    </a:lnTo>
                    <a:lnTo>
                      <a:pt x="90" y="36"/>
                    </a:lnTo>
                    <a:lnTo>
                      <a:pt x="99" y="28"/>
                    </a:lnTo>
                    <a:lnTo>
                      <a:pt x="116" y="12"/>
                    </a:lnTo>
                    <a:lnTo>
                      <a:pt x="124" y="4"/>
                    </a:lnTo>
                    <a:lnTo>
                      <a:pt x="127" y="0"/>
                    </a:lnTo>
                    <a:lnTo>
                      <a:pt x="108" y="19"/>
                    </a:lnTo>
                    <a:lnTo>
                      <a:pt x="93" y="31"/>
                    </a:lnTo>
                    <a:lnTo>
                      <a:pt x="73" y="48"/>
                    </a:lnTo>
                    <a:lnTo>
                      <a:pt x="54" y="65"/>
                    </a:lnTo>
                    <a:lnTo>
                      <a:pt x="31" y="85"/>
                    </a:lnTo>
                    <a:lnTo>
                      <a:pt x="15" y="99"/>
                    </a:lnTo>
                    <a:lnTo>
                      <a:pt x="0" y="111"/>
                    </a:lnTo>
                    <a:lnTo>
                      <a:pt x="0" y="113"/>
                    </a:lnTo>
                    <a:lnTo>
                      <a:pt x="2" y="114"/>
                    </a:lnTo>
                    <a:lnTo>
                      <a:pt x="3" y="11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95" name="Freeform 558">
                <a:extLst>
                  <a:ext uri="{FF2B5EF4-FFF2-40B4-BE49-F238E27FC236}">
                    <a16:creationId xmlns:a16="http://schemas.microsoft.com/office/drawing/2014/main" id="{5455A632-6F8A-401C-A5BA-1C155C769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7" y="2059"/>
                <a:ext cx="4" cy="1"/>
              </a:xfrm>
              <a:custGeom>
                <a:avLst/>
                <a:gdLst>
                  <a:gd name="T0" fmla="*/ 0 w 23"/>
                  <a:gd name="T1" fmla="*/ 0 h 5"/>
                  <a:gd name="T2" fmla="*/ 0 w 23"/>
                  <a:gd name="T3" fmla="*/ 0 h 5"/>
                  <a:gd name="T4" fmla="*/ 1 w 23"/>
                  <a:gd name="T5" fmla="*/ 0 h 5"/>
                  <a:gd name="T6" fmla="*/ 1 w 23"/>
                  <a:gd name="T7" fmla="*/ 0 h 5"/>
                  <a:gd name="T8" fmla="*/ 1 w 23"/>
                  <a:gd name="T9" fmla="*/ 0 h 5"/>
                  <a:gd name="T10" fmla="*/ 1 w 23"/>
                  <a:gd name="T11" fmla="*/ 0 h 5"/>
                  <a:gd name="T12" fmla="*/ 0 w 23"/>
                  <a:gd name="T13" fmla="*/ 0 h 5"/>
                  <a:gd name="T14" fmla="*/ 0 w 23"/>
                  <a:gd name="T15" fmla="*/ 0 h 5"/>
                  <a:gd name="T16" fmla="*/ 0 w 23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5">
                    <a:moveTo>
                      <a:pt x="0" y="1"/>
                    </a:moveTo>
                    <a:lnTo>
                      <a:pt x="9" y="0"/>
                    </a:lnTo>
                    <a:lnTo>
                      <a:pt x="16" y="1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15" y="0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96" name="Freeform 559">
                <a:extLst>
                  <a:ext uri="{FF2B5EF4-FFF2-40B4-BE49-F238E27FC236}">
                    <a16:creationId xmlns:a16="http://schemas.microsoft.com/office/drawing/2014/main" id="{792888DE-0A77-45C2-8E56-931015E7B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1" y="2056"/>
                <a:ext cx="5" cy="1"/>
              </a:xfrm>
              <a:custGeom>
                <a:avLst/>
                <a:gdLst>
                  <a:gd name="T0" fmla="*/ 0 w 28"/>
                  <a:gd name="T1" fmla="*/ 0 h 3"/>
                  <a:gd name="T2" fmla="*/ 0 w 28"/>
                  <a:gd name="T3" fmla="*/ 0 h 3"/>
                  <a:gd name="T4" fmla="*/ 0 w 28"/>
                  <a:gd name="T5" fmla="*/ 0 h 3"/>
                  <a:gd name="T6" fmla="*/ 1 w 28"/>
                  <a:gd name="T7" fmla="*/ 0 h 3"/>
                  <a:gd name="T8" fmla="*/ 1 w 28"/>
                  <a:gd name="T9" fmla="*/ 0 h 3"/>
                  <a:gd name="T10" fmla="*/ 1 w 28"/>
                  <a:gd name="T11" fmla="*/ 0 h 3"/>
                  <a:gd name="T12" fmla="*/ 1 w 28"/>
                  <a:gd name="T13" fmla="*/ 0 h 3"/>
                  <a:gd name="T14" fmla="*/ 1 w 28"/>
                  <a:gd name="T15" fmla="*/ 0 h 3"/>
                  <a:gd name="T16" fmla="*/ 0 w 28"/>
                  <a:gd name="T17" fmla="*/ 0 h 3"/>
                  <a:gd name="T18" fmla="*/ 0 w 28"/>
                  <a:gd name="T19" fmla="*/ 0 h 3"/>
                  <a:gd name="T20" fmla="*/ 0 w 28"/>
                  <a:gd name="T21" fmla="*/ 0 h 3"/>
                  <a:gd name="T22" fmla="*/ 0 w 28"/>
                  <a:gd name="T23" fmla="*/ 0 h 3"/>
                  <a:gd name="T24" fmla="*/ 0 w 28"/>
                  <a:gd name="T25" fmla="*/ 0 h 3"/>
                  <a:gd name="T26" fmla="*/ 0 w 28"/>
                  <a:gd name="T27" fmla="*/ 0 h 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8" h="3">
                    <a:moveTo>
                      <a:pt x="0" y="3"/>
                    </a:moveTo>
                    <a:lnTo>
                      <a:pt x="7" y="2"/>
                    </a:lnTo>
                    <a:lnTo>
                      <a:pt x="13" y="1"/>
                    </a:lnTo>
                    <a:lnTo>
                      <a:pt x="19" y="2"/>
                    </a:lnTo>
                    <a:lnTo>
                      <a:pt x="25" y="3"/>
                    </a:lnTo>
                    <a:lnTo>
                      <a:pt x="28" y="3"/>
                    </a:lnTo>
                    <a:lnTo>
                      <a:pt x="23" y="2"/>
                    </a:lnTo>
                    <a:lnTo>
                      <a:pt x="21" y="1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8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3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97" name="Freeform 560">
                <a:extLst>
                  <a:ext uri="{FF2B5EF4-FFF2-40B4-BE49-F238E27FC236}">
                    <a16:creationId xmlns:a16="http://schemas.microsoft.com/office/drawing/2014/main" id="{40102840-7CB4-4578-B070-A6AA5D4C3E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0" y="2049"/>
                <a:ext cx="2" cy="1"/>
              </a:xfrm>
              <a:custGeom>
                <a:avLst/>
                <a:gdLst>
                  <a:gd name="T0" fmla="*/ 0 w 13"/>
                  <a:gd name="T1" fmla="*/ 0 h 3"/>
                  <a:gd name="T2" fmla="*/ 0 w 13"/>
                  <a:gd name="T3" fmla="*/ 0 h 3"/>
                  <a:gd name="T4" fmla="*/ 0 w 13"/>
                  <a:gd name="T5" fmla="*/ 0 h 3"/>
                  <a:gd name="T6" fmla="*/ 0 w 13"/>
                  <a:gd name="T7" fmla="*/ 0 h 3"/>
                  <a:gd name="T8" fmla="*/ 0 w 13"/>
                  <a:gd name="T9" fmla="*/ 0 h 3"/>
                  <a:gd name="T10" fmla="*/ 0 w 13"/>
                  <a:gd name="T11" fmla="*/ 0 h 3"/>
                  <a:gd name="T12" fmla="*/ 0 w 13"/>
                  <a:gd name="T13" fmla="*/ 0 h 3"/>
                  <a:gd name="T14" fmla="*/ 0 w 13"/>
                  <a:gd name="T15" fmla="*/ 0 h 3"/>
                  <a:gd name="T16" fmla="*/ 0 w 13"/>
                  <a:gd name="T17" fmla="*/ 0 h 3"/>
                  <a:gd name="T18" fmla="*/ 0 w 13"/>
                  <a:gd name="T19" fmla="*/ 0 h 3"/>
                  <a:gd name="T20" fmla="*/ 0 w 13"/>
                  <a:gd name="T21" fmla="*/ 0 h 3"/>
                  <a:gd name="T22" fmla="*/ 0 w 13"/>
                  <a:gd name="T23" fmla="*/ 0 h 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" h="3">
                    <a:moveTo>
                      <a:pt x="0" y="3"/>
                    </a:moveTo>
                    <a:lnTo>
                      <a:pt x="4" y="1"/>
                    </a:lnTo>
                    <a:lnTo>
                      <a:pt x="8" y="1"/>
                    </a:lnTo>
                    <a:lnTo>
                      <a:pt x="12" y="1"/>
                    </a:lnTo>
                    <a:lnTo>
                      <a:pt x="13" y="2"/>
                    </a:lnTo>
                    <a:lnTo>
                      <a:pt x="13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3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98" name="Freeform 561">
                <a:extLst>
                  <a:ext uri="{FF2B5EF4-FFF2-40B4-BE49-F238E27FC236}">
                    <a16:creationId xmlns:a16="http://schemas.microsoft.com/office/drawing/2014/main" id="{A83140A6-D772-4EBA-8197-2587006E68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7" y="2045"/>
                <a:ext cx="4" cy="6"/>
              </a:xfrm>
              <a:custGeom>
                <a:avLst/>
                <a:gdLst>
                  <a:gd name="T0" fmla="*/ 0 w 21"/>
                  <a:gd name="T1" fmla="*/ 1 h 31"/>
                  <a:gd name="T2" fmla="*/ 0 w 21"/>
                  <a:gd name="T3" fmla="*/ 1 h 31"/>
                  <a:gd name="T4" fmla="*/ 0 w 21"/>
                  <a:gd name="T5" fmla="*/ 1 h 31"/>
                  <a:gd name="T6" fmla="*/ 1 w 21"/>
                  <a:gd name="T7" fmla="*/ 0 h 31"/>
                  <a:gd name="T8" fmla="*/ 1 w 21"/>
                  <a:gd name="T9" fmla="*/ 0 h 31"/>
                  <a:gd name="T10" fmla="*/ 1 w 21"/>
                  <a:gd name="T11" fmla="*/ 0 h 31"/>
                  <a:gd name="T12" fmla="*/ 0 w 21"/>
                  <a:gd name="T13" fmla="*/ 0 h 31"/>
                  <a:gd name="T14" fmla="*/ 0 w 21"/>
                  <a:gd name="T15" fmla="*/ 1 h 31"/>
                  <a:gd name="T16" fmla="*/ 0 w 21"/>
                  <a:gd name="T17" fmla="*/ 1 h 31"/>
                  <a:gd name="T18" fmla="*/ 0 w 21"/>
                  <a:gd name="T19" fmla="*/ 1 h 31"/>
                  <a:gd name="T20" fmla="*/ 0 w 21"/>
                  <a:gd name="T21" fmla="*/ 1 h 31"/>
                  <a:gd name="T22" fmla="*/ 0 w 21"/>
                  <a:gd name="T23" fmla="*/ 1 h 31"/>
                  <a:gd name="T24" fmla="*/ 0 w 21"/>
                  <a:gd name="T25" fmla="*/ 1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1" h="31">
                    <a:moveTo>
                      <a:pt x="3" y="30"/>
                    </a:moveTo>
                    <a:lnTo>
                      <a:pt x="6" y="23"/>
                    </a:lnTo>
                    <a:lnTo>
                      <a:pt x="9" y="17"/>
                    </a:lnTo>
                    <a:lnTo>
                      <a:pt x="15" y="9"/>
                    </a:lnTo>
                    <a:lnTo>
                      <a:pt x="20" y="2"/>
                    </a:lnTo>
                    <a:lnTo>
                      <a:pt x="21" y="0"/>
                    </a:lnTo>
                    <a:lnTo>
                      <a:pt x="12" y="10"/>
                    </a:lnTo>
                    <a:lnTo>
                      <a:pt x="8" y="16"/>
                    </a:lnTo>
                    <a:lnTo>
                      <a:pt x="2" y="25"/>
                    </a:lnTo>
                    <a:lnTo>
                      <a:pt x="0" y="29"/>
                    </a:lnTo>
                    <a:lnTo>
                      <a:pt x="1" y="29"/>
                    </a:lnTo>
                    <a:lnTo>
                      <a:pt x="1" y="31"/>
                    </a:lnTo>
                    <a:lnTo>
                      <a:pt x="3" y="3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799" name="Freeform 562">
                <a:extLst>
                  <a:ext uri="{FF2B5EF4-FFF2-40B4-BE49-F238E27FC236}">
                    <a16:creationId xmlns:a16="http://schemas.microsoft.com/office/drawing/2014/main" id="{4396DF80-ECDF-4E84-9394-A0D73EF17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9" y="2048"/>
                <a:ext cx="5" cy="8"/>
              </a:xfrm>
              <a:custGeom>
                <a:avLst/>
                <a:gdLst>
                  <a:gd name="T0" fmla="*/ 0 w 25"/>
                  <a:gd name="T1" fmla="*/ 1 h 43"/>
                  <a:gd name="T2" fmla="*/ 0 w 25"/>
                  <a:gd name="T3" fmla="*/ 1 h 43"/>
                  <a:gd name="T4" fmla="*/ 0 w 25"/>
                  <a:gd name="T5" fmla="*/ 1 h 43"/>
                  <a:gd name="T6" fmla="*/ 1 w 25"/>
                  <a:gd name="T7" fmla="*/ 0 h 43"/>
                  <a:gd name="T8" fmla="*/ 1 w 25"/>
                  <a:gd name="T9" fmla="*/ 0 h 43"/>
                  <a:gd name="T10" fmla="*/ 1 w 25"/>
                  <a:gd name="T11" fmla="*/ 0 h 43"/>
                  <a:gd name="T12" fmla="*/ 1 w 25"/>
                  <a:gd name="T13" fmla="*/ 0 h 43"/>
                  <a:gd name="T14" fmla="*/ 1 w 25"/>
                  <a:gd name="T15" fmla="*/ 0 h 43"/>
                  <a:gd name="T16" fmla="*/ 1 w 25"/>
                  <a:gd name="T17" fmla="*/ 0 h 43"/>
                  <a:gd name="T18" fmla="*/ 1 w 25"/>
                  <a:gd name="T19" fmla="*/ 1 h 43"/>
                  <a:gd name="T20" fmla="*/ 0 w 25"/>
                  <a:gd name="T21" fmla="*/ 1 h 43"/>
                  <a:gd name="T22" fmla="*/ 0 w 25"/>
                  <a:gd name="T23" fmla="*/ 1 h 43"/>
                  <a:gd name="T24" fmla="*/ 0 w 25"/>
                  <a:gd name="T25" fmla="*/ 1 h 43"/>
                  <a:gd name="T26" fmla="*/ 0 w 25"/>
                  <a:gd name="T27" fmla="*/ 1 h 43"/>
                  <a:gd name="T28" fmla="*/ 0 w 25"/>
                  <a:gd name="T29" fmla="*/ 1 h 43"/>
                  <a:gd name="T30" fmla="*/ 0 w 25"/>
                  <a:gd name="T31" fmla="*/ 1 h 43"/>
                  <a:gd name="T32" fmla="*/ 0 w 25"/>
                  <a:gd name="T33" fmla="*/ 1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43">
                    <a:moveTo>
                      <a:pt x="3" y="40"/>
                    </a:moveTo>
                    <a:lnTo>
                      <a:pt x="6" y="33"/>
                    </a:lnTo>
                    <a:lnTo>
                      <a:pt x="11" y="25"/>
                    </a:lnTo>
                    <a:lnTo>
                      <a:pt x="21" y="9"/>
                    </a:lnTo>
                    <a:lnTo>
                      <a:pt x="23" y="4"/>
                    </a:lnTo>
                    <a:lnTo>
                      <a:pt x="25" y="2"/>
                    </a:lnTo>
                    <a:lnTo>
                      <a:pt x="25" y="0"/>
                    </a:lnTo>
                    <a:lnTo>
                      <a:pt x="21" y="5"/>
                    </a:lnTo>
                    <a:lnTo>
                      <a:pt x="18" y="11"/>
                    </a:lnTo>
                    <a:lnTo>
                      <a:pt x="14" y="16"/>
                    </a:lnTo>
                    <a:lnTo>
                      <a:pt x="10" y="24"/>
                    </a:lnTo>
                    <a:lnTo>
                      <a:pt x="6" y="29"/>
                    </a:lnTo>
                    <a:lnTo>
                      <a:pt x="1" y="40"/>
                    </a:lnTo>
                    <a:lnTo>
                      <a:pt x="0" y="42"/>
                    </a:lnTo>
                    <a:lnTo>
                      <a:pt x="0" y="43"/>
                    </a:lnTo>
                    <a:lnTo>
                      <a:pt x="2" y="42"/>
                    </a:lnTo>
                    <a:lnTo>
                      <a:pt x="3" y="4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00" name="Freeform 563">
                <a:extLst>
                  <a:ext uri="{FF2B5EF4-FFF2-40B4-BE49-F238E27FC236}">
                    <a16:creationId xmlns:a16="http://schemas.microsoft.com/office/drawing/2014/main" id="{95BC9F92-283A-44A7-A881-3C1181090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8" y="2100"/>
                <a:ext cx="28" cy="37"/>
              </a:xfrm>
              <a:custGeom>
                <a:avLst/>
                <a:gdLst>
                  <a:gd name="T0" fmla="*/ 1 w 140"/>
                  <a:gd name="T1" fmla="*/ 1 h 184"/>
                  <a:gd name="T2" fmla="*/ 0 w 140"/>
                  <a:gd name="T3" fmla="*/ 1 h 184"/>
                  <a:gd name="T4" fmla="*/ 0 w 140"/>
                  <a:gd name="T5" fmla="*/ 2 h 184"/>
                  <a:gd name="T6" fmla="*/ 1 w 140"/>
                  <a:gd name="T7" fmla="*/ 2 h 184"/>
                  <a:gd name="T8" fmla="*/ 1 w 140"/>
                  <a:gd name="T9" fmla="*/ 2 h 184"/>
                  <a:gd name="T10" fmla="*/ 1 w 140"/>
                  <a:gd name="T11" fmla="*/ 3 h 184"/>
                  <a:gd name="T12" fmla="*/ 1 w 140"/>
                  <a:gd name="T13" fmla="*/ 3 h 184"/>
                  <a:gd name="T14" fmla="*/ 1 w 140"/>
                  <a:gd name="T15" fmla="*/ 4 h 184"/>
                  <a:gd name="T16" fmla="*/ 2 w 140"/>
                  <a:gd name="T17" fmla="*/ 4 h 184"/>
                  <a:gd name="T18" fmla="*/ 2 w 140"/>
                  <a:gd name="T19" fmla="*/ 5 h 184"/>
                  <a:gd name="T20" fmla="*/ 2 w 140"/>
                  <a:gd name="T21" fmla="*/ 5 h 184"/>
                  <a:gd name="T22" fmla="*/ 2 w 140"/>
                  <a:gd name="T23" fmla="*/ 5 h 184"/>
                  <a:gd name="T24" fmla="*/ 3 w 140"/>
                  <a:gd name="T25" fmla="*/ 5 h 184"/>
                  <a:gd name="T26" fmla="*/ 3 w 140"/>
                  <a:gd name="T27" fmla="*/ 7 h 184"/>
                  <a:gd name="T28" fmla="*/ 4 w 140"/>
                  <a:gd name="T29" fmla="*/ 7 h 184"/>
                  <a:gd name="T30" fmla="*/ 4 w 140"/>
                  <a:gd name="T31" fmla="*/ 7 h 184"/>
                  <a:gd name="T32" fmla="*/ 5 w 140"/>
                  <a:gd name="T33" fmla="*/ 7 h 184"/>
                  <a:gd name="T34" fmla="*/ 5 w 140"/>
                  <a:gd name="T35" fmla="*/ 7 h 184"/>
                  <a:gd name="T36" fmla="*/ 5 w 140"/>
                  <a:gd name="T37" fmla="*/ 6 h 184"/>
                  <a:gd name="T38" fmla="*/ 5 w 140"/>
                  <a:gd name="T39" fmla="*/ 5 h 184"/>
                  <a:gd name="T40" fmla="*/ 5 w 140"/>
                  <a:gd name="T41" fmla="*/ 5 h 184"/>
                  <a:gd name="T42" fmla="*/ 5 w 140"/>
                  <a:gd name="T43" fmla="*/ 5 h 184"/>
                  <a:gd name="T44" fmla="*/ 4 w 140"/>
                  <a:gd name="T45" fmla="*/ 4 h 184"/>
                  <a:gd name="T46" fmla="*/ 4 w 140"/>
                  <a:gd name="T47" fmla="*/ 4 h 184"/>
                  <a:gd name="T48" fmla="*/ 4 w 140"/>
                  <a:gd name="T49" fmla="*/ 3 h 184"/>
                  <a:gd name="T50" fmla="*/ 5 w 140"/>
                  <a:gd name="T51" fmla="*/ 3 h 184"/>
                  <a:gd name="T52" fmla="*/ 4 w 140"/>
                  <a:gd name="T53" fmla="*/ 3 h 184"/>
                  <a:gd name="T54" fmla="*/ 4 w 140"/>
                  <a:gd name="T55" fmla="*/ 2 h 184"/>
                  <a:gd name="T56" fmla="*/ 3 w 140"/>
                  <a:gd name="T57" fmla="*/ 2 h 184"/>
                  <a:gd name="T58" fmla="*/ 4 w 140"/>
                  <a:gd name="T59" fmla="*/ 2 h 184"/>
                  <a:gd name="T60" fmla="*/ 3 w 140"/>
                  <a:gd name="T61" fmla="*/ 1 h 184"/>
                  <a:gd name="T62" fmla="*/ 3 w 140"/>
                  <a:gd name="T63" fmla="*/ 1 h 184"/>
                  <a:gd name="T64" fmla="*/ 2 w 140"/>
                  <a:gd name="T65" fmla="*/ 1 h 184"/>
                  <a:gd name="T66" fmla="*/ 2 w 140"/>
                  <a:gd name="T67" fmla="*/ 1 h 184"/>
                  <a:gd name="T68" fmla="*/ 2 w 140"/>
                  <a:gd name="T69" fmla="*/ 1 h 184"/>
                  <a:gd name="T70" fmla="*/ 2 w 140"/>
                  <a:gd name="T71" fmla="*/ 0 h 184"/>
                  <a:gd name="T72" fmla="*/ 1 w 140"/>
                  <a:gd name="T73" fmla="*/ 1 h 184"/>
                  <a:gd name="T74" fmla="*/ 0 w 140"/>
                  <a:gd name="T75" fmla="*/ 0 h 184"/>
                  <a:gd name="T76" fmla="*/ 0 w 140"/>
                  <a:gd name="T77" fmla="*/ 0 h 184"/>
                  <a:gd name="T78" fmla="*/ 0 w 140"/>
                  <a:gd name="T79" fmla="*/ 0 h 18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40" h="184">
                    <a:moveTo>
                      <a:pt x="6" y="13"/>
                    </a:moveTo>
                    <a:lnTo>
                      <a:pt x="16" y="25"/>
                    </a:lnTo>
                    <a:lnTo>
                      <a:pt x="13" y="27"/>
                    </a:lnTo>
                    <a:lnTo>
                      <a:pt x="6" y="31"/>
                    </a:lnTo>
                    <a:lnTo>
                      <a:pt x="4" y="38"/>
                    </a:lnTo>
                    <a:lnTo>
                      <a:pt x="6" y="41"/>
                    </a:lnTo>
                    <a:lnTo>
                      <a:pt x="13" y="49"/>
                    </a:lnTo>
                    <a:lnTo>
                      <a:pt x="17" y="49"/>
                    </a:lnTo>
                    <a:lnTo>
                      <a:pt x="21" y="51"/>
                    </a:lnTo>
                    <a:lnTo>
                      <a:pt x="16" y="62"/>
                    </a:lnTo>
                    <a:lnTo>
                      <a:pt x="15" y="66"/>
                    </a:lnTo>
                    <a:lnTo>
                      <a:pt x="19" y="81"/>
                    </a:lnTo>
                    <a:lnTo>
                      <a:pt x="21" y="83"/>
                    </a:lnTo>
                    <a:lnTo>
                      <a:pt x="24" y="85"/>
                    </a:lnTo>
                    <a:lnTo>
                      <a:pt x="34" y="89"/>
                    </a:lnTo>
                    <a:lnTo>
                      <a:pt x="37" y="94"/>
                    </a:lnTo>
                    <a:lnTo>
                      <a:pt x="36" y="102"/>
                    </a:lnTo>
                    <a:lnTo>
                      <a:pt x="38" y="110"/>
                    </a:lnTo>
                    <a:lnTo>
                      <a:pt x="42" y="120"/>
                    </a:lnTo>
                    <a:lnTo>
                      <a:pt x="43" y="123"/>
                    </a:lnTo>
                    <a:lnTo>
                      <a:pt x="48" y="129"/>
                    </a:lnTo>
                    <a:lnTo>
                      <a:pt x="51" y="133"/>
                    </a:lnTo>
                    <a:lnTo>
                      <a:pt x="51" y="121"/>
                    </a:lnTo>
                    <a:lnTo>
                      <a:pt x="53" y="119"/>
                    </a:lnTo>
                    <a:lnTo>
                      <a:pt x="58" y="123"/>
                    </a:lnTo>
                    <a:lnTo>
                      <a:pt x="64" y="133"/>
                    </a:lnTo>
                    <a:lnTo>
                      <a:pt x="70" y="150"/>
                    </a:lnTo>
                    <a:lnTo>
                      <a:pt x="76" y="162"/>
                    </a:lnTo>
                    <a:lnTo>
                      <a:pt x="87" y="172"/>
                    </a:lnTo>
                    <a:lnTo>
                      <a:pt x="90" y="174"/>
                    </a:lnTo>
                    <a:lnTo>
                      <a:pt x="91" y="168"/>
                    </a:lnTo>
                    <a:lnTo>
                      <a:pt x="100" y="171"/>
                    </a:lnTo>
                    <a:lnTo>
                      <a:pt x="110" y="179"/>
                    </a:lnTo>
                    <a:lnTo>
                      <a:pt x="127" y="184"/>
                    </a:lnTo>
                    <a:lnTo>
                      <a:pt x="140" y="183"/>
                    </a:lnTo>
                    <a:lnTo>
                      <a:pt x="135" y="168"/>
                    </a:lnTo>
                    <a:lnTo>
                      <a:pt x="134" y="160"/>
                    </a:lnTo>
                    <a:lnTo>
                      <a:pt x="129" y="143"/>
                    </a:lnTo>
                    <a:lnTo>
                      <a:pt x="122" y="131"/>
                    </a:lnTo>
                    <a:lnTo>
                      <a:pt x="117" y="121"/>
                    </a:lnTo>
                    <a:lnTo>
                      <a:pt x="118" y="121"/>
                    </a:lnTo>
                    <a:lnTo>
                      <a:pt x="118" y="119"/>
                    </a:lnTo>
                    <a:lnTo>
                      <a:pt x="122" y="120"/>
                    </a:lnTo>
                    <a:lnTo>
                      <a:pt x="121" y="114"/>
                    </a:lnTo>
                    <a:lnTo>
                      <a:pt x="116" y="107"/>
                    </a:lnTo>
                    <a:lnTo>
                      <a:pt x="110" y="99"/>
                    </a:lnTo>
                    <a:lnTo>
                      <a:pt x="106" y="92"/>
                    </a:lnTo>
                    <a:lnTo>
                      <a:pt x="102" y="89"/>
                    </a:lnTo>
                    <a:lnTo>
                      <a:pt x="101" y="84"/>
                    </a:lnTo>
                    <a:lnTo>
                      <a:pt x="102" y="81"/>
                    </a:lnTo>
                    <a:lnTo>
                      <a:pt x="108" y="82"/>
                    </a:lnTo>
                    <a:lnTo>
                      <a:pt x="115" y="84"/>
                    </a:lnTo>
                    <a:lnTo>
                      <a:pt x="112" y="76"/>
                    </a:lnTo>
                    <a:lnTo>
                      <a:pt x="106" y="69"/>
                    </a:lnTo>
                    <a:lnTo>
                      <a:pt x="101" y="65"/>
                    </a:lnTo>
                    <a:lnTo>
                      <a:pt x="95" y="62"/>
                    </a:lnTo>
                    <a:lnTo>
                      <a:pt x="90" y="59"/>
                    </a:lnTo>
                    <a:lnTo>
                      <a:pt x="82" y="52"/>
                    </a:lnTo>
                    <a:lnTo>
                      <a:pt x="81" y="45"/>
                    </a:lnTo>
                    <a:lnTo>
                      <a:pt x="90" y="44"/>
                    </a:lnTo>
                    <a:lnTo>
                      <a:pt x="90" y="38"/>
                    </a:lnTo>
                    <a:lnTo>
                      <a:pt x="83" y="33"/>
                    </a:lnTo>
                    <a:lnTo>
                      <a:pt x="75" y="32"/>
                    </a:lnTo>
                    <a:lnTo>
                      <a:pt x="67" y="28"/>
                    </a:lnTo>
                    <a:lnTo>
                      <a:pt x="64" y="26"/>
                    </a:lnTo>
                    <a:lnTo>
                      <a:pt x="55" y="23"/>
                    </a:lnTo>
                    <a:lnTo>
                      <a:pt x="47" y="18"/>
                    </a:lnTo>
                    <a:lnTo>
                      <a:pt x="53" y="18"/>
                    </a:lnTo>
                    <a:lnTo>
                      <a:pt x="56" y="15"/>
                    </a:lnTo>
                    <a:lnTo>
                      <a:pt x="56" y="13"/>
                    </a:lnTo>
                    <a:lnTo>
                      <a:pt x="49" y="7"/>
                    </a:lnTo>
                    <a:lnTo>
                      <a:pt x="40" y="7"/>
                    </a:lnTo>
                    <a:lnTo>
                      <a:pt x="28" y="8"/>
                    </a:lnTo>
                    <a:lnTo>
                      <a:pt x="20" y="18"/>
                    </a:lnTo>
                    <a:lnTo>
                      <a:pt x="15" y="13"/>
                    </a:lnTo>
                    <a:lnTo>
                      <a:pt x="11" y="6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13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01" name="Freeform 564">
                <a:extLst>
                  <a:ext uri="{FF2B5EF4-FFF2-40B4-BE49-F238E27FC236}">
                    <a16:creationId xmlns:a16="http://schemas.microsoft.com/office/drawing/2014/main" id="{BEEDA503-DFC9-4E2F-BFEA-7F2FEBC8A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9" y="2098"/>
                <a:ext cx="24" cy="37"/>
              </a:xfrm>
              <a:custGeom>
                <a:avLst/>
                <a:gdLst>
                  <a:gd name="T0" fmla="*/ 0 w 118"/>
                  <a:gd name="T1" fmla="*/ 0 h 184"/>
                  <a:gd name="T2" fmla="*/ 1 w 118"/>
                  <a:gd name="T3" fmla="*/ 1 h 184"/>
                  <a:gd name="T4" fmla="*/ 1 w 118"/>
                  <a:gd name="T5" fmla="*/ 2 h 184"/>
                  <a:gd name="T6" fmla="*/ 3 w 118"/>
                  <a:gd name="T7" fmla="*/ 4 h 184"/>
                  <a:gd name="T8" fmla="*/ 3 w 118"/>
                  <a:gd name="T9" fmla="*/ 5 h 184"/>
                  <a:gd name="T10" fmla="*/ 3 w 118"/>
                  <a:gd name="T11" fmla="*/ 5 h 184"/>
                  <a:gd name="T12" fmla="*/ 4 w 118"/>
                  <a:gd name="T13" fmla="*/ 6 h 184"/>
                  <a:gd name="T14" fmla="*/ 4 w 118"/>
                  <a:gd name="T15" fmla="*/ 7 h 184"/>
                  <a:gd name="T16" fmla="*/ 5 w 118"/>
                  <a:gd name="T17" fmla="*/ 7 h 184"/>
                  <a:gd name="T18" fmla="*/ 5 w 118"/>
                  <a:gd name="T19" fmla="*/ 7 h 184"/>
                  <a:gd name="T20" fmla="*/ 4 w 118"/>
                  <a:gd name="T21" fmla="*/ 6 h 184"/>
                  <a:gd name="T22" fmla="*/ 3 w 118"/>
                  <a:gd name="T23" fmla="*/ 5 h 184"/>
                  <a:gd name="T24" fmla="*/ 3 w 118"/>
                  <a:gd name="T25" fmla="*/ 4 h 184"/>
                  <a:gd name="T26" fmla="*/ 2 w 118"/>
                  <a:gd name="T27" fmla="*/ 3 h 184"/>
                  <a:gd name="T28" fmla="*/ 1 w 118"/>
                  <a:gd name="T29" fmla="*/ 2 h 184"/>
                  <a:gd name="T30" fmla="*/ 1 w 118"/>
                  <a:gd name="T31" fmla="*/ 1 h 184"/>
                  <a:gd name="T32" fmla="*/ 0 w 118"/>
                  <a:gd name="T33" fmla="*/ 0 h 184"/>
                  <a:gd name="T34" fmla="*/ 0 w 118"/>
                  <a:gd name="T35" fmla="*/ 0 h 184"/>
                  <a:gd name="T36" fmla="*/ 0 w 118"/>
                  <a:gd name="T37" fmla="*/ 0 h 184"/>
                  <a:gd name="T38" fmla="*/ 0 w 118"/>
                  <a:gd name="T39" fmla="*/ 0 h 18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8" h="184">
                    <a:moveTo>
                      <a:pt x="0" y="5"/>
                    </a:moveTo>
                    <a:lnTo>
                      <a:pt x="14" y="23"/>
                    </a:lnTo>
                    <a:lnTo>
                      <a:pt x="35" y="60"/>
                    </a:lnTo>
                    <a:lnTo>
                      <a:pt x="67" y="108"/>
                    </a:lnTo>
                    <a:lnTo>
                      <a:pt x="73" y="117"/>
                    </a:lnTo>
                    <a:lnTo>
                      <a:pt x="80" y="130"/>
                    </a:lnTo>
                    <a:lnTo>
                      <a:pt x="90" y="144"/>
                    </a:lnTo>
                    <a:lnTo>
                      <a:pt x="105" y="168"/>
                    </a:lnTo>
                    <a:lnTo>
                      <a:pt x="113" y="178"/>
                    </a:lnTo>
                    <a:lnTo>
                      <a:pt x="118" y="184"/>
                    </a:lnTo>
                    <a:lnTo>
                      <a:pt x="99" y="155"/>
                    </a:lnTo>
                    <a:lnTo>
                      <a:pt x="85" y="135"/>
                    </a:lnTo>
                    <a:lnTo>
                      <a:pt x="68" y="106"/>
                    </a:lnTo>
                    <a:lnTo>
                      <a:pt x="51" y="76"/>
                    </a:lnTo>
                    <a:lnTo>
                      <a:pt x="29" y="44"/>
                    </a:lnTo>
                    <a:lnTo>
                      <a:pt x="16" y="22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5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02" name="Freeform 565">
                <a:extLst>
                  <a:ext uri="{FF2B5EF4-FFF2-40B4-BE49-F238E27FC236}">
                    <a16:creationId xmlns:a16="http://schemas.microsoft.com/office/drawing/2014/main" id="{76FF49A1-CF17-4201-BB21-021C5D7F24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2" y="2107"/>
                <a:ext cx="1" cy="7"/>
              </a:xfrm>
              <a:custGeom>
                <a:avLst/>
                <a:gdLst>
                  <a:gd name="T0" fmla="*/ 0 w 6"/>
                  <a:gd name="T1" fmla="*/ 0 h 34"/>
                  <a:gd name="T2" fmla="*/ 0 w 6"/>
                  <a:gd name="T3" fmla="*/ 1 h 34"/>
                  <a:gd name="T4" fmla="*/ 0 w 6"/>
                  <a:gd name="T5" fmla="*/ 1 h 34"/>
                  <a:gd name="T6" fmla="*/ 0 w 6"/>
                  <a:gd name="T7" fmla="*/ 1 h 34"/>
                  <a:gd name="T8" fmla="*/ 0 w 6"/>
                  <a:gd name="T9" fmla="*/ 1 h 34"/>
                  <a:gd name="T10" fmla="*/ 0 w 6"/>
                  <a:gd name="T11" fmla="*/ 1 h 34"/>
                  <a:gd name="T12" fmla="*/ 0 w 6"/>
                  <a:gd name="T13" fmla="*/ 0 h 34"/>
                  <a:gd name="T14" fmla="*/ 0 w 6"/>
                  <a:gd name="T15" fmla="*/ 0 h 34"/>
                  <a:gd name="T16" fmla="*/ 0 w 6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34">
                    <a:moveTo>
                      <a:pt x="4" y="0"/>
                    </a:moveTo>
                    <a:lnTo>
                      <a:pt x="5" y="13"/>
                    </a:lnTo>
                    <a:lnTo>
                      <a:pt x="4" y="23"/>
                    </a:lnTo>
                    <a:lnTo>
                      <a:pt x="1" y="30"/>
                    </a:lnTo>
                    <a:lnTo>
                      <a:pt x="0" y="34"/>
                    </a:lnTo>
                    <a:lnTo>
                      <a:pt x="5" y="22"/>
                    </a:lnTo>
                    <a:lnTo>
                      <a:pt x="6" y="10"/>
                    </a:lnTo>
                    <a:lnTo>
                      <a:pt x="5" y="2"/>
                    </a:lnTo>
                    <a:lnTo>
                      <a:pt x="4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03" name="Freeform 566">
                <a:extLst>
                  <a:ext uri="{FF2B5EF4-FFF2-40B4-BE49-F238E27FC236}">
                    <a16:creationId xmlns:a16="http://schemas.microsoft.com/office/drawing/2014/main" id="{F62D9D90-5B5C-4115-84B4-ED2EDCD447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6" y="2112"/>
                <a:ext cx="1" cy="8"/>
              </a:xfrm>
              <a:custGeom>
                <a:avLst/>
                <a:gdLst>
                  <a:gd name="T0" fmla="*/ 0 w 5"/>
                  <a:gd name="T1" fmla="*/ 0 h 40"/>
                  <a:gd name="T2" fmla="*/ 0 w 5"/>
                  <a:gd name="T3" fmla="*/ 0 h 40"/>
                  <a:gd name="T4" fmla="*/ 0 w 5"/>
                  <a:gd name="T5" fmla="*/ 1 h 40"/>
                  <a:gd name="T6" fmla="*/ 0 w 5"/>
                  <a:gd name="T7" fmla="*/ 1 h 40"/>
                  <a:gd name="T8" fmla="*/ 0 w 5"/>
                  <a:gd name="T9" fmla="*/ 2 h 40"/>
                  <a:gd name="T10" fmla="*/ 0 w 5"/>
                  <a:gd name="T11" fmla="*/ 2 h 40"/>
                  <a:gd name="T12" fmla="*/ 0 w 5"/>
                  <a:gd name="T13" fmla="*/ 1 h 40"/>
                  <a:gd name="T14" fmla="*/ 0 w 5"/>
                  <a:gd name="T15" fmla="*/ 1 h 40"/>
                  <a:gd name="T16" fmla="*/ 0 w 5"/>
                  <a:gd name="T17" fmla="*/ 1 h 40"/>
                  <a:gd name="T18" fmla="*/ 0 w 5"/>
                  <a:gd name="T19" fmla="*/ 0 h 40"/>
                  <a:gd name="T20" fmla="*/ 0 w 5"/>
                  <a:gd name="T21" fmla="*/ 0 h 40"/>
                  <a:gd name="T22" fmla="*/ 0 w 5"/>
                  <a:gd name="T23" fmla="*/ 0 h 40"/>
                  <a:gd name="T24" fmla="*/ 0 w 5"/>
                  <a:gd name="T25" fmla="*/ 0 h 40"/>
                  <a:gd name="T26" fmla="*/ 0 w 5"/>
                  <a:gd name="T27" fmla="*/ 0 h 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" h="40">
                    <a:moveTo>
                      <a:pt x="0" y="0"/>
                    </a:moveTo>
                    <a:lnTo>
                      <a:pt x="2" y="9"/>
                    </a:lnTo>
                    <a:lnTo>
                      <a:pt x="4" y="17"/>
                    </a:lnTo>
                    <a:lnTo>
                      <a:pt x="2" y="26"/>
                    </a:lnTo>
                    <a:lnTo>
                      <a:pt x="1" y="38"/>
                    </a:lnTo>
                    <a:lnTo>
                      <a:pt x="1" y="40"/>
                    </a:lnTo>
                    <a:lnTo>
                      <a:pt x="4" y="33"/>
                    </a:lnTo>
                    <a:lnTo>
                      <a:pt x="4" y="28"/>
                    </a:lnTo>
                    <a:lnTo>
                      <a:pt x="5" y="15"/>
                    </a:lnTo>
                    <a:lnTo>
                      <a:pt x="4" y="11"/>
                    </a:lnTo>
                    <a:lnTo>
                      <a:pt x="4" y="9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04" name="Freeform 567">
                <a:extLst>
                  <a:ext uri="{FF2B5EF4-FFF2-40B4-BE49-F238E27FC236}">
                    <a16:creationId xmlns:a16="http://schemas.microsoft.com/office/drawing/2014/main" id="{5BB41EEB-B665-422C-BDE2-FFAD5D774B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4" y="2123"/>
                <a:ext cx="1" cy="5"/>
              </a:xfrm>
              <a:custGeom>
                <a:avLst/>
                <a:gdLst>
                  <a:gd name="T0" fmla="*/ 0 w 3"/>
                  <a:gd name="T1" fmla="*/ 0 h 22"/>
                  <a:gd name="T2" fmla="*/ 0 w 3"/>
                  <a:gd name="T3" fmla="*/ 0 h 22"/>
                  <a:gd name="T4" fmla="*/ 0 w 3"/>
                  <a:gd name="T5" fmla="*/ 1 h 22"/>
                  <a:gd name="T6" fmla="*/ 0 w 3"/>
                  <a:gd name="T7" fmla="*/ 1 h 22"/>
                  <a:gd name="T8" fmla="*/ 0 w 3"/>
                  <a:gd name="T9" fmla="*/ 1 h 22"/>
                  <a:gd name="T10" fmla="*/ 0 w 3"/>
                  <a:gd name="T11" fmla="*/ 1 h 22"/>
                  <a:gd name="T12" fmla="*/ 0 w 3"/>
                  <a:gd name="T13" fmla="*/ 1 h 22"/>
                  <a:gd name="T14" fmla="*/ 0 w 3"/>
                  <a:gd name="T15" fmla="*/ 1 h 22"/>
                  <a:gd name="T16" fmla="*/ 0 w 3"/>
                  <a:gd name="T17" fmla="*/ 0 h 22"/>
                  <a:gd name="T18" fmla="*/ 0 w 3"/>
                  <a:gd name="T19" fmla="*/ 0 h 22"/>
                  <a:gd name="T20" fmla="*/ 0 w 3"/>
                  <a:gd name="T21" fmla="*/ 0 h 22"/>
                  <a:gd name="T22" fmla="*/ 0 w 3"/>
                  <a:gd name="T23" fmla="*/ 0 h 2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" h="22">
                    <a:moveTo>
                      <a:pt x="0" y="0"/>
                    </a:moveTo>
                    <a:lnTo>
                      <a:pt x="1" y="8"/>
                    </a:lnTo>
                    <a:lnTo>
                      <a:pt x="2" y="12"/>
                    </a:lnTo>
                    <a:lnTo>
                      <a:pt x="2" y="19"/>
                    </a:lnTo>
                    <a:lnTo>
                      <a:pt x="1" y="22"/>
                    </a:lnTo>
                    <a:lnTo>
                      <a:pt x="3" y="20"/>
                    </a:lnTo>
                    <a:lnTo>
                      <a:pt x="3" y="16"/>
                    </a:lnTo>
                    <a:lnTo>
                      <a:pt x="3" y="12"/>
                    </a:lnTo>
                    <a:lnTo>
                      <a:pt x="2" y="8"/>
                    </a:lnTo>
                    <a:lnTo>
                      <a:pt x="1" y="4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05" name="Freeform 568">
                <a:extLst>
                  <a:ext uri="{FF2B5EF4-FFF2-40B4-BE49-F238E27FC236}">
                    <a16:creationId xmlns:a16="http://schemas.microsoft.com/office/drawing/2014/main" id="{79D73424-8F08-43DB-9D2D-1D4842B014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2" y="2119"/>
                <a:ext cx="7" cy="5"/>
              </a:xfrm>
              <a:custGeom>
                <a:avLst/>
                <a:gdLst>
                  <a:gd name="T0" fmla="*/ 0 w 34"/>
                  <a:gd name="T1" fmla="*/ 0 h 25"/>
                  <a:gd name="T2" fmla="*/ 0 w 34"/>
                  <a:gd name="T3" fmla="*/ 0 h 25"/>
                  <a:gd name="T4" fmla="*/ 1 w 34"/>
                  <a:gd name="T5" fmla="*/ 0 h 25"/>
                  <a:gd name="T6" fmla="*/ 1 w 34"/>
                  <a:gd name="T7" fmla="*/ 1 h 25"/>
                  <a:gd name="T8" fmla="*/ 1 w 34"/>
                  <a:gd name="T9" fmla="*/ 1 h 25"/>
                  <a:gd name="T10" fmla="*/ 1 w 34"/>
                  <a:gd name="T11" fmla="*/ 1 h 25"/>
                  <a:gd name="T12" fmla="*/ 1 w 34"/>
                  <a:gd name="T13" fmla="*/ 1 h 25"/>
                  <a:gd name="T14" fmla="*/ 1 w 34"/>
                  <a:gd name="T15" fmla="*/ 0 h 25"/>
                  <a:gd name="T16" fmla="*/ 0 w 34"/>
                  <a:gd name="T17" fmla="*/ 0 h 25"/>
                  <a:gd name="T18" fmla="*/ 0 w 34"/>
                  <a:gd name="T19" fmla="*/ 0 h 25"/>
                  <a:gd name="T20" fmla="*/ 0 w 34"/>
                  <a:gd name="T21" fmla="*/ 0 h 25"/>
                  <a:gd name="T22" fmla="*/ 0 w 34"/>
                  <a:gd name="T23" fmla="*/ 0 h 25"/>
                  <a:gd name="T24" fmla="*/ 0 w 34"/>
                  <a:gd name="T25" fmla="*/ 0 h 2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25">
                    <a:moveTo>
                      <a:pt x="1" y="5"/>
                    </a:moveTo>
                    <a:lnTo>
                      <a:pt x="9" y="7"/>
                    </a:lnTo>
                    <a:lnTo>
                      <a:pt x="14" y="10"/>
                    </a:lnTo>
                    <a:lnTo>
                      <a:pt x="24" y="18"/>
                    </a:lnTo>
                    <a:lnTo>
                      <a:pt x="33" y="24"/>
                    </a:lnTo>
                    <a:lnTo>
                      <a:pt x="34" y="25"/>
                    </a:lnTo>
                    <a:lnTo>
                      <a:pt x="22" y="14"/>
                    </a:lnTo>
                    <a:lnTo>
                      <a:pt x="17" y="8"/>
                    </a:lnTo>
                    <a:lnTo>
                      <a:pt x="7" y="3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1" y="5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06" name="Freeform 569">
                <a:extLst>
                  <a:ext uri="{FF2B5EF4-FFF2-40B4-BE49-F238E27FC236}">
                    <a16:creationId xmlns:a16="http://schemas.microsoft.com/office/drawing/2014/main" id="{7C8D4090-54D8-4CF4-9016-B41C2523E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6" y="2110"/>
                <a:ext cx="9" cy="5"/>
              </a:xfrm>
              <a:custGeom>
                <a:avLst/>
                <a:gdLst>
                  <a:gd name="T0" fmla="*/ 0 w 48"/>
                  <a:gd name="T1" fmla="*/ 0 h 27"/>
                  <a:gd name="T2" fmla="*/ 0 w 48"/>
                  <a:gd name="T3" fmla="*/ 0 h 27"/>
                  <a:gd name="T4" fmla="*/ 1 w 48"/>
                  <a:gd name="T5" fmla="*/ 0 h 27"/>
                  <a:gd name="T6" fmla="*/ 1 w 48"/>
                  <a:gd name="T7" fmla="*/ 1 h 27"/>
                  <a:gd name="T8" fmla="*/ 2 w 48"/>
                  <a:gd name="T9" fmla="*/ 1 h 27"/>
                  <a:gd name="T10" fmla="*/ 2 w 48"/>
                  <a:gd name="T11" fmla="*/ 1 h 27"/>
                  <a:gd name="T12" fmla="*/ 2 w 48"/>
                  <a:gd name="T13" fmla="*/ 1 h 27"/>
                  <a:gd name="T14" fmla="*/ 2 w 48"/>
                  <a:gd name="T15" fmla="*/ 1 h 27"/>
                  <a:gd name="T16" fmla="*/ 1 w 48"/>
                  <a:gd name="T17" fmla="*/ 1 h 27"/>
                  <a:gd name="T18" fmla="*/ 1 w 48"/>
                  <a:gd name="T19" fmla="*/ 1 h 27"/>
                  <a:gd name="T20" fmla="*/ 1 w 48"/>
                  <a:gd name="T21" fmla="*/ 0 h 27"/>
                  <a:gd name="T22" fmla="*/ 1 w 48"/>
                  <a:gd name="T23" fmla="*/ 0 h 27"/>
                  <a:gd name="T24" fmla="*/ 0 w 48"/>
                  <a:gd name="T25" fmla="*/ 0 h 27"/>
                  <a:gd name="T26" fmla="*/ 0 w 48"/>
                  <a:gd name="T27" fmla="*/ 0 h 27"/>
                  <a:gd name="T28" fmla="*/ 0 w 48"/>
                  <a:gd name="T29" fmla="*/ 0 h 27"/>
                  <a:gd name="T30" fmla="*/ 0 w 48"/>
                  <a:gd name="T31" fmla="*/ 0 h 27"/>
                  <a:gd name="T32" fmla="*/ 0 w 48"/>
                  <a:gd name="T33" fmla="*/ 0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27">
                    <a:moveTo>
                      <a:pt x="3" y="4"/>
                    </a:moveTo>
                    <a:lnTo>
                      <a:pt x="11" y="7"/>
                    </a:lnTo>
                    <a:lnTo>
                      <a:pt x="20" y="12"/>
                    </a:lnTo>
                    <a:lnTo>
                      <a:pt x="37" y="24"/>
                    </a:lnTo>
                    <a:lnTo>
                      <a:pt x="44" y="27"/>
                    </a:lnTo>
                    <a:lnTo>
                      <a:pt x="45" y="27"/>
                    </a:lnTo>
                    <a:lnTo>
                      <a:pt x="48" y="27"/>
                    </a:lnTo>
                    <a:lnTo>
                      <a:pt x="42" y="24"/>
                    </a:lnTo>
                    <a:lnTo>
                      <a:pt x="36" y="20"/>
                    </a:lnTo>
                    <a:lnTo>
                      <a:pt x="31" y="14"/>
                    </a:lnTo>
                    <a:lnTo>
                      <a:pt x="22" y="10"/>
                    </a:lnTo>
                    <a:lnTo>
                      <a:pt x="16" y="7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3" y="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07" name="Freeform 570">
                <a:extLst>
                  <a:ext uri="{FF2B5EF4-FFF2-40B4-BE49-F238E27FC236}">
                    <a16:creationId xmlns:a16="http://schemas.microsoft.com/office/drawing/2014/main" id="{6F231F6A-4F02-4C93-AFAC-3E08431835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2" y="2061"/>
                <a:ext cx="68" cy="59"/>
              </a:xfrm>
              <a:custGeom>
                <a:avLst/>
                <a:gdLst>
                  <a:gd name="T0" fmla="*/ 13 w 341"/>
                  <a:gd name="T1" fmla="*/ 0 h 292"/>
                  <a:gd name="T2" fmla="*/ 10 w 341"/>
                  <a:gd name="T3" fmla="*/ 3 h 292"/>
                  <a:gd name="T4" fmla="*/ 8 w 341"/>
                  <a:gd name="T5" fmla="*/ 5 h 292"/>
                  <a:gd name="T6" fmla="*/ 6 w 341"/>
                  <a:gd name="T7" fmla="*/ 7 h 292"/>
                  <a:gd name="T8" fmla="*/ 2 w 341"/>
                  <a:gd name="T9" fmla="*/ 9 h 292"/>
                  <a:gd name="T10" fmla="*/ 1 w 341"/>
                  <a:gd name="T11" fmla="*/ 10 h 292"/>
                  <a:gd name="T12" fmla="*/ 1 w 341"/>
                  <a:gd name="T13" fmla="*/ 10 h 292"/>
                  <a:gd name="T14" fmla="*/ 0 w 341"/>
                  <a:gd name="T15" fmla="*/ 10 h 292"/>
                  <a:gd name="T16" fmla="*/ 0 w 341"/>
                  <a:gd name="T17" fmla="*/ 11 h 292"/>
                  <a:gd name="T18" fmla="*/ 0 w 341"/>
                  <a:gd name="T19" fmla="*/ 11 h 292"/>
                  <a:gd name="T20" fmla="*/ 0 w 341"/>
                  <a:gd name="T21" fmla="*/ 11 h 292"/>
                  <a:gd name="T22" fmla="*/ 0 w 341"/>
                  <a:gd name="T23" fmla="*/ 12 h 292"/>
                  <a:gd name="T24" fmla="*/ 0 w 341"/>
                  <a:gd name="T25" fmla="*/ 12 h 292"/>
                  <a:gd name="T26" fmla="*/ 1 w 341"/>
                  <a:gd name="T27" fmla="*/ 12 h 292"/>
                  <a:gd name="T28" fmla="*/ 1 w 341"/>
                  <a:gd name="T29" fmla="*/ 11 h 292"/>
                  <a:gd name="T30" fmla="*/ 3 w 341"/>
                  <a:gd name="T31" fmla="*/ 10 h 292"/>
                  <a:gd name="T32" fmla="*/ 4 w 341"/>
                  <a:gd name="T33" fmla="*/ 9 h 292"/>
                  <a:gd name="T34" fmla="*/ 7 w 341"/>
                  <a:gd name="T35" fmla="*/ 7 h 292"/>
                  <a:gd name="T36" fmla="*/ 8 w 341"/>
                  <a:gd name="T37" fmla="*/ 5 h 292"/>
                  <a:gd name="T38" fmla="*/ 10 w 341"/>
                  <a:gd name="T39" fmla="*/ 4 h 292"/>
                  <a:gd name="T40" fmla="*/ 13 w 341"/>
                  <a:gd name="T41" fmla="*/ 1 h 292"/>
                  <a:gd name="T42" fmla="*/ 13 w 341"/>
                  <a:gd name="T43" fmla="*/ 0 h 292"/>
                  <a:gd name="T44" fmla="*/ 14 w 341"/>
                  <a:gd name="T45" fmla="*/ 0 h 292"/>
                  <a:gd name="T46" fmla="*/ 14 w 341"/>
                  <a:gd name="T47" fmla="*/ 0 h 292"/>
                  <a:gd name="T48" fmla="*/ 14 w 341"/>
                  <a:gd name="T49" fmla="*/ 0 h 292"/>
                  <a:gd name="T50" fmla="*/ 13 w 341"/>
                  <a:gd name="T51" fmla="*/ 0 h 292"/>
                  <a:gd name="T52" fmla="*/ 13 w 341"/>
                  <a:gd name="T53" fmla="*/ 0 h 2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41" h="292">
                    <a:moveTo>
                      <a:pt x="333" y="6"/>
                    </a:moveTo>
                    <a:lnTo>
                      <a:pt x="246" y="79"/>
                    </a:lnTo>
                    <a:lnTo>
                      <a:pt x="193" y="122"/>
                    </a:lnTo>
                    <a:lnTo>
                      <a:pt x="139" y="164"/>
                    </a:lnTo>
                    <a:lnTo>
                      <a:pt x="50" y="232"/>
                    </a:lnTo>
                    <a:lnTo>
                      <a:pt x="32" y="242"/>
                    </a:lnTo>
                    <a:lnTo>
                      <a:pt x="19" y="248"/>
                    </a:lnTo>
                    <a:lnTo>
                      <a:pt x="9" y="253"/>
                    </a:lnTo>
                    <a:lnTo>
                      <a:pt x="1" y="267"/>
                    </a:lnTo>
                    <a:lnTo>
                      <a:pt x="1" y="270"/>
                    </a:lnTo>
                    <a:lnTo>
                      <a:pt x="2" y="276"/>
                    </a:lnTo>
                    <a:lnTo>
                      <a:pt x="2" y="285"/>
                    </a:lnTo>
                    <a:lnTo>
                      <a:pt x="0" y="292"/>
                    </a:lnTo>
                    <a:lnTo>
                      <a:pt x="15" y="283"/>
                    </a:lnTo>
                    <a:lnTo>
                      <a:pt x="35" y="269"/>
                    </a:lnTo>
                    <a:lnTo>
                      <a:pt x="63" y="246"/>
                    </a:lnTo>
                    <a:lnTo>
                      <a:pt x="92" y="223"/>
                    </a:lnTo>
                    <a:lnTo>
                      <a:pt x="163" y="164"/>
                    </a:lnTo>
                    <a:lnTo>
                      <a:pt x="205" y="127"/>
                    </a:lnTo>
                    <a:lnTo>
                      <a:pt x="247" y="89"/>
                    </a:lnTo>
                    <a:lnTo>
                      <a:pt x="315" y="25"/>
                    </a:lnTo>
                    <a:lnTo>
                      <a:pt x="334" y="8"/>
                    </a:lnTo>
                    <a:lnTo>
                      <a:pt x="341" y="0"/>
                    </a:lnTo>
                    <a:lnTo>
                      <a:pt x="340" y="0"/>
                    </a:lnTo>
                    <a:lnTo>
                      <a:pt x="339" y="2"/>
                    </a:lnTo>
                    <a:lnTo>
                      <a:pt x="333" y="6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08" name="Freeform 571">
                <a:extLst>
                  <a:ext uri="{FF2B5EF4-FFF2-40B4-BE49-F238E27FC236}">
                    <a16:creationId xmlns:a16="http://schemas.microsoft.com/office/drawing/2014/main" id="{8E900D62-F380-458F-842F-B442707E6D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5" y="2071"/>
                <a:ext cx="19" cy="34"/>
              </a:xfrm>
              <a:custGeom>
                <a:avLst/>
                <a:gdLst>
                  <a:gd name="T0" fmla="*/ 3 w 91"/>
                  <a:gd name="T1" fmla="*/ 6 h 172"/>
                  <a:gd name="T2" fmla="*/ 3 w 91"/>
                  <a:gd name="T3" fmla="*/ 6 h 172"/>
                  <a:gd name="T4" fmla="*/ 3 w 91"/>
                  <a:gd name="T5" fmla="*/ 6 h 172"/>
                  <a:gd name="T6" fmla="*/ 3 w 91"/>
                  <a:gd name="T7" fmla="*/ 6 h 172"/>
                  <a:gd name="T8" fmla="*/ 3 w 91"/>
                  <a:gd name="T9" fmla="*/ 6 h 172"/>
                  <a:gd name="T10" fmla="*/ 2 w 91"/>
                  <a:gd name="T11" fmla="*/ 6 h 172"/>
                  <a:gd name="T12" fmla="*/ 2 w 91"/>
                  <a:gd name="T13" fmla="*/ 5 h 172"/>
                  <a:gd name="T14" fmla="*/ 2 w 91"/>
                  <a:gd name="T15" fmla="*/ 5 h 172"/>
                  <a:gd name="T16" fmla="*/ 1 w 91"/>
                  <a:gd name="T17" fmla="*/ 5 h 172"/>
                  <a:gd name="T18" fmla="*/ 1 w 91"/>
                  <a:gd name="T19" fmla="*/ 5 h 172"/>
                  <a:gd name="T20" fmla="*/ 1 w 91"/>
                  <a:gd name="T21" fmla="*/ 4 h 172"/>
                  <a:gd name="T22" fmla="*/ 1 w 91"/>
                  <a:gd name="T23" fmla="*/ 4 h 172"/>
                  <a:gd name="T24" fmla="*/ 1 w 91"/>
                  <a:gd name="T25" fmla="*/ 4 h 172"/>
                  <a:gd name="T26" fmla="*/ 0 w 91"/>
                  <a:gd name="T27" fmla="*/ 3 h 172"/>
                  <a:gd name="T28" fmla="*/ 0 w 91"/>
                  <a:gd name="T29" fmla="*/ 2 h 172"/>
                  <a:gd name="T30" fmla="*/ 0 w 91"/>
                  <a:gd name="T31" fmla="*/ 2 h 172"/>
                  <a:gd name="T32" fmla="*/ 0 w 91"/>
                  <a:gd name="T33" fmla="*/ 1 h 172"/>
                  <a:gd name="T34" fmla="*/ 0 w 91"/>
                  <a:gd name="T35" fmla="*/ 0 h 172"/>
                  <a:gd name="T36" fmla="*/ 1 w 91"/>
                  <a:gd name="T37" fmla="*/ 1 h 172"/>
                  <a:gd name="T38" fmla="*/ 1 w 91"/>
                  <a:gd name="T39" fmla="*/ 1 h 172"/>
                  <a:gd name="T40" fmla="*/ 2 w 91"/>
                  <a:gd name="T41" fmla="*/ 1 h 172"/>
                  <a:gd name="T42" fmla="*/ 2 w 91"/>
                  <a:gd name="T43" fmla="*/ 1 h 172"/>
                  <a:gd name="T44" fmla="*/ 2 w 91"/>
                  <a:gd name="T45" fmla="*/ 2 h 172"/>
                  <a:gd name="T46" fmla="*/ 2 w 91"/>
                  <a:gd name="T47" fmla="*/ 2 h 172"/>
                  <a:gd name="T48" fmla="*/ 3 w 91"/>
                  <a:gd name="T49" fmla="*/ 2 h 172"/>
                  <a:gd name="T50" fmla="*/ 3 w 91"/>
                  <a:gd name="T51" fmla="*/ 1 h 172"/>
                  <a:gd name="T52" fmla="*/ 3 w 91"/>
                  <a:gd name="T53" fmla="*/ 2 h 172"/>
                  <a:gd name="T54" fmla="*/ 3 w 91"/>
                  <a:gd name="T55" fmla="*/ 2 h 172"/>
                  <a:gd name="T56" fmla="*/ 3 w 91"/>
                  <a:gd name="T57" fmla="*/ 3 h 172"/>
                  <a:gd name="T58" fmla="*/ 3 w 91"/>
                  <a:gd name="T59" fmla="*/ 3 h 172"/>
                  <a:gd name="T60" fmla="*/ 4 w 91"/>
                  <a:gd name="T61" fmla="*/ 3 h 172"/>
                  <a:gd name="T62" fmla="*/ 4 w 91"/>
                  <a:gd name="T63" fmla="*/ 4 h 172"/>
                  <a:gd name="T64" fmla="*/ 4 w 91"/>
                  <a:gd name="T65" fmla="*/ 4 h 172"/>
                  <a:gd name="T66" fmla="*/ 4 w 91"/>
                  <a:gd name="T67" fmla="*/ 4 h 172"/>
                  <a:gd name="T68" fmla="*/ 4 w 91"/>
                  <a:gd name="T69" fmla="*/ 4 h 172"/>
                  <a:gd name="T70" fmla="*/ 4 w 91"/>
                  <a:gd name="T71" fmla="*/ 5 h 172"/>
                  <a:gd name="T72" fmla="*/ 4 w 91"/>
                  <a:gd name="T73" fmla="*/ 6 h 172"/>
                  <a:gd name="T74" fmla="*/ 4 w 91"/>
                  <a:gd name="T75" fmla="*/ 6 h 172"/>
                  <a:gd name="T76" fmla="*/ 4 w 91"/>
                  <a:gd name="T77" fmla="*/ 7 h 172"/>
                  <a:gd name="T78" fmla="*/ 4 w 91"/>
                  <a:gd name="T79" fmla="*/ 7 h 17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91" h="172">
                    <a:moveTo>
                      <a:pt x="82" y="164"/>
                    </a:moveTo>
                    <a:lnTo>
                      <a:pt x="76" y="152"/>
                    </a:lnTo>
                    <a:lnTo>
                      <a:pt x="75" y="155"/>
                    </a:lnTo>
                    <a:lnTo>
                      <a:pt x="72" y="164"/>
                    </a:lnTo>
                    <a:lnTo>
                      <a:pt x="68" y="166"/>
                    </a:lnTo>
                    <a:lnTo>
                      <a:pt x="66" y="163"/>
                    </a:lnTo>
                    <a:lnTo>
                      <a:pt x="62" y="154"/>
                    </a:lnTo>
                    <a:lnTo>
                      <a:pt x="62" y="150"/>
                    </a:lnTo>
                    <a:lnTo>
                      <a:pt x="62" y="146"/>
                    </a:lnTo>
                    <a:lnTo>
                      <a:pt x="56" y="150"/>
                    </a:lnTo>
                    <a:lnTo>
                      <a:pt x="53" y="151"/>
                    </a:lnTo>
                    <a:lnTo>
                      <a:pt x="45" y="147"/>
                    </a:lnTo>
                    <a:lnTo>
                      <a:pt x="44" y="144"/>
                    </a:lnTo>
                    <a:lnTo>
                      <a:pt x="43" y="139"/>
                    </a:lnTo>
                    <a:lnTo>
                      <a:pt x="43" y="128"/>
                    </a:lnTo>
                    <a:lnTo>
                      <a:pt x="40" y="125"/>
                    </a:lnTo>
                    <a:lnTo>
                      <a:pt x="35" y="125"/>
                    </a:lnTo>
                    <a:lnTo>
                      <a:pt x="31" y="122"/>
                    </a:lnTo>
                    <a:lnTo>
                      <a:pt x="26" y="117"/>
                    </a:lnTo>
                    <a:lnTo>
                      <a:pt x="25" y="116"/>
                    </a:lnTo>
                    <a:lnTo>
                      <a:pt x="22" y="109"/>
                    </a:lnTo>
                    <a:lnTo>
                      <a:pt x="21" y="105"/>
                    </a:lnTo>
                    <a:lnTo>
                      <a:pt x="26" y="107"/>
                    </a:lnTo>
                    <a:lnTo>
                      <a:pt x="27" y="104"/>
                    </a:lnTo>
                    <a:lnTo>
                      <a:pt x="27" y="99"/>
                    </a:lnTo>
                    <a:lnTo>
                      <a:pt x="22" y="91"/>
                    </a:lnTo>
                    <a:lnTo>
                      <a:pt x="13" y="83"/>
                    </a:lnTo>
                    <a:lnTo>
                      <a:pt x="7" y="75"/>
                    </a:lnTo>
                    <a:lnTo>
                      <a:pt x="2" y="62"/>
                    </a:lnTo>
                    <a:lnTo>
                      <a:pt x="2" y="58"/>
                    </a:lnTo>
                    <a:lnTo>
                      <a:pt x="5" y="57"/>
                    </a:lnTo>
                    <a:lnTo>
                      <a:pt x="5" y="47"/>
                    </a:lnTo>
                    <a:lnTo>
                      <a:pt x="1" y="35"/>
                    </a:lnTo>
                    <a:lnTo>
                      <a:pt x="0" y="15"/>
                    </a:lnTo>
                    <a:lnTo>
                      <a:pt x="4" y="0"/>
                    </a:lnTo>
                    <a:lnTo>
                      <a:pt x="10" y="5"/>
                    </a:lnTo>
                    <a:lnTo>
                      <a:pt x="15" y="8"/>
                    </a:lnTo>
                    <a:lnTo>
                      <a:pt x="24" y="15"/>
                    </a:lnTo>
                    <a:lnTo>
                      <a:pt x="31" y="24"/>
                    </a:lnTo>
                    <a:lnTo>
                      <a:pt x="35" y="30"/>
                    </a:lnTo>
                    <a:lnTo>
                      <a:pt x="35" y="28"/>
                    </a:lnTo>
                    <a:lnTo>
                      <a:pt x="36" y="28"/>
                    </a:lnTo>
                    <a:lnTo>
                      <a:pt x="36" y="24"/>
                    </a:lnTo>
                    <a:lnTo>
                      <a:pt x="40" y="25"/>
                    </a:lnTo>
                    <a:lnTo>
                      <a:pt x="43" y="32"/>
                    </a:lnTo>
                    <a:lnTo>
                      <a:pt x="47" y="39"/>
                    </a:lnTo>
                    <a:lnTo>
                      <a:pt x="50" y="44"/>
                    </a:lnTo>
                    <a:lnTo>
                      <a:pt x="52" y="49"/>
                    </a:lnTo>
                    <a:lnTo>
                      <a:pt x="53" y="50"/>
                    </a:lnTo>
                    <a:lnTo>
                      <a:pt x="56" y="50"/>
                    </a:lnTo>
                    <a:lnTo>
                      <a:pt x="56" y="42"/>
                    </a:lnTo>
                    <a:lnTo>
                      <a:pt x="56" y="34"/>
                    </a:lnTo>
                    <a:lnTo>
                      <a:pt x="60" y="39"/>
                    </a:lnTo>
                    <a:lnTo>
                      <a:pt x="62" y="45"/>
                    </a:lnTo>
                    <a:lnTo>
                      <a:pt x="65" y="52"/>
                    </a:lnTo>
                    <a:lnTo>
                      <a:pt x="65" y="60"/>
                    </a:lnTo>
                    <a:lnTo>
                      <a:pt x="66" y="65"/>
                    </a:lnTo>
                    <a:lnTo>
                      <a:pt x="69" y="74"/>
                    </a:lnTo>
                    <a:lnTo>
                      <a:pt x="73" y="76"/>
                    </a:lnTo>
                    <a:lnTo>
                      <a:pt x="75" y="66"/>
                    </a:lnTo>
                    <a:lnTo>
                      <a:pt x="78" y="66"/>
                    </a:lnTo>
                    <a:lnTo>
                      <a:pt x="81" y="74"/>
                    </a:lnTo>
                    <a:lnTo>
                      <a:pt x="81" y="84"/>
                    </a:lnTo>
                    <a:lnTo>
                      <a:pt x="81" y="93"/>
                    </a:lnTo>
                    <a:lnTo>
                      <a:pt x="82" y="98"/>
                    </a:lnTo>
                    <a:lnTo>
                      <a:pt x="83" y="108"/>
                    </a:lnTo>
                    <a:lnTo>
                      <a:pt x="84" y="117"/>
                    </a:lnTo>
                    <a:lnTo>
                      <a:pt x="85" y="110"/>
                    </a:lnTo>
                    <a:lnTo>
                      <a:pt x="87" y="107"/>
                    </a:lnTo>
                    <a:lnTo>
                      <a:pt x="89" y="107"/>
                    </a:lnTo>
                    <a:lnTo>
                      <a:pt x="91" y="115"/>
                    </a:lnTo>
                    <a:lnTo>
                      <a:pt x="90" y="126"/>
                    </a:lnTo>
                    <a:lnTo>
                      <a:pt x="87" y="139"/>
                    </a:lnTo>
                    <a:lnTo>
                      <a:pt x="81" y="150"/>
                    </a:lnTo>
                    <a:lnTo>
                      <a:pt x="83" y="155"/>
                    </a:lnTo>
                    <a:lnTo>
                      <a:pt x="86" y="160"/>
                    </a:lnTo>
                    <a:lnTo>
                      <a:pt x="89" y="164"/>
                    </a:lnTo>
                    <a:lnTo>
                      <a:pt x="89" y="170"/>
                    </a:lnTo>
                    <a:lnTo>
                      <a:pt x="86" y="172"/>
                    </a:lnTo>
                    <a:lnTo>
                      <a:pt x="85" y="171"/>
                    </a:lnTo>
                    <a:lnTo>
                      <a:pt x="82" y="16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09" name="Freeform 572">
                <a:extLst>
                  <a:ext uri="{FF2B5EF4-FFF2-40B4-BE49-F238E27FC236}">
                    <a16:creationId xmlns:a16="http://schemas.microsoft.com/office/drawing/2014/main" id="{90004A4D-DAEC-4853-8AA7-910A372B18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7" y="2074"/>
                <a:ext cx="17" cy="30"/>
              </a:xfrm>
              <a:custGeom>
                <a:avLst/>
                <a:gdLst>
                  <a:gd name="T0" fmla="*/ 3 w 86"/>
                  <a:gd name="T1" fmla="*/ 6 h 150"/>
                  <a:gd name="T2" fmla="*/ 3 w 86"/>
                  <a:gd name="T3" fmla="*/ 5 h 150"/>
                  <a:gd name="T4" fmla="*/ 2 w 86"/>
                  <a:gd name="T5" fmla="*/ 4 h 150"/>
                  <a:gd name="T6" fmla="*/ 1 w 86"/>
                  <a:gd name="T7" fmla="*/ 3 h 150"/>
                  <a:gd name="T8" fmla="*/ 1 w 86"/>
                  <a:gd name="T9" fmla="*/ 2 h 150"/>
                  <a:gd name="T10" fmla="*/ 1 w 86"/>
                  <a:gd name="T11" fmla="*/ 2 h 150"/>
                  <a:gd name="T12" fmla="*/ 1 w 86"/>
                  <a:gd name="T13" fmla="*/ 1 h 150"/>
                  <a:gd name="T14" fmla="*/ 0 w 86"/>
                  <a:gd name="T15" fmla="*/ 1 h 150"/>
                  <a:gd name="T16" fmla="*/ 0 w 86"/>
                  <a:gd name="T17" fmla="*/ 0 h 150"/>
                  <a:gd name="T18" fmla="*/ 0 w 86"/>
                  <a:gd name="T19" fmla="*/ 0 h 150"/>
                  <a:gd name="T20" fmla="*/ 1 w 86"/>
                  <a:gd name="T21" fmla="*/ 1 h 150"/>
                  <a:gd name="T22" fmla="*/ 1 w 86"/>
                  <a:gd name="T23" fmla="*/ 2 h 150"/>
                  <a:gd name="T24" fmla="*/ 1 w 86"/>
                  <a:gd name="T25" fmla="*/ 3 h 150"/>
                  <a:gd name="T26" fmla="*/ 2 w 86"/>
                  <a:gd name="T27" fmla="*/ 3 h 150"/>
                  <a:gd name="T28" fmla="*/ 3 w 86"/>
                  <a:gd name="T29" fmla="*/ 4 h 150"/>
                  <a:gd name="T30" fmla="*/ 3 w 86"/>
                  <a:gd name="T31" fmla="*/ 5 h 150"/>
                  <a:gd name="T32" fmla="*/ 3 w 86"/>
                  <a:gd name="T33" fmla="*/ 6 h 150"/>
                  <a:gd name="T34" fmla="*/ 3 w 86"/>
                  <a:gd name="T35" fmla="*/ 6 h 150"/>
                  <a:gd name="T36" fmla="*/ 3 w 86"/>
                  <a:gd name="T37" fmla="*/ 6 h 150"/>
                  <a:gd name="T38" fmla="*/ 3 w 86"/>
                  <a:gd name="T39" fmla="*/ 6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6" h="150">
                    <a:moveTo>
                      <a:pt x="84" y="150"/>
                    </a:moveTo>
                    <a:lnTo>
                      <a:pt x="75" y="133"/>
                    </a:lnTo>
                    <a:lnTo>
                      <a:pt x="58" y="105"/>
                    </a:lnTo>
                    <a:lnTo>
                      <a:pt x="35" y="66"/>
                    </a:lnTo>
                    <a:lnTo>
                      <a:pt x="31" y="57"/>
                    </a:lnTo>
                    <a:lnTo>
                      <a:pt x="25" y="47"/>
                    </a:lnTo>
                    <a:lnTo>
                      <a:pt x="18" y="36"/>
                    </a:lnTo>
                    <a:lnTo>
                      <a:pt x="7" y="16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13" y="24"/>
                    </a:lnTo>
                    <a:lnTo>
                      <a:pt x="23" y="41"/>
                    </a:lnTo>
                    <a:lnTo>
                      <a:pt x="36" y="64"/>
                    </a:lnTo>
                    <a:lnTo>
                      <a:pt x="50" y="86"/>
                    </a:lnTo>
                    <a:lnTo>
                      <a:pt x="66" y="112"/>
                    </a:lnTo>
                    <a:lnTo>
                      <a:pt x="76" y="130"/>
                    </a:lnTo>
                    <a:lnTo>
                      <a:pt x="86" y="146"/>
                    </a:lnTo>
                    <a:lnTo>
                      <a:pt x="86" y="147"/>
                    </a:lnTo>
                    <a:lnTo>
                      <a:pt x="85" y="149"/>
                    </a:lnTo>
                    <a:lnTo>
                      <a:pt x="84" y="15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10" name="Freeform 573">
                <a:extLst>
                  <a:ext uri="{FF2B5EF4-FFF2-40B4-BE49-F238E27FC236}">
                    <a16:creationId xmlns:a16="http://schemas.microsoft.com/office/drawing/2014/main" id="{EE589973-78E2-4257-95DD-4493A7011C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6" y="2098"/>
                <a:ext cx="4" cy="1"/>
              </a:xfrm>
              <a:custGeom>
                <a:avLst/>
                <a:gdLst>
                  <a:gd name="T0" fmla="*/ 1 w 20"/>
                  <a:gd name="T1" fmla="*/ 0 h 5"/>
                  <a:gd name="T2" fmla="*/ 1 w 20"/>
                  <a:gd name="T3" fmla="*/ 0 h 5"/>
                  <a:gd name="T4" fmla="*/ 0 w 20"/>
                  <a:gd name="T5" fmla="*/ 0 h 5"/>
                  <a:gd name="T6" fmla="*/ 0 w 20"/>
                  <a:gd name="T7" fmla="*/ 0 h 5"/>
                  <a:gd name="T8" fmla="*/ 0 w 20"/>
                  <a:gd name="T9" fmla="*/ 0 h 5"/>
                  <a:gd name="T10" fmla="*/ 0 w 20"/>
                  <a:gd name="T11" fmla="*/ 0 h 5"/>
                  <a:gd name="T12" fmla="*/ 1 w 20"/>
                  <a:gd name="T13" fmla="*/ 0 h 5"/>
                  <a:gd name="T14" fmla="*/ 1 w 20"/>
                  <a:gd name="T15" fmla="*/ 0 h 5"/>
                  <a:gd name="T16" fmla="*/ 1 w 20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5">
                    <a:moveTo>
                      <a:pt x="20" y="3"/>
                    </a:moveTo>
                    <a:lnTo>
                      <a:pt x="13" y="1"/>
                    </a:lnTo>
                    <a:lnTo>
                      <a:pt x="6" y="1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9" y="1"/>
                    </a:lnTo>
                    <a:lnTo>
                      <a:pt x="20" y="3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11" name="Freeform 574">
                <a:extLst>
                  <a:ext uri="{FF2B5EF4-FFF2-40B4-BE49-F238E27FC236}">
                    <a16:creationId xmlns:a16="http://schemas.microsoft.com/office/drawing/2014/main" id="{4B122300-707E-4173-9A56-0E0CE339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3" y="2093"/>
                <a:ext cx="4" cy="1"/>
              </a:xfrm>
              <a:custGeom>
                <a:avLst/>
                <a:gdLst>
                  <a:gd name="T0" fmla="*/ 1 w 23"/>
                  <a:gd name="T1" fmla="*/ 0 h 5"/>
                  <a:gd name="T2" fmla="*/ 1 w 23"/>
                  <a:gd name="T3" fmla="*/ 0 h 5"/>
                  <a:gd name="T4" fmla="*/ 0 w 23"/>
                  <a:gd name="T5" fmla="*/ 0 h 5"/>
                  <a:gd name="T6" fmla="*/ 0 w 23"/>
                  <a:gd name="T7" fmla="*/ 0 h 5"/>
                  <a:gd name="T8" fmla="*/ 0 w 23"/>
                  <a:gd name="T9" fmla="*/ 0 h 5"/>
                  <a:gd name="T10" fmla="*/ 0 w 23"/>
                  <a:gd name="T11" fmla="*/ 0 h 5"/>
                  <a:gd name="T12" fmla="*/ 0 w 23"/>
                  <a:gd name="T13" fmla="*/ 0 h 5"/>
                  <a:gd name="T14" fmla="*/ 0 w 23"/>
                  <a:gd name="T15" fmla="*/ 0 h 5"/>
                  <a:gd name="T16" fmla="*/ 0 w 23"/>
                  <a:gd name="T17" fmla="*/ 0 h 5"/>
                  <a:gd name="T18" fmla="*/ 1 w 23"/>
                  <a:gd name="T19" fmla="*/ 0 h 5"/>
                  <a:gd name="T20" fmla="*/ 1 w 23"/>
                  <a:gd name="T21" fmla="*/ 0 h 5"/>
                  <a:gd name="T22" fmla="*/ 1 w 23"/>
                  <a:gd name="T23" fmla="*/ 0 h 5"/>
                  <a:gd name="T24" fmla="*/ 1 w 23"/>
                  <a:gd name="T25" fmla="*/ 0 h 5"/>
                  <a:gd name="T26" fmla="*/ 1 w 23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3" h="5">
                    <a:moveTo>
                      <a:pt x="23" y="5"/>
                    </a:moveTo>
                    <a:lnTo>
                      <a:pt x="17" y="2"/>
                    </a:lnTo>
                    <a:lnTo>
                      <a:pt x="13" y="1"/>
                    </a:lnTo>
                    <a:lnTo>
                      <a:pt x="8" y="2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22" y="3"/>
                    </a:lnTo>
                    <a:lnTo>
                      <a:pt x="23" y="3"/>
                    </a:lnTo>
                    <a:lnTo>
                      <a:pt x="23" y="5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12" name="Freeform 575">
                <a:extLst>
                  <a:ext uri="{FF2B5EF4-FFF2-40B4-BE49-F238E27FC236}">
                    <a16:creationId xmlns:a16="http://schemas.microsoft.com/office/drawing/2014/main" id="{68144C27-C21A-4214-9FC8-4389992E4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9" y="2083"/>
                <a:ext cx="2" cy="2"/>
              </a:xfrm>
              <a:custGeom>
                <a:avLst/>
                <a:gdLst>
                  <a:gd name="T0" fmla="*/ 0 w 11"/>
                  <a:gd name="T1" fmla="*/ 1 h 6"/>
                  <a:gd name="T2" fmla="*/ 0 w 11"/>
                  <a:gd name="T3" fmla="*/ 0 h 6"/>
                  <a:gd name="T4" fmla="*/ 0 w 11"/>
                  <a:gd name="T5" fmla="*/ 0 h 6"/>
                  <a:gd name="T6" fmla="*/ 0 w 11"/>
                  <a:gd name="T7" fmla="*/ 0 h 6"/>
                  <a:gd name="T8" fmla="*/ 0 w 11"/>
                  <a:gd name="T9" fmla="*/ 0 h 6"/>
                  <a:gd name="T10" fmla="*/ 0 w 11"/>
                  <a:gd name="T11" fmla="*/ 0 h 6"/>
                  <a:gd name="T12" fmla="*/ 0 w 11"/>
                  <a:gd name="T13" fmla="*/ 0 h 6"/>
                  <a:gd name="T14" fmla="*/ 0 w 11"/>
                  <a:gd name="T15" fmla="*/ 0 h 6"/>
                  <a:gd name="T16" fmla="*/ 0 w 11"/>
                  <a:gd name="T17" fmla="*/ 0 h 6"/>
                  <a:gd name="T18" fmla="*/ 0 w 11"/>
                  <a:gd name="T19" fmla="*/ 0 h 6"/>
                  <a:gd name="T20" fmla="*/ 0 w 11"/>
                  <a:gd name="T21" fmla="*/ 1 h 6"/>
                  <a:gd name="T22" fmla="*/ 0 w 11"/>
                  <a:gd name="T23" fmla="*/ 1 h 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1" h="6">
                    <a:moveTo>
                      <a:pt x="11" y="6"/>
                    </a:moveTo>
                    <a:lnTo>
                      <a:pt x="8" y="4"/>
                    </a:lnTo>
                    <a:lnTo>
                      <a:pt x="6" y="2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6" y="2"/>
                    </a:lnTo>
                    <a:lnTo>
                      <a:pt x="8" y="3"/>
                    </a:lnTo>
                    <a:lnTo>
                      <a:pt x="9" y="4"/>
                    </a:lnTo>
                    <a:lnTo>
                      <a:pt x="11" y="5"/>
                    </a:lnTo>
                    <a:lnTo>
                      <a:pt x="11" y="6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13" name="Freeform 576">
                <a:extLst>
                  <a:ext uri="{FF2B5EF4-FFF2-40B4-BE49-F238E27FC236}">
                    <a16:creationId xmlns:a16="http://schemas.microsoft.com/office/drawing/2014/main" id="{6B827285-A966-43B1-B521-946DE5C5F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2" y="2079"/>
                <a:ext cx="2" cy="9"/>
              </a:xfrm>
              <a:custGeom>
                <a:avLst/>
                <a:gdLst>
                  <a:gd name="T0" fmla="*/ 0 w 10"/>
                  <a:gd name="T1" fmla="*/ 2 h 42"/>
                  <a:gd name="T2" fmla="*/ 0 w 10"/>
                  <a:gd name="T3" fmla="*/ 2 h 42"/>
                  <a:gd name="T4" fmla="*/ 0 w 10"/>
                  <a:gd name="T5" fmla="*/ 1 h 42"/>
                  <a:gd name="T6" fmla="*/ 0 w 10"/>
                  <a:gd name="T7" fmla="*/ 1 h 42"/>
                  <a:gd name="T8" fmla="*/ 0 w 10"/>
                  <a:gd name="T9" fmla="*/ 0 h 42"/>
                  <a:gd name="T10" fmla="*/ 0 w 10"/>
                  <a:gd name="T11" fmla="*/ 0 h 42"/>
                  <a:gd name="T12" fmla="*/ 0 w 10"/>
                  <a:gd name="T13" fmla="*/ 1 h 42"/>
                  <a:gd name="T14" fmla="*/ 0 w 10"/>
                  <a:gd name="T15" fmla="*/ 1 h 42"/>
                  <a:gd name="T16" fmla="*/ 0 w 10"/>
                  <a:gd name="T17" fmla="*/ 2 h 42"/>
                  <a:gd name="T18" fmla="*/ 0 w 10"/>
                  <a:gd name="T19" fmla="*/ 2 h 42"/>
                  <a:gd name="T20" fmla="*/ 0 w 10"/>
                  <a:gd name="T21" fmla="*/ 2 h 42"/>
                  <a:gd name="T22" fmla="*/ 0 w 10"/>
                  <a:gd name="T23" fmla="*/ 2 h 42"/>
                  <a:gd name="T24" fmla="*/ 0 w 10"/>
                  <a:gd name="T25" fmla="*/ 2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" h="42">
                    <a:moveTo>
                      <a:pt x="8" y="40"/>
                    </a:moveTo>
                    <a:lnTo>
                      <a:pt x="8" y="32"/>
                    </a:lnTo>
                    <a:lnTo>
                      <a:pt x="6" y="24"/>
                    </a:lnTo>
                    <a:lnTo>
                      <a:pt x="3" y="12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4" y="15"/>
                    </a:lnTo>
                    <a:lnTo>
                      <a:pt x="8" y="23"/>
                    </a:lnTo>
                    <a:lnTo>
                      <a:pt x="9" y="34"/>
                    </a:lnTo>
                    <a:lnTo>
                      <a:pt x="10" y="40"/>
                    </a:lnTo>
                    <a:lnTo>
                      <a:pt x="9" y="42"/>
                    </a:lnTo>
                    <a:lnTo>
                      <a:pt x="8" y="4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14" name="Freeform 577">
                <a:extLst>
                  <a:ext uri="{FF2B5EF4-FFF2-40B4-BE49-F238E27FC236}">
                    <a16:creationId xmlns:a16="http://schemas.microsoft.com/office/drawing/2014/main" id="{67742A15-79AA-4B65-AA60-0B9D52CCA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7" y="2085"/>
                <a:ext cx="2" cy="11"/>
              </a:xfrm>
              <a:custGeom>
                <a:avLst/>
                <a:gdLst>
                  <a:gd name="T0" fmla="*/ 0 w 9"/>
                  <a:gd name="T1" fmla="*/ 2 h 59"/>
                  <a:gd name="T2" fmla="*/ 0 w 9"/>
                  <a:gd name="T3" fmla="*/ 1 h 59"/>
                  <a:gd name="T4" fmla="*/ 0 w 9"/>
                  <a:gd name="T5" fmla="*/ 1 h 59"/>
                  <a:gd name="T6" fmla="*/ 0 w 9"/>
                  <a:gd name="T7" fmla="*/ 0 h 59"/>
                  <a:gd name="T8" fmla="*/ 0 w 9"/>
                  <a:gd name="T9" fmla="*/ 0 h 59"/>
                  <a:gd name="T10" fmla="*/ 0 w 9"/>
                  <a:gd name="T11" fmla="*/ 0 h 59"/>
                  <a:gd name="T12" fmla="*/ 0 w 9"/>
                  <a:gd name="T13" fmla="*/ 0 h 59"/>
                  <a:gd name="T14" fmla="*/ 0 w 9"/>
                  <a:gd name="T15" fmla="*/ 0 h 59"/>
                  <a:gd name="T16" fmla="*/ 0 w 9"/>
                  <a:gd name="T17" fmla="*/ 1 h 59"/>
                  <a:gd name="T18" fmla="*/ 0 w 9"/>
                  <a:gd name="T19" fmla="*/ 1 h 59"/>
                  <a:gd name="T20" fmla="*/ 0 w 9"/>
                  <a:gd name="T21" fmla="*/ 1 h 59"/>
                  <a:gd name="T22" fmla="*/ 0 w 9"/>
                  <a:gd name="T23" fmla="*/ 1 h 59"/>
                  <a:gd name="T24" fmla="*/ 0 w 9"/>
                  <a:gd name="T25" fmla="*/ 2 h 59"/>
                  <a:gd name="T26" fmla="*/ 0 w 9"/>
                  <a:gd name="T27" fmla="*/ 2 h 59"/>
                  <a:gd name="T28" fmla="*/ 0 w 9"/>
                  <a:gd name="T29" fmla="*/ 2 h 59"/>
                  <a:gd name="T30" fmla="*/ 0 w 9"/>
                  <a:gd name="T31" fmla="*/ 2 h 59"/>
                  <a:gd name="T32" fmla="*/ 0 w 9"/>
                  <a:gd name="T33" fmla="*/ 2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" h="59">
                    <a:moveTo>
                      <a:pt x="7" y="53"/>
                    </a:moveTo>
                    <a:lnTo>
                      <a:pt x="7" y="45"/>
                    </a:lnTo>
                    <a:lnTo>
                      <a:pt x="5" y="34"/>
                    </a:lnTo>
                    <a:lnTo>
                      <a:pt x="1" y="13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" y="8"/>
                    </a:lnTo>
                    <a:lnTo>
                      <a:pt x="2" y="15"/>
                    </a:lnTo>
                    <a:lnTo>
                      <a:pt x="5" y="22"/>
                    </a:lnTo>
                    <a:lnTo>
                      <a:pt x="6" y="33"/>
                    </a:lnTo>
                    <a:lnTo>
                      <a:pt x="8" y="39"/>
                    </a:lnTo>
                    <a:lnTo>
                      <a:pt x="9" y="53"/>
                    </a:lnTo>
                    <a:lnTo>
                      <a:pt x="9" y="57"/>
                    </a:lnTo>
                    <a:lnTo>
                      <a:pt x="9" y="59"/>
                    </a:lnTo>
                    <a:lnTo>
                      <a:pt x="8" y="56"/>
                    </a:lnTo>
                    <a:lnTo>
                      <a:pt x="7" y="53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15" name="Freeform 578">
                <a:extLst>
                  <a:ext uri="{FF2B5EF4-FFF2-40B4-BE49-F238E27FC236}">
                    <a16:creationId xmlns:a16="http://schemas.microsoft.com/office/drawing/2014/main" id="{FB177187-FD51-48FC-B821-62FBC99087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" y="1729"/>
                <a:ext cx="7" cy="22"/>
              </a:xfrm>
              <a:custGeom>
                <a:avLst/>
                <a:gdLst>
                  <a:gd name="T0" fmla="*/ 0 w 36"/>
                  <a:gd name="T1" fmla="*/ 4 h 108"/>
                  <a:gd name="T2" fmla="*/ 0 w 36"/>
                  <a:gd name="T3" fmla="*/ 4 h 108"/>
                  <a:gd name="T4" fmla="*/ 1 w 36"/>
                  <a:gd name="T5" fmla="*/ 4 h 108"/>
                  <a:gd name="T6" fmla="*/ 1 w 36"/>
                  <a:gd name="T7" fmla="*/ 4 h 108"/>
                  <a:gd name="T8" fmla="*/ 1 w 36"/>
                  <a:gd name="T9" fmla="*/ 4 h 108"/>
                  <a:gd name="T10" fmla="*/ 1 w 36"/>
                  <a:gd name="T11" fmla="*/ 4 h 108"/>
                  <a:gd name="T12" fmla="*/ 1 w 36"/>
                  <a:gd name="T13" fmla="*/ 4 h 108"/>
                  <a:gd name="T14" fmla="*/ 1 w 36"/>
                  <a:gd name="T15" fmla="*/ 3 h 108"/>
                  <a:gd name="T16" fmla="*/ 1 w 36"/>
                  <a:gd name="T17" fmla="*/ 3 h 108"/>
                  <a:gd name="T18" fmla="*/ 1 w 36"/>
                  <a:gd name="T19" fmla="*/ 3 h 108"/>
                  <a:gd name="T20" fmla="*/ 1 w 36"/>
                  <a:gd name="T21" fmla="*/ 3 h 108"/>
                  <a:gd name="T22" fmla="*/ 1 w 36"/>
                  <a:gd name="T23" fmla="*/ 3 h 108"/>
                  <a:gd name="T24" fmla="*/ 1 w 36"/>
                  <a:gd name="T25" fmla="*/ 2 h 108"/>
                  <a:gd name="T26" fmla="*/ 1 w 36"/>
                  <a:gd name="T27" fmla="*/ 2 h 108"/>
                  <a:gd name="T28" fmla="*/ 1 w 36"/>
                  <a:gd name="T29" fmla="*/ 2 h 108"/>
                  <a:gd name="T30" fmla="*/ 1 w 36"/>
                  <a:gd name="T31" fmla="*/ 1 h 108"/>
                  <a:gd name="T32" fmla="*/ 1 w 36"/>
                  <a:gd name="T33" fmla="*/ 0 h 108"/>
                  <a:gd name="T34" fmla="*/ 1 w 36"/>
                  <a:gd name="T35" fmla="*/ 0 h 108"/>
                  <a:gd name="T36" fmla="*/ 1 w 36"/>
                  <a:gd name="T37" fmla="*/ 0 h 108"/>
                  <a:gd name="T38" fmla="*/ 1 w 36"/>
                  <a:gd name="T39" fmla="*/ 1 h 108"/>
                  <a:gd name="T40" fmla="*/ 1 w 36"/>
                  <a:gd name="T41" fmla="*/ 1 h 108"/>
                  <a:gd name="T42" fmla="*/ 1 w 36"/>
                  <a:gd name="T43" fmla="*/ 1 h 108"/>
                  <a:gd name="T44" fmla="*/ 1 w 36"/>
                  <a:gd name="T45" fmla="*/ 1 h 108"/>
                  <a:gd name="T46" fmla="*/ 1 w 36"/>
                  <a:gd name="T47" fmla="*/ 1 h 108"/>
                  <a:gd name="T48" fmla="*/ 0 w 36"/>
                  <a:gd name="T49" fmla="*/ 1 h 108"/>
                  <a:gd name="T50" fmla="*/ 0 w 36"/>
                  <a:gd name="T51" fmla="*/ 1 h 108"/>
                  <a:gd name="T52" fmla="*/ 0 w 36"/>
                  <a:gd name="T53" fmla="*/ 1 h 108"/>
                  <a:gd name="T54" fmla="*/ 0 w 36"/>
                  <a:gd name="T55" fmla="*/ 1 h 108"/>
                  <a:gd name="T56" fmla="*/ 0 w 36"/>
                  <a:gd name="T57" fmla="*/ 2 h 108"/>
                  <a:gd name="T58" fmla="*/ 0 w 36"/>
                  <a:gd name="T59" fmla="*/ 2 h 108"/>
                  <a:gd name="T60" fmla="*/ 0 w 36"/>
                  <a:gd name="T61" fmla="*/ 2 h 108"/>
                  <a:gd name="T62" fmla="*/ 0 w 36"/>
                  <a:gd name="T63" fmla="*/ 2 h 108"/>
                  <a:gd name="T64" fmla="*/ 0 w 36"/>
                  <a:gd name="T65" fmla="*/ 3 h 108"/>
                  <a:gd name="T66" fmla="*/ 0 w 36"/>
                  <a:gd name="T67" fmla="*/ 3 h 108"/>
                  <a:gd name="T68" fmla="*/ 0 w 36"/>
                  <a:gd name="T69" fmla="*/ 3 h 108"/>
                  <a:gd name="T70" fmla="*/ 0 w 36"/>
                  <a:gd name="T71" fmla="*/ 3 h 108"/>
                  <a:gd name="T72" fmla="*/ 0 w 36"/>
                  <a:gd name="T73" fmla="*/ 4 h 108"/>
                  <a:gd name="T74" fmla="*/ 0 w 36"/>
                  <a:gd name="T75" fmla="*/ 4 h 108"/>
                  <a:gd name="T76" fmla="*/ 0 w 36"/>
                  <a:gd name="T77" fmla="*/ 4 h 108"/>
                  <a:gd name="T78" fmla="*/ 0 w 36"/>
                  <a:gd name="T79" fmla="*/ 4 h 10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6" h="108">
                    <a:moveTo>
                      <a:pt x="7" y="104"/>
                    </a:moveTo>
                    <a:lnTo>
                      <a:pt x="9" y="96"/>
                    </a:lnTo>
                    <a:lnTo>
                      <a:pt x="9" y="98"/>
                    </a:lnTo>
                    <a:lnTo>
                      <a:pt x="12" y="104"/>
                    </a:lnTo>
                    <a:lnTo>
                      <a:pt x="14" y="105"/>
                    </a:lnTo>
                    <a:lnTo>
                      <a:pt x="14" y="104"/>
                    </a:lnTo>
                    <a:lnTo>
                      <a:pt x="15" y="98"/>
                    </a:lnTo>
                    <a:lnTo>
                      <a:pt x="15" y="95"/>
                    </a:lnTo>
                    <a:lnTo>
                      <a:pt x="15" y="93"/>
                    </a:lnTo>
                    <a:lnTo>
                      <a:pt x="19" y="96"/>
                    </a:lnTo>
                    <a:lnTo>
                      <a:pt x="19" y="97"/>
                    </a:lnTo>
                    <a:lnTo>
                      <a:pt x="22" y="95"/>
                    </a:lnTo>
                    <a:lnTo>
                      <a:pt x="22" y="93"/>
                    </a:lnTo>
                    <a:lnTo>
                      <a:pt x="23" y="90"/>
                    </a:lnTo>
                    <a:lnTo>
                      <a:pt x="22" y="82"/>
                    </a:lnTo>
                    <a:lnTo>
                      <a:pt x="23" y="80"/>
                    </a:lnTo>
                    <a:lnTo>
                      <a:pt x="25" y="81"/>
                    </a:lnTo>
                    <a:lnTo>
                      <a:pt x="26" y="79"/>
                    </a:lnTo>
                    <a:lnTo>
                      <a:pt x="29" y="77"/>
                    </a:lnTo>
                    <a:lnTo>
                      <a:pt x="30" y="76"/>
                    </a:lnTo>
                    <a:lnTo>
                      <a:pt x="30" y="71"/>
                    </a:lnTo>
                    <a:lnTo>
                      <a:pt x="31" y="69"/>
                    </a:lnTo>
                    <a:lnTo>
                      <a:pt x="28" y="69"/>
                    </a:lnTo>
                    <a:lnTo>
                      <a:pt x="28" y="68"/>
                    </a:lnTo>
                    <a:lnTo>
                      <a:pt x="28" y="64"/>
                    </a:lnTo>
                    <a:lnTo>
                      <a:pt x="29" y="59"/>
                    </a:lnTo>
                    <a:lnTo>
                      <a:pt x="32" y="54"/>
                    </a:lnTo>
                    <a:lnTo>
                      <a:pt x="34" y="50"/>
                    </a:lnTo>
                    <a:lnTo>
                      <a:pt x="36" y="42"/>
                    </a:lnTo>
                    <a:lnTo>
                      <a:pt x="36" y="39"/>
                    </a:lnTo>
                    <a:lnTo>
                      <a:pt x="34" y="38"/>
                    </a:lnTo>
                    <a:lnTo>
                      <a:pt x="34" y="31"/>
                    </a:lnTo>
                    <a:lnTo>
                      <a:pt x="34" y="23"/>
                    </a:lnTo>
                    <a:lnTo>
                      <a:pt x="34" y="10"/>
                    </a:lnTo>
                    <a:lnTo>
                      <a:pt x="32" y="0"/>
                    </a:lnTo>
                    <a:lnTo>
                      <a:pt x="29" y="3"/>
                    </a:lnTo>
                    <a:lnTo>
                      <a:pt x="28" y="4"/>
                    </a:lnTo>
                    <a:lnTo>
                      <a:pt x="24" y="9"/>
                    </a:lnTo>
                    <a:lnTo>
                      <a:pt x="22" y="13"/>
                    </a:lnTo>
                    <a:lnTo>
                      <a:pt x="20" y="18"/>
                    </a:lnTo>
                    <a:lnTo>
                      <a:pt x="20" y="17"/>
                    </a:lnTo>
                    <a:lnTo>
                      <a:pt x="19" y="13"/>
                    </a:lnTo>
                    <a:lnTo>
                      <a:pt x="17" y="14"/>
                    </a:lnTo>
                    <a:lnTo>
                      <a:pt x="16" y="18"/>
                    </a:lnTo>
                    <a:lnTo>
                      <a:pt x="15" y="22"/>
                    </a:lnTo>
                    <a:lnTo>
                      <a:pt x="14" y="26"/>
                    </a:lnTo>
                    <a:lnTo>
                      <a:pt x="14" y="29"/>
                    </a:lnTo>
                    <a:lnTo>
                      <a:pt x="13" y="29"/>
                    </a:lnTo>
                    <a:lnTo>
                      <a:pt x="12" y="29"/>
                    </a:lnTo>
                    <a:lnTo>
                      <a:pt x="12" y="25"/>
                    </a:lnTo>
                    <a:lnTo>
                      <a:pt x="11" y="19"/>
                    </a:lnTo>
                    <a:lnTo>
                      <a:pt x="9" y="21"/>
                    </a:lnTo>
                    <a:lnTo>
                      <a:pt x="8" y="26"/>
                    </a:lnTo>
                    <a:lnTo>
                      <a:pt x="8" y="30"/>
                    </a:lnTo>
                    <a:lnTo>
                      <a:pt x="8" y="35"/>
                    </a:lnTo>
                    <a:lnTo>
                      <a:pt x="8" y="38"/>
                    </a:lnTo>
                    <a:lnTo>
                      <a:pt x="7" y="45"/>
                    </a:lnTo>
                    <a:lnTo>
                      <a:pt x="6" y="46"/>
                    </a:lnTo>
                    <a:lnTo>
                      <a:pt x="5" y="38"/>
                    </a:lnTo>
                    <a:lnTo>
                      <a:pt x="3" y="38"/>
                    </a:lnTo>
                    <a:lnTo>
                      <a:pt x="3" y="44"/>
                    </a:lnTo>
                    <a:lnTo>
                      <a:pt x="4" y="50"/>
                    </a:lnTo>
                    <a:lnTo>
                      <a:pt x="4" y="56"/>
                    </a:lnTo>
                    <a:lnTo>
                      <a:pt x="4" y="59"/>
                    </a:lnTo>
                    <a:lnTo>
                      <a:pt x="4" y="65"/>
                    </a:lnTo>
                    <a:lnTo>
                      <a:pt x="4" y="72"/>
                    </a:lnTo>
                    <a:lnTo>
                      <a:pt x="3" y="68"/>
                    </a:lnTo>
                    <a:lnTo>
                      <a:pt x="2" y="64"/>
                    </a:lnTo>
                    <a:lnTo>
                      <a:pt x="0" y="64"/>
                    </a:lnTo>
                    <a:lnTo>
                      <a:pt x="0" y="70"/>
                    </a:lnTo>
                    <a:lnTo>
                      <a:pt x="2" y="77"/>
                    </a:lnTo>
                    <a:lnTo>
                      <a:pt x="4" y="87"/>
                    </a:lnTo>
                    <a:lnTo>
                      <a:pt x="7" y="94"/>
                    </a:lnTo>
                    <a:lnTo>
                      <a:pt x="6" y="97"/>
                    </a:lnTo>
                    <a:lnTo>
                      <a:pt x="5" y="99"/>
                    </a:lnTo>
                    <a:lnTo>
                      <a:pt x="4" y="103"/>
                    </a:lnTo>
                    <a:lnTo>
                      <a:pt x="5" y="106"/>
                    </a:lnTo>
                    <a:lnTo>
                      <a:pt x="6" y="108"/>
                    </a:lnTo>
                    <a:lnTo>
                      <a:pt x="6" y="107"/>
                    </a:lnTo>
                    <a:lnTo>
                      <a:pt x="7" y="10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16" name="Freeform 579">
                <a:extLst>
                  <a:ext uri="{FF2B5EF4-FFF2-40B4-BE49-F238E27FC236}">
                    <a16:creationId xmlns:a16="http://schemas.microsoft.com/office/drawing/2014/main" id="{0A30CA2F-4520-41B3-B9B6-6A0E3B46DF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0" y="1729"/>
                <a:ext cx="2" cy="25"/>
              </a:xfrm>
              <a:custGeom>
                <a:avLst/>
                <a:gdLst>
                  <a:gd name="T0" fmla="*/ 0 w 11"/>
                  <a:gd name="T1" fmla="*/ 5 h 122"/>
                  <a:gd name="T2" fmla="*/ 0 w 11"/>
                  <a:gd name="T3" fmla="*/ 5 h 122"/>
                  <a:gd name="T4" fmla="*/ 0 w 11"/>
                  <a:gd name="T5" fmla="*/ 4 h 122"/>
                  <a:gd name="T6" fmla="*/ 0 w 11"/>
                  <a:gd name="T7" fmla="*/ 2 h 122"/>
                  <a:gd name="T8" fmla="*/ 0 w 11"/>
                  <a:gd name="T9" fmla="*/ 2 h 122"/>
                  <a:gd name="T10" fmla="*/ 0 w 11"/>
                  <a:gd name="T11" fmla="*/ 2 h 122"/>
                  <a:gd name="T12" fmla="*/ 0 w 11"/>
                  <a:gd name="T13" fmla="*/ 1 h 122"/>
                  <a:gd name="T14" fmla="*/ 0 w 11"/>
                  <a:gd name="T15" fmla="*/ 0 h 122"/>
                  <a:gd name="T16" fmla="*/ 0 w 11"/>
                  <a:gd name="T17" fmla="*/ 0 h 122"/>
                  <a:gd name="T18" fmla="*/ 0 w 11"/>
                  <a:gd name="T19" fmla="*/ 0 h 122"/>
                  <a:gd name="T20" fmla="*/ 0 w 11"/>
                  <a:gd name="T21" fmla="*/ 1 h 122"/>
                  <a:gd name="T22" fmla="*/ 0 w 11"/>
                  <a:gd name="T23" fmla="*/ 1 h 122"/>
                  <a:gd name="T24" fmla="*/ 0 w 11"/>
                  <a:gd name="T25" fmla="*/ 2 h 122"/>
                  <a:gd name="T26" fmla="*/ 0 w 11"/>
                  <a:gd name="T27" fmla="*/ 3 h 122"/>
                  <a:gd name="T28" fmla="*/ 0 w 11"/>
                  <a:gd name="T29" fmla="*/ 4 h 122"/>
                  <a:gd name="T30" fmla="*/ 0 w 11"/>
                  <a:gd name="T31" fmla="*/ 5 h 122"/>
                  <a:gd name="T32" fmla="*/ 0 w 11"/>
                  <a:gd name="T33" fmla="*/ 5 h 122"/>
                  <a:gd name="T34" fmla="*/ 0 w 11"/>
                  <a:gd name="T35" fmla="*/ 5 h 122"/>
                  <a:gd name="T36" fmla="*/ 0 w 11"/>
                  <a:gd name="T37" fmla="*/ 5 h 122"/>
                  <a:gd name="T38" fmla="*/ 0 w 11"/>
                  <a:gd name="T39" fmla="*/ 5 h 12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" h="122">
                    <a:moveTo>
                      <a:pt x="1" y="122"/>
                    </a:moveTo>
                    <a:lnTo>
                      <a:pt x="2" y="108"/>
                    </a:lnTo>
                    <a:lnTo>
                      <a:pt x="4" y="86"/>
                    </a:lnTo>
                    <a:lnTo>
                      <a:pt x="8" y="53"/>
                    </a:lnTo>
                    <a:lnTo>
                      <a:pt x="8" y="46"/>
                    </a:lnTo>
                    <a:lnTo>
                      <a:pt x="9" y="37"/>
                    </a:lnTo>
                    <a:lnTo>
                      <a:pt x="9" y="29"/>
                    </a:lnTo>
                    <a:lnTo>
                      <a:pt x="11" y="12"/>
                    </a:lnTo>
                    <a:lnTo>
                      <a:pt x="11" y="3"/>
                    </a:lnTo>
                    <a:lnTo>
                      <a:pt x="11" y="0"/>
                    </a:lnTo>
                    <a:lnTo>
                      <a:pt x="10" y="19"/>
                    </a:lnTo>
                    <a:lnTo>
                      <a:pt x="9" y="32"/>
                    </a:lnTo>
                    <a:lnTo>
                      <a:pt x="7" y="52"/>
                    </a:lnTo>
                    <a:lnTo>
                      <a:pt x="4" y="70"/>
                    </a:lnTo>
                    <a:lnTo>
                      <a:pt x="2" y="91"/>
                    </a:lnTo>
                    <a:lnTo>
                      <a:pt x="1" y="106"/>
                    </a:lnTo>
                    <a:lnTo>
                      <a:pt x="0" y="120"/>
                    </a:lnTo>
                    <a:lnTo>
                      <a:pt x="0" y="121"/>
                    </a:lnTo>
                    <a:lnTo>
                      <a:pt x="1" y="122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17" name="Freeform 580">
                <a:extLst>
                  <a:ext uri="{FF2B5EF4-FFF2-40B4-BE49-F238E27FC236}">
                    <a16:creationId xmlns:a16="http://schemas.microsoft.com/office/drawing/2014/main" id="{57401562-EA69-4BBE-8710-0FA838F097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0" y="1748"/>
                <a:ext cx="2" cy="2"/>
              </a:xfrm>
              <a:custGeom>
                <a:avLst/>
                <a:gdLst>
                  <a:gd name="T0" fmla="*/ 0 w 9"/>
                  <a:gd name="T1" fmla="*/ 0 h 6"/>
                  <a:gd name="T2" fmla="*/ 0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0 w 9"/>
                  <a:gd name="T9" fmla="*/ 1 h 6"/>
                  <a:gd name="T10" fmla="*/ 0 w 9"/>
                  <a:gd name="T11" fmla="*/ 0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0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6">
                    <a:moveTo>
                      <a:pt x="0" y="1"/>
                    </a:moveTo>
                    <a:lnTo>
                      <a:pt x="4" y="1"/>
                    </a:lnTo>
                    <a:lnTo>
                      <a:pt x="6" y="1"/>
                    </a:lnTo>
                    <a:lnTo>
                      <a:pt x="8" y="4"/>
                    </a:lnTo>
                    <a:lnTo>
                      <a:pt x="9" y="6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18" name="Freeform 581">
                <a:extLst>
                  <a:ext uri="{FF2B5EF4-FFF2-40B4-BE49-F238E27FC236}">
                    <a16:creationId xmlns:a16="http://schemas.microsoft.com/office/drawing/2014/main" id="{2EFF276F-E760-428F-9B5B-0804DF4F3D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1" y="1744"/>
                <a:ext cx="1" cy="1"/>
              </a:xfrm>
              <a:custGeom>
                <a:avLst/>
                <a:gdLst>
                  <a:gd name="T0" fmla="*/ 0 w 9"/>
                  <a:gd name="T1" fmla="*/ 0 h 4"/>
                  <a:gd name="T2" fmla="*/ 0 w 9"/>
                  <a:gd name="T3" fmla="*/ 0 h 4"/>
                  <a:gd name="T4" fmla="*/ 0 w 9"/>
                  <a:gd name="T5" fmla="*/ 0 h 4"/>
                  <a:gd name="T6" fmla="*/ 0 w 9"/>
                  <a:gd name="T7" fmla="*/ 0 h 4"/>
                  <a:gd name="T8" fmla="*/ 0 w 9"/>
                  <a:gd name="T9" fmla="*/ 0 h 4"/>
                  <a:gd name="T10" fmla="*/ 0 w 9"/>
                  <a:gd name="T11" fmla="*/ 0 h 4"/>
                  <a:gd name="T12" fmla="*/ 0 w 9"/>
                  <a:gd name="T13" fmla="*/ 0 h 4"/>
                  <a:gd name="T14" fmla="*/ 0 w 9"/>
                  <a:gd name="T15" fmla="*/ 0 h 4"/>
                  <a:gd name="T16" fmla="*/ 0 w 9"/>
                  <a:gd name="T17" fmla="*/ 0 h 4"/>
                  <a:gd name="T18" fmla="*/ 0 w 9"/>
                  <a:gd name="T19" fmla="*/ 0 h 4"/>
                  <a:gd name="T20" fmla="*/ 0 w 9"/>
                  <a:gd name="T21" fmla="*/ 0 h 4"/>
                  <a:gd name="T22" fmla="*/ 0 w 9"/>
                  <a:gd name="T23" fmla="*/ 0 h 4"/>
                  <a:gd name="T24" fmla="*/ 0 w 9"/>
                  <a:gd name="T25" fmla="*/ 0 h 4"/>
                  <a:gd name="T26" fmla="*/ 0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lnTo>
                      <a:pt x="3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19" name="Freeform 582">
                <a:extLst>
                  <a:ext uri="{FF2B5EF4-FFF2-40B4-BE49-F238E27FC236}">
                    <a16:creationId xmlns:a16="http://schemas.microsoft.com/office/drawing/2014/main" id="{660F42F5-6347-4875-8C98-3FA7E666AE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1" y="1736"/>
                <a:ext cx="1" cy="1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0 h 3"/>
                  <a:gd name="T4" fmla="*/ 0 w 4"/>
                  <a:gd name="T5" fmla="*/ 0 h 3"/>
                  <a:gd name="T6" fmla="*/ 0 w 4"/>
                  <a:gd name="T7" fmla="*/ 0 h 3"/>
                  <a:gd name="T8" fmla="*/ 0 w 4"/>
                  <a:gd name="T9" fmla="*/ 0 h 3"/>
                  <a:gd name="T10" fmla="*/ 0 w 4"/>
                  <a:gd name="T11" fmla="*/ 0 h 3"/>
                  <a:gd name="T12" fmla="*/ 0 w 4"/>
                  <a:gd name="T13" fmla="*/ 0 h 3"/>
                  <a:gd name="T14" fmla="*/ 0 w 4"/>
                  <a:gd name="T15" fmla="*/ 0 h 3"/>
                  <a:gd name="T16" fmla="*/ 0 w 4"/>
                  <a:gd name="T17" fmla="*/ 0 h 3"/>
                  <a:gd name="T18" fmla="*/ 0 w 4"/>
                  <a:gd name="T19" fmla="*/ 0 h 3"/>
                  <a:gd name="T20" fmla="*/ 0 w 4"/>
                  <a:gd name="T21" fmla="*/ 0 h 3"/>
                  <a:gd name="T22" fmla="*/ 0 w 4"/>
                  <a:gd name="T23" fmla="*/ 0 h 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lnTo>
                      <a:pt x="1" y="2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20" name="Freeform 583">
                <a:extLst>
                  <a:ext uri="{FF2B5EF4-FFF2-40B4-BE49-F238E27FC236}">
                    <a16:creationId xmlns:a16="http://schemas.microsoft.com/office/drawing/2014/main" id="{37784A3C-FDCF-4FCF-8D84-3C7E0512CD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1" y="1734"/>
                <a:ext cx="1" cy="5"/>
              </a:xfrm>
              <a:custGeom>
                <a:avLst/>
                <a:gdLst>
                  <a:gd name="T0" fmla="*/ 1 w 2"/>
                  <a:gd name="T1" fmla="*/ 1 h 28"/>
                  <a:gd name="T2" fmla="*/ 0 w 2"/>
                  <a:gd name="T3" fmla="*/ 1 h 28"/>
                  <a:gd name="T4" fmla="*/ 1 w 2"/>
                  <a:gd name="T5" fmla="*/ 1 h 28"/>
                  <a:gd name="T6" fmla="*/ 1 w 2"/>
                  <a:gd name="T7" fmla="*/ 0 h 28"/>
                  <a:gd name="T8" fmla="*/ 1 w 2"/>
                  <a:gd name="T9" fmla="*/ 0 h 28"/>
                  <a:gd name="T10" fmla="*/ 1 w 2"/>
                  <a:gd name="T11" fmla="*/ 0 h 28"/>
                  <a:gd name="T12" fmla="*/ 0 w 2"/>
                  <a:gd name="T13" fmla="*/ 0 h 28"/>
                  <a:gd name="T14" fmla="*/ 0 w 2"/>
                  <a:gd name="T15" fmla="*/ 1 h 28"/>
                  <a:gd name="T16" fmla="*/ 0 w 2"/>
                  <a:gd name="T17" fmla="*/ 1 h 28"/>
                  <a:gd name="T18" fmla="*/ 0 w 2"/>
                  <a:gd name="T19" fmla="*/ 1 h 28"/>
                  <a:gd name="T20" fmla="*/ 0 w 2"/>
                  <a:gd name="T21" fmla="*/ 1 h 28"/>
                  <a:gd name="T22" fmla="*/ 0 w 2"/>
                  <a:gd name="T23" fmla="*/ 1 h 28"/>
                  <a:gd name="T24" fmla="*/ 1 w 2"/>
                  <a:gd name="T25" fmla="*/ 1 h 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" h="28">
                    <a:moveTo>
                      <a:pt x="2" y="26"/>
                    </a:moveTo>
                    <a:lnTo>
                      <a:pt x="0" y="21"/>
                    </a:lnTo>
                    <a:lnTo>
                      <a:pt x="2" y="15"/>
                    </a:lnTo>
                    <a:lnTo>
                      <a:pt x="2" y="8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0" y="9"/>
                    </a:lnTo>
                    <a:lnTo>
                      <a:pt x="0" y="14"/>
                    </a:lnTo>
                    <a:lnTo>
                      <a:pt x="0" y="22"/>
                    </a:lnTo>
                    <a:lnTo>
                      <a:pt x="0" y="25"/>
                    </a:lnTo>
                    <a:lnTo>
                      <a:pt x="0" y="28"/>
                    </a:lnTo>
                    <a:lnTo>
                      <a:pt x="2" y="26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21" name="Freeform 584">
                <a:extLst>
                  <a:ext uri="{FF2B5EF4-FFF2-40B4-BE49-F238E27FC236}">
                    <a16:creationId xmlns:a16="http://schemas.microsoft.com/office/drawing/2014/main" id="{F39B487D-FA34-4932-B45D-83D93CD1DE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0" y="1738"/>
                <a:ext cx="1" cy="8"/>
              </a:xfrm>
              <a:custGeom>
                <a:avLst/>
                <a:gdLst>
                  <a:gd name="T0" fmla="*/ 1 w 2"/>
                  <a:gd name="T1" fmla="*/ 1 h 38"/>
                  <a:gd name="T2" fmla="*/ 1 w 2"/>
                  <a:gd name="T3" fmla="*/ 1 h 38"/>
                  <a:gd name="T4" fmla="*/ 1 w 2"/>
                  <a:gd name="T5" fmla="*/ 1 h 38"/>
                  <a:gd name="T6" fmla="*/ 1 w 2"/>
                  <a:gd name="T7" fmla="*/ 0 h 38"/>
                  <a:gd name="T8" fmla="*/ 1 w 2"/>
                  <a:gd name="T9" fmla="*/ 0 h 38"/>
                  <a:gd name="T10" fmla="*/ 1 w 2"/>
                  <a:gd name="T11" fmla="*/ 0 h 38"/>
                  <a:gd name="T12" fmla="*/ 1 w 2"/>
                  <a:gd name="T13" fmla="*/ 0 h 38"/>
                  <a:gd name="T14" fmla="*/ 1 w 2"/>
                  <a:gd name="T15" fmla="*/ 0 h 38"/>
                  <a:gd name="T16" fmla="*/ 1 w 2"/>
                  <a:gd name="T17" fmla="*/ 0 h 38"/>
                  <a:gd name="T18" fmla="*/ 1 w 2"/>
                  <a:gd name="T19" fmla="*/ 1 h 38"/>
                  <a:gd name="T20" fmla="*/ 1 w 2"/>
                  <a:gd name="T21" fmla="*/ 1 h 38"/>
                  <a:gd name="T22" fmla="*/ 0 w 2"/>
                  <a:gd name="T23" fmla="*/ 1 h 38"/>
                  <a:gd name="T24" fmla="*/ 0 w 2"/>
                  <a:gd name="T25" fmla="*/ 1 h 38"/>
                  <a:gd name="T26" fmla="*/ 1 w 2"/>
                  <a:gd name="T27" fmla="*/ 2 h 38"/>
                  <a:gd name="T28" fmla="*/ 1 w 2"/>
                  <a:gd name="T29" fmla="*/ 2 h 38"/>
                  <a:gd name="T30" fmla="*/ 1 w 2"/>
                  <a:gd name="T31" fmla="*/ 2 h 38"/>
                  <a:gd name="T32" fmla="*/ 1 w 2"/>
                  <a:gd name="T33" fmla="*/ 1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" h="38">
                    <a:moveTo>
                      <a:pt x="1" y="35"/>
                    </a:moveTo>
                    <a:lnTo>
                      <a:pt x="1" y="29"/>
                    </a:lnTo>
                    <a:lnTo>
                      <a:pt x="1" y="23"/>
                    </a:lnTo>
                    <a:lnTo>
                      <a:pt x="2" y="8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1" y="10"/>
                    </a:lnTo>
                    <a:lnTo>
                      <a:pt x="1" y="15"/>
                    </a:lnTo>
                    <a:lnTo>
                      <a:pt x="1" y="21"/>
                    </a:lnTo>
                    <a:lnTo>
                      <a:pt x="0" y="25"/>
                    </a:lnTo>
                    <a:lnTo>
                      <a:pt x="0" y="35"/>
                    </a:lnTo>
                    <a:lnTo>
                      <a:pt x="1" y="37"/>
                    </a:lnTo>
                    <a:lnTo>
                      <a:pt x="1" y="38"/>
                    </a:lnTo>
                    <a:lnTo>
                      <a:pt x="1" y="36"/>
                    </a:lnTo>
                    <a:lnTo>
                      <a:pt x="1" y="35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22" name="Freeform 585">
                <a:extLst>
                  <a:ext uri="{FF2B5EF4-FFF2-40B4-BE49-F238E27FC236}">
                    <a16:creationId xmlns:a16="http://schemas.microsoft.com/office/drawing/2014/main" id="{3844FE45-81E3-4B20-9F06-5DA72B606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2" y="1739"/>
                <a:ext cx="12" cy="16"/>
              </a:xfrm>
              <a:custGeom>
                <a:avLst/>
                <a:gdLst>
                  <a:gd name="T0" fmla="*/ 2 w 61"/>
                  <a:gd name="T1" fmla="*/ 1 h 81"/>
                  <a:gd name="T2" fmla="*/ 2 w 61"/>
                  <a:gd name="T3" fmla="*/ 2 h 81"/>
                  <a:gd name="T4" fmla="*/ 2 w 61"/>
                  <a:gd name="T5" fmla="*/ 2 h 81"/>
                  <a:gd name="T6" fmla="*/ 2 w 61"/>
                  <a:gd name="T7" fmla="*/ 2 h 81"/>
                  <a:gd name="T8" fmla="*/ 2 w 61"/>
                  <a:gd name="T9" fmla="*/ 2 h 81"/>
                  <a:gd name="T10" fmla="*/ 2 w 61"/>
                  <a:gd name="T11" fmla="*/ 3 h 81"/>
                  <a:gd name="T12" fmla="*/ 2 w 61"/>
                  <a:gd name="T13" fmla="*/ 3 h 81"/>
                  <a:gd name="T14" fmla="*/ 2 w 61"/>
                  <a:gd name="T15" fmla="*/ 3 h 81"/>
                  <a:gd name="T16" fmla="*/ 2 w 61"/>
                  <a:gd name="T17" fmla="*/ 3 h 81"/>
                  <a:gd name="T18" fmla="*/ 2 w 61"/>
                  <a:gd name="T19" fmla="*/ 3 h 81"/>
                  <a:gd name="T20" fmla="*/ 1 w 61"/>
                  <a:gd name="T21" fmla="*/ 3 h 81"/>
                  <a:gd name="T22" fmla="*/ 1 w 61"/>
                  <a:gd name="T23" fmla="*/ 3 h 81"/>
                  <a:gd name="T24" fmla="*/ 1 w 61"/>
                  <a:gd name="T25" fmla="*/ 3 h 81"/>
                  <a:gd name="T26" fmla="*/ 1 w 61"/>
                  <a:gd name="T27" fmla="*/ 3 h 81"/>
                  <a:gd name="T28" fmla="*/ 1 w 61"/>
                  <a:gd name="T29" fmla="*/ 3 h 81"/>
                  <a:gd name="T30" fmla="*/ 1 w 61"/>
                  <a:gd name="T31" fmla="*/ 3 h 81"/>
                  <a:gd name="T32" fmla="*/ 0 w 61"/>
                  <a:gd name="T33" fmla="*/ 3 h 81"/>
                  <a:gd name="T34" fmla="*/ 0 w 61"/>
                  <a:gd name="T35" fmla="*/ 2 h 81"/>
                  <a:gd name="T36" fmla="*/ 0 w 61"/>
                  <a:gd name="T37" fmla="*/ 2 h 81"/>
                  <a:gd name="T38" fmla="*/ 0 w 61"/>
                  <a:gd name="T39" fmla="*/ 1 h 81"/>
                  <a:gd name="T40" fmla="*/ 0 w 61"/>
                  <a:gd name="T41" fmla="*/ 1 h 81"/>
                  <a:gd name="T42" fmla="*/ 0 w 61"/>
                  <a:gd name="T43" fmla="*/ 1 h 81"/>
                  <a:gd name="T44" fmla="*/ 1 w 61"/>
                  <a:gd name="T45" fmla="*/ 1 h 81"/>
                  <a:gd name="T46" fmla="*/ 1 w 61"/>
                  <a:gd name="T47" fmla="*/ 1 h 81"/>
                  <a:gd name="T48" fmla="*/ 1 w 61"/>
                  <a:gd name="T49" fmla="*/ 1 h 81"/>
                  <a:gd name="T50" fmla="*/ 1 w 61"/>
                  <a:gd name="T51" fmla="*/ 0 h 81"/>
                  <a:gd name="T52" fmla="*/ 1 w 61"/>
                  <a:gd name="T53" fmla="*/ 0 h 81"/>
                  <a:gd name="T54" fmla="*/ 1 w 61"/>
                  <a:gd name="T55" fmla="*/ 1 h 81"/>
                  <a:gd name="T56" fmla="*/ 1 w 61"/>
                  <a:gd name="T57" fmla="*/ 1 h 81"/>
                  <a:gd name="T58" fmla="*/ 1 w 61"/>
                  <a:gd name="T59" fmla="*/ 0 h 81"/>
                  <a:gd name="T60" fmla="*/ 1 w 61"/>
                  <a:gd name="T61" fmla="*/ 0 h 81"/>
                  <a:gd name="T62" fmla="*/ 1 w 61"/>
                  <a:gd name="T63" fmla="*/ 0 h 81"/>
                  <a:gd name="T64" fmla="*/ 2 w 61"/>
                  <a:gd name="T65" fmla="*/ 1 h 81"/>
                  <a:gd name="T66" fmla="*/ 2 w 61"/>
                  <a:gd name="T67" fmla="*/ 0 h 81"/>
                  <a:gd name="T68" fmla="*/ 2 w 61"/>
                  <a:gd name="T69" fmla="*/ 0 h 81"/>
                  <a:gd name="T70" fmla="*/ 2 w 61"/>
                  <a:gd name="T71" fmla="*/ 0 h 81"/>
                  <a:gd name="T72" fmla="*/ 2 w 61"/>
                  <a:gd name="T73" fmla="*/ 1 h 81"/>
                  <a:gd name="T74" fmla="*/ 2 w 61"/>
                  <a:gd name="T75" fmla="*/ 1 h 81"/>
                  <a:gd name="T76" fmla="*/ 2 w 61"/>
                  <a:gd name="T77" fmla="*/ 1 h 81"/>
                  <a:gd name="T78" fmla="*/ 2 w 61"/>
                  <a:gd name="T79" fmla="*/ 1 h 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61" h="81">
                    <a:moveTo>
                      <a:pt x="58" y="34"/>
                    </a:moveTo>
                    <a:lnTo>
                      <a:pt x="54" y="37"/>
                    </a:lnTo>
                    <a:lnTo>
                      <a:pt x="55" y="39"/>
                    </a:lnTo>
                    <a:lnTo>
                      <a:pt x="58" y="46"/>
                    </a:lnTo>
                    <a:lnTo>
                      <a:pt x="58" y="51"/>
                    </a:lnTo>
                    <a:lnTo>
                      <a:pt x="57" y="51"/>
                    </a:lnTo>
                    <a:lnTo>
                      <a:pt x="54" y="53"/>
                    </a:lnTo>
                    <a:lnTo>
                      <a:pt x="53" y="50"/>
                    </a:lnTo>
                    <a:lnTo>
                      <a:pt x="51" y="49"/>
                    </a:lnTo>
                    <a:lnTo>
                      <a:pt x="53" y="58"/>
                    </a:lnTo>
                    <a:lnTo>
                      <a:pt x="53" y="62"/>
                    </a:lnTo>
                    <a:lnTo>
                      <a:pt x="51" y="67"/>
                    </a:lnTo>
                    <a:lnTo>
                      <a:pt x="50" y="67"/>
                    </a:lnTo>
                    <a:lnTo>
                      <a:pt x="48" y="67"/>
                    </a:lnTo>
                    <a:lnTo>
                      <a:pt x="45" y="63"/>
                    </a:lnTo>
                    <a:lnTo>
                      <a:pt x="44" y="65"/>
                    </a:lnTo>
                    <a:lnTo>
                      <a:pt x="44" y="70"/>
                    </a:lnTo>
                    <a:lnTo>
                      <a:pt x="42" y="73"/>
                    </a:lnTo>
                    <a:lnTo>
                      <a:pt x="40" y="76"/>
                    </a:lnTo>
                    <a:lnTo>
                      <a:pt x="40" y="77"/>
                    </a:lnTo>
                    <a:lnTo>
                      <a:pt x="38" y="79"/>
                    </a:lnTo>
                    <a:lnTo>
                      <a:pt x="37" y="79"/>
                    </a:lnTo>
                    <a:lnTo>
                      <a:pt x="37" y="72"/>
                    </a:lnTo>
                    <a:lnTo>
                      <a:pt x="37" y="71"/>
                    </a:lnTo>
                    <a:lnTo>
                      <a:pt x="34" y="68"/>
                    </a:lnTo>
                    <a:lnTo>
                      <a:pt x="31" y="71"/>
                    </a:lnTo>
                    <a:lnTo>
                      <a:pt x="29" y="77"/>
                    </a:lnTo>
                    <a:lnTo>
                      <a:pt x="25" y="81"/>
                    </a:lnTo>
                    <a:lnTo>
                      <a:pt x="22" y="81"/>
                    </a:lnTo>
                    <a:lnTo>
                      <a:pt x="20" y="80"/>
                    </a:lnTo>
                    <a:lnTo>
                      <a:pt x="20" y="76"/>
                    </a:lnTo>
                    <a:lnTo>
                      <a:pt x="16" y="72"/>
                    </a:lnTo>
                    <a:lnTo>
                      <a:pt x="12" y="71"/>
                    </a:lnTo>
                    <a:lnTo>
                      <a:pt x="6" y="64"/>
                    </a:lnTo>
                    <a:lnTo>
                      <a:pt x="0" y="56"/>
                    </a:lnTo>
                    <a:lnTo>
                      <a:pt x="3" y="49"/>
                    </a:lnTo>
                    <a:lnTo>
                      <a:pt x="4" y="46"/>
                    </a:lnTo>
                    <a:lnTo>
                      <a:pt x="6" y="39"/>
                    </a:lnTo>
                    <a:lnTo>
                      <a:pt x="10" y="36"/>
                    </a:lnTo>
                    <a:lnTo>
                      <a:pt x="12" y="33"/>
                    </a:lnTo>
                    <a:lnTo>
                      <a:pt x="12" y="32"/>
                    </a:lnTo>
                    <a:lnTo>
                      <a:pt x="12" y="31"/>
                    </a:lnTo>
                    <a:lnTo>
                      <a:pt x="10" y="30"/>
                    </a:lnTo>
                    <a:lnTo>
                      <a:pt x="11" y="26"/>
                    </a:lnTo>
                    <a:lnTo>
                      <a:pt x="13" y="25"/>
                    </a:lnTo>
                    <a:lnTo>
                      <a:pt x="15" y="24"/>
                    </a:lnTo>
                    <a:lnTo>
                      <a:pt x="17" y="22"/>
                    </a:lnTo>
                    <a:lnTo>
                      <a:pt x="19" y="23"/>
                    </a:lnTo>
                    <a:lnTo>
                      <a:pt x="20" y="21"/>
                    </a:lnTo>
                    <a:lnTo>
                      <a:pt x="20" y="19"/>
                    </a:lnTo>
                    <a:lnTo>
                      <a:pt x="16" y="15"/>
                    </a:lnTo>
                    <a:lnTo>
                      <a:pt x="14" y="12"/>
                    </a:lnTo>
                    <a:lnTo>
                      <a:pt x="15" y="9"/>
                    </a:lnTo>
                    <a:lnTo>
                      <a:pt x="19" y="9"/>
                    </a:lnTo>
                    <a:lnTo>
                      <a:pt x="21" y="9"/>
                    </a:lnTo>
                    <a:lnTo>
                      <a:pt x="23" y="13"/>
                    </a:lnTo>
                    <a:lnTo>
                      <a:pt x="25" y="13"/>
                    </a:lnTo>
                    <a:lnTo>
                      <a:pt x="28" y="13"/>
                    </a:lnTo>
                    <a:lnTo>
                      <a:pt x="29" y="11"/>
                    </a:lnTo>
                    <a:lnTo>
                      <a:pt x="25" y="4"/>
                    </a:lnTo>
                    <a:lnTo>
                      <a:pt x="25" y="0"/>
                    </a:lnTo>
                    <a:lnTo>
                      <a:pt x="29" y="2"/>
                    </a:lnTo>
                    <a:lnTo>
                      <a:pt x="31" y="6"/>
                    </a:lnTo>
                    <a:lnTo>
                      <a:pt x="34" y="8"/>
                    </a:lnTo>
                    <a:lnTo>
                      <a:pt x="36" y="9"/>
                    </a:lnTo>
                    <a:lnTo>
                      <a:pt x="40" y="13"/>
                    </a:lnTo>
                    <a:lnTo>
                      <a:pt x="42" y="14"/>
                    </a:lnTo>
                    <a:lnTo>
                      <a:pt x="40" y="11"/>
                    </a:lnTo>
                    <a:lnTo>
                      <a:pt x="39" y="7"/>
                    </a:lnTo>
                    <a:lnTo>
                      <a:pt x="39" y="5"/>
                    </a:lnTo>
                    <a:lnTo>
                      <a:pt x="42" y="7"/>
                    </a:lnTo>
                    <a:lnTo>
                      <a:pt x="46" y="12"/>
                    </a:lnTo>
                    <a:lnTo>
                      <a:pt x="50" y="20"/>
                    </a:lnTo>
                    <a:lnTo>
                      <a:pt x="53" y="31"/>
                    </a:lnTo>
                    <a:lnTo>
                      <a:pt x="55" y="30"/>
                    </a:lnTo>
                    <a:lnTo>
                      <a:pt x="57" y="29"/>
                    </a:lnTo>
                    <a:lnTo>
                      <a:pt x="58" y="28"/>
                    </a:lnTo>
                    <a:lnTo>
                      <a:pt x="61" y="30"/>
                    </a:lnTo>
                    <a:lnTo>
                      <a:pt x="61" y="33"/>
                    </a:lnTo>
                    <a:lnTo>
                      <a:pt x="61" y="34"/>
                    </a:lnTo>
                    <a:lnTo>
                      <a:pt x="58" y="3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23" name="Freeform 586">
                <a:extLst>
                  <a:ext uri="{FF2B5EF4-FFF2-40B4-BE49-F238E27FC236}">
                    <a16:creationId xmlns:a16="http://schemas.microsoft.com/office/drawing/2014/main" id="{22B85B27-CC0A-412B-9639-58224B4BBA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3" y="1745"/>
                <a:ext cx="11" cy="5"/>
              </a:xfrm>
              <a:custGeom>
                <a:avLst/>
                <a:gdLst>
                  <a:gd name="T0" fmla="*/ 2 w 55"/>
                  <a:gd name="T1" fmla="*/ 0 h 25"/>
                  <a:gd name="T2" fmla="*/ 2 w 55"/>
                  <a:gd name="T3" fmla="*/ 0 h 25"/>
                  <a:gd name="T4" fmla="*/ 2 w 55"/>
                  <a:gd name="T5" fmla="*/ 0 h 25"/>
                  <a:gd name="T6" fmla="*/ 1 w 55"/>
                  <a:gd name="T7" fmla="*/ 1 h 25"/>
                  <a:gd name="T8" fmla="*/ 1 w 55"/>
                  <a:gd name="T9" fmla="*/ 1 h 25"/>
                  <a:gd name="T10" fmla="*/ 1 w 55"/>
                  <a:gd name="T11" fmla="*/ 1 h 25"/>
                  <a:gd name="T12" fmla="*/ 1 w 55"/>
                  <a:gd name="T13" fmla="*/ 1 h 25"/>
                  <a:gd name="T14" fmla="*/ 0 w 55"/>
                  <a:gd name="T15" fmla="*/ 1 h 25"/>
                  <a:gd name="T16" fmla="*/ 0 w 55"/>
                  <a:gd name="T17" fmla="*/ 1 h 25"/>
                  <a:gd name="T18" fmla="*/ 0 w 55"/>
                  <a:gd name="T19" fmla="*/ 1 h 25"/>
                  <a:gd name="T20" fmla="*/ 0 w 55"/>
                  <a:gd name="T21" fmla="*/ 1 h 25"/>
                  <a:gd name="T22" fmla="*/ 1 w 55"/>
                  <a:gd name="T23" fmla="*/ 1 h 25"/>
                  <a:gd name="T24" fmla="*/ 1 w 55"/>
                  <a:gd name="T25" fmla="*/ 1 h 25"/>
                  <a:gd name="T26" fmla="*/ 1 w 55"/>
                  <a:gd name="T27" fmla="*/ 0 h 25"/>
                  <a:gd name="T28" fmla="*/ 2 w 55"/>
                  <a:gd name="T29" fmla="*/ 0 h 25"/>
                  <a:gd name="T30" fmla="*/ 2 w 55"/>
                  <a:gd name="T31" fmla="*/ 0 h 25"/>
                  <a:gd name="T32" fmla="*/ 2 w 55"/>
                  <a:gd name="T33" fmla="*/ 0 h 25"/>
                  <a:gd name="T34" fmla="*/ 2 w 55"/>
                  <a:gd name="T35" fmla="*/ 0 h 25"/>
                  <a:gd name="T36" fmla="*/ 2 w 55"/>
                  <a:gd name="T37" fmla="*/ 0 h 25"/>
                  <a:gd name="T38" fmla="*/ 2 w 55"/>
                  <a:gd name="T39" fmla="*/ 0 h 2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5" h="25">
                    <a:moveTo>
                      <a:pt x="55" y="4"/>
                    </a:moveTo>
                    <a:lnTo>
                      <a:pt x="49" y="5"/>
                    </a:lnTo>
                    <a:lnTo>
                      <a:pt x="39" y="11"/>
                    </a:lnTo>
                    <a:lnTo>
                      <a:pt x="24" y="17"/>
                    </a:lnTo>
                    <a:lnTo>
                      <a:pt x="21" y="18"/>
                    </a:lnTo>
                    <a:lnTo>
                      <a:pt x="17" y="20"/>
                    </a:lnTo>
                    <a:lnTo>
                      <a:pt x="14" y="21"/>
                    </a:lnTo>
                    <a:lnTo>
                      <a:pt x="6" y="24"/>
                    </a:lnTo>
                    <a:lnTo>
                      <a:pt x="2" y="24"/>
                    </a:lnTo>
                    <a:lnTo>
                      <a:pt x="0" y="25"/>
                    </a:lnTo>
                    <a:lnTo>
                      <a:pt x="9" y="21"/>
                    </a:lnTo>
                    <a:lnTo>
                      <a:pt x="15" y="19"/>
                    </a:lnTo>
                    <a:lnTo>
                      <a:pt x="24" y="14"/>
                    </a:lnTo>
                    <a:lnTo>
                      <a:pt x="32" y="10"/>
                    </a:lnTo>
                    <a:lnTo>
                      <a:pt x="42" y="7"/>
                    </a:lnTo>
                    <a:lnTo>
                      <a:pt x="48" y="3"/>
                    </a:lnTo>
                    <a:lnTo>
                      <a:pt x="55" y="0"/>
                    </a:lnTo>
                    <a:lnTo>
                      <a:pt x="55" y="1"/>
                    </a:lnTo>
                    <a:lnTo>
                      <a:pt x="55" y="2"/>
                    </a:lnTo>
                    <a:lnTo>
                      <a:pt x="55" y="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24" name="Freeform 587">
                <a:extLst>
                  <a:ext uri="{FF2B5EF4-FFF2-40B4-BE49-F238E27FC236}">
                    <a16:creationId xmlns:a16="http://schemas.microsoft.com/office/drawing/2014/main" id="{05EC1340-3D60-48C2-94FB-88EE2EACCE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2" y="1747"/>
                <a:ext cx="1" cy="4"/>
              </a:xfrm>
              <a:custGeom>
                <a:avLst/>
                <a:gdLst>
                  <a:gd name="T0" fmla="*/ 1 w 1"/>
                  <a:gd name="T1" fmla="*/ 0 h 22"/>
                  <a:gd name="T2" fmla="*/ 0 w 1"/>
                  <a:gd name="T3" fmla="*/ 0 h 22"/>
                  <a:gd name="T4" fmla="*/ 0 w 1"/>
                  <a:gd name="T5" fmla="*/ 0 h 22"/>
                  <a:gd name="T6" fmla="*/ 1 w 1"/>
                  <a:gd name="T7" fmla="*/ 1 h 22"/>
                  <a:gd name="T8" fmla="*/ 1 w 1"/>
                  <a:gd name="T9" fmla="*/ 1 h 22"/>
                  <a:gd name="T10" fmla="*/ 0 w 1"/>
                  <a:gd name="T11" fmla="*/ 0 h 22"/>
                  <a:gd name="T12" fmla="*/ 0 w 1"/>
                  <a:gd name="T13" fmla="*/ 0 h 22"/>
                  <a:gd name="T14" fmla="*/ 0 w 1"/>
                  <a:gd name="T15" fmla="*/ 0 h 22"/>
                  <a:gd name="T16" fmla="*/ 1 w 1"/>
                  <a:gd name="T17" fmla="*/ 0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" h="22">
                    <a:moveTo>
                      <a:pt x="1" y="0"/>
                    </a:moveTo>
                    <a:lnTo>
                      <a:pt x="0" y="7"/>
                    </a:lnTo>
                    <a:lnTo>
                      <a:pt x="0" y="13"/>
                    </a:lnTo>
                    <a:lnTo>
                      <a:pt x="1" y="19"/>
                    </a:lnTo>
                    <a:lnTo>
                      <a:pt x="1" y="22"/>
                    </a:lnTo>
                    <a:lnTo>
                      <a:pt x="0" y="12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25" name="Freeform 588">
                <a:extLst>
                  <a:ext uri="{FF2B5EF4-FFF2-40B4-BE49-F238E27FC236}">
                    <a16:creationId xmlns:a16="http://schemas.microsoft.com/office/drawing/2014/main" id="{219869CC-35E0-483B-A434-7C1408EEC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0" y="1747"/>
                <a:ext cx="1" cy="5"/>
              </a:xfrm>
              <a:custGeom>
                <a:avLst/>
                <a:gdLst>
                  <a:gd name="T0" fmla="*/ 1 w 2"/>
                  <a:gd name="T1" fmla="*/ 0 h 24"/>
                  <a:gd name="T2" fmla="*/ 1 w 2"/>
                  <a:gd name="T3" fmla="*/ 0 h 24"/>
                  <a:gd name="T4" fmla="*/ 0 w 2"/>
                  <a:gd name="T5" fmla="*/ 0 h 24"/>
                  <a:gd name="T6" fmla="*/ 0 w 2"/>
                  <a:gd name="T7" fmla="*/ 1 h 24"/>
                  <a:gd name="T8" fmla="*/ 0 w 2"/>
                  <a:gd name="T9" fmla="*/ 1 h 24"/>
                  <a:gd name="T10" fmla="*/ 0 w 2"/>
                  <a:gd name="T11" fmla="*/ 1 h 24"/>
                  <a:gd name="T12" fmla="*/ 0 w 2"/>
                  <a:gd name="T13" fmla="*/ 1 h 24"/>
                  <a:gd name="T14" fmla="*/ 0 w 2"/>
                  <a:gd name="T15" fmla="*/ 1 h 24"/>
                  <a:gd name="T16" fmla="*/ 0 w 2"/>
                  <a:gd name="T17" fmla="*/ 0 h 24"/>
                  <a:gd name="T18" fmla="*/ 0 w 2"/>
                  <a:gd name="T19" fmla="*/ 0 h 24"/>
                  <a:gd name="T20" fmla="*/ 0 w 2"/>
                  <a:gd name="T21" fmla="*/ 0 h 24"/>
                  <a:gd name="T22" fmla="*/ 1 w 2"/>
                  <a:gd name="T23" fmla="*/ 0 h 24"/>
                  <a:gd name="T24" fmla="*/ 1 w 2"/>
                  <a:gd name="T25" fmla="*/ 0 h 24"/>
                  <a:gd name="T26" fmla="*/ 1 w 2"/>
                  <a:gd name="T27" fmla="*/ 0 h 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" h="24">
                    <a:moveTo>
                      <a:pt x="2" y="0"/>
                    </a:moveTo>
                    <a:lnTo>
                      <a:pt x="1" y="5"/>
                    </a:lnTo>
                    <a:lnTo>
                      <a:pt x="0" y="9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26" name="Freeform 589">
                <a:extLst>
                  <a:ext uri="{FF2B5EF4-FFF2-40B4-BE49-F238E27FC236}">
                    <a16:creationId xmlns:a16="http://schemas.microsoft.com/office/drawing/2014/main" id="{E186EFA8-8BDB-4600-AF95-EBE2E2D0BA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6" y="1749"/>
                <a:ext cx="1" cy="3"/>
              </a:xfrm>
              <a:custGeom>
                <a:avLst/>
                <a:gdLst>
                  <a:gd name="T0" fmla="*/ 1 w 2"/>
                  <a:gd name="T1" fmla="*/ 0 h 14"/>
                  <a:gd name="T2" fmla="*/ 1 w 2"/>
                  <a:gd name="T3" fmla="*/ 0 h 14"/>
                  <a:gd name="T4" fmla="*/ 0 w 2"/>
                  <a:gd name="T5" fmla="*/ 0 h 14"/>
                  <a:gd name="T6" fmla="*/ 0 w 2"/>
                  <a:gd name="T7" fmla="*/ 0 h 14"/>
                  <a:gd name="T8" fmla="*/ 1 w 2"/>
                  <a:gd name="T9" fmla="*/ 1 h 14"/>
                  <a:gd name="T10" fmla="*/ 0 w 2"/>
                  <a:gd name="T11" fmla="*/ 0 h 14"/>
                  <a:gd name="T12" fmla="*/ 0 w 2"/>
                  <a:gd name="T13" fmla="*/ 0 h 14"/>
                  <a:gd name="T14" fmla="*/ 0 w 2"/>
                  <a:gd name="T15" fmla="*/ 0 h 14"/>
                  <a:gd name="T16" fmla="*/ 1 w 2"/>
                  <a:gd name="T17" fmla="*/ 0 h 14"/>
                  <a:gd name="T18" fmla="*/ 1 w 2"/>
                  <a:gd name="T19" fmla="*/ 0 h 14"/>
                  <a:gd name="T20" fmla="*/ 1 w 2"/>
                  <a:gd name="T21" fmla="*/ 0 h 14"/>
                  <a:gd name="T22" fmla="*/ 1 w 2"/>
                  <a:gd name="T23" fmla="*/ 0 h 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" h="14">
                    <a:moveTo>
                      <a:pt x="2" y="1"/>
                    </a:moveTo>
                    <a:lnTo>
                      <a:pt x="1" y="5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1" y="14"/>
                    </a:lnTo>
                    <a:lnTo>
                      <a:pt x="0" y="11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2" y="1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27" name="Freeform 590">
                <a:extLst>
                  <a:ext uri="{FF2B5EF4-FFF2-40B4-BE49-F238E27FC236}">
                    <a16:creationId xmlns:a16="http://schemas.microsoft.com/office/drawing/2014/main" id="{013EB846-163E-4A04-AEA4-41641EE43F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5" y="1747"/>
                <a:ext cx="3" cy="1"/>
              </a:xfrm>
              <a:custGeom>
                <a:avLst/>
                <a:gdLst>
                  <a:gd name="T0" fmla="*/ 1 w 14"/>
                  <a:gd name="T1" fmla="*/ 0 h 8"/>
                  <a:gd name="T2" fmla="*/ 0 w 14"/>
                  <a:gd name="T3" fmla="*/ 0 h 8"/>
                  <a:gd name="T4" fmla="*/ 0 w 14"/>
                  <a:gd name="T5" fmla="*/ 0 h 8"/>
                  <a:gd name="T6" fmla="*/ 0 w 14"/>
                  <a:gd name="T7" fmla="*/ 0 h 8"/>
                  <a:gd name="T8" fmla="*/ 0 w 14"/>
                  <a:gd name="T9" fmla="*/ 0 h 8"/>
                  <a:gd name="T10" fmla="*/ 0 w 14"/>
                  <a:gd name="T11" fmla="*/ 0 h 8"/>
                  <a:gd name="T12" fmla="*/ 0 w 14"/>
                  <a:gd name="T13" fmla="*/ 0 h 8"/>
                  <a:gd name="T14" fmla="*/ 0 w 14"/>
                  <a:gd name="T15" fmla="*/ 0 h 8"/>
                  <a:gd name="T16" fmla="*/ 1 w 14"/>
                  <a:gd name="T17" fmla="*/ 0 h 8"/>
                  <a:gd name="T18" fmla="*/ 1 w 14"/>
                  <a:gd name="T19" fmla="*/ 0 h 8"/>
                  <a:gd name="T20" fmla="*/ 1 w 14"/>
                  <a:gd name="T21" fmla="*/ 0 h 8"/>
                  <a:gd name="T22" fmla="*/ 1 w 14"/>
                  <a:gd name="T23" fmla="*/ 0 h 8"/>
                  <a:gd name="T24" fmla="*/ 1 w 14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4" h="8">
                    <a:moveTo>
                      <a:pt x="14" y="8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4" y="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7" y="1"/>
                    </a:lnTo>
                    <a:lnTo>
                      <a:pt x="12" y="3"/>
                    </a:lnTo>
                    <a:lnTo>
                      <a:pt x="13" y="4"/>
                    </a:lnTo>
                    <a:lnTo>
                      <a:pt x="14" y="7"/>
                    </a:lnTo>
                    <a:lnTo>
                      <a:pt x="14" y="8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28" name="Freeform 591">
                <a:extLst>
                  <a:ext uri="{FF2B5EF4-FFF2-40B4-BE49-F238E27FC236}">
                    <a16:creationId xmlns:a16="http://schemas.microsoft.com/office/drawing/2014/main" id="{EDBAB74D-5E7C-4814-917C-80421DFC70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7" y="1744"/>
                <a:ext cx="4" cy="3"/>
              </a:xfrm>
              <a:custGeom>
                <a:avLst/>
                <a:gdLst>
                  <a:gd name="T0" fmla="*/ 1 w 21"/>
                  <a:gd name="T1" fmla="*/ 1 h 14"/>
                  <a:gd name="T2" fmla="*/ 1 w 21"/>
                  <a:gd name="T3" fmla="*/ 1 h 14"/>
                  <a:gd name="T4" fmla="*/ 0 w 21"/>
                  <a:gd name="T5" fmla="*/ 0 h 14"/>
                  <a:gd name="T6" fmla="*/ 0 w 21"/>
                  <a:gd name="T7" fmla="*/ 0 h 14"/>
                  <a:gd name="T8" fmla="*/ 0 w 21"/>
                  <a:gd name="T9" fmla="*/ 0 h 14"/>
                  <a:gd name="T10" fmla="*/ 0 w 21"/>
                  <a:gd name="T11" fmla="*/ 0 h 14"/>
                  <a:gd name="T12" fmla="*/ 0 w 21"/>
                  <a:gd name="T13" fmla="*/ 0 h 14"/>
                  <a:gd name="T14" fmla="*/ 0 w 21"/>
                  <a:gd name="T15" fmla="*/ 0 h 14"/>
                  <a:gd name="T16" fmla="*/ 0 w 21"/>
                  <a:gd name="T17" fmla="*/ 0 h 14"/>
                  <a:gd name="T18" fmla="*/ 0 w 21"/>
                  <a:gd name="T19" fmla="*/ 0 h 14"/>
                  <a:gd name="T20" fmla="*/ 0 w 21"/>
                  <a:gd name="T21" fmla="*/ 0 h 14"/>
                  <a:gd name="T22" fmla="*/ 1 w 21"/>
                  <a:gd name="T23" fmla="*/ 0 h 14"/>
                  <a:gd name="T24" fmla="*/ 1 w 21"/>
                  <a:gd name="T25" fmla="*/ 1 h 14"/>
                  <a:gd name="T26" fmla="*/ 1 w 21"/>
                  <a:gd name="T27" fmla="*/ 1 h 14"/>
                  <a:gd name="T28" fmla="*/ 1 w 21"/>
                  <a:gd name="T29" fmla="*/ 1 h 14"/>
                  <a:gd name="T30" fmla="*/ 1 w 21"/>
                  <a:gd name="T31" fmla="*/ 1 h 14"/>
                  <a:gd name="T32" fmla="*/ 1 w 21"/>
                  <a:gd name="T33" fmla="*/ 1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1" h="14">
                    <a:moveTo>
                      <a:pt x="18" y="14"/>
                    </a:moveTo>
                    <a:lnTo>
                      <a:pt x="16" y="12"/>
                    </a:lnTo>
                    <a:lnTo>
                      <a:pt x="12" y="8"/>
                    </a:lnTo>
                    <a:lnTo>
                      <a:pt x="5" y="5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8" y="5"/>
                    </a:lnTo>
                    <a:lnTo>
                      <a:pt x="12" y="6"/>
                    </a:lnTo>
                    <a:lnTo>
                      <a:pt x="14" y="7"/>
                    </a:lnTo>
                    <a:lnTo>
                      <a:pt x="18" y="12"/>
                    </a:lnTo>
                    <a:lnTo>
                      <a:pt x="20" y="13"/>
                    </a:lnTo>
                    <a:lnTo>
                      <a:pt x="21" y="14"/>
                    </a:lnTo>
                    <a:lnTo>
                      <a:pt x="20" y="14"/>
                    </a:lnTo>
                    <a:lnTo>
                      <a:pt x="18" y="1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29" name="Freeform 592">
                <a:extLst>
                  <a:ext uri="{FF2B5EF4-FFF2-40B4-BE49-F238E27FC236}">
                    <a16:creationId xmlns:a16="http://schemas.microsoft.com/office/drawing/2014/main" id="{29D7AA60-31CD-482C-A7EE-77666A6A66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9" y="1709"/>
                <a:ext cx="5" cy="28"/>
              </a:xfrm>
              <a:custGeom>
                <a:avLst/>
                <a:gdLst>
                  <a:gd name="T0" fmla="*/ 1 w 22"/>
                  <a:gd name="T1" fmla="*/ 5 h 140"/>
                  <a:gd name="T2" fmla="*/ 1 w 22"/>
                  <a:gd name="T3" fmla="*/ 5 h 140"/>
                  <a:gd name="T4" fmla="*/ 1 w 22"/>
                  <a:gd name="T5" fmla="*/ 5 h 140"/>
                  <a:gd name="T6" fmla="*/ 1 w 22"/>
                  <a:gd name="T7" fmla="*/ 5 h 140"/>
                  <a:gd name="T8" fmla="*/ 1 w 22"/>
                  <a:gd name="T9" fmla="*/ 5 h 140"/>
                  <a:gd name="T10" fmla="*/ 1 w 22"/>
                  <a:gd name="T11" fmla="*/ 4 h 140"/>
                  <a:gd name="T12" fmla="*/ 1 w 22"/>
                  <a:gd name="T13" fmla="*/ 4 h 140"/>
                  <a:gd name="T14" fmla="*/ 1 w 22"/>
                  <a:gd name="T15" fmla="*/ 4 h 140"/>
                  <a:gd name="T16" fmla="*/ 1 w 22"/>
                  <a:gd name="T17" fmla="*/ 4 h 140"/>
                  <a:gd name="T18" fmla="*/ 1 w 22"/>
                  <a:gd name="T19" fmla="*/ 3 h 140"/>
                  <a:gd name="T20" fmla="*/ 1 w 22"/>
                  <a:gd name="T21" fmla="*/ 3 h 140"/>
                  <a:gd name="T22" fmla="*/ 1 w 22"/>
                  <a:gd name="T23" fmla="*/ 3 h 140"/>
                  <a:gd name="T24" fmla="*/ 1 w 22"/>
                  <a:gd name="T25" fmla="*/ 3 h 140"/>
                  <a:gd name="T26" fmla="*/ 1 w 22"/>
                  <a:gd name="T27" fmla="*/ 2 h 140"/>
                  <a:gd name="T28" fmla="*/ 1 w 22"/>
                  <a:gd name="T29" fmla="*/ 2 h 140"/>
                  <a:gd name="T30" fmla="*/ 1 w 22"/>
                  <a:gd name="T31" fmla="*/ 1 h 140"/>
                  <a:gd name="T32" fmla="*/ 1 w 22"/>
                  <a:gd name="T33" fmla="*/ 0 h 140"/>
                  <a:gd name="T34" fmla="*/ 1 w 22"/>
                  <a:gd name="T35" fmla="*/ 0 h 140"/>
                  <a:gd name="T36" fmla="*/ 0 w 22"/>
                  <a:gd name="T37" fmla="*/ 1 h 140"/>
                  <a:gd name="T38" fmla="*/ 0 w 22"/>
                  <a:gd name="T39" fmla="*/ 1 h 140"/>
                  <a:gd name="T40" fmla="*/ 0 w 22"/>
                  <a:gd name="T41" fmla="*/ 1 h 140"/>
                  <a:gd name="T42" fmla="*/ 0 w 22"/>
                  <a:gd name="T43" fmla="*/ 1 h 140"/>
                  <a:gd name="T44" fmla="*/ 0 w 22"/>
                  <a:gd name="T45" fmla="*/ 2 h 140"/>
                  <a:gd name="T46" fmla="*/ 0 w 22"/>
                  <a:gd name="T47" fmla="*/ 2 h 140"/>
                  <a:gd name="T48" fmla="*/ 0 w 22"/>
                  <a:gd name="T49" fmla="*/ 2 h 140"/>
                  <a:gd name="T50" fmla="*/ 0 w 22"/>
                  <a:gd name="T51" fmla="*/ 1 h 140"/>
                  <a:gd name="T52" fmla="*/ 0 w 22"/>
                  <a:gd name="T53" fmla="*/ 2 h 140"/>
                  <a:gd name="T54" fmla="*/ 0 w 22"/>
                  <a:gd name="T55" fmla="*/ 2 h 140"/>
                  <a:gd name="T56" fmla="*/ 0 w 22"/>
                  <a:gd name="T57" fmla="*/ 3 h 140"/>
                  <a:gd name="T58" fmla="*/ 0 w 22"/>
                  <a:gd name="T59" fmla="*/ 3 h 140"/>
                  <a:gd name="T60" fmla="*/ 0 w 22"/>
                  <a:gd name="T61" fmla="*/ 3 h 140"/>
                  <a:gd name="T62" fmla="*/ 0 w 22"/>
                  <a:gd name="T63" fmla="*/ 3 h 140"/>
                  <a:gd name="T64" fmla="*/ 0 w 22"/>
                  <a:gd name="T65" fmla="*/ 4 h 140"/>
                  <a:gd name="T66" fmla="*/ 0 w 22"/>
                  <a:gd name="T67" fmla="*/ 4 h 140"/>
                  <a:gd name="T68" fmla="*/ 0 w 22"/>
                  <a:gd name="T69" fmla="*/ 4 h 140"/>
                  <a:gd name="T70" fmla="*/ 0 w 22"/>
                  <a:gd name="T71" fmla="*/ 4 h 140"/>
                  <a:gd name="T72" fmla="*/ 0 w 22"/>
                  <a:gd name="T73" fmla="*/ 5 h 140"/>
                  <a:gd name="T74" fmla="*/ 0 w 22"/>
                  <a:gd name="T75" fmla="*/ 5 h 140"/>
                  <a:gd name="T76" fmla="*/ 0 w 22"/>
                  <a:gd name="T77" fmla="*/ 6 h 140"/>
                  <a:gd name="T78" fmla="*/ 1 w 22"/>
                  <a:gd name="T79" fmla="*/ 6 h 14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2" h="140">
                    <a:moveTo>
                      <a:pt x="11" y="134"/>
                    </a:moveTo>
                    <a:lnTo>
                      <a:pt x="11" y="124"/>
                    </a:lnTo>
                    <a:lnTo>
                      <a:pt x="12" y="127"/>
                    </a:lnTo>
                    <a:lnTo>
                      <a:pt x="14" y="131"/>
                    </a:lnTo>
                    <a:lnTo>
                      <a:pt x="15" y="131"/>
                    </a:lnTo>
                    <a:lnTo>
                      <a:pt x="15" y="129"/>
                    </a:lnTo>
                    <a:lnTo>
                      <a:pt x="15" y="122"/>
                    </a:lnTo>
                    <a:lnTo>
                      <a:pt x="14" y="119"/>
                    </a:lnTo>
                    <a:lnTo>
                      <a:pt x="14" y="116"/>
                    </a:lnTo>
                    <a:lnTo>
                      <a:pt x="18" y="116"/>
                    </a:lnTo>
                    <a:lnTo>
                      <a:pt x="18" y="117"/>
                    </a:lnTo>
                    <a:lnTo>
                      <a:pt x="20" y="112"/>
                    </a:lnTo>
                    <a:lnTo>
                      <a:pt x="20" y="110"/>
                    </a:lnTo>
                    <a:lnTo>
                      <a:pt x="20" y="106"/>
                    </a:lnTo>
                    <a:lnTo>
                      <a:pt x="18" y="98"/>
                    </a:lnTo>
                    <a:lnTo>
                      <a:pt x="19" y="96"/>
                    </a:lnTo>
                    <a:lnTo>
                      <a:pt x="20" y="95"/>
                    </a:lnTo>
                    <a:lnTo>
                      <a:pt x="21" y="91"/>
                    </a:lnTo>
                    <a:lnTo>
                      <a:pt x="22" y="87"/>
                    </a:lnTo>
                    <a:lnTo>
                      <a:pt x="22" y="85"/>
                    </a:lnTo>
                    <a:lnTo>
                      <a:pt x="22" y="80"/>
                    </a:lnTo>
                    <a:lnTo>
                      <a:pt x="22" y="77"/>
                    </a:lnTo>
                    <a:lnTo>
                      <a:pt x="20" y="79"/>
                    </a:lnTo>
                    <a:lnTo>
                      <a:pt x="19" y="74"/>
                    </a:lnTo>
                    <a:lnTo>
                      <a:pt x="20" y="68"/>
                    </a:lnTo>
                    <a:lnTo>
                      <a:pt x="21" y="60"/>
                    </a:lnTo>
                    <a:lnTo>
                      <a:pt x="22" y="53"/>
                    </a:lnTo>
                    <a:lnTo>
                      <a:pt x="22" y="43"/>
                    </a:lnTo>
                    <a:lnTo>
                      <a:pt x="21" y="40"/>
                    </a:lnTo>
                    <a:lnTo>
                      <a:pt x="20" y="40"/>
                    </a:lnTo>
                    <a:lnTo>
                      <a:pt x="19" y="32"/>
                    </a:lnTo>
                    <a:lnTo>
                      <a:pt x="19" y="23"/>
                    </a:lnTo>
                    <a:lnTo>
                      <a:pt x="17" y="10"/>
                    </a:lnTo>
                    <a:lnTo>
                      <a:pt x="13" y="0"/>
                    </a:lnTo>
                    <a:lnTo>
                      <a:pt x="12" y="5"/>
                    </a:lnTo>
                    <a:lnTo>
                      <a:pt x="11" y="9"/>
                    </a:lnTo>
                    <a:lnTo>
                      <a:pt x="10" y="15"/>
                    </a:lnTo>
                    <a:lnTo>
                      <a:pt x="9" y="23"/>
                    </a:lnTo>
                    <a:lnTo>
                      <a:pt x="8" y="29"/>
                    </a:lnTo>
                    <a:lnTo>
                      <a:pt x="8" y="28"/>
                    </a:lnTo>
                    <a:lnTo>
                      <a:pt x="6" y="26"/>
                    </a:lnTo>
                    <a:lnTo>
                      <a:pt x="6" y="27"/>
                    </a:lnTo>
                    <a:lnTo>
                      <a:pt x="6" y="32"/>
                    </a:lnTo>
                    <a:lnTo>
                      <a:pt x="5" y="38"/>
                    </a:lnTo>
                    <a:lnTo>
                      <a:pt x="5" y="43"/>
                    </a:lnTo>
                    <a:lnTo>
                      <a:pt x="5" y="46"/>
                    </a:lnTo>
                    <a:lnTo>
                      <a:pt x="5" y="48"/>
                    </a:lnTo>
                    <a:lnTo>
                      <a:pt x="4" y="48"/>
                    </a:lnTo>
                    <a:lnTo>
                      <a:pt x="3" y="43"/>
                    </a:lnTo>
                    <a:lnTo>
                      <a:pt x="2" y="37"/>
                    </a:lnTo>
                    <a:lnTo>
                      <a:pt x="2" y="42"/>
                    </a:lnTo>
                    <a:lnTo>
                      <a:pt x="2" y="46"/>
                    </a:lnTo>
                    <a:lnTo>
                      <a:pt x="2" y="52"/>
                    </a:lnTo>
                    <a:lnTo>
                      <a:pt x="3" y="57"/>
                    </a:lnTo>
                    <a:lnTo>
                      <a:pt x="3" y="62"/>
                    </a:lnTo>
                    <a:lnTo>
                      <a:pt x="3" y="69"/>
                    </a:lnTo>
                    <a:lnTo>
                      <a:pt x="3" y="71"/>
                    </a:lnTo>
                    <a:lnTo>
                      <a:pt x="1" y="64"/>
                    </a:lnTo>
                    <a:lnTo>
                      <a:pt x="0" y="65"/>
                    </a:lnTo>
                    <a:lnTo>
                      <a:pt x="0" y="71"/>
                    </a:lnTo>
                    <a:lnTo>
                      <a:pt x="2" y="78"/>
                    </a:lnTo>
                    <a:lnTo>
                      <a:pt x="2" y="85"/>
                    </a:lnTo>
                    <a:lnTo>
                      <a:pt x="3" y="88"/>
                    </a:lnTo>
                    <a:lnTo>
                      <a:pt x="4" y="95"/>
                    </a:lnTo>
                    <a:lnTo>
                      <a:pt x="4" y="102"/>
                    </a:lnTo>
                    <a:lnTo>
                      <a:pt x="3" y="97"/>
                    </a:lnTo>
                    <a:lnTo>
                      <a:pt x="2" y="96"/>
                    </a:lnTo>
                    <a:lnTo>
                      <a:pt x="2" y="103"/>
                    </a:lnTo>
                    <a:lnTo>
                      <a:pt x="4" y="110"/>
                    </a:lnTo>
                    <a:lnTo>
                      <a:pt x="6" y="119"/>
                    </a:lnTo>
                    <a:lnTo>
                      <a:pt x="10" y="123"/>
                    </a:lnTo>
                    <a:lnTo>
                      <a:pt x="10" y="128"/>
                    </a:lnTo>
                    <a:lnTo>
                      <a:pt x="9" y="132"/>
                    </a:lnTo>
                    <a:lnTo>
                      <a:pt x="9" y="136"/>
                    </a:lnTo>
                    <a:lnTo>
                      <a:pt x="10" y="139"/>
                    </a:lnTo>
                    <a:lnTo>
                      <a:pt x="11" y="140"/>
                    </a:lnTo>
                    <a:lnTo>
                      <a:pt x="11" y="139"/>
                    </a:lnTo>
                    <a:lnTo>
                      <a:pt x="11" y="13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30" name="Freeform 593">
                <a:extLst>
                  <a:ext uri="{FF2B5EF4-FFF2-40B4-BE49-F238E27FC236}">
                    <a16:creationId xmlns:a16="http://schemas.microsoft.com/office/drawing/2014/main" id="{3168E342-DC7B-4077-B39E-D6F2F473CF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0" y="1711"/>
                <a:ext cx="3" cy="27"/>
              </a:xfrm>
              <a:custGeom>
                <a:avLst/>
                <a:gdLst>
                  <a:gd name="T0" fmla="*/ 1 w 17"/>
                  <a:gd name="T1" fmla="*/ 5 h 138"/>
                  <a:gd name="T2" fmla="*/ 1 w 17"/>
                  <a:gd name="T3" fmla="*/ 5 h 138"/>
                  <a:gd name="T4" fmla="*/ 0 w 17"/>
                  <a:gd name="T5" fmla="*/ 4 h 138"/>
                  <a:gd name="T6" fmla="*/ 0 w 17"/>
                  <a:gd name="T7" fmla="*/ 2 h 138"/>
                  <a:gd name="T8" fmla="*/ 0 w 17"/>
                  <a:gd name="T9" fmla="*/ 2 h 138"/>
                  <a:gd name="T10" fmla="*/ 0 w 17"/>
                  <a:gd name="T11" fmla="*/ 2 h 138"/>
                  <a:gd name="T12" fmla="*/ 0 w 17"/>
                  <a:gd name="T13" fmla="*/ 1 h 138"/>
                  <a:gd name="T14" fmla="*/ 0 w 17"/>
                  <a:gd name="T15" fmla="*/ 1 h 138"/>
                  <a:gd name="T16" fmla="*/ 0 w 17"/>
                  <a:gd name="T17" fmla="*/ 0 h 138"/>
                  <a:gd name="T18" fmla="*/ 0 w 17"/>
                  <a:gd name="T19" fmla="*/ 0 h 138"/>
                  <a:gd name="T20" fmla="*/ 0 w 17"/>
                  <a:gd name="T21" fmla="*/ 1 h 138"/>
                  <a:gd name="T22" fmla="*/ 0 w 17"/>
                  <a:gd name="T23" fmla="*/ 1 h 138"/>
                  <a:gd name="T24" fmla="*/ 0 w 17"/>
                  <a:gd name="T25" fmla="*/ 2 h 138"/>
                  <a:gd name="T26" fmla="*/ 0 w 17"/>
                  <a:gd name="T27" fmla="*/ 3 h 138"/>
                  <a:gd name="T28" fmla="*/ 0 w 17"/>
                  <a:gd name="T29" fmla="*/ 4 h 138"/>
                  <a:gd name="T30" fmla="*/ 0 w 17"/>
                  <a:gd name="T31" fmla="*/ 5 h 138"/>
                  <a:gd name="T32" fmla="*/ 1 w 17"/>
                  <a:gd name="T33" fmla="*/ 5 h 138"/>
                  <a:gd name="T34" fmla="*/ 1 w 17"/>
                  <a:gd name="T35" fmla="*/ 5 h 138"/>
                  <a:gd name="T36" fmla="*/ 1 w 17"/>
                  <a:gd name="T37" fmla="*/ 5 h 138"/>
                  <a:gd name="T38" fmla="*/ 1 w 17"/>
                  <a:gd name="T39" fmla="*/ 5 h 13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" h="138">
                    <a:moveTo>
                      <a:pt x="17" y="138"/>
                    </a:moveTo>
                    <a:lnTo>
                      <a:pt x="15" y="123"/>
                    </a:lnTo>
                    <a:lnTo>
                      <a:pt x="13" y="97"/>
                    </a:lnTo>
                    <a:lnTo>
                      <a:pt x="8" y="60"/>
                    </a:lnTo>
                    <a:lnTo>
                      <a:pt x="7" y="53"/>
                    </a:lnTo>
                    <a:lnTo>
                      <a:pt x="6" y="43"/>
                    </a:lnTo>
                    <a:lnTo>
                      <a:pt x="5" y="32"/>
                    </a:lnTo>
                    <a:lnTo>
                      <a:pt x="2" y="14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2" y="22"/>
                    </a:lnTo>
                    <a:lnTo>
                      <a:pt x="5" y="38"/>
                    </a:lnTo>
                    <a:lnTo>
                      <a:pt x="7" y="60"/>
                    </a:lnTo>
                    <a:lnTo>
                      <a:pt x="9" y="80"/>
                    </a:lnTo>
                    <a:lnTo>
                      <a:pt x="13" y="105"/>
                    </a:lnTo>
                    <a:lnTo>
                      <a:pt x="14" y="121"/>
                    </a:lnTo>
                    <a:lnTo>
                      <a:pt x="16" y="137"/>
                    </a:lnTo>
                    <a:lnTo>
                      <a:pt x="16" y="138"/>
                    </a:lnTo>
                    <a:lnTo>
                      <a:pt x="17" y="138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31" name="Freeform 594">
                <a:extLst>
                  <a:ext uri="{FF2B5EF4-FFF2-40B4-BE49-F238E27FC236}">
                    <a16:creationId xmlns:a16="http://schemas.microsoft.com/office/drawing/2014/main" id="{2016445A-AA88-4C8C-B445-6EEAC7AF0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2" y="1731"/>
                <a:ext cx="1" cy="1"/>
              </a:xfrm>
              <a:custGeom>
                <a:avLst/>
                <a:gdLst>
                  <a:gd name="T0" fmla="*/ 0 w 7"/>
                  <a:gd name="T1" fmla="*/ 0 h 4"/>
                  <a:gd name="T2" fmla="*/ 0 w 7"/>
                  <a:gd name="T3" fmla="*/ 0 h 4"/>
                  <a:gd name="T4" fmla="*/ 0 w 7"/>
                  <a:gd name="T5" fmla="*/ 0 h 4"/>
                  <a:gd name="T6" fmla="*/ 0 w 7"/>
                  <a:gd name="T7" fmla="*/ 0 h 4"/>
                  <a:gd name="T8" fmla="*/ 0 w 7"/>
                  <a:gd name="T9" fmla="*/ 0 h 4"/>
                  <a:gd name="T10" fmla="*/ 0 w 7"/>
                  <a:gd name="T11" fmla="*/ 0 h 4"/>
                  <a:gd name="T12" fmla="*/ 0 w 7"/>
                  <a:gd name="T13" fmla="*/ 0 h 4"/>
                  <a:gd name="T14" fmla="*/ 0 w 7"/>
                  <a:gd name="T15" fmla="*/ 0 h 4"/>
                  <a:gd name="T16" fmla="*/ 0 w 7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4">
                    <a:moveTo>
                      <a:pt x="0" y="4"/>
                    </a:moveTo>
                    <a:lnTo>
                      <a:pt x="3" y="1"/>
                    </a:lnTo>
                    <a:lnTo>
                      <a:pt x="4" y="0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4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32" name="Freeform 595">
                <a:extLst>
                  <a:ext uri="{FF2B5EF4-FFF2-40B4-BE49-F238E27FC236}">
                    <a16:creationId xmlns:a16="http://schemas.microsoft.com/office/drawing/2014/main" id="{40CC07AB-BEFB-450D-9EC1-2816CA247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2" y="1727"/>
                <a:ext cx="1" cy="1"/>
              </a:xfrm>
              <a:custGeom>
                <a:avLst/>
                <a:gdLst>
                  <a:gd name="T0" fmla="*/ 0 w 7"/>
                  <a:gd name="T1" fmla="*/ 0 h 9"/>
                  <a:gd name="T2" fmla="*/ 0 w 7"/>
                  <a:gd name="T3" fmla="*/ 0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0 h 9"/>
                  <a:gd name="T10" fmla="*/ 0 w 7"/>
                  <a:gd name="T11" fmla="*/ 0 h 9"/>
                  <a:gd name="T12" fmla="*/ 0 w 7"/>
                  <a:gd name="T13" fmla="*/ 0 h 9"/>
                  <a:gd name="T14" fmla="*/ 0 w 7"/>
                  <a:gd name="T15" fmla="*/ 0 h 9"/>
                  <a:gd name="T16" fmla="*/ 0 w 7"/>
                  <a:gd name="T17" fmla="*/ 0 h 9"/>
                  <a:gd name="T18" fmla="*/ 0 w 7"/>
                  <a:gd name="T19" fmla="*/ 0 h 9"/>
                  <a:gd name="T20" fmla="*/ 0 w 7"/>
                  <a:gd name="T21" fmla="*/ 0 h 9"/>
                  <a:gd name="T22" fmla="*/ 0 w 7"/>
                  <a:gd name="T23" fmla="*/ 0 h 9"/>
                  <a:gd name="T24" fmla="*/ 0 w 7"/>
                  <a:gd name="T25" fmla="*/ 0 h 9"/>
                  <a:gd name="T26" fmla="*/ 0 w 7"/>
                  <a:gd name="T27" fmla="*/ 0 h 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" h="9">
                    <a:moveTo>
                      <a:pt x="0" y="9"/>
                    </a:moveTo>
                    <a:lnTo>
                      <a:pt x="1" y="6"/>
                    </a:lnTo>
                    <a:lnTo>
                      <a:pt x="3" y="3"/>
                    </a:lnTo>
                    <a:lnTo>
                      <a:pt x="5" y="2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33" name="Freeform 596">
                <a:extLst>
                  <a:ext uri="{FF2B5EF4-FFF2-40B4-BE49-F238E27FC236}">
                    <a16:creationId xmlns:a16="http://schemas.microsoft.com/office/drawing/2014/main" id="{33835384-B727-479A-91EF-767C6FCF6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2" y="1719"/>
                <a:ext cx="1" cy="1"/>
              </a:xfrm>
              <a:custGeom>
                <a:avLst/>
                <a:gdLst>
                  <a:gd name="T0" fmla="*/ 0 w 5"/>
                  <a:gd name="T1" fmla="*/ 0 h 7"/>
                  <a:gd name="T2" fmla="*/ 0 w 5"/>
                  <a:gd name="T3" fmla="*/ 0 h 7"/>
                  <a:gd name="T4" fmla="*/ 0 w 5"/>
                  <a:gd name="T5" fmla="*/ 0 h 7"/>
                  <a:gd name="T6" fmla="*/ 0 w 5"/>
                  <a:gd name="T7" fmla="*/ 0 h 7"/>
                  <a:gd name="T8" fmla="*/ 0 w 5"/>
                  <a:gd name="T9" fmla="*/ 0 h 7"/>
                  <a:gd name="T10" fmla="*/ 0 w 5"/>
                  <a:gd name="T11" fmla="*/ 0 h 7"/>
                  <a:gd name="T12" fmla="*/ 0 w 5"/>
                  <a:gd name="T13" fmla="*/ 0 h 7"/>
                  <a:gd name="T14" fmla="*/ 0 w 5"/>
                  <a:gd name="T15" fmla="*/ 0 h 7"/>
                  <a:gd name="T16" fmla="*/ 0 w 5"/>
                  <a:gd name="T17" fmla="*/ 0 h 7"/>
                  <a:gd name="T18" fmla="*/ 0 w 5"/>
                  <a:gd name="T19" fmla="*/ 0 h 7"/>
                  <a:gd name="T20" fmla="*/ 0 w 5"/>
                  <a:gd name="T21" fmla="*/ 0 h 7"/>
                  <a:gd name="T22" fmla="*/ 0 w 5"/>
                  <a:gd name="T23" fmla="*/ 0 h 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" h="7">
                    <a:moveTo>
                      <a:pt x="1" y="7"/>
                    </a:moveTo>
                    <a:lnTo>
                      <a:pt x="1" y="4"/>
                    </a:lnTo>
                    <a:lnTo>
                      <a:pt x="2" y="3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1" y="7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34" name="Freeform 597">
                <a:extLst>
                  <a:ext uri="{FF2B5EF4-FFF2-40B4-BE49-F238E27FC236}">
                    <a16:creationId xmlns:a16="http://schemas.microsoft.com/office/drawing/2014/main" id="{1385B5FB-F374-45D7-839E-2E6B1490E0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1717"/>
                <a:ext cx="1" cy="6"/>
              </a:xfrm>
              <a:custGeom>
                <a:avLst/>
                <a:gdLst>
                  <a:gd name="T0" fmla="*/ 1 w 2"/>
                  <a:gd name="T1" fmla="*/ 1 h 32"/>
                  <a:gd name="T2" fmla="*/ 1 w 2"/>
                  <a:gd name="T3" fmla="*/ 1 h 32"/>
                  <a:gd name="T4" fmla="*/ 1 w 2"/>
                  <a:gd name="T5" fmla="*/ 1 h 32"/>
                  <a:gd name="T6" fmla="*/ 0 w 2"/>
                  <a:gd name="T7" fmla="*/ 0 h 32"/>
                  <a:gd name="T8" fmla="*/ 0 w 2"/>
                  <a:gd name="T9" fmla="*/ 0 h 32"/>
                  <a:gd name="T10" fmla="*/ 0 w 2"/>
                  <a:gd name="T11" fmla="*/ 0 h 32"/>
                  <a:gd name="T12" fmla="*/ 0 w 2"/>
                  <a:gd name="T13" fmla="*/ 0 h 32"/>
                  <a:gd name="T14" fmla="*/ 0 w 2"/>
                  <a:gd name="T15" fmla="*/ 1 h 32"/>
                  <a:gd name="T16" fmla="*/ 1 w 2"/>
                  <a:gd name="T17" fmla="*/ 1 h 32"/>
                  <a:gd name="T18" fmla="*/ 1 w 2"/>
                  <a:gd name="T19" fmla="*/ 1 h 32"/>
                  <a:gd name="T20" fmla="*/ 1 w 2"/>
                  <a:gd name="T21" fmla="*/ 1 h 32"/>
                  <a:gd name="T22" fmla="*/ 1 w 2"/>
                  <a:gd name="T23" fmla="*/ 1 h 32"/>
                  <a:gd name="T24" fmla="*/ 1 w 2"/>
                  <a:gd name="T25" fmla="*/ 1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" h="32">
                    <a:moveTo>
                      <a:pt x="2" y="30"/>
                    </a:moveTo>
                    <a:lnTo>
                      <a:pt x="1" y="24"/>
                    </a:lnTo>
                    <a:lnTo>
                      <a:pt x="1" y="18"/>
                    </a:lnTo>
                    <a:lnTo>
                      <a:pt x="0" y="9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1" y="26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2" y="3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35" name="Freeform 598">
                <a:extLst>
                  <a:ext uri="{FF2B5EF4-FFF2-40B4-BE49-F238E27FC236}">
                    <a16:creationId xmlns:a16="http://schemas.microsoft.com/office/drawing/2014/main" id="{226B2AE1-9F6C-42F7-880B-EB38BCBE83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1722"/>
                <a:ext cx="1" cy="8"/>
              </a:xfrm>
              <a:custGeom>
                <a:avLst/>
                <a:gdLst>
                  <a:gd name="T0" fmla="*/ 0 w 4"/>
                  <a:gd name="T1" fmla="*/ 1 h 43"/>
                  <a:gd name="T2" fmla="*/ 0 w 4"/>
                  <a:gd name="T3" fmla="*/ 1 h 43"/>
                  <a:gd name="T4" fmla="*/ 0 w 4"/>
                  <a:gd name="T5" fmla="*/ 1 h 43"/>
                  <a:gd name="T6" fmla="*/ 0 w 4"/>
                  <a:gd name="T7" fmla="*/ 0 h 43"/>
                  <a:gd name="T8" fmla="*/ 0 w 4"/>
                  <a:gd name="T9" fmla="*/ 0 h 43"/>
                  <a:gd name="T10" fmla="*/ 0 w 4"/>
                  <a:gd name="T11" fmla="*/ 0 h 43"/>
                  <a:gd name="T12" fmla="*/ 0 w 4"/>
                  <a:gd name="T13" fmla="*/ 0 h 43"/>
                  <a:gd name="T14" fmla="*/ 0 w 4"/>
                  <a:gd name="T15" fmla="*/ 0 h 43"/>
                  <a:gd name="T16" fmla="*/ 0 w 4"/>
                  <a:gd name="T17" fmla="*/ 0 h 43"/>
                  <a:gd name="T18" fmla="*/ 0 w 4"/>
                  <a:gd name="T19" fmla="*/ 1 h 43"/>
                  <a:gd name="T20" fmla="*/ 0 w 4"/>
                  <a:gd name="T21" fmla="*/ 1 h 43"/>
                  <a:gd name="T22" fmla="*/ 0 w 4"/>
                  <a:gd name="T23" fmla="*/ 1 h 43"/>
                  <a:gd name="T24" fmla="*/ 0 w 4"/>
                  <a:gd name="T25" fmla="*/ 1 h 43"/>
                  <a:gd name="T26" fmla="*/ 0 w 4"/>
                  <a:gd name="T27" fmla="*/ 1 h 43"/>
                  <a:gd name="T28" fmla="*/ 0 w 4"/>
                  <a:gd name="T29" fmla="*/ 1 h 43"/>
                  <a:gd name="T30" fmla="*/ 0 w 4"/>
                  <a:gd name="T31" fmla="*/ 1 h 43"/>
                  <a:gd name="T32" fmla="*/ 0 w 4"/>
                  <a:gd name="T33" fmla="*/ 1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" h="43">
                    <a:moveTo>
                      <a:pt x="4" y="39"/>
                    </a:moveTo>
                    <a:lnTo>
                      <a:pt x="3" y="33"/>
                    </a:lnTo>
                    <a:lnTo>
                      <a:pt x="2" y="25"/>
                    </a:lnTo>
                    <a:lnTo>
                      <a:pt x="1" y="9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1" y="11"/>
                    </a:lnTo>
                    <a:lnTo>
                      <a:pt x="1" y="16"/>
                    </a:lnTo>
                    <a:lnTo>
                      <a:pt x="2" y="24"/>
                    </a:lnTo>
                    <a:lnTo>
                      <a:pt x="2" y="28"/>
                    </a:lnTo>
                    <a:lnTo>
                      <a:pt x="3" y="40"/>
                    </a:lnTo>
                    <a:lnTo>
                      <a:pt x="4" y="42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9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36" name="Freeform 599">
                <a:extLst>
                  <a:ext uri="{FF2B5EF4-FFF2-40B4-BE49-F238E27FC236}">
                    <a16:creationId xmlns:a16="http://schemas.microsoft.com/office/drawing/2014/main" id="{944870BF-74AC-429E-889D-1C0D45C348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7" y="1700"/>
                <a:ext cx="8" cy="28"/>
              </a:xfrm>
              <a:custGeom>
                <a:avLst/>
                <a:gdLst>
                  <a:gd name="T0" fmla="*/ 1 w 42"/>
                  <a:gd name="T1" fmla="*/ 5 h 142"/>
                  <a:gd name="T2" fmla="*/ 1 w 42"/>
                  <a:gd name="T3" fmla="*/ 5 h 142"/>
                  <a:gd name="T4" fmla="*/ 1 w 42"/>
                  <a:gd name="T5" fmla="*/ 5 h 142"/>
                  <a:gd name="T6" fmla="*/ 1 w 42"/>
                  <a:gd name="T7" fmla="*/ 5 h 142"/>
                  <a:gd name="T8" fmla="*/ 1 w 42"/>
                  <a:gd name="T9" fmla="*/ 5 h 142"/>
                  <a:gd name="T10" fmla="*/ 1 w 42"/>
                  <a:gd name="T11" fmla="*/ 5 h 142"/>
                  <a:gd name="T12" fmla="*/ 1 w 42"/>
                  <a:gd name="T13" fmla="*/ 4 h 142"/>
                  <a:gd name="T14" fmla="*/ 1 w 42"/>
                  <a:gd name="T15" fmla="*/ 4 h 142"/>
                  <a:gd name="T16" fmla="*/ 1 w 42"/>
                  <a:gd name="T17" fmla="*/ 4 h 142"/>
                  <a:gd name="T18" fmla="*/ 1 w 42"/>
                  <a:gd name="T19" fmla="*/ 4 h 142"/>
                  <a:gd name="T20" fmla="*/ 1 w 42"/>
                  <a:gd name="T21" fmla="*/ 3 h 142"/>
                  <a:gd name="T22" fmla="*/ 1 w 42"/>
                  <a:gd name="T23" fmla="*/ 3 h 142"/>
                  <a:gd name="T24" fmla="*/ 1 w 42"/>
                  <a:gd name="T25" fmla="*/ 3 h 142"/>
                  <a:gd name="T26" fmla="*/ 0 w 42"/>
                  <a:gd name="T27" fmla="*/ 2 h 142"/>
                  <a:gd name="T28" fmla="*/ 0 w 42"/>
                  <a:gd name="T29" fmla="*/ 2 h 142"/>
                  <a:gd name="T30" fmla="*/ 0 w 42"/>
                  <a:gd name="T31" fmla="*/ 1 h 142"/>
                  <a:gd name="T32" fmla="*/ 0 w 42"/>
                  <a:gd name="T33" fmla="*/ 1 h 142"/>
                  <a:gd name="T34" fmla="*/ 0 w 42"/>
                  <a:gd name="T35" fmla="*/ 0 h 142"/>
                  <a:gd name="T36" fmla="*/ 0 w 42"/>
                  <a:gd name="T37" fmla="*/ 1 h 142"/>
                  <a:gd name="T38" fmla="*/ 0 w 42"/>
                  <a:gd name="T39" fmla="*/ 1 h 142"/>
                  <a:gd name="T40" fmla="*/ 0 w 42"/>
                  <a:gd name="T41" fmla="*/ 1 h 142"/>
                  <a:gd name="T42" fmla="*/ 1 w 42"/>
                  <a:gd name="T43" fmla="*/ 1 h 142"/>
                  <a:gd name="T44" fmla="*/ 1 w 42"/>
                  <a:gd name="T45" fmla="*/ 1 h 142"/>
                  <a:gd name="T46" fmla="*/ 1 w 42"/>
                  <a:gd name="T47" fmla="*/ 2 h 142"/>
                  <a:gd name="T48" fmla="*/ 1 w 42"/>
                  <a:gd name="T49" fmla="*/ 2 h 142"/>
                  <a:gd name="T50" fmla="*/ 1 w 42"/>
                  <a:gd name="T51" fmla="*/ 1 h 142"/>
                  <a:gd name="T52" fmla="*/ 1 w 42"/>
                  <a:gd name="T53" fmla="*/ 2 h 142"/>
                  <a:gd name="T54" fmla="*/ 1 w 42"/>
                  <a:gd name="T55" fmla="*/ 2 h 142"/>
                  <a:gd name="T56" fmla="*/ 1 w 42"/>
                  <a:gd name="T57" fmla="*/ 3 h 142"/>
                  <a:gd name="T58" fmla="*/ 1 w 42"/>
                  <a:gd name="T59" fmla="*/ 2 h 142"/>
                  <a:gd name="T60" fmla="*/ 1 w 42"/>
                  <a:gd name="T61" fmla="*/ 3 h 142"/>
                  <a:gd name="T62" fmla="*/ 1 w 42"/>
                  <a:gd name="T63" fmla="*/ 3 h 142"/>
                  <a:gd name="T64" fmla="*/ 1 w 42"/>
                  <a:gd name="T65" fmla="*/ 4 h 142"/>
                  <a:gd name="T66" fmla="*/ 1 w 42"/>
                  <a:gd name="T67" fmla="*/ 4 h 142"/>
                  <a:gd name="T68" fmla="*/ 1 w 42"/>
                  <a:gd name="T69" fmla="*/ 4 h 142"/>
                  <a:gd name="T70" fmla="*/ 1 w 42"/>
                  <a:gd name="T71" fmla="*/ 4 h 142"/>
                  <a:gd name="T72" fmla="*/ 1 w 42"/>
                  <a:gd name="T73" fmla="*/ 5 h 142"/>
                  <a:gd name="T74" fmla="*/ 2 w 42"/>
                  <a:gd name="T75" fmla="*/ 5 h 142"/>
                  <a:gd name="T76" fmla="*/ 2 w 42"/>
                  <a:gd name="T77" fmla="*/ 6 h 142"/>
                  <a:gd name="T78" fmla="*/ 2 w 42"/>
                  <a:gd name="T79" fmla="*/ 6 h 14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2" h="142">
                    <a:moveTo>
                      <a:pt x="40" y="136"/>
                    </a:moveTo>
                    <a:lnTo>
                      <a:pt x="37" y="126"/>
                    </a:lnTo>
                    <a:lnTo>
                      <a:pt x="37" y="128"/>
                    </a:lnTo>
                    <a:lnTo>
                      <a:pt x="37" y="135"/>
                    </a:lnTo>
                    <a:lnTo>
                      <a:pt x="36" y="136"/>
                    </a:lnTo>
                    <a:lnTo>
                      <a:pt x="36" y="134"/>
                    </a:lnTo>
                    <a:lnTo>
                      <a:pt x="33" y="126"/>
                    </a:lnTo>
                    <a:lnTo>
                      <a:pt x="32" y="123"/>
                    </a:lnTo>
                    <a:lnTo>
                      <a:pt x="32" y="119"/>
                    </a:lnTo>
                    <a:lnTo>
                      <a:pt x="30" y="122"/>
                    </a:lnTo>
                    <a:lnTo>
                      <a:pt x="30" y="123"/>
                    </a:lnTo>
                    <a:lnTo>
                      <a:pt x="26" y="119"/>
                    </a:lnTo>
                    <a:lnTo>
                      <a:pt x="26" y="117"/>
                    </a:lnTo>
                    <a:lnTo>
                      <a:pt x="25" y="113"/>
                    </a:lnTo>
                    <a:lnTo>
                      <a:pt x="24" y="105"/>
                    </a:lnTo>
                    <a:lnTo>
                      <a:pt x="23" y="101"/>
                    </a:lnTo>
                    <a:lnTo>
                      <a:pt x="22" y="101"/>
                    </a:lnTo>
                    <a:lnTo>
                      <a:pt x="20" y="99"/>
                    </a:lnTo>
                    <a:lnTo>
                      <a:pt x="19" y="94"/>
                    </a:lnTo>
                    <a:lnTo>
                      <a:pt x="17" y="92"/>
                    </a:lnTo>
                    <a:lnTo>
                      <a:pt x="16" y="88"/>
                    </a:lnTo>
                    <a:lnTo>
                      <a:pt x="15" y="84"/>
                    </a:lnTo>
                    <a:lnTo>
                      <a:pt x="17" y="85"/>
                    </a:lnTo>
                    <a:lnTo>
                      <a:pt x="16" y="80"/>
                    </a:lnTo>
                    <a:lnTo>
                      <a:pt x="14" y="73"/>
                    </a:lnTo>
                    <a:lnTo>
                      <a:pt x="11" y="66"/>
                    </a:lnTo>
                    <a:lnTo>
                      <a:pt x="8" y="60"/>
                    </a:lnTo>
                    <a:lnTo>
                      <a:pt x="6" y="50"/>
                    </a:lnTo>
                    <a:lnTo>
                      <a:pt x="5" y="47"/>
                    </a:lnTo>
                    <a:lnTo>
                      <a:pt x="6" y="46"/>
                    </a:lnTo>
                    <a:lnTo>
                      <a:pt x="5" y="38"/>
                    </a:lnTo>
                    <a:lnTo>
                      <a:pt x="3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5" y="8"/>
                    </a:lnTo>
                    <a:lnTo>
                      <a:pt x="8" y="15"/>
                    </a:lnTo>
                    <a:lnTo>
                      <a:pt x="11" y="22"/>
                    </a:lnTo>
                    <a:lnTo>
                      <a:pt x="13" y="28"/>
                    </a:lnTo>
                    <a:lnTo>
                      <a:pt x="13" y="26"/>
                    </a:lnTo>
                    <a:lnTo>
                      <a:pt x="13" y="23"/>
                    </a:lnTo>
                    <a:lnTo>
                      <a:pt x="14" y="24"/>
                    </a:lnTo>
                    <a:lnTo>
                      <a:pt x="16" y="30"/>
                    </a:lnTo>
                    <a:lnTo>
                      <a:pt x="17" y="34"/>
                    </a:lnTo>
                    <a:lnTo>
                      <a:pt x="20" y="40"/>
                    </a:lnTo>
                    <a:lnTo>
                      <a:pt x="20" y="43"/>
                    </a:lnTo>
                    <a:lnTo>
                      <a:pt x="21" y="45"/>
                    </a:lnTo>
                    <a:lnTo>
                      <a:pt x="22" y="45"/>
                    </a:lnTo>
                    <a:lnTo>
                      <a:pt x="21" y="39"/>
                    </a:lnTo>
                    <a:lnTo>
                      <a:pt x="20" y="32"/>
                    </a:lnTo>
                    <a:lnTo>
                      <a:pt x="22" y="37"/>
                    </a:lnTo>
                    <a:lnTo>
                      <a:pt x="23" y="41"/>
                    </a:lnTo>
                    <a:lnTo>
                      <a:pt x="24" y="47"/>
                    </a:lnTo>
                    <a:lnTo>
                      <a:pt x="25" y="54"/>
                    </a:lnTo>
                    <a:lnTo>
                      <a:pt x="26" y="57"/>
                    </a:lnTo>
                    <a:lnTo>
                      <a:pt x="28" y="65"/>
                    </a:lnTo>
                    <a:lnTo>
                      <a:pt x="29" y="67"/>
                    </a:lnTo>
                    <a:lnTo>
                      <a:pt x="29" y="58"/>
                    </a:lnTo>
                    <a:lnTo>
                      <a:pt x="30" y="59"/>
                    </a:lnTo>
                    <a:lnTo>
                      <a:pt x="31" y="66"/>
                    </a:lnTo>
                    <a:lnTo>
                      <a:pt x="32" y="73"/>
                    </a:lnTo>
                    <a:lnTo>
                      <a:pt x="33" y="81"/>
                    </a:lnTo>
                    <a:lnTo>
                      <a:pt x="34" y="84"/>
                    </a:lnTo>
                    <a:lnTo>
                      <a:pt x="36" y="92"/>
                    </a:lnTo>
                    <a:lnTo>
                      <a:pt x="37" y="99"/>
                    </a:lnTo>
                    <a:lnTo>
                      <a:pt x="37" y="94"/>
                    </a:lnTo>
                    <a:lnTo>
                      <a:pt x="37" y="92"/>
                    </a:lnTo>
                    <a:lnTo>
                      <a:pt x="37" y="91"/>
                    </a:lnTo>
                    <a:lnTo>
                      <a:pt x="39" y="99"/>
                    </a:lnTo>
                    <a:lnTo>
                      <a:pt x="39" y="107"/>
                    </a:lnTo>
                    <a:lnTo>
                      <a:pt x="39" y="117"/>
                    </a:lnTo>
                    <a:lnTo>
                      <a:pt x="38" y="124"/>
                    </a:lnTo>
                    <a:lnTo>
                      <a:pt x="40" y="128"/>
                    </a:lnTo>
                    <a:lnTo>
                      <a:pt x="41" y="133"/>
                    </a:lnTo>
                    <a:lnTo>
                      <a:pt x="42" y="136"/>
                    </a:lnTo>
                    <a:lnTo>
                      <a:pt x="42" y="141"/>
                    </a:lnTo>
                    <a:lnTo>
                      <a:pt x="42" y="142"/>
                    </a:lnTo>
                    <a:lnTo>
                      <a:pt x="41" y="141"/>
                    </a:lnTo>
                    <a:lnTo>
                      <a:pt x="40" y="136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37" name="Freeform 600">
                <a:extLst>
                  <a:ext uri="{FF2B5EF4-FFF2-40B4-BE49-F238E27FC236}">
                    <a16:creationId xmlns:a16="http://schemas.microsoft.com/office/drawing/2014/main" id="{159ECFFE-7D70-4F46-81DA-060861206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6" y="1709"/>
                <a:ext cx="12" cy="13"/>
              </a:xfrm>
              <a:custGeom>
                <a:avLst/>
                <a:gdLst>
                  <a:gd name="T0" fmla="*/ 2 w 59"/>
                  <a:gd name="T1" fmla="*/ 3 h 67"/>
                  <a:gd name="T2" fmla="*/ 2 w 59"/>
                  <a:gd name="T3" fmla="*/ 2 h 67"/>
                  <a:gd name="T4" fmla="*/ 2 w 59"/>
                  <a:gd name="T5" fmla="*/ 2 h 67"/>
                  <a:gd name="T6" fmla="*/ 1 w 59"/>
                  <a:gd name="T7" fmla="*/ 1 h 67"/>
                  <a:gd name="T8" fmla="*/ 1 w 59"/>
                  <a:gd name="T9" fmla="*/ 1 h 67"/>
                  <a:gd name="T10" fmla="*/ 1 w 59"/>
                  <a:gd name="T11" fmla="*/ 1 h 67"/>
                  <a:gd name="T12" fmla="*/ 1 w 59"/>
                  <a:gd name="T13" fmla="*/ 1 h 67"/>
                  <a:gd name="T14" fmla="*/ 0 w 59"/>
                  <a:gd name="T15" fmla="*/ 0 h 67"/>
                  <a:gd name="T16" fmla="*/ 0 w 59"/>
                  <a:gd name="T17" fmla="*/ 0 h 67"/>
                  <a:gd name="T18" fmla="*/ 0 w 59"/>
                  <a:gd name="T19" fmla="*/ 0 h 67"/>
                  <a:gd name="T20" fmla="*/ 0 w 59"/>
                  <a:gd name="T21" fmla="*/ 0 h 67"/>
                  <a:gd name="T22" fmla="*/ 1 w 59"/>
                  <a:gd name="T23" fmla="*/ 1 h 67"/>
                  <a:gd name="T24" fmla="*/ 1 w 59"/>
                  <a:gd name="T25" fmla="*/ 1 h 67"/>
                  <a:gd name="T26" fmla="*/ 1 w 59"/>
                  <a:gd name="T27" fmla="*/ 2 h 67"/>
                  <a:gd name="T28" fmla="*/ 2 w 59"/>
                  <a:gd name="T29" fmla="*/ 2 h 67"/>
                  <a:gd name="T30" fmla="*/ 2 w 59"/>
                  <a:gd name="T31" fmla="*/ 2 h 67"/>
                  <a:gd name="T32" fmla="*/ 2 w 59"/>
                  <a:gd name="T33" fmla="*/ 3 h 67"/>
                  <a:gd name="T34" fmla="*/ 2 w 59"/>
                  <a:gd name="T35" fmla="*/ 3 h 67"/>
                  <a:gd name="T36" fmla="*/ 2 w 59"/>
                  <a:gd name="T37" fmla="*/ 3 h 67"/>
                  <a:gd name="T38" fmla="*/ 2 w 59"/>
                  <a:gd name="T39" fmla="*/ 3 h 6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9" h="67">
                    <a:moveTo>
                      <a:pt x="58" y="67"/>
                    </a:moveTo>
                    <a:lnTo>
                      <a:pt x="52" y="61"/>
                    </a:lnTo>
                    <a:lnTo>
                      <a:pt x="41" y="48"/>
                    </a:lnTo>
                    <a:lnTo>
                      <a:pt x="25" y="30"/>
                    </a:lnTo>
                    <a:lnTo>
                      <a:pt x="21" y="27"/>
                    </a:lnTo>
                    <a:lnTo>
                      <a:pt x="18" y="22"/>
                    </a:lnTo>
                    <a:lnTo>
                      <a:pt x="13" y="17"/>
                    </a:lnTo>
                    <a:lnTo>
                      <a:pt x="5" y="7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0" y="12"/>
                    </a:lnTo>
                    <a:lnTo>
                      <a:pt x="16" y="20"/>
                    </a:lnTo>
                    <a:lnTo>
                      <a:pt x="25" y="29"/>
                    </a:lnTo>
                    <a:lnTo>
                      <a:pt x="34" y="39"/>
                    </a:lnTo>
                    <a:lnTo>
                      <a:pt x="44" y="50"/>
                    </a:lnTo>
                    <a:lnTo>
                      <a:pt x="52" y="58"/>
                    </a:lnTo>
                    <a:lnTo>
                      <a:pt x="58" y="65"/>
                    </a:lnTo>
                    <a:lnTo>
                      <a:pt x="59" y="66"/>
                    </a:lnTo>
                    <a:lnTo>
                      <a:pt x="58" y="67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38" name="Freeform 601">
                <a:extLst>
                  <a:ext uri="{FF2B5EF4-FFF2-40B4-BE49-F238E27FC236}">
                    <a16:creationId xmlns:a16="http://schemas.microsoft.com/office/drawing/2014/main" id="{49CAA043-DBCD-4E22-B959-025E627C7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3" y="1721"/>
                <a:ext cx="1" cy="1"/>
              </a:xfrm>
              <a:custGeom>
                <a:avLst/>
                <a:gdLst>
                  <a:gd name="T0" fmla="*/ 0 w 7"/>
                  <a:gd name="T1" fmla="*/ 0 h 3"/>
                  <a:gd name="T2" fmla="*/ 0 w 7"/>
                  <a:gd name="T3" fmla="*/ 0 h 3"/>
                  <a:gd name="T4" fmla="*/ 0 w 7"/>
                  <a:gd name="T5" fmla="*/ 0 h 3"/>
                  <a:gd name="T6" fmla="*/ 0 w 7"/>
                  <a:gd name="T7" fmla="*/ 0 h 3"/>
                  <a:gd name="T8" fmla="*/ 0 w 7"/>
                  <a:gd name="T9" fmla="*/ 0 h 3"/>
                  <a:gd name="T10" fmla="*/ 0 w 7"/>
                  <a:gd name="T11" fmla="*/ 0 h 3"/>
                  <a:gd name="T12" fmla="*/ 0 w 7"/>
                  <a:gd name="T13" fmla="*/ 0 h 3"/>
                  <a:gd name="T14" fmla="*/ 0 w 7"/>
                  <a:gd name="T15" fmla="*/ 0 h 3"/>
                  <a:gd name="T16" fmla="*/ 0 w 7"/>
                  <a:gd name="T17" fmla="*/ 0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3">
                    <a:moveTo>
                      <a:pt x="7" y="3"/>
                    </a:moveTo>
                    <a:lnTo>
                      <a:pt x="5" y="1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7" y="3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39" name="Freeform 602">
                <a:extLst>
                  <a:ext uri="{FF2B5EF4-FFF2-40B4-BE49-F238E27FC236}">
                    <a16:creationId xmlns:a16="http://schemas.microsoft.com/office/drawing/2014/main" id="{F23F746F-545C-4F28-9809-A5E1E15437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1" y="1718"/>
                <a:ext cx="2" cy="1"/>
              </a:xfrm>
              <a:custGeom>
                <a:avLst/>
                <a:gdLst>
                  <a:gd name="T0" fmla="*/ 1 w 7"/>
                  <a:gd name="T1" fmla="*/ 0 h 6"/>
                  <a:gd name="T2" fmla="*/ 1 w 7"/>
                  <a:gd name="T3" fmla="*/ 0 h 6"/>
                  <a:gd name="T4" fmla="*/ 0 w 7"/>
                  <a:gd name="T5" fmla="*/ 0 h 6"/>
                  <a:gd name="T6" fmla="*/ 0 w 7"/>
                  <a:gd name="T7" fmla="*/ 0 h 6"/>
                  <a:gd name="T8" fmla="*/ 0 w 7"/>
                  <a:gd name="T9" fmla="*/ 0 h 6"/>
                  <a:gd name="T10" fmla="*/ 0 w 7"/>
                  <a:gd name="T11" fmla="*/ 0 h 6"/>
                  <a:gd name="T12" fmla="*/ 0 w 7"/>
                  <a:gd name="T13" fmla="*/ 0 h 6"/>
                  <a:gd name="T14" fmla="*/ 0 w 7"/>
                  <a:gd name="T15" fmla="*/ 0 h 6"/>
                  <a:gd name="T16" fmla="*/ 0 w 7"/>
                  <a:gd name="T17" fmla="*/ 0 h 6"/>
                  <a:gd name="T18" fmla="*/ 0 w 7"/>
                  <a:gd name="T19" fmla="*/ 0 h 6"/>
                  <a:gd name="T20" fmla="*/ 0 w 7"/>
                  <a:gd name="T21" fmla="*/ 0 h 6"/>
                  <a:gd name="T22" fmla="*/ 1 w 7"/>
                  <a:gd name="T23" fmla="*/ 0 h 6"/>
                  <a:gd name="T24" fmla="*/ 1 w 7"/>
                  <a:gd name="T25" fmla="*/ 0 h 6"/>
                  <a:gd name="T26" fmla="*/ 1 w 7"/>
                  <a:gd name="T27" fmla="*/ 0 h 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" h="6">
                    <a:moveTo>
                      <a:pt x="7" y="6"/>
                    </a:moveTo>
                    <a:lnTo>
                      <a:pt x="6" y="3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7" y="3"/>
                    </a:lnTo>
                    <a:lnTo>
                      <a:pt x="7" y="4"/>
                    </a:lnTo>
                    <a:lnTo>
                      <a:pt x="7" y="6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40" name="Freeform 603">
                <a:extLst>
                  <a:ext uri="{FF2B5EF4-FFF2-40B4-BE49-F238E27FC236}">
                    <a16:creationId xmlns:a16="http://schemas.microsoft.com/office/drawing/2014/main" id="{36F54E73-B23B-420A-AE1F-E1162B86DD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1712"/>
                <a:ext cx="1" cy="1"/>
              </a:xfrm>
              <a:custGeom>
                <a:avLst/>
                <a:gdLst>
                  <a:gd name="T0" fmla="*/ 0 w 4"/>
                  <a:gd name="T1" fmla="*/ 0 h 5"/>
                  <a:gd name="T2" fmla="*/ 0 w 4"/>
                  <a:gd name="T3" fmla="*/ 0 h 5"/>
                  <a:gd name="T4" fmla="*/ 0 w 4"/>
                  <a:gd name="T5" fmla="*/ 0 h 5"/>
                  <a:gd name="T6" fmla="*/ 0 w 4"/>
                  <a:gd name="T7" fmla="*/ 0 h 5"/>
                  <a:gd name="T8" fmla="*/ 0 w 4"/>
                  <a:gd name="T9" fmla="*/ 0 h 5"/>
                  <a:gd name="T10" fmla="*/ 0 w 4"/>
                  <a:gd name="T11" fmla="*/ 0 h 5"/>
                  <a:gd name="T12" fmla="*/ 0 w 4"/>
                  <a:gd name="T13" fmla="*/ 0 h 5"/>
                  <a:gd name="T14" fmla="*/ 0 w 4"/>
                  <a:gd name="T15" fmla="*/ 0 h 5"/>
                  <a:gd name="T16" fmla="*/ 0 w 4"/>
                  <a:gd name="T17" fmla="*/ 0 h 5"/>
                  <a:gd name="T18" fmla="*/ 0 w 4"/>
                  <a:gd name="T19" fmla="*/ 0 h 5"/>
                  <a:gd name="T20" fmla="*/ 0 w 4"/>
                  <a:gd name="T21" fmla="*/ 0 h 5"/>
                  <a:gd name="T22" fmla="*/ 0 w 4"/>
                  <a:gd name="T23" fmla="*/ 0 h 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" h="5">
                    <a:moveTo>
                      <a:pt x="4" y="5"/>
                    </a:moveTo>
                    <a:lnTo>
                      <a:pt x="3" y="2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4" y="4"/>
                    </a:lnTo>
                    <a:lnTo>
                      <a:pt x="4" y="5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41" name="Freeform 604">
                <a:extLst>
                  <a:ext uri="{FF2B5EF4-FFF2-40B4-BE49-F238E27FC236}">
                    <a16:creationId xmlns:a16="http://schemas.microsoft.com/office/drawing/2014/main" id="{CE8757D7-DF23-4BE1-AD90-9700801DC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0" y="1708"/>
                <a:ext cx="1" cy="6"/>
              </a:xfrm>
              <a:custGeom>
                <a:avLst/>
                <a:gdLst>
                  <a:gd name="T0" fmla="*/ 0 w 7"/>
                  <a:gd name="T1" fmla="*/ 1 h 33"/>
                  <a:gd name="T2" fmla="*/ 0 w 7"/>
                  <a:gd name="T3" fmla="*/ 1 h 33"/>
                  <a:gd name="T4" fmla="*/ 0 w 7"/>
                  <a:gd name="T5" fmla="*/ 1 h 33"/>
                  <a:gd name="T6" fmla="*/ 0 w 7"/>
                  <a:gd name="T7" fmla="*/ 0 h 33"/>
                  <a:gd name="T8" fmla="*/ 0 w 7"/>
                  <a:gd name="T9" fmla="*/ 0 h 33"/>
                  <a:gd name="T10" fmla="*/ 0 w 7"/>
                  <a:gd name="T11" fmla="*/ 0 h 33"/>
                  <a:gd name="T12" fmla="*/ 0 w 7"/>
                  <a:gd name="T13" fmla="*/ 0 h 33"/>
                  <a:gd name="T14" fmla="*/ 0 w 7"/>
                  <a:gd name="T15" fmla="*/ 1 h 33"/>
                  <a:gd name="T16" fmla="*/ 0 w 7"/>
                  <a:gd name="T17" fmla="*/ 1 h 33"/>
                  <a:gd name="T18" fmla="*/ 0 w 7"/>
                  <a:gd name="T19" fmla="*/ 1 h 33"/>
                  <a:gd name="T20" fmla="*/ 0 w 7"/>
                  <a:gd name="T21" fmla="*/ 1 h 33"/>
                  <a:gd name="T22" fmla="*/ 0 w 7"/>
                  <a:gd name="T23" fmla="*/ 1 h 33"/>
                  <a:gd name="T24" fmla="*/ 0 w 7"/>
                  <a:gd name="T25" fmla="*/ 1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" h="33">
                    <a:moveTo>
                      <a:pt x="6" y="32"/>
                    </a:moveTo>
                    <a:lnTo>
                      <a:pt x="6" y="25"/>
                    </a:lnTo>
                    <a:lnTo>
                      <a:pt x="5" y="19"/>
                    </a:lnTo>
                    <a:lnTo>
                      <a:pt x="2" y="10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3" y="11"/>
                    </a:lnTo>
                    <a:lnTo>
                      <a:pt x="5" y="18"/>
                    </a:lnTo>
                    <a:lnTo>
                      <a:pt x="6" y="27"/>
                    </a:lnTo>
                    <a:lnTo>
                      <a:pt x="7" y="32"/>
                    </a:lnTo>
                    <a:lnTo>
                      <a:pt x="7" y="33"/>
                    </a:lnTo>
                    <a:lnTo>
                      <a:pt x="6" y="32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42" name="Freeform 605">
                <a:extLst>
                  <a:ext uri="{FF2B5EF4-FFF2-40B4-BE49-F238E27FC236}">
                    <a16:creationId xmlns:a16="http://schemas.microsoft.com/office/drawing/2014/main" id="{786367CD-7A1A-4563-853A-4CBEDD7AE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2" y="1711"/>
                <a:ext cx="1" cy="9"/>
              </a:xfrm>
              <a:custGeom>
                <a:avLst/>
                <a:gdLst>
                  <a:gd name="T0" fmla="*/ 0 w 9"/>
                  <a:gd name="T1" fmla="*/ 2 h 45"/>
                  <a:gd name="T2" fmla="*/ 0 w 9"/>
                  <a:gd name="T3" fmla="*/ 1 h 45"/>
                  <a:gd name="T4" fmla="*/ 0 w 9"/>
                  <a:gd name="T5" fmla="*/ 1 h 45"/>
                  <a:gd name="T6" fmla="*/ 0 w 9"/>
                  <a:gd name="T7" fmla="*/ 0 h 45"/>
                  <a:gd name="T8" fmla="*/ 0 w 9"/>
                  <a:gd name="T9" fmla="*/ 0 h 45"/>
                  <a:gd name="T10" fmla="*/ 0 w 9"/>
                  <a:gd name="T11" fmla="*/ 0 h 45"/>
                  <a:gd name="T12" fmla="*/ 0 w 9"/>
                  <a:gd name="T13" fmla="*/ 0 h 45"/>
                  <a:gd name="T14" fmla="*/ 0 w 9"/>
                  <a:gd name="T15" fmla="*/ 0 h 45"/>
                  <a:gd name="T16" fmla="*/ 0 w 9"/>
                  <a:gd name="T17" fmla="*/ 0 h 45"/>
                  <a:gd name="T18" fmla="*/ 0 w 9"/>
                  <a:gd name="T19" fmla="*/ 1 h 45"/>
                  <a:gd name="T20" fmla="*/ 0 w 9"/>
                  <a:gd name="T21" fmla="*/ 1 h 45"/>
                  <a:gd name="T22" fmla="*/ 0 w 9"/>
                  <a:gd name="T23" fmla="*/ 1 h 45"/>
                  <a:gd name="T24" fmla="*/ 0 w 9"/>
                  <a:gd name="T25" fmla="*/ 2 h 45"/>
                  <a:gd name="T26" fmla="*/ 0 w 9"/>
                  <a:gd name="T27" fmla="*/ 2 h 45"/>
                  <a:gd name="T28" fmla="*/ 0 w 9"/>
                  <a:gd name="T29" fmla="*/ 2 h 45"/>
                  <a:gd name="T30" fmla="*/ 0 w 9"/>
                  <a:gd name="T31" fmla="*/ 2 h 45"/>
                  <a:gd name="T32" fmla="*/ 0 w 9"/>
                  <a:gd name="T33" fmla="*/ 2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" h="45">
                    <a:moveTo>
                      <a:pt x="8" y="42"/>
                    </a:moveTo>
                    <a:lnTo>
                      <a:pt x="7" y="35"/>
                    </a:lnTo>
                    <a:lnTo>
                      <a:pt x="5" y="26"/>
                    </a:lnTo>
                    <a:lnTo>
                      <a:pt x="2" y="9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" y="6"/>
                    </a:lnTo>
                    <a:lnTo>
                      <a:pt x="2" y="11"/>
                    </a:lnTo>
                    <a:lnTo>
                      <a:pt x="4" y="17"/>
                    </a:lnTo>
                    <a:lnTo>
                      <a:pt x="6" y="25"/>
                    </a:lnTo>
                    <a:lnTo>
                      <a:pt x="7" y="31"/>
                    </a:lnTo>
                    <a:lnTo>
                      <a:pt x="8" y="42"/>
                    </a:lnTo>
                    <a:lnTo>
                      <a:pt x="9" y="44"/>
                    </a:lnTo>
                    <a:lnTo>
                      <a:pt x="9" y="45"/>
                    </a:lnTo>
                    <a:lnTo>
                      <a:pt x="8" y="43"/>
                    </a:lnTo>
                    <a:lnTo>
                      <a:pt x="8" y="42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843" name="Freeform 606">
                <a:extLst>
                  <a:ext uri="{FF2B5EF4-FFF2-40B4-BE49-F238E27FC236}">
                    <a16:creationId xmlns:a16="http://schemas.microsoft.com/office/drawing/2014/main" id="{5F210850-E5E1-49FC-9682-C2DCB1E2E9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3" y="1762"/>
                <a:ext cx="8" cy="27"/>
              </a:xfrm>
              <a:custGeom>
                <a:avLst/>
                <a:gdLst>
                  <a:gd name="T0" fmla="*/ 1 w 41"/>
                  <a:gd name="T1" fmla="*/ 1 h 135"/>
                  <a:gd name="T2" fmla="*/ 2 w 41"/>
                  <a:gd name="T3" fmla="*/ 1 h 135"/>
                  <a:gd name="T4" fmla="*/ 2 w 41"/>
                  <a:gd name="T5" fmla="*/ 1 h 135"/>
                  <a:gd name="T6" fmla="*/ 1 w 41"/>
                  <a:gd name="T7" fmla="*/ 1 h 135"/>
                  <a:gd name="T8" fmla="*/ 1 w 41"/>
                  <a:gd name="T9" fmla="*/ 2 h 135"/>
                  <a:gd name="T10" fmla="*/ 2 w 41"/>
                  <a:gd name="T11" fmla="*/ 2 h 135"/>
                  <a:gd name="T12" fmla="*/ 1 w 41"/>
                  <a:gd name="T13" fmla="*/ 2 h 135"/>
                  <a:gd name="T14" fmla="*/ 1 w 41"/>
                  <a:gd name="T15" fmla="*/ 3 h 135"/>
                  <a:gd name="T16" fmla="*/ 1 w 41"/>
                  <a:gd name="T17" fmla="*/ 3 h 135"/>
                  <a:gd name="T18" fmla="*/ 1 w 41"/>
                  <a:gd name="T19" fmla="*/ 3 h 135"/>
                  <a:gd name="T20" fmla="*/ 1 w 41"/>
                  <a:gd name="T21" fmla="*/ 4 h 135"/>
                  <a:gd name="T22" fmla="*/ 1 w 41"/>
                  <a:gd name="T23" fmla="*/ 3 h 135"/>
                  <a:gd name="T24" fmla="*/ 1 w 41"/>
                  <a:gd name="T25" fmla="*/ 4 h 135"/>
                  <a:gd name="T26" fmla="*/ 1 w 41"/>
                  <a:gd name="T27" fmla="*/ 5 h 135"/>
                  <a:gd name="T28" fmla="*/ 1 w 41"/>
                  <a:gd name="T29" fmla="*/ 5 h 135"/>
                  <a:gd name="T30" fmla="*/ 1 w 41"/>
                  <a:gd name="T31" fmla="*/ 5 h 135"/>
                  <a:gd name="T32" fmla="*/ 0 w 41"/>
                  <a:gd name="T33" fmla="*/ 5 h 135"/>
                  <a:gd name="T34" fmla="*/ 0 w 41"/>
                  <a:gd name="T35" fmla="*/ 5 h 135"/>
                  <a:gd name="T36" fmla="*/ 0 w 41"/>
                  <a:gd name="T37" fmla="*/ 4 h 135"/>
                  <a:gd name="T38" fmla="*/ 0 w 41"/>
                  <a:gd name="T39" fmla="*/ 4 h 135"/>
                  <a:gd name="T40" fmla="*/ 0 w 41"/>
                  <a:gd name="T41" fmla="*/ 4 h 135"/>
                  <a:gd name="T42" fmla="*/ 0 w 41"/>
                  <a:gd name="T43" fmla="*/ 3 h 135"/>
                  <a:gd name="T44" fmla="*/ 0 w 41"/>
                  <a:gd name="T45" fmla="*/ 3 h 135"/>
                  <a:gd name="T46" fmla="*/ 0 w 41"/>
                  <a:gd name="T47" fmla="*/ 3 h 135"/>
                  <a:gd name="T48" fmla="*/ 0 w 41"/>
                  <a:gd name="T49" fmla="*/ 3 h 135"/>
                  <a:gd name="T50" fmla="*/ 0 w 41"/>
                  <a:gd name="T51" fmla="*/ 3 h 135"/>
                  <a:gd name="T52" fmla="*/ 0 w 41"/>
                  <a:gd name="T53" fmla="*/ 2 h 135"/>
                  <a:gd name="T54" fmla="*/ 0 w 41"/>
                  <a:gd name="T55" fmla="*/ 2 h 135"/>
                  <a:gd name="T56" fmla="*/ 0 w 41"/>
                  <a:gd name="T57" fmla="*/ 2 h 135"/>
                  <a:gd name="T58" fmla="*/ 0 w 41"/>
                  <a:gd name="T59" fmla="*/ 1 h 135"/>
                  <a:gd name="T60" fmla="*/ 0 w 41"/>
                  <a:gd name="T61" fmla="*/ 1 h 135"/>
                  <a:gd name="T62" fmla="*/ 1 w 41"/>
                  <a:gd name="T63" fmla="*/ 1 h 135"/>
                  <a:gd name="T64" fmla="*/ 1 w 41"/>
                  <a:gd name="T65" fmla="*/ 1 h 135"/>
                  <a:gd name="T66" fmla="*/ 1 w 41"/>
                  <a:gd name="T67" fmla="*/ 1 h 135"/>
                  <a:gd name="T68" fmla="*/ 1 w 41"/>
                  <a:gd name="T69" fmla="*/ 0 h 135"/>
                  <a:gd name="T70" fmla="*/ 1 w 41"/>
                  <a:gd name="T71" fmla="*/ 0 h 135"/>
                  <a:gd name="T72" fmla="*/ 1 w 41"/>
                  <a:gd name="T73" fmla="*/ 1 h 135"/>
                  <a:gd name="T74" fmla="*/ 1 w 41"/>
                  <a:gd name="T75" fmla="*/ 0 h 135"/>
                  <a:gd name="T76" fmla="*/ 2 w 41"/>
                  <a:gd name="T77" fmla="*/ 0 h 135"/>
                  <a:gd name="T78" fmla="*/ 2 w 41"/>
                  <a:gd name="T79" fmla="*/ 0 h 13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1" h="135">
                    <a:moveTo>
                      <a:pt x="37" y="8"/>
                    </a:moveTo>
                    <a:lnTo>
                      <a:pt x="35" y="18"/>
                    </a:lnTo>
                    <a:lnTo>
                      <a:pt x="36" y="19"/>
                    </a:lnTo>
                    <a:lnTo>
                      <a:pt x="40" y="20"/>
                    </a:lnTo>
                    <a:lnTo>
                      <a:pt x="41" y="25"/>
                    </a:lnTo>
                    <a:lnTo>
                      <a:pt x="40" y="27"/>
                    </a:lnTo>
                    <a:lnTo>
                      <a:pt x="39" y="34"/>
                    </a:lnTo>
                    <a:lnTo>
                      <a:pt x="36" y="34"/>
                    </a:lnTo>
                    <a:lnTo>
                      <a:pt x="35" y="36"/>
                    </a:lnTo>
                    <a:lnTo>
                      <a:pt x="37" y="43"/>
                    </a:lnTo>
                    <a:lnTo>
                      <a:pt x="39" y="45"/>
                    </a:lnTo>
                    <a:lnTo>
                      <a:pt x="39" y="55"/>
                    </a:lnTo>
                    <a:lnTo>
                      <a:pt x="37" y="57"/>
                    </a:lnTo>
                    <a:lnTo>
                      <a:pt x="36" y="59"/>
                    </a:lnTo>
                    <a:lnTo>
                      <a:pt x="33" y="62"/>
                    </a:lnTo>
                    <a:lnTo>
                      <a:pt x="33" y="66"/>
                    </a:lnTo>
                    <a:lnTo>
                      <a:pt x="34" y="72"/>
                    </a:lnTo>
                    <a:lnTo>
                      <a:pt x="34" y="77"/>
                    </a:lnTo>
                    <a:lnTo>
                      <a:pt x="33" y="85"/>
                    </a:lnTo>
                    <a:lnTo>
                      <a:pt x="33" y="86"/>
                    </a:lnTo>
                    <a:lnTo>
                      <a:pt x="31" y="91"/>
                    </a:lnTo>
                    <a:lnTo>
                      <a:pt x="31" y="94"/>
                    </a:lnTo>
                    <a:lnTo>
                      <a:pt x="29" y="86"/>
                    </a:lnTo>
                    <a:lnTo>
                      <a:pt x="28" y="85"/>
                    </a:lnTo>
                    <a:lnTo>
                      <a:pt x="27" y="87"/>
                    </a:lnTo>
                    <a:lnTo>
                      <a:pt x="25" y="95"/>
                    </a:lnTo>
                    <a:lnTo>
                      <a:pt x="25" y="106"/>
                    </a:lnTo>
                    <a:lnTo>
                      <a:pt x="23" y="115"/>
                    </a:lnTo>
                    <a:lnTo>
                      <a:pt x="20" y="123"/>
                    </a:lnTo>
                    <a:lnTo>
                      <a:pt x="18" y="124"/>
                    </a:lnTo>
                    <a:lnTo>
                      <a:pt x="18" y="121"/>
                    </a:lnTo>
                    <a:lnTo>
                      <a:pt x="15" y="123"/>
                    </a:lnTo>
                    <a:lnTo>
                      <a:pt x="11" y="130"/>
                    </a:lnTo>
                    <a:lnTo>
                      <a:pt x="6" y="135"/>
                    </a:lnTo>
                    <a:lnTo>
                      <a:pt x="0" y="135"/>
                    </a:lnTo>
                    <a:lnTo>
                      <a:pt x="0" y="124"/>
                    </a:lnTo>
                    <a:lnTo>
                      <a:pt x="0" y="119"/>
                    </a:lnTo>
                    <a:lnTo>
                      <a:pt x="1" y="107"/>
                    </a:lnTo>
                    <a:lnTo>
                      <a:pt x="2" y="98"/>
                    </a:lnTo>
                    <a:lnTo>
                      <a:pt x="3" y="91"/>
                    </a:lnTo>
                    <a:lnTo>
                      <a:pt x="3" y="90"/>
                    </a:lnTo>
                    <a:lnTo>
                      <a:pt x="2" y="90"/>
                    </a:lnTo>
                    <a:lnTo>
                      <a:pt x="1" y="86"/>
                    </a:lnTo>
                    <a:lnTo>
                      <a:pt x="3" y="81"/>
                    </a:lnTo>
                    <a:lnTo>
                      <a:pt x="5" y="76"/>
                    </a:lnTo>
                    <a:lnTo>
                      <a:pt x="6" y="70"/>
                    </a:lnTo>
                    <a:lnTo>
                      <a:pt x="7" y="68"/>
                    </a:lnTo>
                    <a:lnTo>
                      <a:pt x="7" y="64"/>
                    </a:lnTo>
                    <a:lnTo>
                      <a:pt x="7" y="63"/>
                    </a:lnTo>
                    <a:lnTo>
                      <a:pt x="3" y="63"/>
                    </a:lnTo>
                    <a:lnTo>
                      <a:pt x="1" y="65"/>
                    </a:lnTo>
                    <a:lnTo>
                      <a:pt x="2" y="60"/>
                    </a:lnTo>
                    <a:lnTo>
                      <a:pt x="3" y="55"/>
                    </a:lnTo>
                    <a:lnTo>
                      <a:pt x="6" y="52"/>
                    </a:lnTo>
                    <a:lnTo>
                      <a:pt x="8" y="49"/>
                    </a:lnTo>
                    <a:lnTo>
                      <a:pt x="9" y="47"/>
                    </a:lnTo>
                    <a:lnTo>
                      <a:pt x="11" y="42"/>
                    </a:lnTo>
                    <a:lnTo>
                      <a:pt x="11" y="37"/>
                    </a:lnTo>
                    <a:lnTo>
                      <a:pt x="8" y="37"/>
                    </a:lnTo>
                    <a:lnTo>
                      <a:pt x="7" y="32"/>
                    </a:lnTo>
                    <a:lnTo>
                      <a:pt x="9" y="28"/>
                    </a:lnTo>
                    <a:lnTo>
                      <a:pt x="12" y="27"/>
                    </a:lnTo>
                    <a:lnTo>
                      <a:pt x="16" y="23"/>
                    </a:lnTo>
                    <a:lnTo>
                      <a:pt x="17" y="22"/>
                    </a:lnTo>
                    <a:lnTo>
                      <a:pt x="19" y="19"/>
                    </a:lnTo>
                    <a:lnTo>
                      <a:pt x="23" y="15"/>
                    </a:lnTo>
                    <a:lnTo>
                      <a:pt x="20" y="15"/>
                    </a:lnTo>
                    <a:lnTo>
                      <a:pt x="18" y="14"/>
                    </a:lnTo>
                    <a:lnTo>
                      <a:pt x="18" y="12"/>
                    </a:lnTo>
                    <a:lnTo>
                      <a:pt x="20" y="8"/>
                    </a:lnTo>
                    <a:lnTo>
                      <a:pt x="24" y="8"/>
                    </a:lnTo>
                    <a:lnTo>
                      <a:pt x="28" y="8"/>
                    </a:lnTo>
                    <a:lnTo>
                      <a:pt x="33" y="13"/>
                    </a:lnTo>
                    <a:lnTo>
                      <a:pt x="34" y="9"/>
                    </a:lnTo>
                    <a:lnTo>
                      <a:pt x="35" y="4"/>
                    </a:lnTo>
                    <a:lnTo>
                      <a:pt x="36" y="0"/>
                    </a:lnTo>
                    <a:lnTo>
                      <a:pt x="39" y="0"/>
                    </a:lnTo>
                    <a:lnTo>
                      <a:pt x="40" y="2"/>
                    </a:lnTo>
                    <a:lnTo>
                      <a:pt x="39" y="3"/>
                    </a:lnTo>
                    <a:lnTo>
                      <a:pt x="37" y="8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  <p:grpSp>
          <p:nvGrpSpPr>
            <p:cNvPr id="1632" name="Group 607">
              <a:extLst>
                <a:ext uri="{FF2B5EF4-FFF2-40B4-BE49-F238E27FC236}">
                  <a16:creationId xmlns:a16="http://schemas.microsoft.com/office/drawing/2014/main" id="{95FD52C6-368A-4B8E-8644-484573DDD0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2" y="1279"/>
              <a:ext cx="529" cy="1458"/>
              <a:chOff x="1455" y="1662"/>
              <a:chExt cx="329" cy="986"/>
            </a:xfrm>
          </p:grpSpPr>
          <p:sp>
            <p:nvSpPr>
              <p:cNvPr id="2444" name="Freeform 608">
                <a:extLst>
                  <a:ext uri="{FF2B5EF4-FFF2-40B4-BE49-F238E27FC236}">
                    <a16:creationId xmlns:a16="http://schemas.microsoft.com/office/drawing/2014/main" id="{4116D5C1-9724-4EF7-B33D-8AAC2875A4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3" y="1764"/>
                <a:ext cx="9" cy="19"/>
              </a:xfrm>
              <a:custGeom>
                <a:avLst/>
                <a:gdLst>
                  <a:gd name="T0" fmla="*/ 2 w 46"/>
                  <a:gd name="T1" fmla="*/ 0 h 95"/>
                  <a:gd name="T2" fmla="*/ 2 w 46"/>
                  <a:gd name="T3" fmla="*/ 1 h 95"/>
                  <a:gd name="T4" fmla="*/ 1 w 46"/>
                  <a:gd name="T5" fmla="*/ 1 h 95"/>
                  <a:gd name="T6" fmla="*/ 1 w 46"/>
                  <a:gd name="T7" fmla="*/ 2 h 95"/>
                  <a:gd name="T8" fmla="*/ 1 w 46"/>
                  <a:gd name="T9" fmla="*/ 2 h 95"/>
                  <a:gd name="T10" fmla="*/ 1 w 46"/>
                  <a:gd name="T11" fmla="*/ 3 h 95"/>
                  <a:gd name="T12" fmla="*/ 0 w 46"/>
                  <a:gd name="T13" fmla="*/ 3 h 95"/>
                  <a:gd name="T14" fmla="*/ 0 w 46"/>
                  <a:gd name="T15" fmla="*/ 3 h 95"/>
                  <a:gd name="T16" fmla="*/ 0 w 46"/>
                  <a:gd name="T17" fmla="*/ 4 h 95"/>
                  <a:gd name="T18" fmla="*/ 0 w 46"/>
                  <a:gd name="T19" fmla="*/ 4 h 95"/>
                  <a:gd name="T20" fmla="*/ 0 w 46"/>
                  <a:gd name="T21" fmla="*/ 3 h 95"/>
                  <a:gd name="T22" fmla="*/ 0 w 46"/>
                  <a:gd name="T23" fmla="*/ 3 h 95"/>
                  <a:gd name="T24" fmla="*/ 1 w 46"/>
                  <a:gd name="T25" fmla="*/ 2 h 95"/>
                  <a:gd name="T26" fmla="*/ 1 w 46"/>
                  <a:gd name="T27" fmla="*/ 2 h 95"/>
                  <a:gd name="T28" fmla="*/ 1 w 46"/>
                  <a:gd name="T29" fmla="*/ 1 h 95"/>
                  <a:gd name="T30" fmla="*/ 2 w 46"/>
                  <a:gd name="T31" fmla="*/ 0 h 95"/>
                  <a:gd name="T32" fmla="*/ 2 w 46"/>
                  <a:gd name="T33" fmla="*/ 0 h 95"/>
                  <a:gd name="T34" fmla="*/ 2 w 46"/>
                  <a:gd name="T35" fmla="*/ 0 h 95"/>
                  <a:gd name="T36" fmla="*/ 2 w 46"/>
                  <a:gd name="T37" fmla="*/ 0 h 95"/>
                  <a:gd name="T38" fmla="*/ 2 w 46"/>
                  <a:gd name="T39" fmla="*/ 0 h 9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6" h="95">
                    <a:moveTo>
                      <a:pt x="46" y="4"/>
                    </a:moveTo>
                    <a:lnTo>
                      <a:pt x="41" y="13"/>
                    </a:lnTo>
                    <a:lnTo>
                      <a:pt x="33" y="32"/>
                    </a:lnTo>
                    <a:lnTo>
                      <a:pt x="20" y="57"/>
                    </a:lnTo>
                    <a:lnTo>
                      <a:pt x="18" y="61"/>
                    </a:lnTo>
                    <a:lnTo>
                      <a:pt x="15" y="68"/>
                    </a:lnTo>
                    <a:lnTo>
                      <a:pt x="11" y="75"/>
                    </a:lnTo>
                    <a:lnTo>
                      <a:pt x="6" y="87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8" y="81"/>
                    </a:lnTo>
                    <a:lnTo>
                      <a:pt x="12" y="70"/>
                    </a:lnTo>
                    <a:lnTo>
                      <a:pt x="19" y="55"/>
                    </a:lnTo>
                    <a:lnTo>
                      <a:pt x="26" y="40"/>
                    </a:lnTo>
                    <a:lnTo>
                      <a:pt x="34" y="23"/>
                    </a:lnTo>
                    <a:lnTo>
                      <a:pt x="40" y="12"/>
                    </a:lnTo>
                    <a:lnTo>
                      <a:pt x="45" y="0"/>
                    </a:lnTo>
                    <a:lnTo>
                      <a:pt x="45" y="1"/>
                    </a:lnTo>
                    <a:lnTo>
                      <a:pt x="46" y="4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45" name="Freeform 609">
                <a:extLst>
                  <a:ext uri="{FF2B5EF4-FFF2-40B4-BE49-F238E27FC236}">
                    <a16:creationId xmlns:a16="http://schemas.microsoft.com/office/drawing/2014/main" id="{C4F784BE-A52B-4825-8BA7-9F8ED623B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0" y="1768"/>
                <a:ext cx="1" cy="5"/>
              </a:xfrm>
              <a:custGeom>
                <a:avLst/>
                <a:gdLst>
                  <a:gd name="T0" fmla="*/ 0 w 5"/>
                  <a:gd name="T1" fmla="*/ 0 h 23"/>
                  <a:gd name="T2" fmla="*/ 0 w 5"/>
                  <a:gd name="T3" fmla="*/ 0 h 23"/>
                  <a:gd name="T4" fmla="*/ 0 w 5"/>
                  <a:gd name="T5" fmla="*/ 1 h 23"/>
                  <a:gd name="T6" fmla="*/ 0 w 5"/>
                  <a:gd name="T7" fmla="*/ 1 h 23"/>
                  <a:gd name="T8" fmla="*/ 0 w 5"/>
                  <a:gd name="T9" fmla="*/ 1 h 23"/>
                  <a:gd name="T10" fmla="*/ 0 w 5"/>
                  <a:gd name="T11" fmla="*/ 1 h 23"/>
                  <a:gd name="T12" fmla="*/ 0 w 5"/>
                  <a:gd name="T13" fmla="*/ 0 h 23"/>
                  <a:gd name="T14" fmla="*/ 0 w 5"/>
                  <a:gd name="T15" fmla="*/ 0 h 23"/>
                  <a:gd name="T16" fmla="*/ 0 w 5"/>
                  <a:gd name="T17" fmla="*/ 0 h 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" h="23">
                    <a:moveTo>
                      <a:pt x="0" y="0"/>
                    </a:moveTo>
                    <a:lnTo>
                      <a:pt x="0" y="10"/>
                    </a:lnTo>
                    <a:lnTo>
                      <a:pt x="2" y="16"/>
                    </a:lnTo>
                    <a:lnTo>
                      <a:pt x="3" y="20"/>
                    </a:lnTo>
                    <a:lnTo>
                      <a:pt x="5" y="23"/>
                    </a:lnTo>
                    <a:lnTo>
                      <a:pt x="1" y="15"/>
                    </a:lnTo>
                    <a:lnTo>
                      <a:pt x="0" y="7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46" name="Freeform 610">
                <a:extLst>
                  <a:ext uri="{FF2B5EF4-FFF2-40B4-BE49-F238E27FC236}">
                    <a16:creationId xmlns:a16="http://schemas.microsoft.com/office/drawing/2014/main" id="{03B44B30-B12C-4F08-8B3A-20790FA38B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9" y="1771"/>
                <a:ext cx="1" cy="6"/>
              </a:xfrm>
              <a:custGeom>
                <a:avLst/>
                <a:gdLst>
                  <a:gd name="T0" fmla="*/ 0 w 4"/>
                  <a:gd name="T1" fmla="*/ 0 h 28"/>
                  <a:gd name="T2" fmla="*/ 0 w 4"/>
                  <a:gd name="T3" fmla="*/ 0 h 28"/>
                  <a:gd name="T4" fmla="*/ 0 w 4"/>
                  <a:gd name="T5" fmla="*/ 1 h 28"/>
                  <a:gd name="T6" fmla="*/ 0 w 4"/>
                  <a:gd name="T7" fmla="*/ 1 h 28"/>
                  <a:gd name="T8" fmla="*/ 0 w 4"/>
                  <a:gd name="T9" fmla="*/ 1 h 28"/>
                  <a:gd name="T10" fmla="*/ 0 w 4"/>
                  <a:gd name="T11" fmla="*/ 1 h 28"/>
                  <a:gd name="T12" fmla="*/ 0 w 4"/>
                  <a:gd name="T13" fmla="*/ 1 h 28"/>
                  <a:gd name="T14" fmla="*/ 0 w 4"/>
                  <a:gd name="T15" fmla="*/ 1 h 28"/>
                  <a:gd name="T16" fmla="*/ 0 w 4"/>
                  <a:gd name="T17" fmla="*/ 1 h 28"/>
                  <a:gd name="T18" fmla="*/ 0 w 4"/>
                  <a:gd name="T19" fmla="*/ 0 h 28"/>
                  <a:gd name="T20" fmla="*/ 0 w 4"/>
                  <a:gd name="T21" fmla="*/ 0 h 28"/>
                  <a:gd name="T22" fmla="*/ 0 w 4"/>
                  <a:gd name="T23" fmla="*/ 0 h 28"/>
                  <a:gd name="T24" fmla="*/ 0 w 4"/>
                  <a:gd name="T25" fmla="*/ 0 h 28"/>
                  <a:gd name="T26" fmla="*/ 0 w 4"/>
                  <a:gd name="T27" fmla="*/ 0 h 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" h="28">
                    <a:moveTo>
                      <a:pt x="1" y="0"/>
                    </a:moveTo>
                    <a:lnTo>
                      <a:pt x="1" y="7"/>
                    </a:lnTo>
                    <a:lnTo>
                      <a:pt x="1" y="13"/>
                    </a:lnTo>
                    <a:lnTo>
                      <a:pt x="2" y="19"/>
                    </a:lnTo>
                    <a:lnTo>
                      <a:pt x="4" y="27"/>
                    </a:lnTo>
                    <a:lnTo>
                      <a:pt x="4" y="28"/>
                    </a:lnTo>
                    <a:lnTo>
                      <a:pt x="2" y="23"/>
                    </a:lnTo>
                    <a:lnTo>
                      <a:pt x="2" y="21"/>
                    </a:lnTo>
                    <a:lnTo>
                      <a:pt x="1" y="12"/>
                    </a:lnTo>
                    <a:lnTo>
                      <a:pt x="1" y="10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47" name="Freeform 611">
                <a:extLst>
                  <a:ext uri="{FF2B5EF4-FFF2-40B4-BE49-F238E27FC236}">
                    <a16:creationId xmlns:a16="http://schemas.microsoft.com/office/drawing/2014/main" id="{6C16131D-D2D1-4D91-BE4F-D9D4C17A0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6" y="1779"/>
                <a:ext cx="1" cy="3"/>
              </a:xfrm>
              <a:custGeom>
                <a:avLst/>
                <a:gdLst>
                  <a:gd name="T0" fmla="*/ 1 w 2"/>
                  <a:gd name="T1" fmla="*/ 0 h 15"/>
                  <a:gd name="T2" fmla="*/ 1 w 2"/>
                  <a:gd name="T3" fmla="*/ 0 h 15"/>
                  <a:gd name="T4" fmla="*/ 1 w 2"/>
                  <a:gd name="T5" fmla="*/ 0 h 15"/>
                  <a:gd name="T6" fmla="*/ 1 w 2"/>
                  <a:gd name="T7" fmla="*/ 1 h 15"/>
                  <a:gd name="T8" fmla="*/ 1 w 2"/>
                  <a:gd name="T9" fmla="*/ 1 h 15"/>
                  <a:gd name="T10" fmla="*/ 1 w 2"/>
                  <a:gd name="T11" fmla="*/ 1 h 15"/>
                  <a:gd name="T12" fmla="*/ 1 w 2"/>
                  <a:gd name="T13" fmla="*/ 0 h 15"/>
                  <a:gd name="T14" fmla="*/ 0 w 2"/>
                  <a:gd name="T15" fmla="*/ 0 h 15"/>
                  <a:gd name="T16" fmla="*/ 0 w 2"/>
                  <a:gd name="T17" fmla="*/ 0 h 15"/>
                  <a:gd name="T18" fmla="*/ 0 w 2"/>
                  <a:gd name="T19" fmla="*/ 0 h 15"/>
                  <a:gd name="T20" fmla="*/ 0 w 2"/>
                  <a:gd name="T21" fmla="*/ 0 h 15"/>
                  <a:gd name="T22" fmla="*/ 1 w 2"/>
                  <a:gd name="T23" fmla="*/ 0 h 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" h="15">
                    <a:moveTo>
                      <a:pt x="1" y="0"/>
                    </a:moveTo>
                    <a:lnTo>
                      <a:pt x="1" y="5"/>
                    </a:lnTo>
                    <a:lnTo>
                      <a:pt x="1" y="9"/>
                    </a:lnTo>
                    <a:lnTo>
                      <a:pt x="1" y="13"/>
                    </a:lnTo>
                    <a:lnTo>
                      <a:pt x="2" y="15"/>
                    </a:lnTo>
                    <a:lnTo>
                      <a:pt x="1" y="14"/>
                    </a:lnTo>
                    <a:lnTo>
                      <a:pt x="1" y="11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48" name="Freeform 612">
                <a:extLst>
                  <a:ext uri="{FF2B5EF4-FFF2-40B4-BE49-F238E27FC236}">
                    <a16:creationId xmlns:a16="http://schemas.microsoft.com/office/drawing/2014/main" id="{9E5C0811-44BD-40E9-A879-1C048F2C35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5" y="1775"/>
                <a:ext cx="2" cy="4"/>
              </a:xfrm>
              <a:custGeom>
                <a:avLst/>
                <a:gdLst>
                  <a:gd name="T0" fmla="*/ 0 w 11"/>
                  <a:gd name="T1" fmla="*/ 0 h 19"/>
                  <a:gd name="T2" fmla="*/ 0 w 11"/>
                  <a:gd name="T3" fmla="*/ 0 h 19"/>
                  <a:gd name="T4" fmla="*/ 0 w 11"/>
                  <a:gd name="T5" fmla="*/ 0 h 19"/>
                  <a:gd name="T6" fmla="*/ 0 w 11"/>
                  <a:gd name="T7" fmla="*/ 1 h 19"/>
                  <a:gd name="T8" fmla="*/ 0 w 11"/>
                  <a:gd name="T9" fmla="*/ 1 h 19"/>
                  <a:gd name="T10" fmla="*/ 0 w 11"/>
                  <a:gd name="T11" fmla="*/ 1 h 19"/>
                  <a:gd name="T12" fmla="*/ 0 w 11"/>
                  <a:gd name="T13" fmla="*/ 0 h 19"/>
                  <a:gd name="T14" fmla="*/ 0 w 11"/>
                  <a:gd name="T15" fmla="*/ 0 h 19"/>
                  <a:gd name="T16" fmla="*/ 0 w 11"/>
                  <a:gd name="T17" fmla="*/ 0 h 19"/>
                  <a:gd name="T18" fmla="*/ 0 w 11"/>
                  <a:gd name="T19" fmla="*/ 0 h 19"/>
                  <a:gd name="T20" fmla="*/ 0 w 11"/>
                  <a:gd name="T21" fmla="*/ 0 h 19"/>
                  <a:gd name="T22" fmla="*/ 0 w 11"/>
                  <a:gd name="T23" fmla="*/ 0 h 19"/>
                  <a:gd name="T24" fmla="*/ 0 w 11"/>
                  <a:gd name="T25" fmla="*/ 0 h 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" h="19">
                    <a:moveTo>
                      <a:pt x="11" y="3"/>
                    </a:moveTo>
                    <a:lnTo>
                      <a:pt x="8" y="4"/>
                    </a:lnTo>
                    <a:lnTo>
                      <a:pt x="6" y="8"/>
                    </a:lnTo>
                    <a:lnTo>
                      <a:pt x="3" y="13"/>
                    </a:lnTo>
                    <a:lnTo>
                      <a:pt x="0" y="18"/>
                    </a:lnTo>
                    <a:lnTo>
                      <a:pt x="0" y="19"/>
                    </a:lnTo>
                    <a:lnTo>
                      <a:pt x="3" y="11"/>
                    </a:lnTo>
                    <a:lnTo>
                      <a:pt x="6" y="6"/>
                    </a:lnTo>
                    <a:lnTo>
                      <a:pt x="9" y="1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1" y="3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49" name="Freeform 613">
                <a:extLst>
                  <a:ext uri="{FF2B5EF4-FFF2-40B4-BE49-F238E27FC236}">
                    <a16:creationId xmlns:a16="http://schemas.microsoft.com/office/drawing/2014/main" id="{86B0A384-8E6D-4CAA-A14A-A7CA23EC0E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6" y="1768"/>
                <a:ext cx="3" cy="5"/>
              </a:xfrm>
              <a:custGeom>
                <a:avLst/>
                <a:gdLst>
                  <a:gd name="T0" fmla="*/ 1 w 15"/>
                  <a:gd name="T1" fmla="*/ 0 h 22"/>
                  <a:gd name="T2" fmla="*/ 0 w 15"/>
                  <a:gd name="T3" fmla="*/ 0 h 22"/>
                  <a:gd name="T4" fmla="*/ 0 w 15"/>
                  <a:gd name="T5" fmla="*/ 0 h 22"/>
                  <a:gd name="T6" fmla="*/ 0 w 15"/>
                  <a:gd name="T7" fmla="*/ 1 h 22"/>
                  <a:gd name="T8" fmla="*/ 0 w 15"/>
                  <a:gd name="T9" fmla="*/ 1 h 22"/>
                  <a:gd name="T10" fmla="*/ 0 w 15"/>
                  <a:gd name="T11" fmla="*/ 1 h 22"/>
                  <a:gd name="T12" fmla="*/ 0 w 15"/>
                  <a:gd name="T13" fmla="*/ 1 h 22"/>
                  <a:gd name="T14" fmla="*/ 0 w 15"/>
                  <a:gd name="T15" fmla="*/ 1 h 22"/>
                  <a:gd name="T16" fmla="*/ 0 w 15"/>
                  <a:gd name="T17" fmla="*/ 1 h 22"/>
                  <a:gd name="T18" fmla="*/ 0 w 15"/>
                  <a:gd name="T19" fmla="*/ 1 h 22"/>
                  <a:gd name="T20" fmla="*/ 0 w 15"/>
                  <a:gd name="T21" fmla="*/ 0 h 22"/>
                  <a:gd name="T22" fmla="*/ 0 w 15"/>
                  <a:gd name="T23" fmla="*/ 0 h 22"/>
                  <a:gd name="T24" fmla="*/ 1 w 15"/>
                  <a:gd name="T25" fmla="*/ 0 h 22"/>
                  <a:gd name="T26" fmla="*/ 1 w 15"/>
                  <a:gd name="T27" fmla="*/ 0 h 22"/>
                  <a:gd name="T28" fmla="*/ 1 w 15"/>
                  <a:gd name="T29" fmla="*/ 0 h 22"/>
                  <a:gd name="T30" fmla="*/ 1 w 15"/>
                  <a:gd name="T31" fmla="*/ 0 h 22"/>
                  <a:gd name="T32" fmla="*/ 1 w 15"/>
                  <a:gd name="T33" fmla="*/ 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" h="22">
                    <a:moveTo>
                      <a:pt x="14" y="3"/>
                    </a:moveTo>
                    <a:lnTo>
                      <a:pt x="12" y="5"/>
                    </a:lnTo>
                    <a:lnTo>
                      <a:pt x="9" y="10"/>
                    </a:lnTo>
                    <a:lnTo>
                      <a:pt x="3" y="19"/>
                    </a:lnTo>
                    <a:lnTo>
                      <a:pt x="1" y="22"/>
                    </a:lnTo>
                    <a:lnTo>
                      <a:pt x="0" y="22"/>
                    </a:lnTo>
                    <a:lnTo>
                      <a:pt x="2" y="19"/>
                    </a:lnTo>
                    <a:lnTo>
                      <a:pt x="3" y="17"/>
                    </a:lnTo>
                    <a:lnTo>
                      <a:pt x="5" y="12"/>
                    </a:lnTo>
                    <a:lnTo>
                      <a:pt x="9" y="9"/>
                    </a:lnTo>
                    <a:lnTo>
                      <a:pt x="10" y="5"/>
                    </a:lnTo>
                    <a:lnTo>
                      <a:pt x="14" y="1"/>
                    </a:lnTo>
                    <a:lnTo>
                      <a:pt x="15" y="0"/>
                    </a:lnTo>
                    <a:lnTo>
                      <a:pt x="15" y="2"/>
                    </a:lnTo>
                    <a:lnTo>
                      <a:pt x="14" y="3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50" name="Freeform 614">
                <a:extLst>
                  <a:ext uri="{FF2B5EF4-FFF2-40B4-BE49-F238E27FC236}">
                    <a16:creationId xmlns:a16="http://schemas.microsoft.com/office/drawing/2014/main" id="{416CEA39-2561-4BC6-BE60-99B777F40C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8" y="1721"/>
                <a:ext cx="22" cy="66"/>
              </a:xfrm>
              <a:custGeom>
                <a:avLst/>
                <a:gdLst>
                  <a:gd name="T0" fmla="*/ 0 w 110"/>
                  <a:gd name="T1" fmla="*/ 0 h 330"/>
                  <a:gd name="T2" fmla="*/ 1 w 110"/>
                  <a:gd name="T3" fmla="*/ 4 h 330"/>
                  <a:gd name="T4" fmla="*/ 2 w 110"/>
                  <a:gd name="T5" fmla="*/ 6 h 330"/>
                  <a:gd name="T6" fmla="*/ 3 w 110"/>
                  <a:gd name="T7" fmla="*/ 8 h 330"/>
                  <a:gd name="T8" fmla="*/ 4 w 110"/>
                  <a:gd name="T9" fmla="*/ 11 h 330"/>
                  <a:gd name="T10" fmla="*/ 4 w 110"/>
                  <a:gd name="T11" fmla="*/ 11 h 330"/>
                  <a:gd name="T12" fmla="*/ 4 w 110"/>
                  <a:gd name="T13" fmla="*/ 12 h 330"/>
                  <a:gd name="T14" fmla="*/ 4 w 110"/>
                  <a:gd name="T15" fmla="*/ 12 h 330"/>
                  <a:gd name="T16" fmla="*/ 4 w 110"/>
                  <a:gd name="T17" fmla="*/ 12 h 330"/>
                  <a:gd name="T18" fmla="*/ 4 w 110"/>
                  <a:gd name="T19" fmla="*/ 13 h 330"/>
                  <a:gd name="T20" fmla="*/ 4 w 110"/>
                  <a:gd name="T21" fmla="*/ 13 h 330"/>
                  <a:gd name="T22" fmla="*/ 4 w 110"/>
                  <a:gd name="T23" fmla="*/ 13 h 330"/>
                  <a:gd name="T24" fmla="*/ 4 w 110"/>
                  <a:gd name="T25" fmla="*/ 13 h 330"/>
                  <a:gd name="T26" fmla="*/ 4 w 110"/>
                  <a:gd name="T27" fmla="*/ 13 h 330"/>
                  <a:gd name="T28" fmla="*/ 4 w 110"/>
                  <a:gd name="T29" fmla="*/ 12 h 330"/>
                  <a:gd name="T30" fmla="*/ 4 w 110"/>
                  <a:gd name="T31" fmla="*/ 11 h 330"/>
                  <a:gd name="T32" fmla="*/ 3 w 110"/>
                  <a:gd name="T33" fmla="*/ 10 h 330"/>
                  <a:gd name="T34" fmla="*/ 2 w 110"/>
                  <a:gd name="T35" fmla="*/ 7 h 330"/>
                  <a:gd name="T36" fmla="*/ 2 w 110"/>
                  <a:gd name="T37" fmla="*/ 6 h 330"/>
                  <a:gd name="T38" fmla="*/ 1 w 110"/>
                  <a:gd name="T39" fmla="*/ 4 h 330"/>
                  <a:gd name="T40" fmla="*/ 0 w 110"/>
                  <a:gd name="T41" fmla="*/ 1 h 330"/>
                  <a:gd name="T42" fmla="*/ 0 w 110"/>
                  <a:gd name="T43" fmla="*/ 0 h 330"/>
                  <a:gd name="T44" fmla="*/ 0 w 110"/>
                  <a:gd name="T45" fmla="*/ 0 h 330"/>
                  <a:gd name="T46" fmla="*/ 0 w 110"/>
                  <a:gd name="T47" fmla="*/ 0 h 330"/>
                  <a:gd name="T48" fmla="*/ 0 w 110"/>
                  <a:gd name="T49" fmla="*/ 0 h 330"/>
                  <a:gd name="T50" fmla="*/ 0 w 110"/>
                  <a:gd name="T51" fmla="*/ 0 h 330"/>
                  <a:gd name="T52" fmla="*/ 0 w 110"/>
                  <a:gd name="T53" fmla="*/ 0 h 3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0" h="330">
                    <a:moveTo>
                      <a:pt x="2" y="6"/>
                    </a:moveTo>
                    <a:lnTo>
                      <a:pt x="30" y="89"/>
                    </a:lnTo>
                    <a:lnTo>
                      <a:pt x="47" y="139"/>
                    </a:lnTo>
                    <a:lnTo>
                      <a:pt x="64" y="189"/>
                    </a:lnTo>
                    <a:lnTo>
                      <a:pt x="94" y="268"/>
                    </a:lnTo>
                    <a:lnTo>
                      <a:pt x="100" y="282"/>
                    </a:lnTo>
                    <a:lnTo>
                      <a:pt x="103" y="291"/>
                    </a:lnTo>
                    <a:lnTo>
                      <a:pt x="106" y="299"/>
                    </a:lnTo>
                    <a:lnTo>
                      <a:pt x="110" y="311"/>
                    </a:lnTo>
                    <a:lnTo>
                      <a:pt x="109" y="315"/>
                    </a:lnTo>
                    <a:lnTo>
                      <a:pt x="109" y="317"/>
                    </a:lnTo>
                    <a:lnTo>
                      <a:pt x="109" y="325"/>
                    </a:lnTo>
                    <a:lnTo>
                      <a:pt x="109" y="330"/>
                    </a:lnTo>
                    <a:lnTo>
                      <a:pt x="104" y="319"/>
                    </a:lnTo>
                    <a:lnTo>
                      <a:pt x="97" y="302"/>
                    </a:lnTo>
                    <a:lnTo>
                      <a:pt x="88" y="276"/>
                    </a:lnTo>
                    <a:lnTo>
                      <a:pt x="79" y="249"/>
                    </a:lnTo>
                    <a:lnTo>
                      <a:pt x="56" y="181"/>
                    </a:lnTo>
                    <a:lnTo>
                      <a:pt x="43" y="139"/>
                    </a:lnTo>
                    <a:lnTo>
                      <a:pt x="29" y="97"/>
                    </a:lnTo>
                    <a:lnTo>
                      <a:pt x="8" y="27"/>
                    </a:lnTo>
                    <a:lnTo>
                      <a:pt x="2" y="8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2" y="6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51" name="Freeform 615">
                <a:extLst>
                  <a:ext uri="{FF2B5EF4-FFF2-40B4-BE49-F238E27FC236}">
                    <a16:creationId xmlns:a16="http://schemas.microsoft.com/office/drawing/2014/main" id="{A802A32B-4AB4-4EB2-8637-8FEBA69B5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7" y="1745"/>
                <a:ext cx="5" cy="26"/>
              </a:xfrm>
              <a:custGeom>
                <a:avLst/>
                <a:gdLst>
                  <a:gd name="T0" fmla="*/ 0 w 28"/>
                  <a:gd name="T1" fmla="*/ 5 h 132"/>
                  <a:gd name="T2" fmla="*/ 0 w 28"/>
                  <a:gd name="T3" fmla="*/ 5 h 132"/>
                  <a:gd name="T4" fmla="*/ 0 w 28"/>
                  <a:gd name="T5" fmla="*/ 5 h 132"/>
                  <a:gd name="T6" fmla="*/ 0 w 28"/>
                  <a:gd name="T7" fmla="*/ 4 h 132"/>
                  <a:gd name="T8" fmla="*/ 1 w 28"/>
                  <a:gd name="T9" fmla="*/ 5 h 132"/>
                  <a:gd name="T10" fmla="*/ 1 w 28"/>
                  <a:gd name="T11" fmla="*/ 4 h 132"/>
                  <a:gd name="T12" fmla="*/ 1 w 28"/>
                  <a:gd name="T13" fmla="*/ 4 h 132"/>
                  <a:gd name="T14" fmla="*/ 1 w 28"/>
                  <a:gd name="T15" fmla="*/ 4 h 132"/>
                  <a:gd name="T16" fmla="*/ 1 w 28"/>
                  <a:gd name="T17" fmla="*/ 4 h 132"/>
                  <a:gd name="T18" fmla="*/ 1 w 28"/>
                  <a:gd name="T19" fmla="*/ 4 h 132"/>
                  <a:gd name="T20" fmla="*/ 1 w 28"/>
                  <a:gd name="T21" fmla="*/ 3 h 132"/>
                  <a:gd name="T22" fmla="*/ 1 w 28"/>
                  <a:gd name="T23" fmla="*/ 3 h 132"/>
                  <a:gd name="T24" fmla="*/ 1 w 28"/>
                  <a:gd name="T25" fmla="*/ 3 h 132"/>
                  <a:gd name="T26" fmla="*/ 1 w 28"/>
                  <a:gd name="T27" fmla="*/ 2 h 132"/>
                  <a:gd name="T28" fmla="*/ 1 w 28"/>
                  <a:gd name="T29" fmla="*/ 2 h 132"/>
                  <a:gd name="T30" fmla="*/ 1 w 28"/>
                  <a:gd name="T31" fmla="*/ 1 h 132"/>
                  <a:gd name="T32" fmla="*/ 1 w 28"/>
                  <a:gd name="T33" fmla="*/ 0 h 132"/>
                  <a:gd name="T34" fmla="*/ 1 w 28"/>
                  <a:gd name="T35" fmla="*/ 0 h 132"/>
                  <a:gd name="T36" fmla="*/ 1 w 28"/>
                  <a:gd name="T37" fmla="*/ 0 h 132"/>
                  <a:gd name="T38" fmla="*/ 1 w 28"/>
                  <a:gd name="T39" fmla="*/ 1 h 132"/>
                  <a:gd name="T40" fmla="*/ 1 w 28"/>
                  <a:gd name="T41" fmla="*/ 1 h 132"/>
                  <a:gd name="T42" fmla="*/ 1 w 28"/>
                  <a:gd name="T43" fmla="*/ 1 h 132"/>
                  <a:gd name="T44" fmla="*/ 0 w 28"/>
                  <a:gd name="T45" fmla="*/ 1 h 132"/>
                  <a:gd name="T46" fmla="*/ 0 w 28"/>
                  <a:gd name="T47" fmla="*/ 1 h 132"/>
                  <a:gd name="T48" fmla="*/ 0 w 28"/>
                  <a:gd name="T49" fmla="*/ 1 h 132"/>
                  <a:gd name="T50" fmla="*/ 0 w 28"/>
                  <a:gd name="T51" fmla="*/ 1 h 132"/>
                  <a:gd name="T52" fmla="*/ 0 w 28"/>
                  <a:gd name="T53" fmla="*/ 1 h 132"/>
                  <a:gd name="T54" fmla="*/ 0 w 28"/>
                  <a:gd name="T55" fmla="*/ 2 h 132"/>
                  <a:gd name="T56" fmla="*/ 0 w 28"/>
                  <a:gd name="T57" fmla="*/ 2 h 132"/>
                  <a:gd name="T58" fmla="*/ 0 w 28"/>
                  <a:gd name="T59" fmla="*/ 2 h 132"/>
                  <a:gd name="T60" fmla="*/ 0 w 28"/>
                  <a:gd name="T61" fmla="*/ 2 h 132"/>
                  <a:gd name="T62" fmla="*/ 0 w 28"/>
                  <a:gd name="T63" fmla="*/ 3 h 132"/>
                  <a:gd name="T64" fmla="*/ 0 w 28"/>
                  <a:gd name="T65" fmla="*/ 3 h 132"/>
                  <a:gd name="T66" fmla="*/ 0 w 28"/>
                  <a:gd name="T67" fmla="*/ 3 h 132"/>
                  <a:gd name="T68" fmla="*/ 0 w 28"/>
                  <a:gd name="T69" fmla="*/ 3 h 132"/>
                  <a:gd name="T70" fmla="*/ 0 w 28"/>
                  <a:gd name="T71" fmla="*/ 4 h 132"/>
                  <a:gd name="T72" fmla="*/ 0 w 28"/>
                  <a:gd name="T73" fmla="*/ 4 h 132"/>
                  <a:gd name="T74" fmla="*/ 0 w 28"/>
                  <a:gd name="T75" fmla="*/ 5 h 132"/>
                  <a:gd name="T76" fmla="*/ 0 w 28"/>
                  <a:gd name="T77" fmla="*/ 5 h 132"/>
                  <a:gd name="T78" fmla="*/ 0 w 28"/>
                  <a:gd name="T79" fmla="*/ 5 h 13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8" h="132">
                    <a:moveTo>
                      <a:pt x="6" y="126"/>
                    </a:moveTo>
                    <a:lnTo>
                      <a:pt x="7" y="117"/>
                    </a:lnTo>
                    <a:lnTo>
                      <a:pt x="8" y="120"/>
                    </a:lnTo>
                    <a:lnTo>
                      <a:pt x="9" y="126"/>
                    </a:lnTo>
                    <a:lnTo>
                      <a:pt x="11" y="128"/>
                    </a:lnTo>
                    <a:lnTo>
                      <a:pt x="11" y="126"/>
                    </a:lnTo>
                    <a:lnTo>
                      <a:pt x="12" y="119"/>
                    </a:lnTo>
                    <a:lnTo>
                      <a:pt x="11" y="114"/>
                    </a:lnTo>
                    <a:lnTo>
                      <a:pt x="11" y="112"/>
                    </a:lnTo>
                    <a:lnTo>
                      <a:pt x="15" y="115"/>
                    </a:lnTo>
                    <a:lnTo>
                      <a:pt x="16" y="117"/>
                    </a:lnTo>
                    <a:lnTo>
                      <a:pt x="18" y="113"/>
                    </a:lnTo>
                    <a:lnTo>
                      <a:pt x="18" y="111"/>
                    </a:lnTo>
                    <a:lnTo>
                      <a:pt x="18" y="108"/>
                    </a:lnTo>
                    <a:lnTo>
                      <a:pt x="18" y="98"/>
                    </a:lnTo>
                    <a:lnTo>
                      <a:pt x="18" y="96"/>
                    </a:lnTo>
                    <a:lnTo>
                      <a:pt x="20" y="97"/>
                    </a:lnTo>
                    <a:lnTo>
                      <a:pt x="21" y="95"/>
                    </a:lnTo>
                    <a:lnTo>
                      <a:pt x="23" y="91"/>
                    </a:lnTo>
                    <a:lnTo>
                      <a:pt x="24" y="89"/>
                    </a:lnTo>
                    <a:lnTo>
                      <a:pt x="24" y="85"/>
                    </a:lnTo>
                    <a:lnTo>
                      <a:pt x="25" y="81"/>
                    </a:lnTo>
                    <a:lnTo>
                      <a:pt x="23" y="83"/>
                    </a:lnTo>
                    <a:lnTo>
                      <a:pt x="21" y="81"/>
                    </a:lnTo>
                    <a:lnTo>
                      <a:pt x="21" y="76"/>
                    </a:lnTo>
                    <a:lnTo>
                      <a:pt x="23" y="70"/>
                    </a:lnTo>
                    <a:lnTo>
                      <a:pt x="26" y="64"/>
                    </a:lnTo>
                    <a:lnTo>
                      <a:pt x="27" y="59"/>
                    </a:lnTo>
                    <a:lnTo>
                      <a:pt x="28" y="49"/>
                    </a:lnTo>
                    <a:lnTo>
                      <a:pt x="28" y="45"/>
                    </a:lnTo>
                    <a:lnTo>
                      <a:pt x="27" y="44"/>
                    </a:lnTo>
                    <a:lnTo>
                      <a:pt x="27" y="36"/>
                    </a:lnTo>
                    <a:lnTo>
                      <a:pt x="27" y="27"/>
                    </a:lnTo>
                    <a:lnTo>
                      <a:pt x="26" y="11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1" y="6"/>
                    </a:lnTo>
                    <a:lnTo>
                      <a:pt x="18" y="11"/>
                    </a:lnTo>
                    <a:lnTo>
                      <a:pt x="17" y="18"/>
                    </a:lnTo>
                    <a:lnTo>
                      <a:pt x="15" y="23"/>
                    </a:lnTo>
                    <a:lnTo>
                      <a:pt x="15" y="21"/>
                    </a:lnTo>
                    <a:lnTo>
                      <a:pt x="15" y="18"/>
                    </a:lnTo>
                    <a:lnTo>
                      <a:pt x="14" y="19"/>
                    </a:lnTo>
                    <a:lnTo>
                      <a:pt x="12" y="24"/>
                    </a:lnTo>
                    <a:lnTo>
                      <a:pt x="11" y="28"/>
                    </a:lnTo>
                    <a:lnTo>
                      <a:pt x="10" y="33"/>
                    </a:lnTo>
                    <a:lnTo>
                      <a:pt x="10" y="37"/>
                    </a:lnTo>
                    <a:lnTo>
                      <a:pt x="9" y="37"/>
                    </a:lnTo>
                    <a:lnTo>
                      <a:pt x="8" y="32"/>
                    </a:lnTo>
                    <a:lnTo>
                      <a:pt x="8" y="25"/>
                    </a:lnTo>
                    <a:lnTo>
                      <a:pt x="7" y="28"/>
                    </a:lnTo>
                    <a:lnTo>
                      <a:pt x="7" y="34"/>
                    </a:lnTo>
                    <a:lnTo>
                      <a:pt x="6" y="38"/>
                    </a:lnTo>
                    <a:lnTo>
                      <a:pt x="7" y="45"/>
                    </a:lnTo>
                    <a:lnTo>
                      <a:pt x="6" y="49"/>
                    </a:lnTo>
                    <a:lnTo>
                      <a:pt x="6" y="57"/>
                    </a:lnTo>
                    <a:lnTo>
                      <a:pt x="4" y="58"/>
                    </a:lnTo>
                    <a:lnTo>
                      <a:pt x="3" y="49"/>
                    </a:lnTo>
                    <a:lnTo>
                      <a:pt x="2" y="50"/>
                    </a:lnTo>
                    <a:lnTo>
                      <a:pt x="1" y="55"/>
                    </a:lnTo>
                    <a:lnTo>
                      <a:pt x="2" y="63"/>
                    </a:lnTo>
                    <a:lnTo>
                      <a:pt x="2" y="70"/>
                    </a:lnTo>
                    <a:lnTo>
                      <a:pt x="2" y="74"/>
                    </a:lnTo>
                    <a:lnTo>
                      <a:pt x="2" y="83"/>
                    </a:lnTo>
                    <a:lnTo>
                      <a:pt x="2" y="89"/>
                    </a:lnTo>
                    <a:lnTo>
                      <a:pt x="2" y="84"/>
                    </a:lnTo>
                    <a:lnTo>
                      <a:pt x="1" y="81"/>
                    </a:lnTo>
                    <a:lnTo>
                      <a:pt x="0" y="80"/>
                    </a:lnTo>
                    <a:lnTo>
                      <a:pt x="0" y="87"/>
                    </a:lnTo>
                    <a:lnTo>
                      <a:pt x="1" y="96"/>
                    </a:lnTo>
                    <a:lnTo>
                      <a:pt x="2" y="106"/>
                    </a:lnTo>
                    <a:lnTo>
                      <a:pt x="6" y="114"/>
                    </a:lnTo>
                    <a:lnTo>
                      <a:pt x="4" y="119"/>
                    </a:lnTo>
                    <a:lnTo>
                      <a:pt x="4" y="122"/>
                    </a:lnTo>
                    <a:lnTo>
                      <a:pt x="3" y="126"/>
                    </a:lnTo>
                    <a:lnTo>
                      <a:pt x="3" y="130"/>
                    </a:lnTo>
                    <a:lnTo>
                      <a:pt x="4" y="132"/>
                    </a:lnTo>
                    <a:lnTo>
                      <a:pt x="6" y="131"/>
                    </a:lnTo>
                    <a:lnTo>
                      <a:pt x="6" y="126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52" name="Freeform 616">
                <a:extLst>
                  <a:ext uri="{FF2B5EF4-FFF2-40B4-BE49-F238E27FC236}">
                    <a16:creationId xmlns:a16="http://schemas.microsoft.com/office/drawing/2014/main" id="{DE370C63-8C00-4A08-B682-ADAB9E3716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7" y="1748"/>
                <a:ext cx="5" cy="22"/>
              </a:xfrm>
              <a:custGeom>
                <a:avLst/>
                <a:gdLst>
                  <a:gd name="T0" fmla="*/ 0 w 27"/>
                  <a:gd name="T1" fmla="*/ 4 h 110"/>
                  <a:gd name="T2" fmla="*/ 0 w 27"/>
                  <a:gd name="T3" fmla="*/ 4 h 110"/>
                  <a:gd name="T4" fmla="*/ 0 w 27"/>
                  <a:gd name="T5" fmla="*/ 3 h 110"/>
                  <a:gd name="T6" fmla="*/ 1 w 27"/>
                  <a:gd name="T7" fmla="*/ 2 h 110"/>
                  <a:gd name="T8" fmla="*/ 1 w 27"/>
                  <a:gd name="T9" fmla="*/ 2 h 110"/>
                  <a:gd name="T10" fmla="*/ 1 w 27"/>
                  <a:gd name="T11" fmla="*/ 1 h 110"/>
                  <a:gd name="T12" fmla="*/ 1 w 27"/>
                  <a:gd name="T13" fmla="*/ 1 h 110"/>
                  <a:gd name="T14" fmla="*/ 1 w 27"/>
                  <a:gd name="T15" fmla="*/ 0 h 110"/>
                  <a:gd name="T16" fmla="*/ 1 w 27"/>
                  <a:gd name="T17" fmla="*/ 0 h 110"/>
                  <a:gd name="T18" fmla="*/ 1 w 27"/>
                  <a:gd name="T19" fmla="*/ 0 h 110"/>
                  <a:gd name="T20" fmla="*/ 1 w 27"/>
                  <a:gd name="T21" fmla="*/ 1 h 110"/>
                  <a:gd name="T22" fmla="*/ 1 w 27"/>
                  <a:gd name="T23" fmla="*/ 1 h 110"/>
                  <a:gd name="T24" fmla="*/ 1 w 27"/>
                  <a:gd name="T25" fmla="*/ 2 h 110"/>
                  <a:gd name="T26" fmla="*/ 0 w 27"/>
                  <a:gd name="T27" fmla="*/ 3 h 110"/>
                  <a:gd name="T28" fmla="*/ 0 w 27"/>
                  <a:gd name="T29" fmla="*/ 3 h 110"/>
                  <a:gd name="T30" fmla="*/ 0 w 27"/>
                  <a:gd name="T31" fmla="*/ 4 h 110"/>
                  <a:gd name="T32" fmla="*/ 0 w 27"/>
                  <a:gd name="T33" fmla="*/ 4 h 110"/>
                  <a:gd name="T34" fmla="*/ 0 w 27"/>
                  <a:gd name="T35" fmla="*/ 4 h 110"/>
                  <a:gd name="T36" fmla="*/ 0 w 27"/>
                  <a:gd name="T37" fmla="*/ 4 h 110"/>
                  <a:gd name="T38" fmla="*/ 0 w 27"/>
                  <a:gd name="T39" fmla="*/ 4 h 11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7" h="110">
                    <a:moveTo>
                      <a:pt x="1" y="110"/>
                    </a:moveTo>
                    <a:lnTo>
                      <a:pt x="3" y="99"/>
                    </a:lnTo>
                    <a:lnTo>
                      <a:pt x="9" y="78"/>
                    </a:lnTo>
                    <a:lnTo>
                      <a:pt x="16" y="48"/>
                    </a:lnTo>
                    <a:lnTo>
                      <a:pt x="18" y="42"/>
                    </a:lnTo>
                    <a:lnTo>
                      <a:pt x="19" y="34"/>
                    </a:lnTo>
                    <a:lnTo>
                      <a:pt x="21" y="27"/>
                    </a:lnTo>
                    <a:lnTo>
                      <a:pt x="25" y="11"/>
                    </a:lnTo>
                    <a:lnTo>
                      <a:pt x="26" y="4"/>
                    </a:lnTo>
                    <a:lnTo>
                      <a:pt x="27" y="0"/>
                    </a:lnTo>
                    <a:lnTo>
                      <a:pt x="23" y="17"/>
                    </a:lnTo>
                    <a:lnTo>
                      <a:pt x="20" y="30"/>
                    </a:lnTo>
                    <a:lnTo>
                      <a:pt x="16" y="47"/>
                    </a:lnTo>
                    <a:lnTo>
                      <a:pt x="11" y="64"/>
                    </a:lnTo>
                    <a:lnTo>
                      <a:pt x="7" y="83"/>
                    </a:lnTo>
                    <a:lnTo>
                      <a:pt x="3" y="97"/>
                    </a:lnTo>
                    <a:lnTo>
                      <a:pt x="0" y="109"/>
                    </a:lnTo>
                    <a:lnTo>
                      <a:pt x="0" y="110"/>
                    </a:lnTo>
                    <a:lnTo>
                      <a:pt x="1" y="11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53" name="Freeform 617">
                <a:extLst>
                  <a:ext uri="{FF2B5EF4-FFF2-40B4-BE49-F238E27FC236}">
                    <a16:creationId xmlns:a16="http://schemas.microsoft.com/office/drawing/2014/main" id="{EA59DE8B-0440-4FC0-B68E-2E0322585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8" y="1765"/>
                <a:ext cx="1" cy="1"/>
              </a:xfrm>
              <a:custGeom>
                <a:avLst/>
                <a:gdLst>
                  <a:gd name="T0" fmla="*/ 0 w 6"/>
                  <a:gd name="T1" fmla="*/ 0 h 5"/>
                  <a:gd name="T2" fmla="*/ 0 w 6"/>
                  <a:gd name="T3" fmla="*/ 0 h 5"/>
                  <a:gd name="T4" fmla="*/ 0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0 w 6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5">
                    <a:moveTo>
                      <a:pt x="0" y="3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3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54" name="Freeform 618">
                <a:extLst>
                  <a:ext uri="{FF2B5EF4-FFF2-40B4-BE49-F238E27FC236}">
                    <a16:creationId xmlns:a16="http://schemas.microsoft.com/office/drawing/2014/main" id="{1E594194-2BC5-470A-8E39-AF3FD94E28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9" y="1762"/>
                <a:ext cx="1" cy="1"/>
              </a:xfrm>
              <a:custGeom>
                <a:avLst/>
                <a:gdLst>
                  <a:gd name="T0" fmla="*/ 0 w 8"/>
                  <a:gd name="T1" fmla="*/ 0 h 3"/>
                  <a:gd name="T2" fmla="*/ 0 w 8"/>
                  <a:gd name="T3" fmla="*/ 0 h 3"/>
                  <a:gd name="T4" fmla="*/ 0 w 8"/>
                  <a:gd name="T5" fmla="*/ 0 h 3"/>
                  <a:gd name="T6" fmla="*/ 0 w 8"/>
                  <a:gd name="T7" fmla="*/ 0 h 3"/>
                  <a:gd name="T8" fmla="*/ 0 w 8"/>
                  <a:gd name="T9" fmla="*/ 0 h 3"/>
                  <a:gd name="T10" fmla="*/ 0 w 8"/>
                  <a:gd name="T11" fmla="*/ 0 h 3"/>
                  <a:gd name="T12" fmla="*/ 0 w 8"/>
                  <a:gd name="T13" fmla="*/ 0 h 3"/>
                  <a:gd name="T14" fmla="*/ 0 w 8"/>
                  <a:gd name="T15" fmla="*/ 0 h 3"/>
                  <a:gd name="T16" fmla="*/ 0 w 8"/>
                  <a:gd name="T17" fmla="*/ 0 h 3"/>
                  <a:gd name="T18" fmla="*/ 0 w 8"/>
                  <a:gd name="T19" fmla="*/ 0 h 3"/>
                  <a:gd name="T20" fmla="*/ 0 w 8"/>
                  <a:gd name="T21" fmla="*/ 0 h 3"/>
                  <a:gd name="T22" fmla="*/ 0 w 8"/>
                  <a:gd name="T23" fmla="*/ 0 h 3"/>
                  <a:gd name="T24" fmla="*/ 0 w 8"/>
                  <a:gd name="T25" fmla="*/ 0 h 3"/>
                  <a:gd name="T26" fmla="*/ 0 w 8"/>
                  <a:gd name="T27" fmla="*/ 0 h 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8" h="3">
                    <a:moveTo>
                      <a:pt x="0" y="3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5" y="1"/>
                    </a:lnTo>
                    <a:lnTo>
                      <a:pt x="7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55" name="Freeform 619">
                <a:extLst>
                  <a:ext uri="{FF2B5EF4-FFF2-40B4-BE49-F238E27FC236}">
                    <a16:creationId xmlns:a16="http://schemas.microsoft.com/office/drawing/2014/main" id="{B9FAE84D-7990-4BF6-8550-F967ACD11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1" y="1755"/>
                <a:ext cx="1" cy="1"/>
              </a:xfrm>
              <a:custGeom>
                <a:avLst/>
                <a:gdLst>
                  <a:gd name="T0" fmla="*/ 0 w 5"/>
                  <a:gd name="T1" fmla="*/ 0 h 3"/>
                  <a:gd name="T2" fmla="*/ 0 w 5"/>
                  <a:gd name="T3" fmla="*/ 0 h 3"/>
                  <a:gd name="T4" fmla="*/ 0 w 5"/>
                  <a:gd name="T5" fmla="*/ 0 h 3"/>
                  <a:gd name="T6" fmla="*/ 0 w 5"/>
                  <a:gd name="T7" fmla="*/ 0 h 3"/>
                  <a:gd name="T8" fmla="*/ 0 w 5"/>
                  <a:gd name="T9" fmla="*/ 0 h 3"/>
                  <a:gd name="T10" fmla="*/ 0 w 5"/>
                  <a:gd name="T11" fmla="*/ 0 h 3"/>
                  <a:gd name="T12" fmla="*/ 0 w 5"/>
                  <a:gd name="T13" fmla="*/ 0 h 3"/>
                  <a:gd name="T14" fmla="*/ 0 w 5"/>
                  <a:gd name="T15" fmla="*/ 0 h 3"/>
                  <a:gd name="T16" fmla="*/ 0 w 5"/>
                  <a:gd name="T17" fmla="*/ 0 h 3"/>
                  <a:gd name="T18" fmla="*/ 0 w 5"/>
                  <a:gd name="T19" fmla="*/ 0 h 3"/>
                  <a:gd name="T20" fmla="*/ 0 w 5"/>
                  <a:gd name="T21" fmla="*/ 0 h 3"/>
                  <a:gd name="T22" fmla="*/ 0 w 5"/>
                  <a:gd name="T23" fmla="*/ 0 h 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lnTo>
                      <a:pt x="1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2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56" name="Freeform 620">
                <a:extLst>
                  <a:ext uri="{FF2B5EF4-FFF2-40B4-BE49-F238E27FC236}">
                    <a16:creationId xmlns:a16="http://schemas.microsoft.com/office/drawing/2014/main" id="{461F07D6-E281-4EBC-80ED-B23AED919B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0" y="1752"/>
                <a:ext cx="1" cy="6"/>
              </a:xfrm>
              <a:custGeom>
                <a:avLst/>
                <a:gdLst>
                  <a:gd name="T0" fmla="*/ 1 w 1"/>
                  <a:gd name="T1" fmla="*/ 1 h 31"/>
                  <a:gd name="T2" fmla="*/ 1 w 1"/>
                  <a:gd name="T3" fmla="*/ 1 h 31"/>
                  <a:gd name="T4" fmla="*/ 1 w 1"/>
                  <a:gd name="T5" fmla="*/ 1 h 31"/>
                  <a:gd name="T6" fmla="*/ 1 w 1"/>
                  <a:gd name="T7" fmla="*/ 0 h 31"/>
                  <a:gd name="T8" fmla="*/ 1 w 1"/>
                  <a:gd name="T9" fmla="*/ 0 h 31"/>
                  <a:gd name="T10" fmla="*/ 1 w 1"/>
                  <a:gd name="T11" fmla="*/ 0 h 31"/>
                  <a:gd name="T12" fmla="*/ 1 w 1"/>
                  <a:gd name="T13" fmla="*/ 0 h 31"/>
                  <a:gd name="T14" fmla="*/ 0 w 1"/>
                  <a:gd name="T15" fmla="*/ 1 h 31"/>
                  <a:gd name="T16" fmla="*/ 0 w 1"/>
                  <a:gd name="T17" fmla="*/ 1 h 31"/>
                  <a:gd name="T18" fmla="*/ 0 w 1"/>
                  <a:gd name="T19" fmla="*/ 1 h 31"/>
                  <a:gd name="T20" fmla="*/ 0 w 1"/>
                  <a:gd name="T21" fmla="*/ 1 h 31"/>
                  <a:gd name="T22" fmla="*/ 1 w 1"/>
                  <a:gd name="T23" fmla="*/ 1 h 31"/>
                  <a:gd name="T24" fmla="*/ 1 w 1"/>
                  <a:gd name="T25" fmla="*/ 1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" h="31">
                    <a:moveTo>
                      <a:pt x="1" y="30"/>
                    </a:moveTo>
                    <a:lnTo>
                      <a:pt x="1" y="24"/>
                    </a:lnTo>
                    <a:lnTo>
                      <a:pt x="1" y="17"/>
                    </a:lnTo>
                    <a:lnTo>
                      <a:pt x="1" y="9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10"/>
                    </a:lnTo>
                    <a:lnTo>
                      <a:pt x="0" y="16"/>
                    </a:lnTo>
                    <a:lnTo>
                      <a:pt x="0" y="26"/>
                    </a:lnTo>
                    <a:lnTo>
                      <a:pt x="0" y="29"/>
                    </a:lnTo>
                    <a:lnTo>
                      <a:pt x="1" y="31"/>
                    </a:lnTo>
                    <a:lnTo>
                      <a:pt x="1" y="30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57" name="Freeform 621">
                <a:extLst>
                  <a:ext uri="{FF2B5EF4-FFF2-40B4-BE49-F238E27FC236}">
                    <a16:creationId xmlns:a16="http://schemas.microsoft.com/office/drawing/2014/main" id="{06DFFC47-72D6-4BB6-8FF1-743FD1F7B5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8" y="1755"/>
                <a:ext cx="1" cy="9"/>
              </a:xfrm>
              <a:custGeom>
                <a:avLst/>
                <a:gdLst>
                  <a:gd name="T0" fmla="*/ 0 w 1"/>
                  <a:gd name="T1" fmla="*/ 2 h 45"/>
                  <a:gd name="T2" fmla="*/ 0 w 1"/>
                  <a:gd name="T3" fmla="*/ 1 h 45"/>
                  <a:gd name="T4" fmla="*/ 0 w 1"/>
                  <a:gd name="T5" fmla="*/ 1 h 45"/>
                  <a:gd name="T6" fmla="*/ 0 w 1"/>
                  <a:gd name="T7" fmla="*/ 0 h 45"/>
                  <a:gd name="T8" fmla="*/ 0 w 1"/>
                  <a:gd name="T9" fmla="*/ 0 h 45"/>
                  <a:gd name="T10" fmla="*/ 0 w 1"/>
                  <a:gd name="T11" fmla="*/ 0 h 45"/>
                  <a:gd name="T12" fmla="*/ 0 w 1"/>
                  <a:gd name="T13" fmla="*/ 0 h 45"/>
                  <a:gd name="T14" fmla="*/ 0 w 1"/>
                  <a:gd name="T15" fmla="*/ 0 h 45"/>
                  <a:gd name="T16" fmla="*/ 0 w 1"/>
                  <a:gd name="T17" fmla="*/ 0 h 45"/>
                  <a:gd name="T18" fmla="*/ 0 w 1"/>
                  <a:gd name="T19" fmla="*/ 1 h 45"/>
                  <a:gd name="T20" fmla="*/ 0 w 1"/>
                  <a:gd name="T21" fmla="*/ 1 h 45"/>
                  <a:gd name="T22" fmla="*/ 0 w 1"/>
                  <a:gd name="T23" fmla="*/ 1 h 45"/>
                  <a:gd name="T24" fmla="*/ 0 w 1"/>
                  <a:gd name="T25" fmla="*/ 2 h 45"/>
                  <a:gd name="T26" fmla="*/ 0 w 1"/>
                  <a:gd name="T27" fmla="*/ 2 h 45"/>
                  <a:gd name="T28" fmla="*/ 0 w 1"/>
                  <a:gd name="T29" fmla="*/ 2 h 45"/>
                  <a:gd name="T30" fmla="*/ 0 w 1"/>
                  <a:gd name="T31" fmla="*/ 2 h 45"/>
                  <a:gd name="T32" fmla="*/ 0 w 1"/>
                  <a:gd name="T33" fmla="*/ 2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" h="45">
                    <a:moveTo>
                      <a:pt x="0" y="42"/>
                    </a:moveTo>
                    <a:lnTo>
                      <a:pt x="0" y="35"/>
                    </a:lnTo>
                    <a:lnTo>
                      <a:pt x="0" y="26"/>
                    </a:lnTo>
                    <a:lnTo>
                      <a:pt x="0" y="10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0" y="45"/>
                    </a:lnTo>
                    <a:lnTo>
                      <a:pt x="0" y="43"/>
                    </a:lnTo>
                    <a:lnTo>
                      <a:pt x="0" y="42"/>
                    </a:lnTo>
                  </a:path>
                </a:pathLst>
              </a:custGeom>
              <a:noFill/>
              <a:ln w="30163">
                <a:solidFill>
                  <a:srgbClr val="46D54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58" name="Rectangle 622">
                <a:extLst>
                  <a:ext uri="{FF2B5EF4-FFF2-40B4-BE49-F238E27FC236}">
                    <a16:creationId xmlns:a16="http://schemas.microsoft.com/office/drawing/2014/main" id="{6596960B-F32E-476B-B2AC-86535BE12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3" y="2520"/>
                <a:ext cx="70" cy="44"/>
              </a:xfrm>
              <a:prstGeom prst="rect">
                <a:avLst/>
              </a:prstGeom>
              <a:solidFill>
                <a:srgbClr val="1CAA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59" name="Rectangle 623">
                <a:extLst>
                  <a:ext uri="{FF2B5EF4-FFF2-40B4-BE49-F238E27FC236}">
                    <a16:creationId xmlns:a16="http://schemas.microsoft.com/office/drawing/2014/main" id="{B1C89D89-F782-4517-9FC8-1D019207A4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2" y="2529"/>
                <a:ext cx="51" cy="26"/>
              </a:xfrm>
              <a:prstGeom prst="rect">
                <a:avLst/>
              </a:prstGeom>
              <a:noFill/>
              <a:ln w="30163">
                <a:solidFill>
                  <a:srgbClr val="1CAA1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60" name="Rectangle 624">
                <a:extLst>
                  <a:ext uri="{FF2B5EF4-FFF2-40B4-BE49-F238E27FC236}">
                    <a16:creationId xmlns:a16="http://schemas.microsoft.com/office/drawing/2014/main" id="{0697D542-81C8-40CD-BB30-8FB3C31113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1" y="2564"/>
                <a:ext cx="240" cy="84"/>
              </a:xfrm>
              <a:prstGeom prst="rect">
                <a:avLst/>
              </a:prstGeom>
              <a:solidFill>
                <a:srgbClr val="1CAA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61" name="Rectangle 625">
                <a:extLst>
                  <a:ext uri="{FF2B5EF4-FFF2-40B4-BE49-F238E27FC236}">
                    <a16:creationId xmlns:a16="http://schemas.microsoft.com/office/drawing/2014/main" id="{7C82DF4C-06CA-4D24-B4D9-00232BF20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5" y="2568"/>
                <a:ext cx="232" cy="76"/>
              </a:xfrm>
              <a:prstGeom prst="rect">
                <a:avLst/>
              </a:prstGeom>
              <a:noFill/>
              <a:ln w="14288">
                <a:solidFill>
                  <a:srgbClr val="1CAA1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62" name="Freeform 626">
                <a:extLst>
                  <a:ext uri="{FF2B5EF4-FFF2-40B4-BE49-F238E27FC236}">
                    <a16:creationId xmlns:a16="http://schemas.microsoft.com/office/drawing/2014/main" id="{A6048CE7-6C45-459F-82F8-A6D890945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004"/>
                <a:ext cx="33" cy="32"/>
              </a:xfrm>
              <a:custGeom>
                <a:avLst/>
                <a:gdLst>
                  <a:gd name="T0" fmla="*/ 6 w 167"/>
                  <a:gd name="T1" fmla="*/ 1 h 160"/>
                  <a:gd name="T2" fmla="*/ 6 w 167"/>
                  <a:gd name="T3" fmla="*/ 2 h 160"/>
                  <a:gd name="T4" fmla="*/ 6 w 167"/>
                  <a:gd name="T5" fmla="*/ 2 h 160"/>
                  <a:gd name="T6" fmla="*/ 6 w 167"/>
                  <a:gd name="T7" fmla="*/ 2 h 160"/>
                  <a:gd name="T8" fmla="*/ 6 w 167"/>
                  <a:gd name="T9" fmla="*/ 3 h 160"/>
                  <a:gd name="T10" fmla="*/ 6 w 167"/>
                  <a:gd name="T11" fmla="*/ 3 h 160"/>
                  <a:gd name="T12" fmla="*/ 5 w 167"/>
                  <a:gd name="T13" fmla="*/ 4 h 160"/>
                  <a:gd name="T14" fmla="*/ 5 w 167"/>
                  <a:gd name="T15" fmla="*/ 4 h 160"/>
                  <a:gd name="T16" fmla="*/ 5 w 167"/>
                  <a:gd name="T17" fmla="*/ 4 h 160"/>
                  <a:gd name="T18" fmla="*/ 4 w 167"/>
                  <a:gd name="T19" fmla="*/ 5 h 160"/>
                  <a:gd name="T20" fmla="*/ 4 w 167"/>
                  <a:gd name="T21" fmla="*/ 5 h 160"/>
                  <a:gd name="T22" fmla="*/ 4 w 167"/>
                  <a:gd name="T23" fmla="*/ 5 h 160"/>
                  <a:gd name="T24" fmla="*/ 3 w 167"/>
                  <a:gd name="T25" fmla="*/ 5 h 160"/>
                  <a:gd name="T26" fmla="*/ 3 w 167"/>
                  <a:gd name="T27" fmla="*/ 6 h 160"/>
                  <a:gd name="T28" fmla="*/ 2 w 167"/>
                  <a:gd name="T29" fmla="*/ 6 h 160"/>
                  <a:gd name="T30" fmla="*/ 2 w 167"/>
                  <a:gd name="T31" fmla="*/ 6 h 160"/>
                  <a:gd name="T32" fmla="*/ 1 w 167"/>
                  <a:gd name="T33" fmla="*/ 6 h 160"/>
                  <a:gd name="T34" fmla="*/ 0 w 167"/>
                  <a:gd name="T35" fmla="*/ 6 h 160"/>
                  <a:gd name="T36" fmla="*/ 1 w 167"/>
                  <a:gd name="T37" fmla="*/ 5 h 160"/>
                  <a:gd name="T38" fmla="*/ 1 w 167"/>
                  <a:gd name="T39" fmla="*/ 4 h 160"/>
                  <a:gd name="T40" fmla="*/ 1 w 167"/>
                  <a:gd name="T41" fmla="*/ 4 h 160"/>
                  <a:gd name="T42" fmla="*/ 1 w 167"/>
                  <a:gd name="T43" fmla="*/ 3 h 160"/>
                  <a:gd name="T44" fmla="*/ 1 w 167"/>
                  <a:gd name="T45" fmla="*/ 3 h 160"/>
                  <a:gd name="T46" fmla="*/ 2 w 167"/>
                  <a:gd name="T47" fmla="*/ 3 h 160"/>
                  <a:gd name="T48" fmla="*/ 2 w 167"/>
                  <a:gd name="T49" fmla="*/ 2 h 160"/>
                  <a:gd name="T50" fmla="*/ 1 w 167"/>
                  <a:gd name="T51" fmla="*/ 2 h 160"/>
                  <a:gd name="T52" fmla="*/ 2 w 167"/>
                  <a:gd name="T53" fmla="*/ 2 h 160"/>
                  <a:gd name="T54" fmla="*/ 2 w 167"/>
                  <a:gd name="T55" fmla="*/ 2 h 160"/>
                  <a:gd name="T56" fmla="*/ 3 w 167"/>
                  <a:gd name="T57" fmla="*/ 1 h 160"/>
                  <a:gd name="T58" fmla="*/ 2 w 167"/>
                  <a:gd name="T59" fmla="*/ 1 h 160"/>
                  <a:gd name="T60" fmla="*/ 3 w 167"/>
                  <a:gd name="T61" fmla="*/ 1 h 160"/>
                  <a:gd name="T62" fmla="*/ 4 w 167"/>
                  <a:gd name="T63" fmla="*/ 1 h 160"/>
                  <a:gd name="T64" fmla="*/ 4 w 167"/>
                  <a:gd name="T65" fmla="*/ 1 h 160"/>
                  <a:gd name="T66" fmla="*/ 4 w 167"/>
                  <a:gd name="T67" fmla="*/ 0 h 160"/>
                  <a:gd name="T68" fmla="*/ 4 w 167"/>
                  <a:gd name="T69" fmla="*/ 0 h 160"/>
                  <a:gd name="T70" fmla="*/ 5 w 167"/>
                  <a:gd name="T71" fmla="*/ 0 h 160"/>
                  <a:gd name="T72" fmla="*/ 6 w 167"/>
                  <a:gd name="T73" fmla="*/ 1 h 160"/>
                  <a:gd name="T74" fmla="*/ 6 w 167"/>
                  <a:gd name="T75" fmla="*/ 0 h 160"/>
                  <a:gd name="T76" fmla="*/ 6 w 167"/>
                  <a:gd name="T77" fmla="*/ 0 h 160"/>
                  <a:gd name="T78" fmla="*/ 7 w 167"/>
                  <a:gd name="T79" fmla="*/ 1 h 16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67" h="160">
                    <a:moveTo>
                      <a:pt x="160" y="20"/>
                    </a:moveTo>
                    <a:lnTo>
                      <a:pt x="148" y="30"/>
                    </a:lnTo>
                    <a:lnTo>
                      <a:pt x="151" y="33"/>
                    </a:lnTo>
                    <a:lnTo>
                      <a:pt x="160" y="39"/>
                    </a:lnTo>
                    <a:lnTo>
                      <a:pt x="161" y="47"/>
                    </a:lnTo>
                    <a:lnTo>
                      <a:pt x="159" y="50"/>
                    </a:lnTo>
                    <a:lnTo>
                      <a:pt x="151" y="56"/>
                    </a:lnTo>
                    <a:lnTo>
                      <a:pt x="145" y="54"/>
                    </a:lnTo>
                    <a:lnTo>
                      <a:pt x="142" y="55"/>
                    </a:lnTo>
                    <a:lnTo>
                      <a:pt x="145" y="69"/>
                    </a:lnTo>
                    <a:lnTo>
                      <a:pt x="147" y="73"/>
                    </a:lnTo>
                    <a:lnTo>
                      <a:pt x="143" y="87"/>
                    </a:lnTo>
                    <a:lnTo>
                      <a:pt x="139" y="89"/>
                    </a:lnTo>
                    <a:lnTo>
                      <a:pt x="136" y="90"/>
                    </a:lnTo>
                    <a:lnTo>
                      <a:pt x="125" y="90"/>
                    </a:lnTo>
                    <a:lnTo>
                      <a:pt x="121" y="95"/>
                    </a:lnTo>
                    <a:lnTo>
                      <a:pt x="121" y="104"/>
                    </a:lnTo>
                    <a:lnTo>
                      <a:pt x="119" y="112"/>
                    </a:lnTo>
                    <a:lnTo>
                      <a:pt x="113" y="121"/>
                    </a:lnTo>
                    <a:lnTo>
                      <a:pt x="112" y="123"/>
                    </a:lnTo>
                    <a:lnTo>
                      <a:pt x="107" y="129"/>
                    </a:lnTo>
                    <a:lnTo>
                      <a:pt x="103" y="130"/>
                    </a:lnTo>
                    <a:lnTo>
                      <a:pt x="103" y="119"/>
                    </a:lnTo>
                    <a:lnTo>
                      <a:pt x="102" y="117"/>
                    </a:lnTo>
                    <a:lnTo>
                      <a:pt x="95" y="118"/>
                    </a:lnTo>
                    <a:lnTo>
                      <a:pt x="88" y="126"/>
                    </a:lnTo>
                    <a:lnTo>
                      <a:pt x="80" y="141"/>
                    </a:lnTo>
                    <a:lnTo>
                      <a:pt x="74" y="153"/>
                    </a:lnTo>
                    <a:lnTo>
                      <a:pt x="61" y="160"/>
                    </a:lnTo>
                    <a:lnTo>
                      <a:pt x="57" y="160"/>
                    </a:lnTo>
                    <a:lnTo>
                      <a:pt x="55" y="154"/>
                    </a:lnTo>
                    <a:lnTo>
                      <a:pt x="45" y="154"/>
                    </a:lnTo>
                    <a:lnTo>
                      <a:pt x="34" y="158"/>
                    </a:lnTo>
                    <a:lnTo>
                      <a:pt x="15" y="158"/>
                    </a:lnTo>
                    <a:lnTo>
                      <a:pt x="0" y="152"/>
                    </a:lnTo>
                    <a:lnTo>
                      <a:pt x="6" y="138"/>
                    </a:lnTo>
                    <a:lnTo>
                      <a:pt x="8" y="131"/>
                    </a:lnTo>
                    <a:lnTo>
                      <a:pt x="15" y="114"/>
                    </a:lnTo>
                    <a:lnTo>
                      <a:pt x="23" y="104"/>
                    </a:lnTo>
                    <a:lnTo>
                      <a:pt x="29" y="96"/>
                    </a:lnTo>
                    <a:lnTo>
                      <a:pt x="28" y="96"/>
                    </a:lnTo>
                    <a:lnTo>
                      <a:pt x="28" y="94"/>
                    </a:lnTo>
                    <a:lnTo>
                      <a:pt x="24" y="93"/>
                    </a:lnTo>
                    <a:lnTo>
                      <a:pt x="25" y="86"/>
                    </a:lnTo>
                    <a:lnTo>
                      <a:pt x="31" y="81"/>
                    </a:lnTo>
                    <a:lnTo>
                      <a:pt x="37" y="75"/>
                    </a:lnTo>
                    <a:lnTo>
                      <a:pt x="43" y="69"/>
                    </a:lnTo>
                    <a:lnTo>
                      <a:pt x="48" y="67"/>
                    </a:lnTo>
                    <a:lnTo>
                      <a:pt x="49" y="62"/>
                    </a:lnTo>
                    <a:lnTo>
                      <a:pt x="48" y="59"/>
                    </a:lnTo>
                    <a:lnTo>
                      <a:pt x="41" y="58"/>
                    </a:lnTo>
                    <a:lnTo>
                      <a:pt x="33" y="58"/>
                    </a:lnTo>
                    <a:lnTo>
                      <a:pt x="37" y="50"/>
                    </a:lnTo>
                    <a:lnTo>
                      <a:pt x="44" y="46"/>
                    </a:lnTo>
                    <a:lnTo>
                      <a:pt x="50" y="43"/>
                    </a:lnTo>
                    <a:lnTo>
                      <a:pt x="58" y="43"/>
                    </a:lnTo>
                    <a:lnTo>
                      <a:pt x="63" y="41"/>
                    </a:lnTo>
                    <a:lnTo>
                      <a:pt x="73" y="36"/>
                    </a:lnTo>
                    <a:lnTo>
                      <a:pt x="74" y="29"/>
                    </a:lnTo>
                    <a:lnTo>
                      <a:pt x="63" y="25"/>
                    </a:lnTo>
                    <a:lnTo>
                      <a:pt x="63" y="18"/>
                    </a:lnTo>
                    <a:lnTo>
                      <a:pt x="71" y="14"/>
                    </a:lnTo>
                    <a:lnTo>
                      <a:pt x="82" y="17"/>
                    </a:lnTo>
                    <a:lnTo>
                      <a:pt x="91" y="16"/>
                    </a:lnTo>
                    <a:lnTo>
                      <a:pt x="94" y="16"/>
                    </a:lnTo>
                    <a:lnTo>
                      <a:pt x="105" y="14"/>
                    </a:lnTo>
                    <a:lnTo>
                      <a:pt x="113" y="12"/>
                    </a:lnTo>
                    <a:lnTo>
                      <a:pt x="107" y="10"/>
                    </a:lnTo>
                    <a:lnTo>
                      <a:pt x="103" y="7"/>
                    </a:lnTo>
                    <a:lnTo>
                      <a:pt x="103" y="3"/>
                    </a:lnTo>
                    <a:lnTo>
                      <a:pt x="112" y="0"/>
                    </a:lnTo>
                    <a:lnTo>
                      <a:pt x="122" y="3"/>
                    </a:lnTo>
                    <a:lnTo>
                      <a:pt x="135" y="9"/>
                    </a:lnTo>
                    <a:lnTo>
                      <a:pt x="145" y="22"/>
                    </a:lnTo>
                    <a:lnTo>
                      <a:pt x="151" y="18"/>
                    </a:lnTo>
                    <a:lnTo>
                      <a:pt x="155" y="11"/>
                    </a:lnTo>
                    <a:lnTo>
                      <a:pt x="160" y="8"/>
                    </a:lnTo>
                    <a:lnTo>
                      <a:pt x="164" y="9"/>
                    </a:lnTo>
                    <a:lnTo>
                      <a:pt x="167" y="13"/>
                    </a:lnTo>
                    <a:lnTo>
                      <a:pt x="165" y="16"/>
                    </a:lnTo>
                    <a:lnTo>
                      <a:pt x="160" y="2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63" name="Freeform 627">
                <a:extLst>
                  <a:ext uri="{FF2B5EF4-FFF2-40B4-BE49-F238E27FC236}">
                    <a16:creationId xmlns:a16="http://schemas.microsoft.com/office/drawing/2014/main" id="{B8250922-C7F0-4CCF-A2A2-171C7E5B47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4" y="2003"/>
                <a:ext cx="27" cy="32"/>
              </a:xfrm>
              <a:custGeom>
                <a:avLst/>
                <a:gdLst>
                  <a:gd name="T0" fmla="*/ 5 w 137"/>
                  <a:gd name="T1" fmla="*/ 0 h 161"/>
                  <a:gd name="T2" fmla="*/ 5 w 137"/>
                  <a:gd name="T3" fmla="*/ 1 h 161"/>
                  <a:gd name="T4" fmla="*/ 4 w 137"/>
                  <a:gd name="T5" fmla="*/ 2 h 161"/>
                  <a:gd name="T6" fmla="*/ 2 w 137"/>
                  <a:gd name="T7" fmla="*/ 4 h 161"/>
                  <a:gd name="T8" fmla="*/ 2 w 137"/>
                  <a:gd name="T9" fmla="*/ 4 h 161"/>
                  <a:gd name="T10" fmla="*/ 2 w 137"/>
                  <a:gd name="T11" fmla="*/ 5 h 161"/>
                  <a:gd name="T12" fmla="*/ 1 w 137"/>
                  <a:gd name="T13" fmla="*/ 5 h 161"/>
                  <a:gd name="T14" fmla="*/ 1 w 137"/>
                  <a:gd name="T15" fmla="*/ 6 h 161"/>
                  <a:gd name="T16" fmla="*/ 0 w 137"/>
                  <a:gd name="T17" fmla="*/ 6 h 161"/>
                  <a:gd name="T18" fmla="*/ 0 w 137"/>
                  <a:gd name="T19" fmla="*/ 6 h 161"/>
                  <a:gd name="T20" fmla="*/ 1 w 137"/>
                  <a:gd name="T21" fmla="*/ 5 h 161"/>
                  <a:gd name="T22" fmla="*/ 1 w 137"/>
                  <a:gd name="T23" fmla="*/ 5 h 161"/>
                  <a:gd name="T24" fmla="*/ 2 w 137"/>
                  <a:gd name="T25" fmla="*/ 4 h 161"/>
                  <a:gd name="T26" fmla="*/ 3 w 137"/>
                  <a:gd name="T27" fmla="*/ 3 h 161"/>
                  <a:gd name="T28" fmla="*/ 4 w 137"/>
                  <a:gd name="T29" fmla="*/ 2 h 161"/>
                  <a:gd name="T30" fmla="*/ 5 w 137"/>
                  <a:gd name="T31" fmla="*/ 1 h 161"/>
                  <a:gd name="T32" fmla="*/ 5 w 137"/>
                  <a:gd name="T33" fmla="*/ 0 h 161"/>
                  <a:gd name="T34" fmla="*/ 5 w 137"/>
                  <a:gd name="T35" fmla="*/ 0 h 161"/>
                  <a:gd name="T36" fmla="*/ 5 w 137"/>
                  <a:gd name="T37" fmla="*/ 0 h 161"/>
                  <a:gd name="T38" fmla="*/ 5 w 137"/>
                  <a:gd name="T39" fmla="*/ 0 h 1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37" h="161">
                    <a:moveTo>
                      <a:pt x="137" y="5"/>
                    </a:moveTo>
                    <a:lnTo>
                      <a:pt x="122" y="21"/>
                    </a:lnTo>
                    <a:lnTo>
                      <a:pt x="97" y="54"/>
                    </a:lnTo>
                    <a:lnTo>
                      <a:pt x="59" y="95"/>
                    </a:lnTo>
                    <a:lnTo>
                      <a:pt x="53" y="103"/>
                    </a:lnTo>
                    <a:lnTo>
                      <a:pt x="44" y="115"/>
                    </a:lnTo>
                    <a:lnTo>
                      <a:pt x="33" y="127"/>
                    </a:lnTo>
                    <a:lnTo>
                      <a:pt x="14" y="147"/>
                    </a:lnTo>
                    <a:lnTo>
                      <a:pt x="5" y="155"/>
                    </a:lnTo>
                    <a:lnTo>
                      <a:pt x="0" y="161"/>
                    </a:lnTo>
                    <a:lnTo>
                      <a:pt x="22" y="136"/>
                    </a:lnTo>
                    <a:lnTo>
                      <a:pt x="38" y="118"/>
                    </a:lnTo>
                    <a:lnTo>
                      <a:pt x="58" y="93"/>
                    </a:lnTo>
                    <a:lnTo>
                      <a:pt x="79" y="67"/>
                    </a:lnTo>
                    <a:lnTo>
                      <a:pt x="103" y="38"/>
                    </a:lnTo>
                    <a:lnTo>
                      <a:pt x="118" y="19"/>
                    </a:lnTo>
                    <a:lnTo>
                      <a:pt x="134" y="0"/>
                    </a:lnTo>
                    <a:lnTo>
                      <a:pt x="135" y="1"/>
                    </a:lnTo>
                    <a:lnTo>
                      <a:pt x="135" y="3"/>
                    </a:lnTo>
                    <a:lnTo>
                      <a:pt x="137" y="5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64" name="Freeform 628">
                <a:extLst>
                  <a:ext uri="{FF2B5EF4-FFF2-40B4-BE49-F238E27FC236}">
                    <a16:creationId xmlns:a16="http://schemas.microsoft.com/office/drawing/2014/main" id="{A20C28F2-371F-4CA7-AB3E-06E3421C27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5" y="2010"/>
                <a:ext cx="2" cy="8"/>
              </a:xfrm>
              <a:custGeom>
                <a:avLst/>
                <a:gdLst>
                  <a:gd name="T0" fmla="*/ 0 w 6"/>
                  <a:gd name="T1" fmla="*/ 0 h 37"/>
                  <a:gd name="T2" fmla="*/ 0 w 6"/>
                  <a:gd name="T3" fmla="*/ 1 h 37"/>
                  <a:gd name="T4" fmla="*/ 0 w 6"/>
                  <a:gd name="T5" fmla="*/ 1 h 37"/>
                  <a:gd name="T6" fmla="*/ 1 w 6"/>
                  <a:gd name="T7" fmla="*/ 2 h 37"/>
                  <a:gd name="T8" fmla="*/ 1 w 6"/>
                  <a:gd name="T9" fmla="*/ 2 h 37"/>
                  <a:gd name="T10" fmla="*/ 0 w 6"/>
                  <a:gd name="T11" fmla="*/ 1 h 37"/>
                  <a:gd name="T12" fmla="*/ 0 w 6"/>
                  <a:gd name="T13" fmla="*/ 0 h 37"/>
                  <a:gd name="T14" fmla="*/ 0 w 6"/>
                  <a:gd name="T15" fmla="*/ 0 h 37"/>
                  <a:gd name="T16" fmla="*/ 0 w 6"/>
                  <a:gd name="T17" fmla="*/ 0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37">
                    <a:moveTo>
                      <a:pt x="4" y="0"/>
                    </a:moveTo>
                    <a:lnTo>
                      <a:pt x="1" y="13"/>
                    </a:lnTo>
                    <a:lnTo>
                      <a:pt x="1" y="24"/>
                    </a:lnTo>
                    <a:lnTo>
                      <a:pt x="6" y="32"/>
                    </a:lnTo>
                    <a:lnTo>
                      <a:pt x="6" y="37"/>
                    </a:lnTo>
                    <a:lnTo>
                      <a:pt x="0" y="22"/>
                    </a:lnTo>
                    <a:lnTo>
                      <a:pt x="0" y="9"/>
                    </a:lnTo>
                    <a:lnTo>
                      <a:pt x="1" y="1"/>
                    </a:lnTo>
                    <a:lnTo>
                      <a:pt x="4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65" name="Freeform 629">
                <a:extLst>
                  <a:ext uri="{FF2B5EF4-FFF2-40B4-BE49-F238E27FC236}">
                    <a16:creationId xmlns:a16="http://schemas.microsoft.com/office/drawing/2014/main" id="{E16FA049-2D4D-4E40-959A-3DA6EB1EB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1" y="2015"/>
                <a:ext cx="1" cy="9"/>
              </a:xfrm>
              <a:custGeom>
                <a:avLst/>
                <a:gdLst>
                  <a:gd name="T0" fmla="*/ 0 w 5"/>
                  <a:gd name="T1" fmla="*/ 0 h 42"/>
                  <a:gd name="T2" fmla="*/ 0 w 5"/>
                  <a:gd name="T3" fmla="*/ 0 h 42"/>
                  <a:gd name="T4" fmla="*/ 0 w 5"/>
                  <a:gd name="T5" fmla="*/ 1 h 42"/>
                  <a:gd name="T6" fmla="*/ 0 w 5"/>
                  <a:gd name="T7" fmla="*/ 1 h 42"/>
                  <a:gd name="T8" fmla="*/ 0 w 5"/>
                  <a:gd name="T9" fmla="*/ 2 h 42"/>
                  <a:gd name="T10" fmla="*/ 0 w 5"/>
                  <a:gd name="T11" fmla="*/ 2 h 42"/>
                  <a:gd name="T12" fmla="*/ 0 w 5"/>
                  <a:gd name="T13" fmla="*/ 2 h 42"/>
                  <a:gd name="T14" fmla="*/ 0 w 5"/>
                  <a:gd name="T15" fmla="*/ 1 h 42"/>
                  <a:gd name="T16" fmla="*/ 0 w 5"/>
                  <a:gd name="T17" fmla="*/ 1 h 42"/>
                  <a:gd name="T18" fmla="*/ 0 w 5"/>
                  <a:gd name="T19" fmla="*/ 1 h 42"/>
                  <a:gd name="T20" fmla="*/ 0 w 5"/>
                  <a:gd name="T21" fmla="*/ 0 h 42"/>
                  <a:gd name="T22" fmla="*/ 0 w 5"/>
                  <a:gd name="T23" fmla="*/ 0 h 42"/>
                  <a:gd name="T24" fmla="*/ 0 w 5"/>
                  <a:gd name="T25" fmla="*/ 0 h 42"/>
                  <a:gd name="T26" fmla="*/ 0 w 5"/>
                  <a:gd name="T27" fmla="*/ 0 h 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" h="42">
                    <a:moveTo>
                      <a:pt x="5" y="0"/>
                    </a:moveTo>
                    <a:lnTo>
                      <a:pt x="2" y="9"/>
                    </a:lnTo>
                    <a:lnTo>
                      <a:pt x="1" y="18"/>
                    </a:lnTo>
                    <a:lnTo>
                      <a:pt x="2" y="28"/>
                    </a:lnTo>
                    <a:lnTo>
                      <a:pt x="2" y="40"/>
                    </a:lnTo>
                    <a:lnTo>
                      <a:pt x="2" y="42"/>
                    </a:lnTo>
                    <a:lnTo>
                      <a:pt x="1" y="34"/>
                    </a:lnTo>
                    <a:lnTo>
                      <a:pt x="0" y="30"/>
                    </a:lnTo>
                    <a:lnTo>
                      <a:pt x="0" y="15"/>
                    </a:lnTo>
                    <a:lnTo>
                      <a:pt x="1" y="12"/>
                    </a:lnTo>
                    <a:lnTo>
                      <a:pt x="1" y="9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5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66" name="Freeform 630">
                <a:extLst>
                  <a:ext uri="{FF2B5EF4-FFF2-40B4-BE49-F238E27FC236}">
                    <a16:creationId xmlns:a16="http://schemas.microsoft.com/office/drawing/2014/main" id="{1B0EB341-D286-4346-BD6D-6EB785ABF9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2" y="2026"/>
                <a:ext cx="1" cy="5"/>
              </a:xfrm>
              <a:custGeom>
                <a:avLst/>
                <a:gdLst>
                  <a:gd name="T0" fmla="*/ 0 w 6"/>
                  <a:gd name="T1" fmla="*/ 0 h 22"/>
                  <a:gd name="T2" fmla="*/ 0 w 6"/>
                  <a:gd name="T3" fmla="*/ 0 h 22"/>
                  <a:gd name="T4" fmla="*/ 0 w 6"/>
                  <a:gd name="T5" fmla="*/ 1 h 22"/>
                  <a:gd name="T6" fmla="*/ 0 w 6"/>
                  <a:gd name="T7" fmla="*/ 1 h 22"/>
                  <a:gd name="T8" fmla="*/ 0 w 6"/>
                  <a:gd name="T9" fmla="*/ 1 h 22"/>
                  <a:gd name="T10" fmla="*/ 0 w 6"/>
                  <a:gd name="T11" fmla="*/ 1 h 22"/>
                  <a:gd name="T12" fmla="*/ 0 w 6"/>
                  <a:gd name="T13" fmla="*/ 1 h 22"/>
                  <a:gd name="T14" fmla="*/ 0 w 6"/>
                  <a:gd name="T15" fmla="*/ 1 h 22"/>
                  <a:gd name="T16" fmla="*/ 0 w 6"/>
                  <a:gd name="T17" fmla="*/ 0 h 22"/>
                  <a:gd name="T18" fmla="*/ 0 w 6"/>
                  <a:gd name="T19" fmla="*/ 0 h 22"/>
                  <a:gd name="T20" fmla="*/ 0 w 6"/>
                  <a:gd name="T21" fmla="*/ 0 h 22"/>
                  <a:gd name="T22" fmla="*/ 0 w 6"/>
                  <a:gd name="T23" fmla="*/ 0 h 2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" h="22">
                    <a:moveTo>
                      <a:pt x="6" y="0"/>
                    </a:moveTo>
                    <a:lnTo>
                      <a:pt x="4" y="7"/>
                    </a:lnTo>
                    <a:lnTo>
                      <a:pt x="2" y="11"/>
                    </a:lnTo>
                    <a:lnTo>
                      <a:pt x="2" y="19"/>
                    </a:lnTo>
                    <a:lnTo>
                      <a:pt x="3" y="22"/>
                    </a:lnTo>
                    <a:lnTo>
                      <a:pt x="2" y="20"/>
                    </a:lnTo>
                    <a:lnTo>
                      <a:pt x="0" y="16"/>
                    </a:lnTo>
                    <a:lnTo>
                      <a:pt x="2" y="11"/>
                    </a:lnTo>
                    <a:lnTo>
                      <a:pt x="3" y="8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6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67" name="Freeform 631">
                <a:extLst>
                  <a:ext uri="{FF2B5EF4-FFF2-40B4-BE49-F238E27FC236}">
                    <a16:creationId xmlns:a16="http://schemas.microsoft.com/office/drawing/2014/main" id="{418D0779-9449-4D63-8ACB-DD74C1B9D8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8" y="2022"/>
                <a:ext cx="8" cy="3"/>
              </a:xfrm>
              <a:custGeom>
                <a:avLst/>
                <a:gdLst>
                  <a:gd name="T0" fmla="*/ 2 w 41"/>
                  <a:gd name="T1" fmla="*/ 0 h 15"/>
                  <a:gd name="T2" fmla="*/ 1 w 41"/>
                  <a:gd name="T3" fmla="*/ 0 h 15"/>
                  <a:gd name="T4" fmla="*/ 1 w 41"/>
                  <a:gd name="T5" fmla="*/ 0 h 15"/>
                  <a:gd name="T6" fmla="*/ 0 w 41"/>
                  <a:gd name="T7" fmla="*/ 0 h 15"/>
                  <a:gd name="T8" fmla="*/ 0 w 41"/>
                  <a:gd name="T9" fmla="*/ 1 h 15"/>
                  <a:gd name="T10" fmla="*/ 0 w 41"/>
                  <a:gd name="T11" fmla="*/ 1 h 15"/>
                  <a:gd name="T12" fmla="*/ 1 w 41"/>
                  <a:gd name="T13" fmla="*/ 0 h 15"/>
                  <a:gd name="T14" fmla="*/ 1 w 41"/>
                  <a:gd name="T15" fmla="*/ 0 h 15"/>
                  <a:gd name="T16" fmla="*/ 1 w 41"/>
                  <a:gd name="T17" fmla="*/ 0 h 15"/>
                  <a:gd name="T18" fmla="*/ 1 w 41"/>
                  <a:gd name="T19" fmla="*/ 0 h 15"/>
                  <a:gd name="T20" fmla="*/ 1 w 41"/>
                  <a:gd name="T21" fmla="*/ 0 h 15"/>
                  <a:gd name="T22" fmla="*/ 2 w 41"/>
                  <a:gd name="T23" fmla="*/ 0 h 15"/>
                  <a:gd name="T24" fmla="*/ 2 w 41"/>
                  <a:gd name="T25" fmla="*/ 0 h 1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1" h="15">
                    <a:moveTo>
                      <a:pt x="39" y="6"/>
                    </a:moveTo>
                    <a:lnTo>
                      <a:pt x="31" y="4"/>
                    </a:lnTo>
                    <a:lnTo>
                      <a:pt x="23" y="7"/>
                    </a:lnTo>
                    <a:lnTo>
                      <a:pt x="12" y="11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14" y="8"/>
                    </a:lnTo>
                    <a:lnTo>
                      <a:pt x="22" y="3"/>
                    </a:lnTo>
                    <a:lnTo>
                      <a:pt x="33" y="1"/>
                    </a:lnTo>
                    <a:lnTo>
                      <a:pt x="37" y="0"/>
                    </a:lnTo>
                    <a:lnTo>
                      <a:pt x="37" y="1"/>
                    </a:lnTo>
                    <a:lnTo>
                      <a:pt x="41" y="2"/>
                    </a:lnTo>
                    <a:lnTo>
                      <a:pt x="39" y="6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68" name="Freeform 632">
                <a:extLst>
                  <a:ext uri="{FF2B5EF4-FFF2-40B4-BE49-F238E27FC236}">
                    <a16:creationId xmlns:a16="http://schemas.microsoft.com/office/drawing/2014/main" id="{C554CB25-2AAC-4B09-9377-D97DD8F5B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3" y="2013"/>
                <a:ext cx="11" cy="2"/>
              </a:xfrm>
              <a:custGeom>
                <a:avLst/>
                <a:gdLst>
                  <a:gd name="T0" fmla="*/ 2 w 56"/>
                  <a:gd name="T1" fmla="*/ 0 h 13"/>
                  <a:gd name="T2" fmla="*/ 2 w 56"/>
                  <a:gd name="T3" fmla="*/ 0 h 13"/>
                  <a:gd name="T4" fmla="*/ 1 w 56"/>
                  <a:gd name="T5" fmla="*/ 0 h 13"/>
                  <a:gd name="T6" fmla="*/ 0 w 56"/>
                  <a:gd name="T7" fmla="*/ 0 h 13"/>
                  <a:gd name="T8" fmla="*/ 0 w 56"/>
                  <a:gd name="T9" fmla="*/ 0 h 13"/>
                  <a:gd name="T10" fmla="*/ 0 w 56"/>
                  <a:gd name="T11" fmla="*/ 0 h 13"/>
                  <a:gd name="T12" fmla="*/ 0 w 56"/>
                  <a:gd name="T13" fmla="*/ 0 h 13"/>
                  <a:gd name="T14" fmla="*/ 0 w 56"/>
                  <a:gd name="T15" fmla="*/ 0 h 13"/>
                  <a:gd name="T16" fmla="*/ 1 w 56"/>
                  <a:gd name="T17" fmla="*/ 0 h 13"/>
                  <a:gd name="T18" fmla="*/ 1 w 56"/>
                  <a:gd name="T19" fmla="*/ 0 h 13"/>
                  <a:gd name="T20" fmla="*/ 1 w 56"/>
                  <a:gd name="T21" fmla="*/ 0 h 13"/>
                  <a:gd name="T22" fmla="*/ 1 w 56"/>
                  <a:gd name="T23" fmla="*/ 0 h 13"/>
                  <a:gd name="T24" fmla="*/ 2 w 56"/>
                  <a:gd name="T25" fmla="*/ 0 h 13"/>
                  <a:gd name="T26" fmla="*/ 2 w 56"/>
                  <a:gd name="T27" fmla="*/ 0 h 13"/>
                  <a:gd name="T28" fmla="*/ 2 w 56"/>
                  <a:gd name="T29" fmla="*/ 0 h 13"/>
                  <a:gd name="T30" fmla="*/ 2 w 56"/>
                  <a:gd name="T31" fmla="*/ 0 h 13"/>
                  <a:gd name="T32" fmla="*/ 2 w 56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6" h="13">
                    <a:moveTo>
                      <a:pt x="52" y="4"/>
                    </a:moveTo>
                    <a:lnTo>
                      <a:pt x="43" y="4"/>
                    </a:lnTo>
                    <a:lnTo>
                      <a:pt x="32" y="6"/>
                    </a:lnTo>
                    <a:lnTo>
                      <a:pt x="12" y="12"/>
                    </a:lnTo>
                    <a:lnTo>
                      <a:pt x="4" y="13"/>
                    </a:lnTo>
                    <a:lnTo>
                      <a:pt x="2" y="13"/>
                    </a:lnTo>
                    <a:lnTo>
                      <a:pt x="0" y="12"/>
                    </a:lnTo>
                    <a:lnTo>
                      <a:pt x="6" y="11"/>
                    </a:lnTo>
                    <a:lnTo>
                      <a:pt x="14" y="9"/>
                    </a:lnTo>
                    <a:lnTo>
                      <a:pt x="21" y="6"/>
                    </a:lnTo>
                    <a:lnTo>
                      <a:pt x="31" y="4"/>
                    </a:lnTo>
                    <a:lnTo>
                      <a:pt x="37" y="2"/>
                    </a:lnTo>
                    <a:lnTo>
                      <a:pt x="52" y="0"/>
                    </a:lnTo>
                    <a:lnTo>
                      <a:pt x="55" y="0"/>
                    </a:lnTo>
                    <a:lnTo>
                      <a:pt x="56" y="1"/>
                    </a:lnTo>
                    <a:lnTo>
                      <a:pt x="53" y="3"/>
                    </a:lnTo>
                    <a:lnTo>
                      <a:pt x="52" y="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69" name="Freeform 633">
                <a:extLst>
                  <a:ext uri="{FF2B5EF4-FFF2-40B4-BE49-F238E27FC236}">
                    <a16:creationId xmlns:a16="http://schemas.microsoft.com/office/drawing/2014/main" id="{9600F052-EC08-4829-89BD-4E68DA4BA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0" y="1910"/>
                <a:ext cx="19" cy="69"/>
              </a:xfrm>
              <a:custGeom>
                <a:avLst/>
                <a:gdLst>
                  <a:gd name="T0" fmla="*/ 2 w 92"/>
                  <a:gd name="T1" fmla="*/ 12 h 345"/>
                  <a:gd name="T2" fmla="*/ 3 w 92"/>
                  <a:gd name="T3" fmla="*/ 13 h 345"/>
                  <a:gd name="T4" fmla="*/ 3 w 92"/>
                  <a:gd name="T5" fmla="*/ 12 h 345"/>
                  <a:gd name="T6" fmla="*/ 3 w 92"/>
                  <a:gd name="T7" fmla="*/ 11 h 345"/>
                  <a:gd name="T8" fmla="*/ 3 w 92"/>
                  <a:gd name="T9" fmla="*/ 11 h 345"/>
                  <a:gd name="T10" fmla="*/ 4 w 92"/>
                  <a:gd name="T11" fmla="*/ 10 h 345"/>
                  <a:gd name="T12" fmla="*/ 4 w 92"/>
                  <a:gd name="T13" fmla="*/ 10 h 345"/>
                  <a:gd name="T14" fmla="*/ 3 w 92"/>
                  <a:gd name="T15" fmla="*/ 9 h 345"/>
                  <a:gd name="T16" fmla="*/ 4 w 92"/>
                  <a:gd name="T17" fmla="*/ 8 h 345"/>
                  <a:gd name="T18" fmla="*/ 4 w 92"/>
                  <a:gd name="T19" fmla="*/ 8 h 345"/>
                  <a:gd name="T20" fmla="*/ 4 w 92"/>
                  <a:gd name="T21" fmla="*/ 7 h 345"/>
                  <a:gd name="T22" fmla="*/ 4 w 92"/>
                  <a:gd name="T23" fmla="*/ 7 h 345"/>
                  <a:gd name="T24" fmla="*/ 4 w 92"/>
                  <a:gd name="T25" fmla="*/ 6 h 345"/>
                  <a:gd name="T26" fmla="*/ 4 w 92"/>
                  <a:gd name="T27" fmla="*/ 5 h 345"/>
                  <a:gd name="T28" fmla="*/ 4 w 92"/>
                  <a:gd name="T29" fmla="*/ 3 h 345"/>
                  <a:gd name="T30" fmla="*/ 3 w 92"/>
                  <a:gd name="T31" fmla="*/ 3 h 345"/>
                  <a:gd name="T32" fmla="*/ 3 w 92"/>
                  <a:gd name="T33" fmla="*/ 1 h 345"/>
                  <a:gd name="T34" fmla="*/ 2 w 92"/>
                  <a:gd name="T35" fmla="*/ 1 h 345"/>
                  <a:gd name="T36" fmla="*/ 2 w 92"/>
                  <a:gd name="T37" fmla="*/ 2 h 345"/>
                  <a:gd name="T38" fmla="*/ 1 w 92"/>
                  <a:gd name="T39" fmla="*/ 3 h 345"/>
                  <a:gd name="T40" fmla="*/ 1 w 92"/>
                  <a:gd name="T41" fmla="*/ 3 h 345"/>
                  <a:gd name="T42" fmla="*/ 1 w 92"/>
                  <a:gd name="T43" fmla="*/ 3 h 345"/>
                  <a:gd name="T44" fmla="*/ 1 w 92"/>
                  <a:gd name="T45" fmla="*/ 4 h 345"/>
                  <a:gd name="T46" fmla="*/ 1 w 92"/>
                  <a:gd name="T47" fmla="*/ 5 h 345"/>
                  <a:gd name="T48" fmla="*/ 1 w 92"/>
                  <a:gd name="T49" fmla="*/ 5 h 345"/>
                  <a:gd name="T50" fmla="*/ 0 w 92"/>
                  <a:gd name="T51" fmla="*/ 4 h 345"/>
                  <a:gd name="T52" fmla="*/ 0 w 92"/>
                  <a:gd name="T53" fmla="*/ 5 h 345"/>
                  <a:gd name="T54" fmla="*/ 1 w 92"/>
                  <a:gd name="T55" fmla="*/ 6 h 345"/>
                  <a:gd name="T56" fmla="*/ 1 w 92"/>
                  <a:gd name="T57" fmla="*/ 7 h 345"/>
                  <a:gd name="T58" fmla="*/ 0 w 92"/>
                  <a:gd name="T59" fmla="*/ 7 h 345"/>
                  <a:gd name="T60" fmla="*/ 0 w 92"/>
                  <a:gd name="T61" fmla="*/ 8 h 345"/>
                  <a:gd name="T62" fmla="*/ 0 w 92"/>
                  <a:gd name="T63" fmla="*/ 9 h 345"/>
                  <a:gd name="T64" fmla="*/ 1 w 92"/>
                  <a:gd name="T65" fmla="*/ 10 h 345"/>
                  <a:gd name="T66" fmla="*/ 1 w 92"/>
                  <a:gd name="T67" fmla="*/ 10 h 345"/>
                  <a:gd name="T68" fmla="*/ 0 w 92"/>
                  <a:gd name="T69" fmla="*/ 10 h 345"/>
                  <a:gd name="T70" fmla="*/ 1 w 92"/>
                  <a:gd name="T71" fmla="*/ 11 h 345"/>
                  <a:gd name="T72" fmla="*/ 2 w 92"/>
                  <a:gd name="T73" fmla="*/ 12 h 345"/>
                  <a:gd name="T74" fmla="*/ 2 w 92"/>
                  <a:gd name="T75" fmla="*/ 13 h 345"/>
                  <a:gd name="T76" fmla="*/ 2 w 92"/>
                  <a:gd name="T77" fmla="*/ 14 h 345"/>
                  <a:gd name="T78" fmla="*/ 2 w 92"/>
                  <a:gd name="T79" fmla="*/ 14 h 34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92" h="345">
                    <a:moveTo>
                      <a:pt x="50" y="329"/>
                    </a:moveTo>
                    <a:lnTo>
                      <a:pt x="50" y="305"/>
                    </a:lnTo>
                    <a:lnTo>
                      <a:pt x="54" y="308"/>
                    </a:lnTo>
                    <a:lnTo>
                      <a:pt x="61" y="317"/>
                    </a:lnTo>
                    <a:lnTo>
                      <a:pt x="67" y="315"/>
                    </a:lnTo>
                    <a:lnTo>
                      <a:pt x="68" y="309"/>
                    </a:lnTo>
                    <a:lnTo>
                      <a:pt x="68" y="292"/>
                    </a:lnTo>
                    <a:lnTo>
                      <a:pt x="64" y="286"/>
                    </a:lnTo>
                    <a:lnTo>
                      <a:pt x="63" y="280"/>
                    </a:lnTo>
                    <a:lnTo>
                      <a:pt x="74" y="277"/>
                    </a:lnTo>
                    <a:lnTo>
                      <a:pt x="77" y="277"/>
                    </a:lnTo>
                    <a:lnTo>
                      <a:pt x="84" y="262"/>
                    </a:lnTo>
                    <a:lnTo>
                      <a:pt x="83" y="256"/>
                    </a:lnTo>
                    <a:lnTo>
                      <a:pt x="82" y="249"/>
                    </a:lnTo>
                    <a:lnTo>
                      <a:pt x="76" y="231"/>
                    </a:lnTo>
                    <a:lnTo>
                      <a:pt x="78" y="224"/>
                    </a:lnTo>
                    <a:lnTo>
                      <a:pt x="84" y="219"/>
                    </a:lnTo>
                    <a:lnTo>
                      <a:pt x="88" y="211"/>
                    </a:lnTo>
                    <a:lnTo>
                      <a:pt x="91" y="196"/>
                    </a:lnTo>
                    <a:lnTo>
                      <a:pt x="91" y="193"/>
                    </a:lnTo>
                    <a:lnTo>
                      <a:pt x="92" y="180"/>
                    </a:lnTo>
                    <a:lnTo>
                      <a:pt x="91" y="173"/>
                    </a:lnTo>
                    <a:lnTo>
                      <a:pt x="84" y="181"/>
                    </a:lnTo>
                    <a:lnTo>
                      <a:pt x="82" y="181"/>
                    </a:lnTo>
                    <a:lnTo>
                      <a:pt x="80" y="171"/>
                    </a:lnTo>
                    <a:lnTo>
                      <a:pt x="81" y="154"/>
                    </a:lnTo>
                    <a:lnTo>
                      <a:pt x="88" y="133"/>
                    </a:lnTo>
                    <a:lnTo>
                      <a:pt x="91" y="115"/>
                    </a:lnTo>
                    <a:lnTo>
                      <a:pt x="89" y="92"/>
                    </a:lnTo>
                    <a:lnTo>
                      <a:pt x="86" y="84"/>
                    </a:lnTo>
                    <a:lnTo>
                      <a:pt x="82" y="86"/>
                    </a:lnTo>
                    <a:lnTo>
                      <a:pt x="77" y="70"/>
                    </a:lnTo>
                    <a:lnTo>
                      <a:pt x="74" y="50"/>
                    </a:lnTo>
                    <a:lnTo>
                      <a:pt x="64" y="19"/>
                    </a:lnTo>
                    <a:lnTo>
                      <a:pt x="52" y="0"/>
                    </a:lnTo>
                    <a:lnTo>
                      <a:pt x="47" y="17"/>
                    </a:lnTo>
                    <a:lnTo>
                      <a:pt x="43" y="25"/>
                    </a:lnTo>
                    <a:lnTo>
                      <a:pt x="37" y="46"/>
                    </a:lnTo>
                    <a:lnTo>
                      <a:pt x="33" y="66"/>
                    </a:lnTo>
                    <a:lnTo>
                      <a:pt x="32" y="79"/>
                    </a:lnTo>
                    <a:lnTo>
                      <a:pt x="31" y="78"/>
                    </a:lnTo>
                    <a:lnTo>
                      <a:pt x="30" y="79"/>
                    </a:lnTo>
                    <a:lnTo>
                      <a:pt x="27" y="73"/>
                    </a:lnTo>
                    <a:lnTo>
                      <a:pt x="23" y="78"/>
                    </a:lnTo>
                    <a:lnTo>
                      <a:pt x="23" y="91"/>
                    </a:lnTo>
                    <a:lnTo>
                      <a:pt x="22" y="105"/>
                    </a:lnTo>
                    <a:lnTo>
                      <a:pt x="22" y="118"/>
                    </a:lnTo>
                    <a:lnTo>
                      <a:pt x="22" y="126"/>
                    </a:lnTo>
                    <a:lnTo>
                      <a:pt x="21" y="130"/>
                    </a:lnTo>
                    <a:lnTo>
                      <a:pt x="17" y="132"/>
                    </a:lnTo>
                    <a:lnTo>
                      <a:pt x="13" y="121"/>
                    </a:lnTo>
                    <a:lnTo>
                      <a:pt x="9" y="109"/>
                    </a:lnTo>
                    <a:lnTo>
                      <a:pt x="7" y="120"/>
                    </a:lnTo>
                    <a:lnTo>
                      <a:pt x="7" y="133"/>
                    </a:lnTo>
                    <a:lnTo>
                      <a:pt x="8" y="145"/>
                    </a:lnTo>
                    <a:lnTo>
                      <a:pt x="13" y="156"/>
                    </a:lnTo>
                    <a:lnTo>
                      <a:pt x="14" y="167"/>
                    </a:lnTo>
                    <a:lnTo>
                      <a:pt x="15" y="183"/>
                    </a:lnTo>
                    <a:lnTo>
                      <a:pt x="13" y="189"/>
                    </a:lnTo>
                    <a:lnTo>
                      <a:pt x="4" y="176"/>
                    </a:lnTo>
                    <a:lnTo>
                      <a:pt x="0" y="180"/>
                    </a:lnTo>
                    <a:lnTo>
                      <a:pt x="1" y="195"/>
                    </a:lnTo>
                    <a:lnTo>
                      <a:pt x="7" y="209"/>
                    </a:lnTo>
                    <a:lnTo>
                      <a:pt x="12" y="223"/>
                    </a:lnTo>
                    <a:lnTo>
                      <a:pt x="14" y="230"/>
                    </a:lnTo>
                    <a:lnTo>
                      <a:pt x="18" y="247"/>
                    </a:lnTo>
                    <a:lnTo>
                      <a:pt x="22" y="262"/>
                    </a:lnTo>
                    <a:lnTo>
                      <a:pt x="16" y="253"/>
                    </a:lnTo>
                    <a:lnTo>
                      <a:pt x="13" y="249"/>
                    </a:lnTo>
                    <a:lnTo>
                      <a:pt x="9" y="252"/>
                    </a:lnTo>
                    <a:lnTo>
                      <a:pt x="13" y="266"/>
                    </a:lnTo>
                    <a:lnTo>
                      <a:pt x="20" y="281"/>
                    </a:lnTo>
                    <a:lnTo>
                      <a:pt x="30" y="298"/>
                    </a:lnTo>
                    <a:lnTo>
                      <a:pt x="43" y="305"/>
                    </a:lnTo>
                    <a:lnTo>
                      <a:pt x="43" y="316"/>
                    </a:lnTo>
                    <a:lnTo>
                      <a:pt x="42" y="327"/>
                    </a:lnTo>
                    <a:lnTo>
                      <a:pt x="42" y="337"/>
                    </a:lnTo>
                    <a:lnTo>
                      <a:pt x="44" y="344"/>
                    </a:lnTo>
                    <a:lnTo>
                      <a:pt x="49" y="345"/>
                    </a:lnTo>
                    <a:lnTo>
                      <a:pt x="50" y="341"/>
                    </a:lnTo>
                    <a:lnTo>
                      <a:pt x="50" y="329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70" name="Freeform 634">
                <a:extLst>
                  <a:ext uri="{FF2B5EF4-FFF2-40B4-BE49-F238E27FC236}">
                    <a16:creationId xmlns:a16="http://schemas.microsoft.com/office/drawing/2014/main" id="{98CB35C3-68BD-49EA-9AD0-6F2361E831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8" y="1915"/>
                <a:ext cx="3" cy="64"/>
              </a:xfrm>
              <a:custGeom>
                <a:avLst/>
                <a:gdLst>
                  <a:gd name="T0" fmla="*/ 0 w 16"/>
                  <a:gd name="T1" fmla="*/ 13 h 316"/>
                  <a:gd name="T2" fmla="*/ 0 w 16"/>
                  <a:gd name="T3" fmla="*/ 12 h 316"/>
                  <a:gd name="T4" fmla="*/ 0 w 16"/>
                  <a:gd name="T5" fmla="*/ 9 h 316"/>
                  <a:gd name="T6" fmla="*/ 0 w 16"/>
                  <a:gd name="T7" fmla="*/ 6 h 316"/>
                  <a:gd name="T8" fmla="*/ 0 w 16"/>
                  <a:gd name="T9" fmla="*/ 5 h 316"/>
                  <a:gd name="T10" fmla="*/ 1 w 16"/>
                  <a:gd name="T11" fmla="*/ 4 h 316"/>
                  <a:gd name="T12" fmla="*/ 1 w 16"/>
                  <a:gd name="T13" fmla="*/ 3 h 316"/>
                  <a:gd name="T14" fmla="*/ 1 w 16"/>
                  <a:gd name="T15" fmla="*/ 1 h 316"/>
                  <a:gd name="T16" fmla="*/ 1 w 16"/>
                  <a:gd name="T17" fmla="*/ 0 h 316"/>
                  <a:gd name="T18" fmla="*/ 1 w 16"/>
                  <a:gd name="T19" fmla="*/ 0 h 316"/>
                  <a:gd name="T20" fmla="*/ 1 w 16"/>
                  <a:gd name="T21" fmla="*/ 2 h 316"/>
                  <a:gd name="T22" fmla="*/ 0 w 16"/>
                  <a:gd name="T23" fmla="*/ 4 h 316"/>
                  <a:gd name="T24" fmla="*/ 0 w 16"/>
                  <a:gd name="T25" fmla="*/ 6 h 316"/>
                  <a:gd name="T26" fmla="*/ 0 w 16"/>
                  <a:gd name="T27" fmla="*/ 7 h 316"/>
                  <a:gd name="T28" fmla="*/ 0 w 16"/>
                  <a:gd name="T29" fmla="*/ 10 h 316"/>
                  <a:gd name="T30" fmla="*/ 0 w 16"/>
                  <a:gd name="T31" fmla="*/ 11 h 316"/>
                  <a:gd name="T32" fmla="*/ 0 w 16"/>
                  <a:gd name="T33" fmla="*/ 13 h 316"/>
                  <a:gd name="T34" fmla="*/ 0 w 16"/>
                  <a:gd name="T35" fmla="*/ 13 h 316"/>
                  <a:gd name="T36" fmla="*/ 0 w 16"/>
                  <a:gd name="T37" fmla="*/ 13 h 316"/>
                  <a:gd name="T38" fmla="*/ 0 w 16"/>
                  <a:gd name="T39" fmla="*/ 13 h 31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6" h="316">
                    <a:moveTo>
                      <a:pt x="4" y="314"/>
                    </a:moveTo>
                    <a:lnTo>
                      <a:pt x="4" y="281"/>
                    </a:lnTo>
                    <a:lnTo>
                      <a:pt x="9" y="220"/>
                    </a:lnTo>
                    <a:lnTo>
                      <a:pt x="12" y="136"/>
                    </a:lnTo>
                    <a:lnTo>
                      <a:pt x="12" y="119"/>
                    </a:lnTo>
                    <a:lnTo>
                      <a:pt x="14" y="98"/>
                    </a:lnTo>
                    <a:lnTo>
                      <a:pt x="15" y="74"/>
                    </a:lnTo>
                    <a:lnTo>
                      <a:pt x="16" y="32"/>
                    </a:lnTo>
                    <a:lnTo>
                      <a:pt x="16" y="12"/>
                    </a:lnTo>
                    <a:lnTo>
                      <a:pt x="16" y="0"/>
                    </a:lnTo>
                    <a:lnTo>
                      <a:pt x="14" y="51"/>
                    </a:lnTo>
                    <a:lnTo>
                      <a:pt x="12" y="88"/>
                    </a:lnTo>
                    <a:lnTo>
                      <a:pt x="10" y="136"/>
                    </a:lnTo>
                    <a:lnTo>
                      <a:pt x="7" y="184"/>
                    </a:lnTo>
                    <a:lnTo>
                      <a:pt x="4" y="241"/>
                    </a:lnTo>
                    <a:lnTo>
                      <a:pt x="2" y="278"/>
                    </a:lnTo>
                    <a:lnTo>
                      <a:pt x="0" y="314"/>
                    </a:lnTo>
                    <a:lnTo>
                      <a:pt x="1" y="316"/>
                    </a:lnTo>
                    <a:lnTo>
                      <a:pt x="2" y="316"/>
                    </a:lnTo>
                    <a:lnTo>
                      <a:pt x="4" y="31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71" name="Freeform 635">
                <a:extLst>
                  <a:ext uri="{FF2B5EF4-FFF2-40B4-BE49-F238E27FC236}">
                    <a16:creationId xmlns:a16="http://schemas.microsoft.com/office/drawing/2014/main" id="{4A411806-7B81-4752-B4DD-1042CFC52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0" y="1962"/>
                <a:ext cx="5" cy="4"/>
              </a:xfrm>
              <a:custGeom>
                <a:avLst/>
                <a:gdLst>
                  <a:gd name="T0" fmla="*/ 0 w 25"/>
                  <a:gd name="T1" fmla="*/ 1 h 18"/>
                  <a:gd name="T2" fmla="*/ 0 w 25"/>
                  <a:gd name="T3" fmla="*/ 0 h 18"/>
                  <a:gd name="T4" fmla="*/ 1 w 25"/>
                  <a:gd name="T5" fmla="*/ 0 h 18"/>
                  <a:gd name="T6" fmla="*/ 1 w 25"/>
                  <a:gd name="T7" fmla="*/ 0 h 18"/>
                  <a:gd name="T8" fmla="*/ 1 w 25"/>
                  <a:gd name="T9" fmla="*/ 0 h 18"/>
                  <a:gd name="T10" fmla="*/ 1 w 25"/>
                  <a:gd name="T11" fmla="*/ 0 h 18"/>
                  <a:gd name="T12" fmla="*/ 0 w 25"/>
                  <a:gd name="T13" fmla="*/ 0 h 18"/>
                  <a:gd name="T14" fmla="*/ 0 w 25"/>
                  <a:gd name="T15" fmla="*/ 1 h 18"/>
                  <a:gd name="T16" fmla="*/ 0 w 25"/>
                  <a:gd name="T17" fmla="*/ 1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18">
                    <a:moveTo>
                      <a:pt x="0" y="18"/>
                    </a:moveTo>
                    <a:lnTo>
                      <a:pt x="7" y="7"/>
                    </a:lnTo>
                    <a:lnTo>
                      <a:pt x="15" y="1"/>
                    </a:lnTo>
                    <a:lnTo>
                      <a:pt x="22" y="2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5" y="8"/>
                    </a:lnTo>
                    <a:lnTo>
                      <a:pt x="0" y="13"/>
                    </a:lnTo>
                    <a:lnTo>
                      <a:pt x="0" y="18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72" name="Freeform 636">
                <a:extLst>
                  <a:ext uri="{FF2B5EF4-FFF2-40B4-BE49-F238E27FC236}">
                    <a16:creationId xmlns:a16="http://schemas.microsoft.com/office/drawing/2014/main" id="{E081770C-CAE0-4E17-A666-726C9F00EB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0" y="1950"/>
                <a:ext cx="6" cy="6"/>
              </a:xfrm>
              <a:custGeom>
                <a:avLst/>
                <a:gdLst>
                  <a:gd name="T0" fmla="*/ 0 w 27"/>
                  <a:gd name="T1" fmla="*/ 1 h 30"/>
                  <a:gd name="T2" fmla="*/ 0 w 27"/>
                  <a:gd name="T3" fmla="*/ 1 h 30"/>
                  <a:gd name="T4" fmla="*/ 0 w 27"/>
                  <a:gd name="T5" fmla="*/ 0 h 30"/>
                  <a:gd name="T6" fmla="*/ 1 w 27"/>
                  <a:gd name="T7" fmla="*/ 0 h 30"/>
                  <a:gd name="T8" fmla="*/ 1 w 27"/>
                  <a:gd name="T9" fmla="*/ 0 h 30"/>
                  <a:gd name="T10" fmla="*/ 1 w 27"/>
                  <a:gd name="T11" fmla="*/ 0 h 30"/>
                  <a:gd name="T12" fmla="*/ 1 w 27"/>
                  <a:gd name="T13" fmla="*/ 0 h 30"/>
                  <a:gd name="T14" fmla="*/ 1 w 27"/>
                  <a:gd name="T15" fmla="*/ 0 h 30"/>
                  <a:gd name="T16" fmla="*/ 0 w 27"/>
                  <a:gd name="T17" fmla="*/ 1 h 30"/>
                  <a:gd name="T18" fmla="*/ 0 w 27"/>
                  <a:gd name="T19" fmla="*/ 1 h 30"/>
                  <a:gd name="T20" fmla="*/ 0 w 27"/>
                  <a:gd name="T21" fmla="*/ 1 h 30"/>
                  <a:gd name="T22" fmla="*/ 0 w 27"/>
                  <a:gd name="T23" fmla="*/ 1 h 30"/>
                  <a:gd name="T24" fmla="*/ 0 w 27"/>
                  <a:gd name="T25" fmla="*/ 1 h 30"/>
                  <a:gd name="T26" fmla="*/ 0 w 27"/>
                  <a:gd name="T27" fmla="*/ 1 h 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7" h="30">
                    <a:moveTo>
                      <a:pt x="2" y="30"/>
                    </a:moveTo>
                    <a:lnTo>
                      <a:pt x="7" y="20"/>
                    </a:lnTo>
                    <a:lnTo>
                      <a:pt x="11" y="12"/>
                    </a:lnTo>
                    <a:lnTo>
                      <a:pt x="17" y="8"/>
                    </a:lnTo>
                    <a:lnTo>
                      <a:pt x="25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8" y="4"/>
                    </a:lnTo>
                    <a:lnTo>
                      <a:pt x="8" y="13"/>
                    </a:lnTo>
                    <a:lnTo>
                      <a:pt x="7" y="16"/>
                    </a:lnTo>
                    <a:lnTo>
                      <a:pt x="5" y="18"/>
                    </a:lnTo>
                    <a:lnTo>
                      <a:pt x="1" y="25"/>
                    </a:lnTo>
                    <a:lnTo>
                      <a:pt x="0" y="27"/>
                    </a:lnTo>
                    <a:lnTo>
                      <a:pt x="2" y="3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73" name="Freeform 637">
                <a:extLst>
                  <a:ext uri="{FF2B5EF4-FFF2-40B4-BE49-F238E27FC236}">
                    <a16:creationId xmlns:a16="http://schemas.microsoft.com/office/drawing/2014/main" id="{D11ADB4A-56A5-4421-B929-79219ECAF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1" y="1932"/>
                <a:ext cx="3" cy="4"/>
              </a:xfrm>
              <a:custGeom>
                <a:avLst/>
                <a:gdLst>
                  <a:gd name="T0" fmla="*/ 0 w 13"/>
                  <a:gd name="T1" fmla="*/ 1 h 21"/>
                  <a:gd name="T2" fmla="*/ 0 w 13"/>
                  <a:gd name="T3" fmla="*/ 0 h 21"/>
                  <a:gd name="T4" fmla="*/ 0 w 13"/>
                  <a:gd name="T5" fmla="*/ 0 h 21"/>
                  <a:gd name="T6" fmla="*/ 0 w 13"/>
                  <a:gd name="T7" fmla="*/ 0 h 21"/>
                  <a:gd name="T8" fmla="*/ 1 w 13"/>
                  <a:gd name="T9" fmla="*/ 0 h 21"/>
                  <a:gd name="T10" fmla="*/ 1 w 13"/>
                  <a:gd name="T11" fmla="*/ 0 h 21"/>
                  <a:gd name="T12" fmla="*/ 0 w 13"/>
                  <a:gd name="T13" fmla="*/ 0 h 21"/>
                  <a:gd name="T14" fmla="*/ 0 w 13"/>
                  <a:gd name="T15" fmla="*/ 0 h 21"/>
                  <a:gd name="T16" fmla="*/ 0 w 13"/>
                  <a:gd name="T17" fmla="*/ 0 h 21"/>
                  <a:gd name="T18" fmla="*/ 0 w 13"/>
                  <a:gd name="T19" fmla="*/ 1 h 21"/>
                  <a:gd name="T20" fmla="*/ 0 w 13"/>
                  <a:gd name="T21" fmla="*/ 1 h 21"/>
                  <a:gd name="T22" fmla="*/ 0 w 13"/>
                  <a:gd name="T23" fmla="*/ 1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" h="21">
                    <a:moveTo>
                      <a:pt x="1" y="21"/>
                    </a:moveTo>
                    <a:lnTo>
                      <a:pt x="3" y="13"/>
                    </a:lnTo>
                    <a:lnTo>
                      <a:pt x="5" y="7"/>
                    </a:lnTo>
                    <a:lnTo>
                      <a:pt x="10" y="3"/>
                    </a:lnTo>
                    <a:lnTo>
                      <a:pt x="13" y="3"/>
                    </a:lnTo>
                    <a:lnTo>
                      <a:pt x="11" y="0"/>
                    </a:lnTo>
                    <a:lnTo>
                      <a:pt x="7" y="4"/>
                    </a:lnTo>
                    <a:lnTo>
                      <a:pt x="5" y="7"/>
                    </a:lnTo>
                    <a:lnTo>
                      <a:pt x="3" y="10"/>
                    </a:lnTo>
                    <a:lnTo>
                      <a:pt x="2" y="15"/>
                    </a:lnTo>
                    <a:lnTo>
                      <a:pt x="0" y="18"/>
                    </a:lnTo>
                    <a:lnTo>
                      <a:pt x="1" y="21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74" name="Freeform 638">
                <a:extLst>
                  <a:ext uri="{FF2B5EF4-FFF2-40B4-BE49-F238E27FC236}">
                    <a16:creationId xmlns:a16="http://schemas.microsoft.com/office/drawing/2014/main" id="{E31F2BFF-F0AC-40B1-A86C-D6B84F705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8" y="1930"/>
                <a:ext cx="2" cy="14"/>
              </a:xfrm>
              <a:custGeom>
                <a:avLst/>
                <a:gdLst>
                  <a:gd name="T0" fmla="*/ 0 w 13"/>
                  <a:gd name="T1" fmla="*/ 3 h 70"/>
                  <a:gd name="T2" fmla="*/ 0 w 13"/>
                  <a:gd name="T3" fmla="*/ 2 h 70"/>
                  <a:gd name="T4" fmla="*/ 0 w 13"/>
                  <a:gd name="T5" fmla="*/ 2 h 70"/>
                  <a:gd name="T6" fmla="*/ 0 w 13"/>
                  <a:gd name="T7" fmla="*/ 1 h 70"/>
                  <a:gd name="T8" fmla="*/ 0 w 13"/>
                  <a:gd name="T9" fmla="*/ 0 h 70"/>
                  <a:gd name="T10" fmla="*/ 0 w 13"/>
                  <a:gd name="T11" fmla="*/ 0 h 70"/>
                  <a:gd name="T12" fmla="*/ 0 w 13"/>
                  <a:gd name="T13" fmla="*/ 1 h 70"/>
                  <a:gd name="T14" fmla="*/ 0 w 13"/>
                  <a:gd name="T15" fmla="*/ 2 h 70"/>
                  <a:gd name="T16" fmla="*/ 0 w 13"/>
                  <a:gd name="T17" fmla="*/ 2 h 70"/>
                  <a:gd name="T18" fmla="*/ 0 w 13"/>
                  <a:gd name="T19" fmla="*/ 3 h 70"/>
                  <a:gd name="T20" fmla="*/ 0 w 13"/>
                  <a:gd name="T21" fmla="*/ 3 h 70"/>
                  <a:gd name="T22" fmla="*/ 0 w 13"/>
                  <a:gd name="T23" fmla="*/ 3 h 70"/>
                  <a:gd name="T24" fmla="*/ 0 w 13"/>
                  <a:gd name="T25" fmla="*/ 3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" h="70">
                    <a:moveTo>
                      <a:pt x="13" y="65"/>
                    </a:moveTo>
                    <a:lnTo>
                      <a:pt x="9" y="53"/>
                    </a:lnTo>
                    <a:lnTo>
                      <a:pt x="5" y="39"/>
                    </a:lnTo>
                    <a:lnTo>
                      <a:pt x="3" y="21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2" y="25"/>
                    </a:lnTo>
                    <a:lnTo>
                      <a:pt x="3" y="39"/>
                    </a:lnTo>
                    <a:lnTo>
                      <a:pt x="8" y="59"/>
                    </a:lnTo>
                    <a:lnTo>
                      <a:pt x="10" y="68"/>
                    </a:lnTo>
                    <a:lnTo>
                      <a:pt x="10" y="67"/>
                    </a:lnTo>
                    <a:lnTo>
                      <a:pt x="12" y="70"/>
                    </a:lnTo>
                    <a:lnTo>
                      <a:pt x="13" y="65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75" name="Freeform 639">
                <a:extLst>
                  <a:ext uri="{FF2B5EF4-FFF2-40B4-BE49-F238E27FC236}">
                    <a16:creationId xmlns:a16="http://schemas.microsoft.com/office/drawing/2014/main" id="{46924D40-328E-4527-A431-D43F048B00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5" y="1942"/>
                <a:ext cx="4" cy="19"/>
              </a:xfrm>
              <a:custGeom>
                <a:avLst/>
                <a:gdLst>
                  <a:gd name="T0" fmla="*/ 1 w 21"/>
                  <a:gd name="T1" fmla="*/ 3 h 95"/>
                  <a:gd name="T2" fmla="*/ 1 w 21"/>
                  <a:gd name="T3" fmla="*/ 3 h 95"/>
                  <a:gd name="T4" fmla="*/ 0 w 21"/>
                  <a:gd name="T5" fmla="*/ 2 h 95"/>
                  <a:gd name="T6" fmla="*/ 0 w 21"/>
                  <a:gd name="T7" fmla="*/ 1 h 95"/>
                  <a:gd name="T8" fmla="*/ 0 w 21"/>
                  <a:gd name="T9" fmla="*/ 0 h 95"/>
                  <a:gd name="T10" fmla="*/ 0 w 21"/>
                  <a:gd name="T11" fmla="*/ 0 h 95"/>
                  <a:gd name="T12" fmla="*/ 0 w 21"/>
                  <a:gd name="T13" fmla="*/ 0 h 95"/>
                  <a:gd name="T14" fmla="*/ 0 w 21"/>
                  <a:gd name="T15" fmla="*/ 0 h 95"/>
                  <a:gd name="T16" fmla="*/ 0 w 21"/>
                  <a:gd name="T17" fmla="*/ 1 h 95"/>
                  <a:gd name="T18" fmla="*/ 0 w 21"/>
                  <a:gd name="T19" fmla="*/ 1 h 95"/>
                  <a:gd name="T20" fmla="*/ 0 w 21"/>
                  <a:gd name="T21" fmla="*/ 2 h 95"/>
                  <a:gd name="T22" fmla="*/ 0 w 21"/>
                  <a:gd name="T23" fmla="*/ 3 h 95"/>
                  <a:gd name="T24" fmla="*/ 1 w 21"/>
                  <a:gd name="T25" fmla="*/ 4 h 95"/>
                  <a:gd name="T26" fmla="*/ 1 w 21"/>
                  <a:gd name="T27" fmla="*/ 4 h 95"/>
                  <a:gd name="T28" fmla="*/ 1 w 21"/>
                  <a:gd name="T29" fmla="*/ 4 h 95"/>
                  <a:gd name="T30" fmla="*/ 1 w 21"/>
                  <a:gd name="T31" fmla="*/ 4 h 95"/>
                  <a:gd name="T32" fmla="*/ 1 w 21"/>
                  <a:gd name="T33" fmla="*/ 3 h 9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1" h="95">
                    <a:moveTo>
                      <a:pt x="21" y="86"/>
                    </a:moveTo>
                    <a:lnTo>
                      <a:pt x="17" y="72"/>
                    </a:lnTo>
                    <a:lnTo>
                      <a:pt x="13" y="54"/>
                    </a:lnTo>
                    <a:lnTo>
                      <a:pt x="6" y="19"/>
                    </a:lnTo>
                    <a:lnTo>
                      <a:pt x="2" y="7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2" y="12"/>
                    </a:lnTo>
                    <a:lnTo>
                      <a:pt x="5" y="24"/>
                    </a:lnTo>
                    <a:lnTo>
                      <a:pt x="7" y="36"/>
                    </a:lnTo>
                    <a:lnTo>
                      <a:pt x="10" y="54"/>
                    </a:lnTo>
                    <a:lnTo>
                      <a:pt x="12" y="64"/>
                    </a:lnTo>
                    <a:lnTo>
                      <a:pt x="18" y="88"/>
                    </a:lnTo>
                    <a:lnTo>
                      <a:pt x="19" y="93"/>
                    </a:lnTo>
                    <a:lnTo>
                      <a:pt x="21" y="95"/>
                    </a:lnTo>
                    <a:lnTo>
                      <a:pt x="21" y="89"/>
                    </a:lnTo>
                    <a:lnTo>
                      <a:pt x="21" y="86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76" name="Freeform 640">
                <a:extLst>
                  <a:ext uri="{FF2B5EF4-FFF2-40B4-BE49-F238E27FC236}">
                    <a16:creationId xmlns:a16="http://schemas.microsoft.com/office/drawing/2014/main" id="{5D61E8C2-A17C-451D-BBD4-6252BEBCF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8" y="1969"/>
                <a:ext cx="32" cy="32"/>
              </a:xfrm>
              <a:custGeom>
                <a:avLst/>
                <a:gdLst>
                  <a:gd name="T0" fmla="*/ 5 w 164"/>
                  <a:gd name="T1" fmla="*/ 2 h 157"/>
                  <a:gd name="T2" fmla="*/ 6 w 164"/>
                  <a:gd name="T3" fmla="*/ 2 h 157"/>
                  <a:gd name="T4" fmla="*/ 6 w 164"/>
                  <a:gd name="T5" fmla="*/ 2 h 157"/>
                  <a:gd name="T6" fmla="*/ 5 w 164"/>
                  <a:gd name="T7" fmla="*/ 3 h 157"/>
                  <a:gd name="T8" fmla="*/ 5 w 164"/>
                  <a:gd name="T9" fmla="*/ 3 h 157"/>
                  <a:gd name="T10" fmla="*/ 5 w 164"/>
                  <a:gd name="T11" fmla="*/ 4 h 157"/>
                  <a:gd name="T12" fmla="*/ 5 w 164"/>
                  <a:gd name="T13" fmla="*/ 4 h 157"/>
                  <a:gd name="T14" fmla="*/ 4 w 164"/>
                  <a:gd name="T15" fmla="*/ 4 h 157"/>
                  <a:gd name="T16" fmla="*/ 4 w 164"/>
                  <a:gd name="T17" fmla="*/ 5 h 157"/>
                  <a:gd name="T18" fmla="*/ 4 w 164"/>
                  <a:gd name="T19" fmla="*/ 5 h 157"/>
                  <a:gd name="T20" fmla="*/ 3 w 164"/>
                  <a:gd name="T21" fmla="*/ 6 h 157"/>
                  <a:gd name="T22" fmla="*/ 4 w 164"/>
                  <a:gd name="T23" fmla="*/ 5 h 157"/>
                  <a:gd name="T24" fmla="*/ 3 w 164"/>
                  <a:gd name="T25" fmla="*/ 5 h 157"/>
                  <a:gd name="T26" fmla="*/ 2 w 164"/>
                  <a:gd name="T27" fmla="*/ 6 h 157"/>
                  <a:gd name="T28" fmla="*/ 2 w 164"/>
                  <a:gd name="T29" fmla="*/ 7 h 157"/>
                  <a:gd name="T30" fmla="*/ 1 w 164"/>
                  <a:gd name="T31" fmla="*/ 6 h 157"/>
                  <a:gd name="T32" fmla="*/ 0 w 164"/>
                  <a:gd name="T33" fmla="*/ 6 h 157"/>
                  <a:gd name="T34" fmla="*/ 0 w 164"/>
                  <a:gd name="T35" fmla="*/ 5 h 157"/>
                  <a:gd name="T36" fmla="*/ 1 w 164"/>
                  <a:gd name="T37" fmla="*/ 4 h 157"/>
                  <a:gd name="T38" fmla="*/ 1 w 164"/>
                  <a:gd name="T39" fmla="*/ 3 h 157"/>
                  <a:gd name="T40" fmla="*/ 1 w 164"/>
                  <a:gd name="T41" fmla="*/ 3 h 157"/>
                  <a:gd name="T42" fmla="*/ 1 w 164"/>
                  <a:gd name="T43" fmla="*/ 3 h 157"/>
                  <a:gd name="T44" fmla="*/ 2 w 164"/>
                  <a:gd name="T45" fmla="*/ 3 h 157"/>
                  <a:gd name="T46" fmla="*/ 2 w 164"/>
                  <a:gd name="T47" fmla="*/ 2 h 157"/>
                  <a:gd name="T48" fmla="*/ 2 w 164"/>
                  <a:gd name="T49" fmla="*/ 2 h 157"/>
                  <a:gd name="T50" fmla="*/ 2 w 164"/>
                  <a:gd name="T51" fmla="*/ 2 h 157"/>
                  <a:gd name="T52" fmla="*/ 2 w 164"/>
                  <a:gd name="T53" fmla="*/ 1 h 157"/>
                  <a:gd name="T54" fmla="*/ 3 w 164"/>
                  <a:gd name="T55" fmla="*/ 1 h 157"/>
                  <a:gd name="T56" fmla="*/ 3 w 164"/>
                  <a:gd name="T57" fmla="*/ 1 h 157"/>
                  <a:gd name="T58" fmla="*/ 3 w 164"/>
                  <a:gd name="T59" fmla="*/ 1 h 157"/>
                  <a:gd name="T60" fmla="*/ 4 w 164"/>
                  <a:gd name="T61" fmla="*/ 0 h 157"/>
                  <a:gd name="T62" fmla="*/ 4 w 164"/>
                  <a:gd name="T63" fmla="*/ 1 h 157"/>
                  <a:gd name="T64" fmla="*/ 4 w 164"/>
                  <a:gd name="T65" fmla="*/ 1 h 157"/>
                  <a:gd name="T66" fmla="*/ 4 w 164"/>
                  <a:gd name="T67" fmla="*/ 0 h 157"/>
                  <a:gd name="T68" fmla="*/ 4 w 164"/>
                  <a:gd name="T69" fmla="*/ 0 h 157"/>
                  <a:gd name="T70" fmla="*/ 5 w 164"/>
                  <a:gd name="T71" fmla="*/ 0 h 157"/>
                  <a:gd name="T72" fmla="*/ 5 w 164"/>
                  <a:gd name="T73" fmla="*/ 1 h 157"/>
                  <a:gd name="T74" fmla="*/ 6 w 164"/>
                  <a:gd name="T75" fmla="*/ 1 h 157"/>
                  <a:gd name="T76" fmla="*/ 6 w 164"/>
                  <a:gd name="T77" fmla="*/ 1 h 157"/>
                  <a:gd name="T78" fmla="*/ 6 w 164"/>
                  <a:gd name="T79" fmla="*/ 1 h 15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64" h="157">
                    <a:moveTo>
                      <a:pt x="158" y="31"/>
                    </a:moveTo>
                    <a:lnTo>
                      <a:pt x="146" y="39"/>
                    </a:lnTo>
                    <a:lnTo>
                      <a:pt x="147" y="43"/>
                    </a:lnTo>
                    <a:lnTo>
                      <a:pt x="153" y="51"/>
                    </a:lnTo>
                    <a:lnTo>
                      <a:pt x="152" y="59"/>
                    </a:lnTo>
                    <a:lnTo>
                      <a:pt x="150" y="61"/>
                    </a:lnTo>
                    <a:lnTo>
                      <a:pt x="142" y="67"/>
                    </a:lnTo>
                    <a:lnTo>
                      <a:pt x="137" y="64"/>
                    </a:lnTo>
                    <a:lnTo>
                      <a:pt x="135" y="64"/>
                    </a:lnTo>
                    <a:lnTo>
                      <a:pt x="135" y="80"/>
                    </a:lnTo>
                    <a:lnTo>
                      <a:pt x="135" y="84"/>
                    </a:lnTo>
                    <a:lnTo>
                      <a:pt x="128" y="98"/>
                    </a:lnTo>
                    <a:lnTo>
                      <a:pt x="126" y="99"/>
                    </a:lnTo>
                    <a:lnTo>
                      <a:pt x="122" y="99"/>
                    </a:lnTo>
                    <a:lnTo>
                      <a:pt x="113" y="97"/>
                    </a:lnTo>
                    <a:lnTo>
                      <a:pt x="110" y="101"/>
                    </a:lnTo>
                    <a:lnTo>
                      <a:pt x="108" y="110"/>
                    </a:lnTo>
                    <a:lnTo>
                      <a:pt x="104" y="118"/>
                    </a:lnTo>
                    <a:lnTo>
                      <a:pt x="97" y="126"/>
                    </a:lnTo>
                    <a:lnTo>
                      <a:pt x="96" y="128"/>
                    </a:lnTo>
                    <a:lnTo>
                      <a:pt x="90" y="133"/>
                    </a:lnTo>
                    <a:lnTo>
                      <a:pt x="86" y="134"/>
                    </a:lnTo>
                    <a:lnTo>
                      <a:pt x="90" y="121"/>
                    </a:lnTo>
                    <a:lnTo>
                      <a:pt x="90" y="119"/>
                    </a:lnTo>
                    <a:lnTo>
                      <a:pt x="84" y="119"/>
                    </a:lnTo>
                    <a:lnTo>
                      <a:pt x="76" y="127"/>
                    </a:lnTo>
                    <a:lnTo>
                      <a:pt x="67" y="141"/>
                    </a:lnTo>
                    <a:lnTo>
                      <a:pt x="58" y="151"/>
                    </a:lnTo>
                    <a:lnTo>
                      <a:pt x="48" y="157"/>
                    </a:lnTo>
                    <a:lnTo>
                      <a:pt x="43" y="155"/>
                    </a:lnTo>
                    <a:lnTo>
                      <a:pt x="44" y="149"/>
                    </a:lnTo>
                    <a:lnTo>
                      <a:pt x="36" y="146"/>
                    </a:lnTo>
                    <a:lnTo>
                      <a:pt x="26" y="149"/>
                    </a:lnTo>
                    <a:lnTo>
                      <a:pt x="10" y="145"/>
                    </a:lnTo>
                    <a:lnTo>
                      <a:pt x="0" y="135"/>
                    </a:lnTo>
                    <a:lnTo>
                      <a:pt x="8" y="123"/>
                    </a:lnTo>
                    <a:lnTo>
                      <a:pt x="11" y="115"/>
                    </a:lnTo>
                    <a:lnTo>
                      <a:pt x="20" y="99"/>
                    </a:lnTo>
                    <a:lnTo>
                      <a:pt x="29" y="90"/>
                    </a:lnTo>
                    <a:lnTo>
                      <a:pt x="36" y="83"/>
                    </a:lnTo>
                    <a:lnTo>
                      <a:pt x="36" y="81"/>
                    </a:lnTo>
                    <a:lnTo>
                      <a:pt x="33" y="78"/>
                    </a:lnTo>
                    <a:lnTo>
                      <a:pt x="35" y="72"/>
                    </a:lnTo>
                    <a:lnTo>
                      <a:pt x="41" y="68"/>
                    </a:lnTo>
                    <a:lnTo>
                      <a:pt x="48" y="63"/>
                    </a:lnTo>
                    <a:lnTo>
                      <a:pt x="54" y="58"/>
                    </a:lnTo>
                    <a:lnTo>
                      <a:pt x="58" y="56"/>
                    </a:lnTo>
                    <a:lnTo>
                      <a:pt x="60" y="52"/>
                    </a:lnTo>
                    <a:lnTo>
                      <a:pt x="60" y="49"/>
                    </a:lnTo>
                    <a:lnTo>
                      <a:pt x="56" y="46"/>
                    </a:lnTo>
                    <a:lnTo>
                      <a:pt x="49" y="43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32"/>
                    </a:lnTo>
                    <a:lnTo>
                      <a:pt x="71" y="34"/>
                    </a:lnTo>
                    <a:lnTo>
                      <a:pt x="77" y="33"/>
                    </a:lnTo>
                    <a:lnTo>
                      <a:pt x="85" y="30"/>
                    </a:lnTo>
                    <a:lnTo>
                      <a:pt x="87" y="24"/>
                    </a:lnTo>
                    <a:lnTo>
                      <a:pt x="80" y="16"/>
                    </a:lnTo>
                    <a:lnTo>
                      <a:pt x="83" y="9"/>
                    </a:lnTo>
                    <a:lnTo>
                      <a:pt x="90" y="8"/>
                    </a:lnTo>
                    <a:lnTo>
                      <a:pt x="96" y="11"/>
                    </a:lnTo>
                    <a:lnTo>
                      <a:pt x="103" y="13"/>
                    </a:lnTo>
                    <a:lnTo>
                      <a:pt x="107" y="13"/>
                    </a:lnTo>
                    <a:lnTo>
                      <a:pt x="116" y="14"/>
                    </a:lnTo>
                    <a:lnTo>
                      <a:pt x="122" y="14"/>
                    </a:lnTo>
                    <a:lnTo>
                      <a:pt x="118" y="10"/>
                    </a:lnTo>
                    <a:lnTo>
                      <a:pt x="117" y="6"/>
                    </a:lnTo>
                    <a:lnTo>
                      <a:pt x="117" y="1"/>
                    </a:lnTo>
                    <a:lnTo>
                      <a:pt x="125" y="0"/>
                    </a:lnTo>
                    <a:lnTo>
                      <a:pt x="131" y="6"/>
                    </a:lnTo>
                    <a:lnTo>
                      <a:pt x="141" y="14"/>
                    </a:lnTo>
                    <a:lnTo>
                      <a:pt x="145" y="30"/>
                    </a:lnTo>
                    <a:lnTo>
                      <a:pt x="151" y="26"/>
                    </a:lnTo>
                    <a:lnTo>
                      <a:pt x="155" y="22"/>
                    </a:lnTo>
                    <a:lnTo>
                      <a:pt x="161" y="18"/>
                    </a:lnTo>
                    <a:lnTo>
                      <a:pt x="164" y="21"/>
                    </a:lnTo>
                    <a:lnTo>
                      <a:pt x="164" y="25"/>
                    </a:lnTo>
                    <a:lnTo>
                      <a:pt x="163" y="27"/>
                    </a:lnTo>
                    <a:lnTo>
                      <a:pt x="158" y="31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77" name="Freeform 641">
                <a:extLst>
                  <a:ext uri="{FF2B5EF4-FFF2-40B4-BE49-F238E27FC236}">
                    <a16:creationId xmlns:a16="http://schemas.microsoft.com/office/drawing/2014/main" id="{57807B72-ABF4-4D6E-85EB-A62192CCF4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0" y="1973"/>
                <a:ext cx="30" cy="22"/>
              </a:xfrm>
              <a:custGeom>
                <a:avLst/>
                <a:gdLst>
                  <a:gd name="T0" fmla="*/ 6 w 150"/>
                  <a:gd name="T1" fmla="*/ 0 h 107"/>
                  <a:gd name="T2" fmla="*/ 5 w 150"/>
                  <a:gd name="T3" fmla="*/ 1 h 107"/>
                  <a:gd name="T4" fmla="*/ 4 w 150"/>
                  <a:gd name="T5" fmla="*/ 2 h 107"/>
                  <a:gd name="T6" fmla="*/ 3 w 150"/>
                  <a:gd name="T7" fmla="*/ 3 h 107"/>
                  <a:gd name="T8" fmla="*/ 2 w 150"/>
                  <a:gd name="T9" fmla="*/ 3 h 107"/>
                  <a:gd name="T10" fmla="*/ 2 w 150"/>
                  <a:gd name="T11" fmla="*/ 3 h 107"/>
                  <a:gd name="T12" fmla="*/ 1 w 150"/>
                  <a:gd name="T13" fmla="*/ 4 h 107"/>
                  <a:gd name="T14" fmla="*/ 1 w 150"/>
                  <a:gd name="T15" fmla="*/ 4 h 107"/>
                  <a:gd name="T16" fmla="*/ 0 w 150"/>
                  <a:gd name="T17" fmla="*/ 5 h 107"/>
                  <a:gd name="T18" fmla="*/ 0 w 150"/>
                  <a:gd name="T19" fmla="*/ 5 h 107"/>
                  <a:gd name="T20" fmla="*/ 1 w 150"/>
                  <a:gd name="T21" fmla="*/ 4 h 107"/>
                  <a:gd name="T22" fmla="*/ 2 w 150"/>
                  <a:gd name="T23" fmla="*/ 3 h 107"/>
                  <a:gd name="T24" fmla="*/ 3 w 150"/>
                  <a:gd name="T25" fmla="*/ 3 h 107"/>
                  <a:gd name="T26" fmla="*/ 3 w 150"/>
                  <a:gd name="T27" fmla="*/ 2 h 107"/>
                  <a:gd name="T28" fmla="*/ 5 w 150"/>
                  <a:gd name="T29" fmla="*/ 1 h 107"/>
                  <a:gd name="T30" fmla="*/ 5 w 150"/>
                  <a:gd name="T31" fmla="*/ 1 h 107"/>
                  <a:gd name="T32" fmla="*/ 6 w 150"/>
                  <a:gd name="T33" fmla="*/ 0 h 107"/>
                  <a:gd name="T34" fmla="*/ 6 w 150"/>
                  <a:gd name="T35" fmla="*/ 0 h 107"/>
                  <a:gd name="T36" fmla="*/ 6 w 150"/>
                  <a:gd name="T37" fmla="*/ 0 h 107"/>
                  <a:gd name="T38" fmla="*/ 6 w 150"/>
                  <a:gd name="T39" fmla="*/ 0 h 10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50" h="107">
                    <a:moveTo>
                      <a:pt x="149" y="6"/>
                    </a:moveTo>
                    <a:lnTo>
                      <a:pt x="133" y="15"/>
                    </a:lnTo>
                    <a:lnTo>
                      <a:pt x="105" y="38"/>
                    </a:lnTo>
                    <a:lnTo>
                      <a:pt x="64" y="65"/>
                    </a:lnTo>
                    <a:lnTo>
                      <a:pt x="56" y="71"/>
                    </a:lnTo>
                    <a:lnTo>
                      <a:pt x="46" y="79"/>
                    </a:lnTo>
                    <a:lnTo>
                      <a:pt x="35" y="87"/>
                    </a:lnTo>
                    <a:lnTo>
                      <a:pt x="14" y="99"/>
                    </a:lnTo>
                    <a:lnTo>
                      <a:pt x="4" y="105"/>
                    </a:lnTo>
                    <a:lnTo>
                      <a:pt x="0" y="107"/>
                    </a:lnTo>
                    <a:lnTo>
                      <a:pt x="23" y="91"/>
                    </a:lnTo>
                    <a:lnTo>
                      <a:pt x="40" y="80"/>
                    </a:lnTo>
                    <a:lnTo>
                      <a:pt x="64" y="62"/>
                    </a:lnTo>
                    <a:lnTo>
                      <a:pt x="87" y="45"/>
                    </a:lnTo>
                    <a:lnTo>
                      <a:pt x="114" y="25"/>
                    </a:lnTo>
                    <a:lnTo>
                      <a:pt x="132" y="13"/>
                    </a:lnTo>
                    <a:lnTo>
                      <a:pt x="149" y="0"/>
                    </a:lnTo>
                    <a:lnTo>
                      <a:pt x="150" y="0"/>
                    </a:lnTo>
                    <a:lnTo>
                      <a:pt x="150" y="3"/>
                    </a:lnTo>
                    <a:lnTo>
                      <a:pt x="149" y="6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78" name="Freeform 642">
                <a:extLst>
                  <a:ext uri="{FF2B5EF4-FFF2-40B4-BE49-F238E27FC236}">
                    <a16:creationId xmlns:a16="http://schemas.microsoft.com/office/drawing/2014/main" id="{FCE812B4-6F85-461E-85FE-9C6F86253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4" y="1981"/>
                <a:ext cx="1" cy="7"/>
              </a:xfrm>
              <a:custGeom>
                <a:avLst/>
                <a:gdLst>
                  <a:gd name="T0" fmla="*/ 0 w 8"/>
                  <a:gd name="T1" fmla="*/ 0 h 38"/>
                  <a:gd name="T2" fmla="*/ 0 w 8"/>
                  <a:gd name="T3" fmla="*/ 0 h 38"/>
                  <a:gd name="T4" fmla="*/ 0 w 8"/>
                  <a:gd name="T5" fmla="*/ 1 h 38"/>
                  <a:gd name="T6" fmla="*/ 0 w 8"/>
                  <a:gd name="T7" fmla="*/ 1 h 38"/>
                  <a:gd name="T8" fmla="*/ 0 w 8"/>
                  <a:gd name="T9" fmla="*/ 1 h 38"/>
                  <a:gd name="T10" fmla="*/ 0 w 8"/>
                  <a:gd name="T11" fmla="*/ 1 h 38"/>
                  <a:gd name="T12" fmla="*/ 0 w 8"/>
                  <a:gd name="T13" fmla="*/ 0 h 38"/>
                  <a:gd name="T14" fmla="*/ 0 w 8"/>
                  <a:gd name="T15" fmla="*/ 0 h 38"/>
                  <a:gd name="T16" fmla="*/ 0 w 8"/>
                  <a:gd name="T17" fmla="*/ 0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38">
                    <a:moveTo>
                      <a:pt x="8" y="0"/>
                    </a:moveTo>
                    <a:lnTo>
                      <a:pt x="4" y="12"/>
                    </a:lnTo>
                    <a:lnTo>
                      <a:pt x="1" y="24"/>
                    </a:lnTo>
                    <a:lnTo>
                      <a:pt x="3" y="33"/>
                    </a:lnTo>
                    <a:lnTo>
                      <a:pt x="1" y="38"/>
                    </a:lnTo>
                    <a:lnTo>
                      <a:pt x="0" y="22"/>
                    </a:lnTo>
                    <a:lnTo>
                      <a:pt x="4" y="9"/>
                    </a:lnTo>
                    <a:lnTo>
                      <a:pt x="6" y="1"/>
                    </a:lnTo>
                    <a:lnTo>
                      <a:pt x="8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79" name="Freeform 643">
                <a:extLst>
                  <a:ext uri="{FF2B5EF4-FFF2-40B4-BE49-F238E27FC236}">
                    <a16:creationId xmlns:a16="http://schemas.microsoft.com/office/drawing/2014/main" id="{CBE8FBFA-1AC3-4547-BBE2-98FA015433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8" y="1982"/>
                <a:ext cx="2" cy="9"/>
              </a:xfrm>
              <a:custGeom>
                <a:avLst/>
                <a:gdLst>
                  <a:gd name="T0" fmla="*/ 0 w 12"/>
                  <a:gd name="T1" fmla="*/ 0 h 44"/>
                  <a:gd name="T2" fmla="*/ 0 w 12"/>
                  <a:gd name="T3" fmla="*/ 0 h 44"/>
                  <a:gd name="T4" fmla="*/ 0 w 12"/>
                  <a:gd name="T5" fmla="*/ 1 h 44"/>
                  <a:gd name="T6" fmla="*/ 0 w 12"/>
                  <a:gd name="T7" fmla="*/ 1 h 44"/>
                  <a:gd name="T8" fmla="*/ 0 w 12"/>
                  <a:gd name="T9" fmla="*/ 2 h 44"/>
                  <a:gd name="T10" fmla="*/ 0 w 12"/>
                  <a:gd name="T11" fmla="*/ 2 h 44"/>
                  <a:gd name="T12" fmla="*/ 0 w 12"/>
                  <a:gd name="T13" fmla="*/ 1 h 44"/>
                  <a:gd name="T14" fmla="*/ 0 w 12"/>
                  <a:gd name="T15" fmla="*/ 1 h 44"/>
                  <a:gd name="T16" fmla="*/ 0 w 12"/>
                  <a:gd name="T17" fmla="*/ 1 h 44"/>
                  <a:gd name="T18" fmla="*/ 0 w 12"/>
                  <a:gd name="T19" fmla="*/ 0 h 44"/>
                  <a:gd name="T20" fmla="*/ 0 w 12"/>
                  <a:gd name="T21" fmla="*/ 0 h 44"/>
                  <a:gd name="T22" fmla="*/ 0 w 12"/>
                  <a:gd name="T23" fmla="*/ 0 h 44"/>
                  <a:gd name="T24" fmla="*/ 0 w 12"/>
                  <a:gd name="T25" fmla="*/ 0 h 44"/>
                  <a:gd name="T26" fmla="*/ 0 w 12"/>
                  <a:gd name="T27" fmla="*/ 0 h 4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2" h="44">
                    <a:moveTo>
                      <a:pt x="12" y="1"/>
                    </a:moveTo>
                    <a:lnTo>
                      <a:pt x="8" y="10"/>
                    </a:lnTo>
                    <a:lnTo>
                      <a:pt x="4" y="18"/>
                    </a:lnTo>
                    <a:lnTo>
                      <a:pt x="3" y="28"/>
                    </a:lnTo>
                    <a:lnTo>
                      <a:pt x="0" y="41"/>
                    </a:lnTo>
                    <a:lnTo>
                      <a:pt x="0" y="44"/>
                    </a:lnTo>
                    <a:lnTo>
                      <a:pt x="0" y="35"/>
                    </a:lnTo>
                    <a:lnTo>
                      <a:pt x="1" y="30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7" y="9"/>
                    </a:lnTo>
                    <a:lnTo>
                      <a:pt x="9" y="2"/>
                    </a:lnTo>
                    <a:lnTo>
                      <a:pt x="10" y="0"/>
                    </a:lnTo>
                    <a:lnTo>
                      <a:pt x="12" y="1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80" name="Freeform 644">
                <a:extLst>
                  <a:ext uri="{FF2B5EF4-FFF2-40B4-BE49-F238E27FC236}">
                    <a16:creationId xmlns:a16="http://schemas.microsoft.com/office/drawing/2014/main" id="{88EA3FB6-F011-4BF2-A5BE-74A2DFD3DE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9" y="1988"/>
                <a:ext cx="2" cy="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0 h 23"/>
                  <a:gd name="T6" fmla="*/ 0 w 9"/>
                  <a:gd name="T7" fmla="*/ 1 h 23"/>
                  <a:gd name="T8" fmla="*/ 0 w 9"/>
                  <a:gd name="T9" fmla="*/ 1 h 23"/>
                  <a:gd name="T10" fmla="*/ 0 w 9"/>
                  <a:gd name="T11" fmla="*/ 1 h 23"/>
                  <a:gd name="T12" fmla="*/ 0 w 9"/>
                  <a:gd name="T13" fmla="*/ 1 h 23"/>
                  <a:gd name="T14" fmla="*/ 0 w 9"/>
                  <a:gd name="T15" fmla="*/ 0 h 23"/>
                  <a:gd name="T16" fmla="*/ 0 w 9"/>
                  <a:gd name="T17" fmla="*/ 0 h 23"/>
                  <a:gd name="T18" fmla="*/ 0 w 9"/>
                  <a:gd name="T19" fmla="*/ 0 h 23"/>
                  <a:gd name="T20" fmla="*/ 0 w 9"/>
                  <a:gd name="T21" fmla="*/ 0 h 23"/>
                  <a:gd name="T22" fmla="*/ 0 w 9"/>
                  <a:gd name="T23" fmla="*/ 0 h 2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" h="23">
                    <a:moveTo>
                      <a:pt x="9" y="0"/>
                    </a:moveTo>
                    <a:lnTo>
                      <a:pt x="5" y="7"/>
                    </a:lnTo>
                    <a:lnTo>
                      <a:pt x="3" y="11"/>
                    </a:lnTo>
                    <a:lnTo>
                      <a:pt x="1" y="18"/>
                    </a:lnTo>
                    <a:lnTo>
                      <a:pt x="1" y="23"/>
                    </a:lnTo>
                    <a:lnTo>
                      <a:pt x="0" y="20"/>
                    </a:lnTo>
                    <a:lnTo>
                      <a:pt x="1" y="16"/>
                    </a:lnTo>
                    <a:lnTo>
                      <a:pt x="2" y="11"/>
                    </a:lnTo>
                    <a:lnTo>
                      <a:pt x="4" y="7"/>
                    </a:lnTo>
                    <a:lnTo>
                      <a:pt x="5" y="3"/>
                    </a:lnTo>
                    <a:lnTo>
                      <a:pt x="7" y="0"/>
                    </a:lnTo>
                    <a:lnTo>
                      <a:pt x="9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81" name="Freeform 645">
                <a:extLst>
                  <a:ext uri="{FF2B5EF4-FFF2-40B4-BE49-F238E27FC236}">
                    <a16:creationId xmlns:a16="http://schemas.microsoft.com/office/drawing/2014/main" id="{F67B4304-FB85-4B3E-ACB8-13D820BE3C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7" y="1984"/>
                <a:ext cx="7" cy="2"/>
              </a:xfrm>
              <a:custGeom>
                <a:avLst/>
                <a:gdLst>
                  <a:gd name="T0" fmla="*/ 1 w 34"/>
                  <a:gd name="T1" fmla="*/ 1 h 7"/>
                  <a:gd name="T2" fmla="*/ 1 w 34"/>
                  <a:gd name="T3" fmla="*/ 0 h 7"/>
                  <a:gd name="T4" fmla="*/ 1 w 34"/>
                  <a:gd name="T5" fmla="*/ 0 h 7"/>
                  <a:gd name="T6" fmla="*/ 0 w 34"/>
                  <a:gd name="T7" fmla="*/ 1 h 7"/>
                  <a:gd name="T8" fmla="*/ 0 w 34"/>
                  <a:gd name="T9" fmla="*/ 1 h 7"/>
                  <a:gd name="T10" fmla="*/ 0 w 34"/>
                  <a:gd name="T11" fmla="*/ 1 h 7"/>
                  <a:gd name="T12" fmla="*/ 1 w 34"/>
                  <a:gd name="T13" fmla="*/ 0 h 7"/>
                  <a:gd name="T14" fmla="*/ 1 w 34"/>
                  <a:gd name="T15" fmla="*/ 0 h 7"/>
                  <a:gd name="T16" fmla="*/ 1 w 34"/>
                  <a:gd name="T17" fmla="*/ 0 h 7"/>
                  <a:gd name="T18" fmla="*/ 1 w 34"/>
                  <a:gd name="T19" fmla="*/ 0 h 7"/>
                  <a:gd name="T20" fmla="*/ 1 w 34"/>
                  <a:gd name="T21" fmla="*/ 0 h 7"/>
                  <a:gd name="T22" fmla="*/ 1 w 34"/>
                  <a:gd name="T23" fmla="*/ 0 h 7"/>
                  <a:gd name="T24" fmla="*/ 1 w 34"/>
                  <a:gd name="T25" fmla="*/ 1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7">
                    <a:moveTo>
                      <a:pt x="32" y="6"/>
                    </a:moveTo>
                    <a:lnTo>
                      <a:pt x="27" y="3"/>
                    </a:lnTo>
                    <a:lnTo>
                      <a:pt x="20" y="3"/>
                    </a:lnTo>
                    <a:lnTo>
                      <a:pt x="11" y="6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13" y="2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33" y="1"/>
                    </a:lnTo>
                    <a:lnTo>
                      <a:pt x="34" y="3"/>
                    </a:lnTo>
                    <a:lnTo>
                      <a:pt x="32" y="6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82" name="Freeform 646">
                <a:extLst>
                  <a:ext uri="{FF2B5EF4-FFF2-40B4-BE49-F238E27FC236}">
                    <a16:creationId xmlns:a16="http://schemas.microsoft.com/office/drawing/2014/main" id="{AE87EF0C-F2EB-48D7-8894-33103D639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2" y="1980"/>
                <a:ext cx="10" cy="1"/>
              </a:xfrm>
              <a:custGeom>
                <a:avLst/>
                <a:gdLst>
                  <a:gd name="T0" fmla="*/ 2 w 47"/>
                  <a:gd name="T1" fmla="*/ 0 h 5"/>
                  <a:gd name="T2" fmla="*/ 2 w 47"/>
                  <a:gd name="T3" fmla="*/ 0 h 5"/>
                  <a:gd name="T4" fmla="*/ 1 w 47"/>
                  <a:gd name="T5" fmla="*/ 0 h 5"/>
                  <a:gd name="T6" fmla="*/ 0 w 47"/>
                  <a:gd name="T7" fmla="*/ 0 h 5"/>
                  <a:gd name="T8" fmla="*/ 0 w 47"/>
                  <a:gd name="T9" fmla="*/ 0 h 5"/>
                  <a:gd name="T10" fmla="*/ 0 w 47"/>
                  <a:gd name="T11" fmla="*/ 0 h 5"/>
                  <a:gd name="T12" fmla="*/ 0 w 47"/>
                  <a:gd name="T13" fmla="*/ 0 h 5"/>
                  <a:gd name="T14" fmla="*/ 0 w 47"/>
                  <a:gd name="T15" fmla="*/ 0 h 5"/>
                  <a:gd name="T16" fmla="*/ 1 w 47"/>
                  <a:gd name="T17" fmla="*/ 0 h 5"/>
                  <a:gd name="T18" fmla="*/ 1 w 47"/>
                  <a:gd name="T19" fmla="*/ 0 h 5"/>
                  <a:gd name="T20" fmla="*/ 1 w 47"/>
                  <a:gd name="T21" fmla="*/ 0 h 5"/>
                  <a:gd name="T22" fmla="*/ 1 w 47"/>
                  <a:gd name="T23" fmla="*/ 0 h 5"/>
                  <a:gd name="T24" fmla="*/ 2 w 47"/>
                  <a:gd name="T25" fmla="*/ 0 h 5"/>
                  <a:gd name="T26" fmla="*/ 2 w 47"/>
                  <a:gd name="T27" fmla="*/ 0 h 5"/>
                  <a:gd name="T28" fmla="*/ 2 w 47"/>
                  <a:gd name="T29" fmla="*/ 0 h 5"/>
                  <a:gd name="T30" fmla="*/ 2 w 47"/>
                  <a:gd name="T31" fmla="*/ 0 h 5"/>
                  <a:gd name="T32" fmla="*/ 2 w 47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5">
                    <a:moveTo>
                      <a:pt x="43" y="5"/>
                    </a:moveTo>
                    <a:lnTo>
                      <a:pt x="36" y="4"/>
                    </a:lnTo>
                    <a:lnTo>
                      <a:pt x="27" y="4"/>
                    </a:lnTo>
                    <a:lnTo>
                      <a:pt x="9" y="5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5" y="2"/>
                    </a:lnTo>
                    <a:lnTo>
                      <a:pt x="12" y="2"/>
                    </a:lnTo>
                    <a:lnTo>
                      <a:pt x="18" y="0"/>
                    </a:lnTo>
                    <a:lnTo>
                      <a:pt x="27" y="0"/>
                    </a:lnTo>
                    <a:lnTo>
                      <a:pt x="31" y="0"/>
                    </a:lnTo>
                    <a:lnTo>
                      <a:pt x="44" y="0"/>
                    </a:lnTo>
                    <a:lnTo>
                      <a:pt x="46" y="1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3" y="5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83" name="Freeform 647">
                <a:extLst>
                  <a:ext uri="{FF2B5EF4-FFF2-40B4-BE49-F238E27FC236}">
                    <a16:creationId xmlns:a16="http://schemas.microsoft.com/office/drawing/2014/main" id="{6C2ABB42-2D62-4473-B5AC-95BAA63C3A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5" y="1920"/>
                <a:ext cx="31" cy="33"/>
              </a:xfrm>
              <a:custGeom>
                <a:avLst/>
                <a:gdLst>
                  <a:gd name="T0" fmla="*/ 6 w 155"/>
                  <a:gd name="T1" fmla="*/ 5 h 163"/>
                  <a:gd name="T2" fmla="*/ 6 w 155"/>
                  <a:gd name="T3" fmla="*/ 5 h 163"/>
                  <a:gd name="T4" fmla="*/ 6 w 155"/>
                  <a:gd name="T5" fmla="*/ 5 h 163"/>
                  <a:gd name="T6" fmla="*/ 5 w 155"/>
                  <a:gd name="T7" fmla="*/ 4 h 163"/>
                  <a:gd name="T8" fmla="*/ 5 w 155"/>
                  <a:gd name="T9" fmla="*/ 4 h 163"/>
                  <a:gd name="T10" fmla="*/ 5 w 155"/>
                  <a:gd name="T11" fmla="*/ 3 h 163"/>
                  <a:gd name="T12" fmla="*/ 5 w 155"/>
                  <a:gd name="T13" fmla="*/ 3 h 163"/>
                  <a:gd name="T14" fmla="*/ 4 w 155"/>
                  <a:gd name="T15" fmla="*/ 3 h 163"/>
                  <a:gd name="T16" fmla="*/ 4 w 155"/>
                  <a:gd name="T17" fmla="*/ 2 h 163"/>
                  <a:gd name="T18" fmla="*/ 4 w 155"/>
                  <a:gd name="T19" fmla="*/ 2 h 163"/>
                  <a:gd name="T20" fmla="*/ 4 w 155"/>
                  <a:gd name="T21" fmla="*/ 1 h 163"/>
                  <a:gd name="T22" fmla="*/ 4 w 155"/>
                  <a:gd name="T23" fmla="*/ 2 h 163"/>
                  <a:gd name="T24" fmla="*/ 3 w 155"/>
                  <a:gd name="T25" fmla="*/ 1 h 163"/>
                  <a:gd name="T26" fmla="*/ 2 w 155"/>
                  <a:gd name="T27" fmla="*/ 0 h 163"/>
                  <a:gd name="T28" fmla="*/ 2 w 155"/>
                  <a:gd name="T29" fmla="*/ 0 h 163"/>
                  <a:gd name="T30" fmla="*/ 2 w 155"/>
                  <a:gd name="T31" fmla="*/ 0 h 163"/>
                  <a:gd name="T32" fmla="*/ 0 w 155"/>
                  <a:gd name="T33" fmla="*/ 0 h 163"/>
                  <a:gd name="T34" fmla="*/ 0 w 155"/>
                  <a:gd name="T35" fmla="*/ 1 h 163"/>
                  <a:gd name="T36" fmla="*/ 1 w 155"/>
                  <a:gd name="T37" fmla="*/ 2 h 163"/>
                  <a:gd name="T38" fmla="*/ 1 w 155"/>
                  <a:gd name="T39" fmla="*/ 3 h 163"/>
                  <a:gd name="T40" fmla="*/ 1 w 155"/>
                  <a:gd name="T41" fmla="*/ 3 h 163"/>
                  <a:gd name="T42" fmla="*/ 1 w 155"/>
                  <a:gd name="T43" fmla="*/ 3 h 163"/>
                  <a:gd name="T44" fmla="*/ 2 w 155"/>
                  <a:gd name="T45" fmla="*/ 3 h 163"/>
                  <a:gd name="T46" fmla="*/ 2 w 155"/>
                  <a:gd name="T47" fmla="*/ 4 h 163"/>
                  <a:gd name="T48" fmla="*/ 2 w 155"/>
                  <a:gd name="T49" fmla="*/ 4 h 163"/>
                  <a:gd name="T50" fmla="*/ 1 w 155"/>
                  <a:gd name="T51" fmla="*/ 4 h 163"/>
                  <a:gd name="T52" fmla="*/ 2 w 155"/>
                  <a:gd name="T53" fmla="*/ 5 h 163"/>
                  <a:gd name="T54" fmla="*/ 2 w 155"/>
                  <a:gd name="T55" fmla="*/ 5 h 163"/>
                  <a:gd name="T56" fmla="*/ 3 w 155"/>
                  <a:gd name="T57" fmla="*/ 5 h 163"/>
                  <a:gd name="T58" fmla="*/ 3 w 155"/>
                  <a:gd name="T59" fmla="*/ 6 h 163"/>
                  <a:gd name="T60" fmla="*/ 3 w 155"/>
                  <a:gd name="T61" fmla="*/ 6 h 163"/>
                  <a:gd name="T62" fmla="*/ 4 w 155"/>
                  <a:gd name="T63" fmla="*/ 6 h 163"/>
                  <a:gd name="T64" fmla="*/ 4 w 155"/>
                  <a:gd name="T65" fmla="*/ 6 h 163"/>
                  <a:gd name="T66" fmla="*/ 4 w 155"/>
                  <a:gd name="T67" fmla="*/ 6 h 163"/>
                  <a:gd name="T68" fmla="*/ 4 w 155"/>
                  <a:gd name="T69" fmla="*/ 7 h 163"/>
                  <a:gd name="T70" fmla="*/ 5 w 155"/>
                  <a:gd name="T71" fmla="*/ 7 h 163"/>
                  <a:gd name="T72" fmla="*/ 5 w 155"/>
                  <a:gd name="T73" fmla="*/ 6 h 163"/>
                  <a:gd name="T74" fmla="*/ 6 w 155"/>
                  <a:gd name="T75" fmla="*/ 6 h 163"/>
                  <a:gd name="T76" fmla="*/ 6 w 155"/>
                  <a:gd name="T77" fmla="*/ 6 h 163"/>
                  <a:gd name="T78" fmla="*/ 6 w 155"/>
                  <a:gd name="T79" fmla="*/ 6 h 16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55" h="163">
                    <a:moveTo>
                      <a:pt x="148" y="145"/>
                    </a:moveTo>
                    <a:lnTo>
                      <a:pt x="138" y="135"/>
                    </a:lnTo>
                    <a:lnTo>
                      <a:pt x="140" y="132"/>
                    </a:lnTo>
                    <a:lnTo>
                      <a:pt x="146" y="126"/>
                    </a:lnTo>
                    <a:lnTo>
                      <a:pt x="147" y="118"/>
                    </a:lnTo>
                    <a:lnTo>
                      <a:pt x="145" y="116"/>
                    </a:lnTo>
                    <a:lnTo>
                      <a:pt x="137" y="109"/>
                    </a:lnTo>
                    <a:lnTo>
                      <a:pt x="132" y="110"/>
                    </a:lnTo>
                    <a:lnTo>
                      <a:pt x="130" y="109"/>
                    </a:lnTo>
                    <a:lnTo>
                      <a:pt x="131" y="95"/>
                    </a:lnTo>
                    <a:lnTo>
                      <a:pt x="132" y="92"/>
                    </a:lnTo>
                    <a:lnTo>
                      <a:pt x="128" y="77"/>
                    </a:lnTo>
                    <a:lnTo>
                      <a:pt x="124" y="75"/>
                    </a:lnTo>
                    <a:lnTo>
                      <a:pt x="121" y="74"/>
                    </a:lnTo>
                    <a:lnTo>
                      <a:pt x="112" y="74"/>
                    </a:lnTo>
                    <a:lnTo>
                      <a:pt x="108" y="68"/>
                    </a:lnTo>
                    <a:lnTo>
                      <a:pt x="108" y="59"/>
                    </a:lnTo>
                    <a:lnTo>
                      <a:pt x="105" y="52"/>
                    </a:lnTo>
                    <a:lnTo>
                      <a:pt x="99" y="42"/>
                    </a:lnTo>
                    <a:lnTo>
                      <a:pt x="98" y="40"/>
                    </a:lnTo>
                    <a:lnTo>
                      <a:pt x="93" y="34"/>
                    </a:lnTo>
                    <a:lnTo>
                      <a:pt x="89" y="32"/>
                    </a:lnTo>
                    <a:lnTo>
                      <a:pt x="90" y="44"/>
                    </a:lnTo>
                    <a:lnTo>
                      <a:pt x="90" y="47"/>
                    </a:lnTo>
                    <a:lnTo>
                      <a:pt x="85" y="45"/>
                    </a:lnTo>
                    <a:lnTo>
                      <a:pt x="78" y="36"/>
                    </a:lnTo>
                    <a:lnTo>
                      <a:pt x="70" y="20"/>
                    </a:lnTo>
                    <a:lnTo>
                      <a:pt x="62" y="8"/>
                    </a:lnTo>
                    <a:lnTo>
                      <a:pt x="51" y="1"/>
                    </a:lnTo>
                    <a:lnTo>
                      <a:pt x="47" y="0"/>
                    </a:lnTo>
                    <a:lnTo>
                      <a:pt x="47" y="7"/>
                    </a:lnTo>
                    <a:lnTo>
                      <a:pt x="38" y="7"/>
                    </a:lnTo>
                    <a:lnTo>
                      <a:pt x="28" y="1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5" y="20"/>
                    </a:lnTo>
                    <a:lnTo>
                      <a:pt x="9" y="27"/>
                    </a:lnTo>
                    <a:lnTo>
                      <a:pt x="17" y="44"/>
                    </a:lnTo>
                    <a:lnTo>
                      <a:pt x="25" y="56"/>
                    </a:lnTo>
                    <a:lnTo>
                      <a:pt x="30" y="64"/>
                    </a:lnTo>
                    <a:lnTo>
                      <a:pt x="29" y="64"/>
                    </a:lnTo>
                    <a:lnTo>
                      <a:pt x="29" y="66"/>
                    </a:lnTo>
                    <a:lnTo>
                      <a:pt x="26" y="67"/>
                    </a:lnTo>
                    <a:lnTo>
                      <a:pt x="27" y="74"/>
                    </a:lnTo>
                    <a:lnTo>
                      <a:pt x="32" y="78"/>
                    </a:lnTo>
                    <a:lnTo>
                      <a:pt x="39" y="86"/>
                    </a:lnTo>
                    <a:lnTo>
                      <a:pt x="45" y="92"/>
                    </a:lnTo>
                    <a:lnTo>
                      <a:pt x="48" y="94"/>
                    </a:lnTo>
                    <a:lnTo>
                      <a:pt x="51" y="99"/>
                    </a:lnTo>
                    <a:lnTo>
                      <a:pt x="49" y="102"/>
                    </a:lnTo>
                    <a:lnTo>
                      <a:pt x="44" y="103"/>
                    </a:lnTo>
                    <a:lnTo>
                      <a:pt x="37" y="103"/>
                    </a:lnTo>
                    <a:lnTo>
                      <a:pt x="42" y="110"/>
                    </a:lnTo>
                    <a:lnTo>
                      <a:pt x="47" y="115"/>
                    </a:lnTo>
                    <a:lnTo>
                      <a:pt x="53" y="118"/>
                    </a:lnTo>
                    <a:lnTo>
                      <a:pt x="60" y="119"/>
                    </a:lnTo>
                    <a:lnTo>
                      <a:pt x="64" y="121"/>
                    </a:lnTo>
                    <a:lnTo>
                      <a:pt x="72" y="126"/>
                    </a:lnTo>
                    <a:lnTo>
                      <a:pt x="74" y="133"/>
                    </a:lnTo>
                    <a:lnTo>
                      <a:pt x="66" y="137"/>
                    </a:lnTo>
                    <a:lnTo>
                      <a:pt x="68" y="144"/>
                    </a:lnTo>
                    <a:lnTo>
                      <a:pt x="74" y="147"/>
                    </a:lnTo>
                    <a:lnTo>
                      <a:pt x="82" y="145"/>
                    </a:lnTo>
                    <a:lnTo>
                      <a:pt x="90" y="146"/>
                    </a:lnTo>
                    <a:lnTo>
                      <a:pt x="94" y="147"/>
                    </a:lnTo>
                    <a:lnTo>
                      <a:pt x="103" y="149"/>
                    </a:lnTo>
                    <a:lnTo>
                      <a:pt x="110" y="151"/>
                    </a:lnTo>
                    <a:lnTo>
                      <a:pt x="105" y="153"/>
                    </a:lnTo>
                    <a:lnTo>
                      <a:pt x="102" y="158"/>
                    </a:lnTo>
                    <a:lnTo>
                      <a:pt x="102" y="161"/>
                    </a:lnTo>
                    <a:lnTo>
                      <a:pt x="110" y="163"/>
                    </a:lnTo>
                    <a:lnTo>
                      <a:pt x="119" y="161"/>
                    </a:lnTo>
                    <a:lnTo>
                      <a:pt x="129" y="156"/>
                    </a:lnTo>
                    <a:lnTo>
                      <a:pt x="136" y="143"/>
                    </a:lnTo>
                    <a:lnTo>
                      <a:pt x="140" y="147"/>
                    </a:lnTo>
                    <a:lnTo>
                      <a:pt x="145" y="154"/>
                    </a:lnTo>
                    <a:lnTo>
                      <a:pt x="149" y="158"/>
                    </a:lnTo>
                    <a:lnTo>
                      <a:pt x="154" y="158"/>
                    </a:lnTo>
                    <a:lnTo>
                      <a:pt x="155" y="153"/>
                    </a:lnTo>
                    <a:lnTo>
                      <a:pt x="154" y="151"/>
                    </a:lnTo>
                    <a:lnTo>
                      <a:pt x="148" y="145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84" name="Freeform 648">
                <a:extLst>
                  <a:ext uri="{FF2B5EF4-FFF2-40B4-BE49-F238E27FC236}">
                    <a16:creationId xmlns:a16="http://schemas.microsoft.com/office/drawing/2014/main" id="{437266F4-0D2E-4709-A047-B8DF446276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8" y="1922"/>
                <a:ext cx="27" cy="32"/>
              </a:xfrm>
              <a:custGeom>
                <a:avLst/>
                <a:gdLst>
                  <a:gd name="T0" fmla="*/ 5 w 135"/>
                  <a:gd name="T1" fmla="*/ 6 h 157"/>
                  <a:gd name="T2" fmla="*/ 5 w 135"/>
                  <a:gd name="T3" fmla="*/ 6 h 157"/>
                  <a:gd name="T4" fmla="*/ 4 w 135"/>
                  <a:gd name="T5" fmla="*/ 4 h 157"/>
                  <a:gd name="T6" fmla="*/ 2 w 135"/>
                  <a:gd name="T7" fmla="*/ 3 h 157"/>
                  <a:gd name="T8" fmla="*/ 2 w 135"/>
                  <a:gd name="T9" fmla="*/ 2 h 157"/>
                  <a:gd name="T10" fmla="*/ 2 w 135"/>
                  <a:gd name="T11" fmla="*/ 2 h 157"/>
                  <a:gd name="T12" fmla="*/ 1 w 135"/>
                  <a:gd name="T13" fmla="*/ 1 h 157"/>
                  <a:gd name="T14" fmla="*/ 1 w 135"/>
                  <a:gd name="T15" fmla="*/ 1 h 157"/>
                  <a:gd name="T16" fmla="*/ 0 w 135"/>
                  <a:gd name="T17" fmla="*/ 0 h 157"/>
                  <a:gd name="T18" fmla="*/ 0 w 135"/>
                  <a:gd name="T19" fmla="*/ 0 h 157"/>
                  <a:gd name="T20" fmla="*/ 1 w 135"/>
                  <a:gd name="T21" fmla="*/ 1 h 157"/>
                  <a:gd name="T22" fmla="*/ 2 w 135"/>
                  <a:gd name="T23" fmla="*/ 2 h 157"/>
                  <a:gd name="T24" fmla="*/ 2 w 135"/>
                  <a:gd name="T25" fmla="*/ 3 h 157"/>
                  <a:gd name="T26" fmla="*/ 3 w 135"/>
                  <a:gd name="T27" fmla="*/ 4 h 157"/>
                  <a:gd name="T28" fmla="*/ 4 w 135"/>
                  <a:gd name="T29" fmla="*/ 5 h 157"/>
                  <a:gd name="T30" fmla="*/ 5 w 135"/>
                  <a:gd name="T31" fmla="*/ 6 h 157"/>
                  <a:gd name="T32" fmla="*/ 5 w 135"/>
                  <a:gd name="T33" fmla="*/ 7 h 157"/>
                  <a:gd name="T34" fmla="*/ 5 w 135"/>
                  <a:gd name="T35" fmla="*/ 7 h 157"/>
                  <a:gd name="T36" fmla="*/ 5 w 135"/>
                  <a:gd name="T37" fmla="*/ 7 h 157"/>
                  <a:gd name="T38" fmla="*/ 5 w 135"/>
                  <a:gd name="T39" fmla="*/ 6 h 15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35" h="157">
                    <a:moveTo>
                      <a:pt x="135" y="151"/>
                    </a:moveTo>
                    <a:lnTo>
                      <a:pt x="121" y="136"/>
                    </a:lnTo>
                    <a:lnTo>
                      <a:pt x="96" y="105"/>
                    </a:lnTo>
                    <a:lnTo>
                      <a:pt x="59" y="64"/>
                    </a:lnTo>
                    <a:lnTo>
                      <a:pt x="51" y="56"/>
                    </a:lnTo>
                    <a:lnTo>
                      <a:pt x="42" y="45"/>
                    </a:lnTo>
                    <a:lnTo>
                      <a:pt x="32" y="33"/>
                    </a:lnTo>
                    <a:lnTo>
                      <a:pt x="14" y="14"/>
                    </a:lnTo>
                    <a:lnTo>
                      <a:pt x="5" y="5"/>
                    </a:lnTo>
                    <a:lnTo>
                      <a:pt x="0" y="0"/>
                    </a:lnTo>
                    <a:lnTo>
                      <a:pt x="22" y="24"/>
                    </a:lnTo>
                    <a:lnTo>
                      <a:pt x="38" y="41"/>
                    </a:lnTo>
                    <a:lnTo>
                      <a:pt x="58" y="67"/>
                    </a:lnTo>
                    <a:lnTo>
                      <a:pt x="79" y="92"/>
                    </a:lnTo>
                    <a:lnTo>
                      <a:pt x="103" y="119"/>
                    </a:lnTo>
                    <a:lnTo>
                      <a:pt x="118" y="139"/>
                    </a:lnTo>
                    <a:lnTo>
                      <a:pt x="134" y="157"/>
                    </a:lnTo>
                    <a:lnTo>
                      <a:pt x="134" y="156"/>
                    </a:lnTo>
                    <a:lnTo>
                      <a:pt x="135" y="155"/>
                    </a:lnTo>
                    <a:lnTo>
                      <a:pt x="135" y="151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85" name="Freeform 649">
                <a:extLst>
                  <a:ext uri="{FF2B5EF4-FFF2-40B4-BE49-F238E27FC236}">
                    <a16:creationId xmlns:a16="http://schemas.microsoft.com/office/drawing/2014/main" id="{D48C0BDC-BBDA-4713-9FB8-3F2520F4B1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9" y="1939"/>
                <a:ext cx="1" cy="8"/>
              </a:xfrm>
              <a:custGeom>
                <a:avLst/>
                <a:gdLst>
                  <a:gd name="T0" fmla="*/ 0 w 4"/>
                  <a:gd name="T1" fmla="*/ 2 h 37"/>
                  <a:gd name="T2" fmla="*/ 0 w 4"/>
                  <a:gd name="T3" fmla="*/ 1 h 37"/>
                  <a:gd name="T4" fmla="*/ 0 w 4"/>
                  <a:gd name="T5" fmla="*/ 1 h 37"/>
                  <a:gd name="T6" fmla="*/ 0 w 4"/>
                  <a:gd name="T7" fmla="*/ 0 h 37"/>
                  <a:gd name="T8" fmla="*/ 0 w 4"/>
                  <a:gd name="T9" fmla="*/ 0 h 37"/>
                  <a:gd name="T10" fmla="*/ 0 w 4"/>
                  <a:gd name="T11" fmla="*/ 1 h 37"/>
                  <a:gd name="T12" fmla="*/ 0 w 4"/>
                  <a:gd name="T13" fmla="*/ 1 h 37"/>
                  <a:gd name="T14" fmla="*/ 0 w 4"/>
                  <a:gd name="T15" fmla="*/ 2 h 37"/>
                  <a:gd name="T16" fmla="*/ 0 w 4"/>
                  <a:gd name="T17" fmla="*/ 2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" h="37">
                    <a:moveTo>
                      <a:pt x="4" y="37"/>
                    </a:moveTo>
                    <a:lnTo>
                      <a:pt x="2" y="24"/>
                    </a:lnTo>
                    <a:lnTo>
                      <a:pt x="1" y="13"/>
                    </a:lnTo>
                    <a:lnTo>
                      <a:pt x="3" y="5"/>
                    </a:lnTo>
                    <a:lnTo>
                      <a:pt x="4" y="0"/>
                    </a:lnTo>
                    <a:lnTo>
                      <a:pt x="0" y="15"/>
                    </a:lnTo>
                    <a:lnTo>
                      <a:pt x="2" y="26"/>
                    </a:lnTo>
                    <a:lnTo>
                      <a:pt x="3" y="36"/>
                    </a:lnTo>
                    <a:lnTo>
                      <a:pt x="4" y="37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86" name="Freeform 650">
                <a:extLst>
                  <a:ext uri="{FF2B5EF4-FFF2-40B4-BE49-F238E27FC236}">
                    <a16:creationId xmlns:a16="http://schemas.microsoft.com/office/drawing/2014/main" id="{7538F1FC-C7C5-49C7-B876-0C7B465467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5" y="1933"/>
                <a:ext cx="1" cy="9"/>
              </a:xfrm>
              <a:custGeom>
                <a:avLst/>
                <a:gdLst>
                  <a:gd name="T0" fmla="*/ 0 w 7"/>
                  <a:gd name="T1" fmla="*/ 2 h 42"/>
                  <a:gd name="T2" fmla="*/ 0 w 7"/>
                  <a:gd name="T3" fmla="*/ 2 h 42"/>
                  <a:gd name="T4" fmla="*/ 0 w 7"/>
                  <a:gd name="T5" fmla="*/ 1 h 42"/>
                  <a:gd name="T6" fmla="*/ 0 w 7"/>
                  <a:gd name="T7" fmla="*/ 1 h 42"/>
                  <a:gd name="T8" fmla="*/ 0 w 7"/>
                  <a:gd name="T9" fmla="*/ 0 h 42"/>
                  <a:gd name="T10" fmla="*/ 0 w 7"/>
                  <a:gd name="T11" fmla="*/ 0 h 42"/>
                  <a:gd name="T12" fmla="*/ 0 w 7"/>
                  <a:gd name="T13" fmla="*/ 0 h 42"/>
                  <a:gd name="T14" fmla="*/ 0 w 7"/>
                  <a:gd name="T15" fmla="*/ 1 h 42"/>
                  <a:gd name="T16" fmla="*/ 0 w 7"/>
                  <a:gd name="T17" fmla="*/ 1 h 42"/>
                  <a:gd name="T18" fmla="*/ 0 w 7"/>
                  <a:gd name="T19" fmla="*/ 2 h 42"/>
                  <a:gd name="T20" fmla="*/ 0 w 7"/>
                  <a:gd name="T21" fmla="*/ 2 h 42"/>
                  <a:gd name="T22" fmla="*/ 0 w 7"/>
                  <a:gd name="T23" fmla="*/ 2 h 42"/>
                  <a:gd name="T24" fmla="*/ 0 w 7"/>
                  <a:gd name="T25" fmla="*/ 2 h 42"/>
                  <a:gd name="T26" fmla="*/ 0 w 7"/>
                  <a:gd name="T27" fmla="*/ 2 h 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" h="42">
                    <a:moveTo>
                      <a:pt x="7" y="42"/>
                    </a:moveTo>
                    <a:lnTo>
                      <a:pt x="4" y="33"/>
                    </a:lnTo>
                    <a:lnTo>
                      <a:pt x="2" y="24"/>
                    </a:lnTo>
                    <a:lnTo>
                      <a:pt x="1" y="15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1" y="27"/>
                    </a:lnTo>
                    <a:lnTo>
                      <a:pt x="2" y="31"/>
                    </a:lnTo>
                    <a:lnTo>
                      <a:pt x="2" y="33"/>
                    </a:lnTo>
                    <a:lnTo>
                      <a:pt x="5" y="40"/>
                    </a:lnTo>
                    <a:lnTo>
                      <a:pt x="6" y="42"/>
                    </a:lnTo>
                    <a:lnTo>
                      <a:pt x="7" y="42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87" name="Freeform 651">
                <a:extLst>
                  <a:ext uri="{FF2B5EF4-FFF2-40B4-BE49-F238E27FC236}">
                    <a16:creationId xmlns:a16="http://schemas.microsoft.com/office/drawing/2014/main" id="{19A48947-AAEA-4458-817B-2A6C6DEF07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6" y="1927"/>
                <a:ext cx="2" cy="4"/>
              </a:xfrm>
              <a:custGeom>
                <a:avLst/>
                <a:gdLst>
                  <a:gd name="T0" fmla="*/ 1 w 6"/>
                  <a:gd name="T1" fmla="*/ 1 h 23"/>
                  <a:gd name="T2" fmla="*/ 0 w 6"/>
                  <a:gd name="T3" fmla="*/ 1 h 23"/>
                  <a:gd name="T4" fmla="*/ 0 w 6"/>
                  <a:gd name="T5" fmla="*/ 0 h 23"/>
                  <a:gd name="T6" fmla="*/ 0 w 6"/>
                  <a:gd name="T7" fmla="*/ 0 h 23"/>
                  <a:gd name="T8" fmla="*/ 0 w 6"/>
                  <a:gd name="T9" fmla="*/ 0 h 23"/>
                  <a:gd name="T10" fmla="*/ 0 w 6"/>
                  <a:gd name="T11" fmla="*/ 0 h 23"/>
                  <a:gd name="T12" fmla="*/ 0 w 6"/>
                  <a:gd name="T13" fmla="*/ 0 h 23"/>
                  <a:gd name="T14" fmla="*/ 0 w 6"/>
                  <a:gd name="T15" fmla="*/ 0 h 23"/>
                  <a:gd name="T16" fmla="*/ 0 w 6"/>
                  <a:gd name="T17" fmla="*/ 1 h 23"/>
                  <a:gd name="T18" fmla="*/ 0 w 6"/>
                  <a:gd name="T19" fmla="*/ 1 h 23"/>
                  <a:gd name="T20" fmla="*/ 1 w 6"/>
                  <a:gd name="T21" fmla="*/ 1 h 23"/>
                  <a:gd name="T22" fmla="*/ 1 w 6"/>
                  <a:gd name="T23" fmla="*/ 1 h 2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" h="23">
                    <a:moveTo>
                      <a:pt x="6" y="23"/>
                    </a:moveTo>
                    <a:lnTo>
                      <a:pt x="4" y="16"/>
                    </a:lnTo>
                    <a:lnTo>
                      <a:pt x="3" y="11"/>
                    </a:lnTo>
                    <a:lnTo>
                      <a:pt x="1" y="3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7"/>
                    </a:lnTo>
                    <a:lnTo>
                      <a:pt x="1" y="11"/>
                    </a:lnTo>
                    <a:lnTo>
                      <a:pt x="3" y="15"/>
                    </a:lnTo>
                    <a:lnTo>
                      <a:pt x="4" y="19"/>
                    </a:lnTo>
                    <a:lnTo>
                      <a:pt x="5" y="23"/>
                    </a:lnTo>
                    <a:lnTo>
                      <a:pt x="6" y="23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88" name="Freeform 652">
                <a:extLst>
                  <a:ext uri="{FF2B5EF4-FFF2-40B4-BE49-F238E27FC236}">
                    <a16:creationId xmlns:a16="http://schemas.microsoft.com/office/drawing/2014/main" id="{BA8E0762-C43D-433F-B8A3-718693454E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3" y="1932"/>
                <a:ext cx="7" cy="3"/>
              </a:xfrm>
              <a:custGeom>
                <a:avLst/>
                <a:gdLst>
                  <a:gd name="T0" fmla="*/ 1 w 37"/>
                  <a:gd name="T1" fmla="*/ 0 h 17"/>
                  <a:gd name="T2" fmla="*/ 1 w 37"/>
                  <a:gd name="T3" fmla="*/ 0 h 17"/>
                  <a:gd name="T4" fmla="*/ 1 w 37"/>
                  <a:gd name="T5" fmla="*/ 0 h 17"/>
                  <a:gd name="T6" fmla="*/ 0 w 37"/>
                  <a:gd name="T7" fmla="*/ 0 h 17"/>
                  <a:gd name="T8" fmla="*/ 0 w 37"/>
                  <a:gd name="T9" fmla="*/ 0 h 17"/>
                  <a:gd name="T10" fmla="*/ 0 w 37"/>
                  <a:gd name="T11" fmla="*/ 0 h 17"/>
                  <a:gd name="T12" fmla="*/ 0 w 37"/>
                  <a:gd name="T13" fmla="*/ 0 h 17"/>
                  <a:gd name="T14" fmla="*/ 1 w 37"/>
                  <a:gd name="T15" fmla="*/ 0 h 17"/>
                  <a:gd name="T16" fmla="*/ 1 w 37"/>
                  <a:gd name="T17" fmla="*/ 1 h 17"/>
                  <a:gd name="T18" fmla="*/ 1 w 37"/>
                  <a:gd name="T19" fmla="*/ 1 h 17"/>
                  <a:gd name="T20" fmla="*/ 1 w 37"/>
                  <a:gd name="T21" fmla="*/ 1 h 17"/>
                  <a:gd name="T22" fmla="*/ 1 w 37"/>
                  <a:gd name="T23" fmla="*/ 1 h 17"/>
                  <a:gd name="T24" fmla="*/ 1 w 37"/>
                  <a:gd name="T25" fmla="*/ 0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7" h="17">
                    <a:moveTo>
                      <a:pt x="34" y="11"/>
                    </a:moveTo>
                    <a:lnTo>
                      <a:pt x="27" y="11"/>
                    </a:lnTo>
                    <a:lnTo>
                      <a:pt x="21" y="9"/>
                    </a:lnTo>
                    <a:lnTo>
                      <a:pt x="12" y="5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13" y="8"/>
                    </a:lnTo>
                    <a:lnTo>
                      <a:pt x="20" y="13"/>
                    </a:lnTo>
                    <a:lnTo>
                      <a:pt x="30" y="16"/>
                    </a:lnTo>
                    <a:lnTo>
                      <a:pt x="34" y="17"/>
                    </a:lnTo>
                    <a:lnTo>
                      <a:pt x="34" y="16"/>
                    </a:lnTo>
                    <a:lnTo>
                      <a:pt x="37" y="15"/>
                    </a:lnTo>
                    <a:lnTo>
                      <a:pt x="34" y="11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89" name="Freeform 653">
                <a:extLst>
                  <a:ext uri="{FF2B5EF4-FFF2-40B4-BE49-F238E27FC236}">
                    <a16:creationId xmlns:a16="http://schemas.microsoft.com/office/drawing/2014/main" id="{82EFD8F7-3AFA-4784-B63F-73D50DEF17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8" y="1941"/>
                <a:ext cx="10" cy="3"/>
              </a:xfrm>
              <a:custGeom>
                <a:avLst/>
                <a:gdLst>
                  <a:gd name="T0" fmla="*/ 2 w 50"/>
                  <a:gd name="T1" fmla="*/ 0 h 16"/>
                  <a:gd name="T2" fmla="*/ 1 w 50"/>
                  <a:gd name="T3" fmla="*/ 0 h 16"/>
                  <a:gd name="T4" fmla="*/ 1 w 50"/>
                  <a:gd name="T5" fmla="*/ 0 h 16"/>
                  <a:gd name="T6" fmla="*/ 0 w 50"/>
                  <a:gd name="T7" fmla="*/ 0 h 16"/>
                  <a:gd name="T8" fmla="*/ 0 w 50"/>
                  <a:gd name="T9" fmla="*/ 0 h 16"/>
                  <a:gd name="T10" fmla="*/ 0 w 50"/>
                  <a:gd name="T11" fmla="*/ 0 h 16"/>
                  <a:gd name="T12" fmla="*/ 0 w 50"/>
                  <a:gd name="T13" fmla="*/ 0 h 16"/>
                  <a:gd name="T14" fmla="*/ 0 w 50"/>
                  <a:gd name="T15" fmla="*/ 0 h 16"/>
                  <a:gd name="T16" fmla="*/ 1 w 50"/>
                  <a:gd name="T17" fmla="*/ 0 h 16"/>
                  <a:gd name="T18" fmla="*/ 1 w 50"/>
                  <a:gd name="T19" fmla="*/ 0 h 16"/>
                  <a:gd name="T20" fmla="*/ 1 w 50"/>
                  <a:gd name="T21" fmla="*/ 0 h 16"/>
                  <a:gd name="T22" fmla="*/ 1 w 50"/>
                  <a:gd name="T23" fmla="*/ 0 h 16"/>
                  <a:gd name="T24" fmla="*/ 2 w 50"/>
                  <a:gd name="T25" fmla="*/ 1 h 16"/>
                  <a:gd name="T26" fmla="*/ 2 w 50"/>
                  <a:gd name="T27" fmla="*/ 1 h 16"/>
                  <a:gd name="T28" fmla="*/ 2 w 50"/>
                  <a:gd name="T29" fmla="*/ 1 h 16"/>
                  <a:gd name="T30" fmla="*/ 2 w 50"/>
                  <a:gd name="T31" fmla="*/ 0 h 16"/>
                  <a:gd name="T32" fmla="*/ 2 w 50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16">
                    <a:moveTo>
                      <a:pt x="45" y="12"/>
                    </a:moveTo>
                    <a:lnTo>
                      <a:pt x="37" y="11"/>
                    </a:lnTo>
                    <a:lnTo>
                      <a:pt x="28" y="8"/>
                    </a:lnTo>
                    <a:lnTo>
                      <a:pt x="10" y="2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7" y="3"/>
                    </a:lnTo>
                    <a:lnTo>
                      <a:pt x="13" y="5"/>
                    </a:lnTo>
                    <a:lnTo>
                      <a:pt x="19" y="8"/>
                    </a:lnTo>
                    <a:lnTo>
                      <a:pt x="27" y="12"/>
                    </a:lnTo>
                    <a:lnTo>
                      <a:pt x="33" y="13"/>
                    </a:lnTo>
                    <a:lnTo>
                      <a:pt x="45" y="16"/>
                    </a:lnTo>
                    <a:lnTo>
                      <a:pt x="49" y="16"/>
                    </a:lnTo>
                    <a:lnTo>
                      <a:pt x="50" y="15"/>
                    </a:lnTo>
                    <a:lnTo>
                      <a:pt x="47" y="13"/>
                    </a:lnTo>
                    <a:lnTo>
                      <a:pt x="45" y="12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90" name="Freeform 654">
                <a:extLst>
                  <a:ext uri="{FF2B5EF4-FFF2-40B4-BE49-F238E27FC236}">
                    <a16:creationId xmlns:a16="http://schemas.microsoft.com/office/drawing/2014/main" id="{4FD46CA2-D22F-4FA3-B109-40269C09EB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7" y="1937"/>
                <a:ext cx="33" cy="64"/>
              </a:xfrm>
              <a:custGeom>
                <a:avLst/>
                <a:gdLst>
                  <a:gd name="T0" fmla="*/ 1 w 167"/>
                  <a:gd name="T1" fmla="*/ 11 h 323"/>
                  <a:gd name="T2" fmla="*/ 1 w 167"/>
                  <a:gd name="T3" fmla="*/ 12 h 323"/>
                  <a:gd name="T4" fmla="*/ 2 w 167"/>
                  <a:gd name="T5" fmla="*/ 12 h 323"/>
                  <a:gd name="T6" fmla="*/ 2 w 167"/>
                  <a:gd name="T7" fmla="*/ 11 h 323"/>
                  <a:gd name="T8" fmla="*/ 2 w 167"/>
                  <a:gd name="T9" fmla="*/ 11 h 323"/>
                  <a:gd name="T10" fmla="*/ 3 w 167"/>
                  <a:gd name="T11" fmla="*/ 10 h 323"/>
                  <a:gd name="T12" fmla="*/ 3 w 167"/>
                  <a:gd name="T13" fmla="*/ 10 h 323"/>
                  <a:gd name="T14" fmla="*/ 3 w 167"/>
                  <a:gd name="T15" fmla="*/ 9 h 323"/>
                  <a:gd name="T16" fmla="*/ 4 w 167"/>
                  <a:gd name="T17" fmla="*/ 8 h 323"/>
                  <a:gd name="T18" fmla="*/ 5 w 167"/>
                  <a:gd name="T19" fmla="*/ 8 h 323"/>
                  <a:gd name="T20" fmla="*/ 5 w 167"/>
                  <a:gd name="T21" fmla="*/ 7 h 323"/>
                  <a:gd name="T22" fmla="*/ 4 w 167"/>
                  <a:gd name="T23" fmla="*/ 7 h 323"/>
                  <a:gd name="T24" fmla="*/ 5 w 167"/>
                  <a:gd name="T25" fmla="*/ 6 h 323"/>
                  <a:gd name="T26" fmla="*/ 6 w 167"/>
                  <a:gd name="T27" fmla="*/ 5 h 323"/>
                  <a:gd name="T28" fmla="*/ 6 w 167"/>
                  <a:gd name="T29" fmla="*/ 4 h 323"/>
                  <a:gd name="T30" fmla="*/ 6 w 167"/>
                  <a:gd name="T31" fmla="*/ 3 h 323"/>
                  <a:gd name="T32" fmla="*/ 7 w 167"/>
                  <a:gd name="T33" fmla="*/ 1 h 323"/>
                  <a:gd name="T34" fmla="*/ 6 w 167"/>
                  <a:gd name="T35" fmla="*/ 1 h 323"/>
                  <a:gd name="T36" fmla="*/ 5 w 167"/>
                  <a:gd name="T37" fmla="*/ 1 h 323"/>
                  <a:gd name="T38" fmla="*/ 4 w 167"/>
                  <a:gd name="T39" fmla="*/ 3 h 323"/>
                  <a:gd name="T40" fmla="*/ 4 w 167"/>
                  <a:gd name="T41" fmla="*/ 3 h 323"/>
                  <a:gd name="T42" fmla="*/ 4 w 167"/>
                  <a:gd name="T43" fmla="*/ 2 h 323"/>
                  <a:gd name="T44" fmla="*/ 3 w 167"/>
                  <a:gd name="T45" fmla="*/ 3 h 323"/>
                  <a:gd name="T46" fmla="*/ 3 w 167"/>
                  <a:gd name="T47" fmla="*/ 4 h 323"/>
                  <a:gd name="T48" fmla="*/ 3 w 167"/>
                  <a:gd name="T49" fmla="*/ 4 h 323"/>
                  <a:gd name="T50" fmla="*/ 3 w 167"/>
                  <a:gd name="T51" fmla="*/ 3 h 323"/>
                  <a:gd name="T52" fmla="*/ 2 w 167"/>
                  <a:gd name="T53" fmla="*/ 4 h 323"/>
                  <a:gd name="T54" fmla="*/ 2 w 167"/>
                  <a:gd name="T55" fmla="*/ 5 h 323"/>
                  <a:gd name="T56" fmla="*/ 2 w 167"/>
                  <a:gd name="T57" fmla="*/ 6 h 323"/>
                  <a:gd name="T58" fmla="*/ 1 w 167"/>
                  <a:gd name="T59" fmla="*/ 6 h 323"/>
                  <a:gd name="T60" fmla="*/ 1 w 167"/>
                  <a:gd name="T61" fmla="*/ 7 h 323"/>
                  <a:gd name="T62" fmla="*/ 1 w 167"/>
                  <a:gd name="T63" fmla="*/ 8 h 323"/>
                  <a:gd name="T64" fmla="*/ 1 w 167"/>
                  <a:gd name="T65" fmla="*/ 9 h 323"/>
                  <a:gd name="T66" fmla="*/ 1 w 167"/>
                  <a:gd name="T67" fmla="*/ 9 h 323"/>
                  <a:gd name="T68" fmla="*/ 0 w 167"/>
                  <a:gd name="T69" fmla="*/ 9 h 323"/>
                  <a:gd name="T70" fmla="*/ 0 w 167"/>
                  <a:gd name="T71" fmla="*/ 10 h 323"/>
                  <a:gd name="T72" fmla="*/ 1 w 167"/>
                  <a:gd name="T73" fmla="*/ 11 h 323"/>
                  <a:gd name="T74" fmla="*/ 0 w 167"/>
                  <a:gd name="T75" fmla="*/ 12 h 323"/>
                  <a:gd name="T76" fmla="*/ 0 w 167"/>
                  <a:gd name="T77" fmla="*/ 13 h 323"/>
                  <a:gd name="T78" fmla="*/ 0 w 167"/>
                  <a:gd name="T79" fmla="*/ 13 h 32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67" h="323">
                    <a:moveTo>
                      <a:pt x="11" y="308"/>
                    </a:moveTo>
                    <a:lnTo>
                      <a:pt x="24" y="286"/>
                    </a:lnTo>
                    <a:lnTo>
                      <a:pt x="25" y="290"/>
                    </a:lnTo>
                    <a:lnTo>
                      <a:pt x="30" y="301"/>
                    </a:lnTo>
                    <a:lnTo>
                      <a:pt x="36" y="301"/>
                    </a:lnTo>
                    <a:lnTo>
                      <a:pt x="40" y="297"/>
                    </a:lnTo>
                    <a:lnTo>
                      <a:pt x="47" y="281"/>
                    </a:lnTo>
                    <a:lnTo>
                      <a:pt x="47" y="272"/>
                    </a:lnTo>
                    <a:lnTo>
                      <a:pt x="48" y="266"/>
                    </a:lnTo>
                    <a:lnTo>
                      <a:pt x="60" y="269"/>
                    </a:lnTo>
                    <a:lnTo>
                      <a:pt x="64" y="270"/>
                    </a:lnTo>
                    <a:lnTo>
                      <a:pt x="77" y="257"/>
                    </a:lnTo>
                    <a:lnTo>
                      <a:pt x="78" y="253"/>
                    </a:lnTo>
                    <a:lnTo>
                      <a:pt x="81" y="245"/>
                    </a:lnTo>
                    <a:lnTo>
                      <a:pt x="83" y="227"/>
                    </a:lnTo>
                    <a:lnTo>
                      <a:pt x="88" y="221"/>
                    </a:lnTo>
                    <a:lnTo>
                      <a:pt x="96" y="218"/>
                    </a:lnTo>
                    <a:lnTo>
                      <a:pt x="103" y="211"/>
                    </a:lnTo>
                    <a:lnTo>
                      <a:pt x="113" y="198"/>
                    </a:lnTo>
                    <a:lnTo>
                      <a:pt x="116" y="195"/>
                    </a:lnTo>
                    <a:lnTo>
                      <a:pt x="121" y="184"/>
                    </a:lnTo>
                    <a:lnTo>
                      <a:pt x="124" y="177"/>
                    </a:lnTo>
                    <a:lnTo>
                      <a:pt x="113" y="182"/>
                    </a:lnTo>
                    <a:lnTo>
                      <a:pt x="111" y="181"/>
                    </a:lnTo>
                    <a:lnTo>
                      <a:pt x="113" y="170"/>
                    </a:lnTo>
                    <a:lnTo>
                      <a:pt x="122" y="155"/>
                    </a:lnTo>
                    <a:lnTo>
                      <a:pt x="138" y="137"/>
                    </a:lnTo>
                    <a:lnTo>
                      <a:pt x="151" y="121"/>
                    </a:lnTo>
                    <a:lnTo>
                      <a:pt x="159" y="100"/>
                    </a:lnTo>
                    <a:lnTo>
                      <a:pt x="160" y="92"/>
                    </a:lnTo>
                    <a:lnTo>
                      <a:pt x="154" y="92"/>
                    </a:lnTo>
                    <a:lnTo>
                      <a:pt x="157" y="76"/>
                    </a:lnTo>
                    <a:lnTo>
                      <a:pt x="163" y="54"/>
                    </a:lnTo>
                    <a:lnTo>
                      <a:pt x="167" y="23"/>
                    </a:lnTo>
                    <a:lnTo>
                      <a:pt x="164" y="0"/>
                    </a:lnTo>
                    <a:lnTo>
                      <a:pt x="151" y="14"/>
                    </a:lnTo>
                    <a:lnTo>
                      <a:pt x="143" y="20"/>
                    </a:lnTo>
                    <a:lnTo>
                      <a:pt x="127" y="37"/>
                    </a:lnTo>
                    <a:lnTo>
                      <a:pt x="116" y="54"/>
                    </a:lnTo>
                    <a:lnTo>
                      <a:pt x="107" y="67"/>
                    </a:lnTo>
                    <a:lnTo>
                      <a:pt x="107" y="66"/>
                    </a:lnTo>
                    <a:lnTo>
                      <a:pt x="105" y="66"/>
                    </a:lnTo>
                    <a:lnTo>
                      <a:pt x="105" y="59"/>
                    </a:lnTo>
                    <a:lnTo>
                      <a:pt x="99" y="63"/>
                    </a:lnTo>
                    <a:lnTo>
                      <a:pt x="93" y="75"/>
                    </a:lnTo>
                    <a:lnTo>
                      <a:pt x="86" y="88"/>
                    </a:lnTo>
                    <a:lnTo>
                      <a:pt x="79" y="100"/>
                    </a:lnTo>
                    <a:lnTo>
                      <a:pt x="76" y="108"/>
                    </a:lnTo>
                    <a:lnTo>
                      <a:pt x="73" y="111"/>
                    </a:lnTo>
                    <a:lnTo>
                      <a:pt x="69" y="111"/>
                    </a:lnTo>
                    <a:lnTo>
                      <a:pt x="69" y="100"/>
                    </a:lnTo>
                    <a:lnTo>
                      <a:pt x="71" y="86"/>
                    </a:lnTo>
                    <a:lnTo>
                      <a:pt x="64" y="96"/>
                    </a:lnTo>
                    <a:lnTo>
                      <a:pt x="58" y="109"/>
                    </a:lnTo>
                    <a:lnTo>
                      <a:pt x="53" y="120"/>
                    </a:lnTo>
                    <a:lnTo>
                      <a:pt x="52" y="133"/>
                    </a:lnTo>
                    <a:lnTo>
                      <a:pt x="50" y="143"/>
                    </a:lnTo>
                    <a:lnTo>
                      <a:pt x="43" y="159"/>
                    </a:lnTo>
                    <a:lnTo>
                      <a:pt x="37" y="164"/>
                    </a:lnTo>
                    <a:lnTo>
                      <a:pt x="35" y="148"/>
                    </a:lnTo>
                    <a:lnTo>
                      <a:pt x="30" y="151"/>
                    </a:lnTo>
                    <a:lnTo>
                      <a:pt x="25" y="165"/>
                    </a:lnTo>
                    <a:lnTo>
                      <a:pt x="24" y="180"/>
                    </a:lnTo>
                    <a:lnTo>
                      <a:pt x="22" y="195"/>
                    </a:lnTo>
                    <a:lnTo>
                      <a:pt x="20" y="203"/>
                    </a:lnTo>
                    <a:lnTo>
                      <a:pt x="17" y="220"/>
                    </a:lnTo>
                    <a:lnTo>
                      <a:pt x="14" y="235"/>
                    </a:lnTo>
                    <a:lnTo>
                      <a:pt x="14" y="224"/>
                    </a:lnTo>
                    <a:lnTo>
                      <a:pt x="10" y="221"/>
                    </a:lnTo>
                    <a:lnTo>
                      <a:pt x="7" y="221"/>
                    </a:lnTo>
                    <a:lnTo>
                      <a:pt x="3" y="236"/>
                    </a:lnTo>
                    <a:lnTo>
                      <a:pt x="3" y="253"/>
                    </a:lnTo>
                    <a:lnTo>
                      <a:pt x="6" y="272"/>
                    </a:lnTo>
                    <a:lnTo>
                      <a:pt x="17" y="283"/>
                    </a:lnTo>
                    <a:lnTo>
                      <a:pt x="11" y="294"/>
                    </a:lnTo>
                    <a:lnTo>
                      <a:pt x="5" y="304"/>
                    </a:lnTo>
                    <a:lnTo>
                      <a:pt x="1" y="313"/>
                    </a:lnTo>
                    <a:lnTo>
                      <a:pt x="0" y="321"/>
                    </a:lnTo>
                    <a:lnTo>
                      <a:pt x="3" y="323"/>
                    </a:lnTo>
                    <a:lnTo>
                      <a:pt x="7" y="321"/>
                    </a:lnTo>
                    <a:lnTo>
                      <a:pt x="11" y="308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91" name="Freeform 655">
                <a:extLst>
                  <a:ext uri="{FF2B5EF4-FFF2-40B4-BE49-F238E27FC236}">
                    <a16:creationId xmlns:a16="http://schemas.microsoft.com/office/drawing/2014/main" id="{FD3344D1-AFA9-4587-B5BE-728AE8F63C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9" y="1942"/>
                <a:ext cx="26" cy="61"/>
              </a:xfrm>
              <a:custGeom>
                <a:avLst/>
                <a:gdLst>
                  <a:gd name="T0" fmla="*/ 0 w 132"/>
                  <a:gd name="T1" fmla="*/ 12 h 307"/>
                  <a:gd name="T2" fmla="*/ 1 w 132"/>
                  <a:gd name="T3" fmla="*/ 11 h 307"/>
                  <a:gd name="T4" fmla="*/ 2 w 132"/>
                  <a:gd name="T5" fmla="*/ 9 h 307"/>
                  <a:gd name="T6" fmla="*/ 3 w 132"/>
                  <a:gd name="T7" fmla="*/ 5 h 307"/>
                  <a:gd name="T8" fmla="*/ 3 w 132"/>
                  <a:gd name="T9" fmla="*/ 5 h 307"/>
                  <a:gd name="T10" fmla="*/ 4 w 132"/>
                  <a:gd name="T11" fmla="*/ 4 h 307"/>
                  <a:gd name="T12" fmla="*/ 4 w 132"/>
                  <a:gd name="T13" fmla="*/ 3 h 307"/>
                  <a:gd name="T14" fmla="*/ 5 w 132"/>
                  <a:gd name="T15" fmla="*/ 1 h 307"/>
                  <a:gd name="T16" fmla="*/ 5 w 132"/>
                  <a:gd name="T17" fmla="*/ 0 h 307"/>
                  <a:gd name="T18" fmla="*/ 5 w 132"/>
                  <a:gd name="T19" fmla="*/ 0 h 307"/>
                  <a:gd name="T20" fmla="*/ 4 w 132"/>
                  <a:gd name="T21" fmla="*/ 2 h 307"/>
                  <a:gd name="T22" fmla="*/ 4 w 132"/>
                  <a:gd name="T23" fmla="*/ 3 h 307"/>
                  <a:gd name="T24" fmla="*/ 3 w 132"/>
                  <a:gd name="T25" fmla="*/ 5 h 307"/>
                  <a:gd name="T26" fmla="*/ 2 w 132"/>
                  <a:gd name="T27" fmla="*/ 7 h 307"/>
                  <a:gd name="T28" fmla="*/ 1 w 132"/>
                  <a:gd name="T29" fmla="*/ 9 h 307"/>
                  <a:gd name="T30" fmla="*/ 1 w 132"/>
                  <a:gd name="T31" fmla="*/ 11 h 307"/>
                  <a:gd name="T32" fmla="*/ 0 w 132"/>
                  <a:gd name="T33" fmla="*/ 12 h 307"/>
                  <a:gd name="T34" fmla="*/ 0 w 132"/>
                  <a:gd name="T35" fmla="*/ 12 h 307"/>
                  <a:gd name="T36" fmla="*/ 0 w 132"/>
                  <a:gd name="T37" fmla="*/ 12 h 307"/>
                  <a:gd name="T38" fmla="*/ 0 w 132"/>
                  <a:gd name="T39" fmla="*/ 12 h 30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32" h="307">
                    <a:moveTo>
                      <a:pt x="5" y="307"/>
                    </a:moveTo>
                    <a:lnTo>
                      <a:pt x="17" y="274"/>
                    </a:lnTo>
                    <a:lnTo>
                      <a:pt x="44" y="215"/>
                    </a:lnTo>
                    <a:lnTo>
                      <a:pt x="78" y="133"/>
                    </a:lnTo>
                    <a:lnTo>
                      <a:pt x="85" y="116"/>
                    </a:lnTo>
                    <a:lnTo>
                      <a:pt x="94" y="95"/>
                    </a:lnTo>
                    <a:lnTo>
                      <a:pt x="103" y="72"/>
                    </a:lnTo>
                    <a:lnTo>
                      <a:pt x="120" y="30"/>
                    </a:lnTo>
                    <a:lnTo>
                      <a:pt x="128" y="10"/>
                    </a:lnTo>
                    <a:lnTo>
                      <a:pt x="132" y="0"/>
                    </a:lnTo>
                    <a:lnTo>
                      <a:pt x="111" y="50"/>
                    </a:lnTo>
                    <a:lnTo>
                      <a:pt x="97" y="85"/>
                    </a:lnTo>
                    <a:lnTo>
                      <a:pt x="76" y="131"/>
                    </a:lnTo>
                    <a:lnTo>
                      <a:pt x="55" y="178"/>
                    </a:lnTo>
                    <a:lnTo>
                      <a:pt x="32" y="233"/>
                    </a:lnTo>
                    <a:lnTo>
                      <a:pt x="15" y="271"/>
                    </a:lnTo>
                    <a:lnTo>
                      <a:pt x="0" y="305"/>
                    </a:lnTo>
                    <a:lnTo>
                      <a:pt x="0" y="306"/>
                    </a:lnTo>
                    <a:lnTo>
                      <a:pt x="2" y="307"/>
                    </a:lnTo>
                    <a:lnTo>
                      <a:pt x="5" y="307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92" name="Freeform 656">
                <a:extLst>
                  <a:ext uri="{FF2B5EF4-FFF2-40B4-BE49-F238E27FC236}">
                    <a16:creationId xmlns:a16="http://schemas.microsoft.com/office/drawing/2014/main" id="{5C5A19FC-6E94-48B8-AACE-74E7D04280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6" y="1989"/>
                <a:ext cx="7" cy="3"/>
              </a:xfrm>
              <a:custGeom>
                <a:avLst/>
                <a:gdLst>
                  <a:gd name="T0" fmla="*/ 0 w 34"/>
                  <a:gd name="T1" fmla="*/ 1 h 12"/>
                  <a:gd name="T2" fmla="*/ 1 w 34"/>
                  <a:gd name="T3" fmla="*/ 0 h 12"/>
                  <a:gd name="T4" fmla="*/ 1 w 34"/>
                  <a:gd name="T5" fmla="*/ 0 h 12"/>
                  <a:gd name="T6" fmla="*/ 1 w 34"/>
                  <a:gd name="T7" fmla="*/ 0 h 12"/>
                  <a:gd name="T8" fmla="*/ 1 w 34"/>
                  <a:gd name="T9" fmla="*/ 0 h 12"/>
                  <a:gd name="T10" fmla="*/ 1 w 34"/>
                  <a:gd name="T11" fmla="*/ 0 h 12"/>
                  <a:gd name="T12" fmla="*/ 0 w 34"/>
                  <a:gd name="T13" fmla="*/ 0 h 12"/>
                  <a:gd name="T14" fmla="*/ 0 w 34"/>
                  <a:gd name="T15" fmla="*/ 1 h 12"/>
                  <a:gd name="T16" fmla="*/ 0 w 34"/>
                  <a:gd name="T17" fmla="*/ 1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4" h="12">
                    <a:moveTo>
                      <a:pt x="0" y="12"/>
                    </a:moveTo>
                    <a:lnTo>
                      <a:pt x="13" y="4"/>
                    </a:lnTo>
                    <a:lnTo>
                      <a:pt x="23" y="2"/>
                    </a:lnTo>
                    <a:lnTo>
                      <a:pt x="30" y="5"/>
                    </a:lnTo>
                    <a:lnTo>
                      <a:pt x="34" y="5"/>
                    </a:lnTo>
                    <a:lnTo>
                      <a:pt x="22" y="0"/>
                    </a:lnTo>
                    <a:lnTo>
                      <a:pt x="10" y="4"/>
                    </a:lnTo>
                    <a:lnTo>
                      <a:pt x="3" y="9"/>
                    </a:lnTo>
                    <a:lnTo>
                      <a:pt x="0" y="12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93" name="Freeform 657">
                <a:extLst>
                  <a:ext uri="{FF2B5EF4-FFF2-40B4-BE49-F238E27FC236}">
                    <a16:creationId xmlns:a16="http://schemas.microsoft.com/office/drawing/2014/main" id="{B979F9FA-5CB9-40E8-BCBE-8BAD39DAD0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9" y="1978"/>
                <a:ext cx="8" cy="4"/>
              </a:xfrm>
              <a:custGeom>
                <a:avLst/>
                <a:gdLst>
                  <a:gd name="T0" fmla="*/ 0 w 40"/>
                  <a:gd name="T1" fmla="*/ 1 h 20"/>
                  <a:gd name="T2" fmla="*/ 0 w 40"/>
                  <a:gd name="T3" fmla="*/ 0 h 20"/>
                  <a:gd name="T4" fmla="*/ 1 w 40"/>
                  <a:gd name="T5" fmla="*/ 0 h 20"/>
                  <a:gd name="T6" fmla="*/ 1 w 40"/>
                  <a:gd name="T7" fmla="*/ 0 h 20"/>
                  <a:gd name="T8" fmla="*/ 1 w 40"/>
                  <a:gd name="T9" fmla="*/ 0 h 20"/>
                  <a:gd name="T10" fmla="*/ 2 w 40"/>
                  <a:gd name="T11" fmla="*/ 0 h 20"/>
                  <a:gd name="T12" fmla="*/ 1 w 40"/>
                  <a:gd name="T13" fmla="*/ 0 h 20"/>
                  <a:gd name="T14" fmla="*/ 1 w 40"/>
                  <a:gd name="T15" fmla="*/ 0 h 20"/>
                  <a:gd name="T16" fmla="*/ 1 w 40"/>
                  <a:gd name="T17" fmla="*/ 0 h 20"/>
                  <a:gd name="T18" fmla="*/ 0 w 40"/>
                  <a:gd name="T19" fmla="*/ 0 h 20"/>
                  <a:gd name="T20" fmla="*/ 0 w 40"/>
                  <a:gd name="T21" fmla="*/ 0 h 20"/>
                  <a:gd name="T22" fmla="*/ 0 w 40"/>
                  <a:gd name="T23" fmla="*/ 1 h 20"/>
                  <a:gd name="T24" fmla="*/ 0 w 40"/>
                  <a:gd name="T25" fmla="*/ 1 h 20"/>
                  <a:gd name="T26" fmla="*/ 0 w 40"/>
                  <a:gd name="T27" fmla="*/ 1 h 2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0" h="20">
                    <a:moveTo>
                      <a:pt x="0" y="20"/>
                    </a:moveTo>
                    <a:lnTo>
                      <a:pt x="9" y="12"/>
                    </a:lnTo>
                    <a:lnTo>
                      <a:pt x="17" y="7"/>
                    </a:lnTo>
                    <a:lnTo>
                      <a:pt x="26" y="5"/>
                    </a:lnTo>
                    <a:lnTo>
                      <a:pt x="37" y="2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9" y="2"/>
                    </a:lnTo>
                    <a:lnTo>
                      <a:pt x="15" y="6"/>
                    </a:lnTo>
                    <a:lnTo>
                      <a:pt x="12" y="8"/>
                    </a:lnTo>
                    <a:lnTo>
                      <a:pt x="9" y="9"/>
                    </a:lnTo>
                    <a:lnTo>
                      <a:pt x="3" y="15"/>
                    </a:lnTo>
                    <a:lnTo>
                      <a:pt x="0" y="16"/>
                    </a:lnTo>
                    <a:lnTo>
                      <a:pt x="0" y="2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94" name="Freeform 658">
                <a:extLst>
                  <a:ext uri="{FF2B5EF4-FFF2-40B4-BE49-F238E27FC236}">
                    <a16:creationId xmlns:a16="http://schemas.microsoft.com/office/drawing/2014/main" id="{880460D1-BC9D-43C4-B3B4-C93E88A29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7" y="1959"/>
                <a:ext cx="4" cy="3"/>
              </a:xfrm>
              <a:custGeom>
                <a:avLst/>
                <a:gdLst>
                  <a:gd name="T0" fmla="*/ 0 w 20"/>
                  <a:gd name="T1" fmla="*/ 1 h 15"/>
                  <a:gd name="T2" fmla="*/ 0 w 20"/>
                  <a:gd name="T3" fmla="*/ 0 h 15"/>
                  <a:gd name="T4" fmla="*/ 0 w 20"/>
                  <a:gd name="T5" fmla="*/ 0 h 15"/>
                  <a:gd name="T6" fmla="*/ 1 w 20"/>
                  <a:gd name="T7" fmla="*/ 0 h 15"/>
                  <a:gd name="T8" fmla="*/ 1 w 20"/>
                  <a:gd name="T9" fmla="*/ 0 h 15"/>
                  <a:gd name="T10" fmla="*/ 1 w 20"/>
                  <a:gd name="T11" fmla="*/ 0 h 15"/>
                  <a:gd name="T12" fmla="*/ 1 w 20"/>
                  <a:gd name="T13" fmla="*/ 0 h 15"/>
                  <a:gd name="T14" fmla="*/ 0 w 20"/>
                  <a:gd name="T15" fmla="*/ 0 h 15"/>
                  <a:gd name="T16" fmla="*/ 0 w 20"/>
                  <a:gd name="T17" fmla="*/ 0 h 15"/>
                  <a:gd name="T18" fmla="*/ 0 w 20"/>
                  <a:gd name="T19" fmla="*/ 0 h 15"/>
                  <a:gd name="T20" fmla="*/ 0 w 20"/>
                  <a:gd name="T21" fmla="*/ 0 h 15"/>
                  <a:gd name="T22" fmla="*/ 0 w 20"/>
                  <a:gd name="T23" fmla="*/ 1 h 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0" h="15">
                    <a:moveTo>
                      <a:pt x="0" y="15"/>
                    </a:moveTo>
                    <a:lnTo>
                      <a:pt x="7" y="9"/>
                    </a:lnTo>
                    <a:lnTo>
                      <a:pt x="11" y="4"/>
                    </a:lnTo>
                    <a:lnTo>
                      <a:pt x="17" y="2"/>
                    </a:lnTo>
                    <a:lnTo>
                      <a:pt x="20" y="2"/>
                    </a:lnTo>
                    <a:lnTo>
                      <a:pt x="19" y="0"/>
                    </a:lnTo>
                    <a:lnTo>
                      <a:pt x="15" y="1"/>
                    </a:lnTo>
                    <a:lnTo>
                      <a:pt x="10" y="3"/>
                    </a:lnTo>
                    <a:lnTo>
                      <a:pt x="7" y="7"/>
                    </a:lnTo>
                    <a:lnTo>
                      <a:pt x="3" y="10"/>
                    </a:lnTo>
                    <a:lnTo>
                      <a:pt x="0" y="12"/>
                    </a:lnTo>
                    <a:lnTo>
                      <a:pt x="0" y="15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95" name="Freeform 659">
                <a:extLst>
                  <a:ext uri="{FF2B5EF4-FFF2-40B4-BE49-F238E27FC236}">
                    <a16:creationId xmlns:a16="http://schemas.microsoft.com/office/drawing/2014/main" id="{3553B44A-9A00-45B1-B091-B7741F2B06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" y="1954"/>
                <a:ext cx="4" cy="14"/>
              </a:xfrm>
              <a:custGeom>
                <a:avLst/>
                <a:gdLst>
                  <a:gd name="T0" fmla="*/ 0 w 20"/>
                  <a:gd name="T1" fmla="*/ 3 h 70"/>
                  <a:gd name="T2" fmla="*/ 0 w 20"/>
                  <a:gd name="T3" fmla="*/ 2 h 70"/>
                  <a:gd name="T4" fmla="*/ 0 w 20"/>
                  <a:gd name="T5" fmla="*/ 2 h 70"/>
                  <a:gd name="T6" fmla="*/ 1 w 20"/>
                  <a:gd name="T7" fmla="*/ 1 h 70"/>
                  <a:gd name="T8" fmla="*/ 1 w 20"/>
                  <a:gd name="T9" fmla="*/ 0 h 70"/>
                  <a:gd name="T10" fmla="*/ 1 w 20"/>
                  <a:gd name="T11" fmla="*/ 0 h 70"/>
                  <a:gd name="T12" fmla="*/ 0 w 20"/>
                  <a:gd name="T13" fmla="*/ 1 h 70"/>
                  <a:gd name="T14" fmla="*/ 0 w 20"/>
                  <a:gd name="T15" fmla="*/ 2 h 70"/>
                  <a:gd name="T16" fmla="*/ 0 w 20"/>
                  <a:gd name="T17" fmla="*/ 2 h 70"/>
                  <a:gd name="T18" fmla="*/ 0 w 20"/>
                  <a:gd name="T19" fmla="*/ 3 h 70"/>
                  <a:gd name="T20" fmla="*/ 0 w 20"/>
                  <a:gd name="T21" fmla="*/ 3 h 70"/>
                  <a:gd name="T22" fmla="*/ 0 w 20"/>
                  <a:gd name="T23" fmla="*/ 3 h 70"/>
                  <a:gd name="T24" fmla="*/ 0 w 20"/>
                  <a:gd name="T25" fmla="*/ 3 h 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" h="70">
                    <a:moveTo>
                      <a:pt x="4" y="67"/>
                    </a:moveTo>
                    <a:lnTo>
                      <a:pt x="5" y="52"/>
                    </a:lnTo>
                    <a:lnTo>
                      <a:pt x="9" y="40"/>
                    </a:lnTo>
                    <a:lnTo>
                      <a:pt x="14" y="20"/>
                    </a:lnTo>
                    <a:lnTo>
                      <a:pt x="19" y="3"/>
                    </a:lnTo>
                    <a:lnTo>
                      <a:pt x="20" y="0"/>
                    </a:lnTo>
                    <a:lnTo>
                      <a:pt x="11" y="25"/>
                    </a:lnTo>
                    <a:lnTo>
                      <a:pt x="6" y="38"/>
                    </a:lnTo>
                    <a:lnTo>
                      <a:pt x="1" y="58"/>
                    </a:lnTo>
                    <a:lnTo>
                      <a:pt x="0" y="67"/>
                    </a:lnTo>
                    <a:lnTo>
                      <a:pt x="1" y="70"/>
                    </a:lnTo>
                    <a:lnTo>
                      <a:pt x="4" y="67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96" name="Freeform 660">
                <a:extLst>
                  <a:ext uri="{FF2B5EF4-FFF2-40B4-BE49-F238E27FC236}">
                    <a16:creationId xmlns:a16="http://schemas.microsoft.com/office/drawing/2014/main" id="{B922554C-79CC-436E-A498-4D9635CBA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6" y="1966"/>
                <a:ext cx="5" cy="20"/>
              </a:xfrm>
              <a:custGeom>
                <a:avLst/>
                <a:gdLst>
                  <a:gd name="T0" fmla="*/ 0 w 22"/>
                  <a:gd name="T1" fmla="*/ 4 h 98"/>
                  <a:gd name="T2" fmla="*/ 0 w 22"/>
                  <a:gd name="T3" fmla="*/ 3 h 98"/>
                  <a:gd name="T4" fmla="*/ 0 w 22"/>
                  <a:gd name="T5" fmla="*/ 2 h 98"/>
                  <a:gd name="T6" fmla="*/ 1 w 22"/>
                  <a:gd name="T7" fmla="*/ 1 h 98"/>
                  <a:gd name="T8" fmla="*/ 1 w 22"/>
                  <a:gd name="T9" fmla="*/ 0 h 98"/>
                  <a:gd name="T10" fmla="*/ 1 w 22"/>
                  <a:gd name="T11" fmla="*/ 0 h 98"/>
                  <a:gd name="T12" fmla="*/ 1 w 22"/>
                  <a:gd name="T13" fmla="*/ 0 h 98"/>
                  <a:gd name="T14" fmla="*/ 1 w 22"/>
                  <a:gd name="T15" fmla="*/ 1 h 98"/>
                  <a:gd name="T16" fmla="*/ 1 w 22"/>
                  <a:gd name="T17" fmla="*/ 1 h 98"/>
                  <a:gd name="T18" fmla="*/ 1 w 22"/>
                  <a:gd name="T19" fmla="*/ 2 h 98"/>
                  <a:gd name="T20" fmla="*/ 0 w 22"/>
                  <a:gd name="T21" fmla="*/ 2 h 98"/>
                  <a:gd name="T22" fmla="*/ 0 w 22"/>
                  <a:gd name="T23" fmla="*/ 3 h 98"/>
                  <a:gd name="T24" fmla="*/ 0 w 22"/>
                  <a:gd name="T25" fmla="*/ 4 h 98"/>
                  <a:gd name="T26" fmla="*/ 0 w 22"/>
                  <a:gd name="T27" fmla="*/ 4 h 98"/>
                  <a:gd name="T28" fmla="*/ 0 w 22"/>
                  <a:gd name="T29" fmla="*/ 4 h 98"/>
                  <a:gd name="T30" fmla="*/ 0 w 22"/>
                  <a:gd name="T31" fmla="*/ 4 h 98"/>
                  <a:gd name="T32" fmla="*/ 0 w 22"/>
                  <a:gd name="T33" fmla="*/ 4 h 9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2" h="98">
                    <a:moveTo>
                      <a:pt x="4" y="89"/>
                    </a:moveTo>
                    <a:lnTo>
                      <a:pt x="6" y="74"/>
                    </a:lnTo>
                    <a:lnTo>
                      <a:pt x="10" y="56"/>
                    </a:lnTo>
                    <a:lnTo>
                      <a:pt x="19" y="21"/>
                    </a:lnTo>
                    <a:lnTo>
                      <a:pt x="22" y="7"/>
                    </a:lnTo>
                    <a:lnTo>
                      <a:pt x="22" y="5"/>
                    </a:lnTo>
                    <a:lnTo>
                      <a:pt x="21" y="0"/>
                    </a:lnTo>
                    <a:lnTo>
                      <a:pt x="19" y="13"/>
                    </a:lnTo>
                    <a:lnTo>
                      <a:pt x="17" y="25"/>
                    </a:lnTo>
                    <a:lnTo>
                      <a:pt x="12" y="38"/>
                    </a:lnTo>
                    <a:lnTo>
                      <a:pt x="7" y="55"/>
                    </a:lnTo>
                    <a:lnTo>
                      <a:pt x="5" y="65"/>
                    </a:lnTo>
                    <a:lnTo>
                      <a:pt x="0" y="90"/>
                    </a:lnTo>
                    <a:lnTo>
                      <a:pt x="0" y="95"/>
                    </a:lnTo>
                    <a:lnTo>
                      <a:pt x="0" y="98"/>
                    </a:lnTo>
                    <a:lnTo>
                      <a:pt x="2" y="92"/>
                    </a:lnTo>
                    <a:lnTo>
                      <a:pt x="4" y="89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97" name="Freeform 661">
                <a:extLst>
                  <a:ext uri="{FF2B5EF4-FFF2-40B4-BE49-F238E27FC236}">
                    <a16:creationId xmlns:a16="http://schemas.microsoft.com/office/drawing/2014/main" id="{D7497157-4BC9-4591-ACBD-EB124C1156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3" y="1959"/>
                <a:ext cx="76" cy="79"/>
              </a:xfrm>
              <a:custGeom>
                <a:avLst/>
                <a:gdLst>
                  <a:gd name="T0" fmla="*/ 0 w 376"/>
                  <a:gd name="T1" fmla="*/ 0 h 396"/>
                  <a:gd name="T2" fmla="*/ 4 w 376"/>
                  <a:gd name="T3" fmla="*/ 4 h 396"/>
                  <a:gd name="T4" fmla="*/ 6 w 376"/>
                  <a:gd name="T5" fmla="*/ 7 h 396"/>
                  <a:gd name="T6" fmla="*/ 9 w 376"/>
                  <a:gd name="T7" fmla="*/ 9 h 396"/>
                  <a:gd name="T8" fmla="*/ 13 w 376"/>
                  <a:gd name="T9" fmla="*/ 13 h 396"/>
                  <a:gd name="T10" fmla="*/ 13 w 376"/>
                  <a:gd name="T11" fmla="*/ 14 h 396"/>
                  <a:gd name="T12" fmla="*/ 14 w 376"/>
                  <a:gd name="T13" fmla="*/ 15 h 396"/>
                  <a:gd name="T14" fmla="*/ 14 w 376"/>
                  <a:gd name="T15" fmla="*/ 16 h 396"/>
                  <a:gd name="T16" fmla="*/ 15 w 376"/>
                  <a:gd name="T17" fmla="*/ 16 h 396"/>
                  <a:gd name="T18" fmla="*/ 15 w 376"/>
                  <a:gd name="T19" fmla="*/ 16 h 396"/>
                  <a:gd name="T20" fmla="*/ 15 w 376"/>
                  <a:gd name="T21" fmla="*/ 15 h 396"/>
                  <a:gd name="T22" fmla="*/ 15 w 376"/>
                  <a:gd name="T23" fmla="*/ 15 h 396"/>
                  <a:gd name="T24" fmla="*/ 15 w 376"/>
                  <a:gd name="T25" fmla="*/ 15 h 396"/>
                  <a:gd name="T26" fmla="*/ 15 w 376"/>
                  <a:gd name="T27" fmla="*/ 14 h 396"/>
                  <a:gd name="T28" fmla="*/ 14 w 376"/>
                  <a:gd name="T29" fmla="*/ 13 h 396"/>
                  <a:gd name="T30" fmla="*/ 13 w 376"/>
                  <a:gd name="T31" fmla="*/ 12 h 396"/>
                  <a:gd name="T32" fmla="*/ 12 w 376"/>
                  <a:gd name="T33" fmla="*/ 11 h 396"/>
                  <a:gd name="T34" fmla="*/ 8 w 376"/>
                  <a:gd name="T35" fmla="*/ 8 h 396"/>
                  <a:gd name="T36" fmla="*/ 6 w 376"/>
                  <a:gd name="T37" fmla="*/ 6 h 396"/>
                  <a:gd name="T38" fmla="*/ 4 w 376"/>
                  <a:gd name="T39" fmla="*/ 4 h 396"/>
                  <a:gd name="T40" fmla="*/ 1 w 376"/>
                  <a:gd name="T41" fmla="*/ 1 h 396"/>
                  <a:gd name="T42" fmla="*/ 0 w 376"/>
                  <a:gd name="T43" fmla="*/ 0 h 396"/>
                  <a:gd name="T44" fmla="*/ 0 w 376"/>
                  <a:gd name="T45" fmla="*/ 0 h 396"/>
                  <a:gd name="T46" fmla="*/ 0 w 376"/>
                  <a:gd name="T47" fmla="*/ 0 h 396"/>
                  <a:gd name="T48" fmla="*/ 0 w 376"/>
                  <a:gd name="T49" fmla="*/ 0 h 396"/>
                  <a:gd name="T50" fmla="*/ 0 w 376"/>
                  <a:gd name="T51" fmla="*/ 0 h 396"/>
                  <a:gd name="T52" fmla="*/ 0 w 376"/>
                  <a:gd name="T53" fmla="*/ 0 h 39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76" h="396">
                    <a:moveTo>
                      <a:pt x="9" y="8"/>
                    </a:moveTo>
                    <a:lnTo>
                      <a:pt x="104" y="106"/>
                    </a:lnTo>
                    <a:lnTo>
                      <a:pt x="160" y="168"/>
                    </a:lnTo>
                    <a:lnTo>
                      <a:pt x="216" y="231"/>
                    </a:lnTo>
                    <a:lnTo>
                      <a:pt x="308" y="337"/>
                    </a:lnTo>
                    <a:lnTo>
                      <a:pt x="322" y="359"/>
                    </a:lnTo>
                    <a:lnTo>
                      <a:pt x="333" y="379"/>
                    </a:lnTo>
                    <a:lnTo>
                      <a:pt x="342" y="391"/>
                    </a:lnTo>
                    <a:lnTo>
                      <a:pt x="355" y="396"/>
                    </a:lnTo>
                    <a:lnTo>
                      <a:pt x="359" y="392"/>
                    </a:lnTo>
                    <a:lnTo>
                      <a:pt x="362" y="386"/>
                    </a:lnTo>
                    <a:lnTo>
                      <a:pt x="370" y="381"/>
                    </a:lnTo>
                    <a:lnTo>
                      <a:pt x="376" y="379"/>
                    </a:lnTo>
                    <a:lnTo>
                      <a:pt x="363" y="360"/>
                    </a:lnTo>
                    <a:lnTo>
                      <a:pt x="344" y="335"/>
                    </a:lnTo>
                    <a:lnTo>
                      <a:pt x="313" y="300"/>
                    </a:lnTo>
                    <a:lnTo>
                      <a:pt x="283" y="270"/>
                    </a:lnTo>
                    <a:lnTo>
                      <a:pt x="206" y="190"/>
                    </a:lnTo>
                    <a:lnTo>
                      <a:pt x="159" y="142"/>
                    </a:lnTo>
                    <a:lnTo>
                      <a:pt x="111" y="97"/>
                    </a:lnTo>
                    <a:lnTo>
                      <a:pt x="32" y="25"/>
                    </a:lnTo>
                    <a:lnTo>
                      <a:pt x="11" y="7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3" y="2"/>
                    </a:lnTo>
                    <a:lnTo>
                      <a:pt x="9" y="8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98" name="Freeform 662">
                <a:extLst>
                  <a:ext uri="{FF2B5EF4-FFF2-40B4-BE49-F238E27FC236}">
                    <a16:creationId xmlns:a16="http://schemas.microsoft.com/office/drawing/2014/main" id="{4C51E542-CB09-4D03-AFC0-7001A2EB0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0" y="2023"/>
                <a:ext cx="19" cy="60"/>
              </a:xfrm>
              <a:custGeom>
                <a:avLst/>
                <a:gdLst>
                  <a:gd name="T0" fmla="*/ 3 w 95"/>
                  <a:gd name="T1" fmla="*/ 2 h 298"/>
                  <a:gd name="T2" fmla="*/ 4 w 95"/>
                  <a:gd name="T3" fmla="*/ 2 h 298"/>
                  <a:gd name="T4" fmla="*/ 4 w 95"/>
                  <a:gd name="T5" fmla="*/ 2 h 298"/>
                  <a:gd name="T6" fmla="*/ 3 w 95"/>
                  <a:gd name="T7" fmla="*/ 3 h 298"/>
                  <a:gd name="T8" fmla="*/ 3 w 95"/>
                  <a:gd name="T9" fmla="*/ 4 h 298"/>
                  <a:gd name="T10" fmla="*/ 4 w 95"/>
                  <a:gd name="T11" fmla="*/ 4 h 298"/>
                  <a:gd name="T12" fmla="*/ 3 w 95"/>
                  <a:gd name="T13" fmla="*/ 5 h 298"/>
                  <a:gd name="T14" fmla="*/ 3 w 95"/>
                  <a:gd name="T15" fmla="*/ 5 h 298"/>
                  <a:gd name="T16" fmla="*/ 3 w 95"/>
                  <a:gd name="T17" fmla="*/ 6 h 298"/>
                  <a:gd name="T18" fmla="*/ 3 w 95"/>
                  <a:gd name="T19" fmla="*/ 7 h 298"/>
                  <a:gd name="T20" fmla="*/ 3 w 95"/>
                  <a:gd name="T21" fmla="*/ 8 h 298"/>
                  <a:gd name="T22" fmla="*/ 3 w 95"/>
                  <a:gd name="T23" fmla="*/ 7 h 298"/>
                  <a:gd name="T24" fmla="*/ 2 w 95"/>
                  <a:gd name="T25" fmla="*/ 8 h 298"/>
                  <a:gd name="T26" fmla="*/ 2 w 95"/>
                  <a:gd name="T27" fmla="*/ 10 h 298"/>
                  <a:gd name="T28" fmla="*/ 2 w 95"/>
                  <a:gd name="T29" fmla="*/ 11 h 298"/>
                  <a:gd name="T30" fmla="*/ 1 w 95"/>
                  <a:gd name="T31" fmla="*/ 11 h 298"/>
                  <a:gd name="T32" fmla="*/ 0 w 95"/>
                  <a:gd name="T33" fmla="*/ 12 h 298"/>
                  <a:gd name="T34" fmla="*/ 0 w 95"/>
                  <a:gd name="T35" fmla="*/ 11 h 298"/>
                  <a:gd name="T36" fmla="*/ 0 w 95"/>
                  <a:gd name="T37" fmla="*/ 10 h 298"/>
                  <a:gd name="T38" fmla="*/ 0 w 95"/>
                  <a:gd name="T39" fmla="*/ 8 h 298"/>
                  <a:gd name="T40" fmla="*/ 0 w 95"/>
                  <a:gd name="T41" fmla="*/ 8 h 298"/>
                  <a:gd name="T42" fmla="*/ 0 w 95"/>
                  <a:gd name="T43" fmla="*/ 8 h 298"/>
                  <a:gd name="T44" fmla="*/ 1 w 95"/>
                  <a:gd name="T45" fmla="*/ 7 h 298"/>
                  <a:gd name="T46" fmla="*/ 1 w 95"/>
                  <a:gd name="T47" fmla="*/ 6 h 298"/>
                  <a:gd name="T48" fmla="*/ 1 w 95"/>
                  <a:gd name="T49" fmla="*/ 6 h 298"/>
                  <a:gd name="T50" fmla="*/ 0 w 95"/>
                  <a:gd name="T51" fmla="*/ 6 h 298"/>
                  <a:gd name="T52" fmla="*/ 1 w 95"/>
                  <a:gd name="T53" fmla="*/ 6 h 298"/>
                  <a:gd name="T54" fmla="*/ 1 w 95"/>
                  <a:gd name="T55" fmla="*/ 5 h 298"/>
                  <a:gd name="T56" fmla="*/ 1 w 95"/>
                  <a:gd name="T57" fmla="*/ 4 h 298"/>
                  <a:gd name="T58" fmla="*/ 1 w 95"/>
                  <a:gd name="T59" fmla="*/ 4 h 298"/>
                  <a:gd name="T60" fmla="*/ 1 w 95"/>
                  <a:gd name="T61" fmla="*/ 3 h 298"/>
                  <a:gd name="T62" fmla="*/ 2 w 95"/>
                  <a:gd name="T63" fmla="*/ 3 h 298"/>
                  <a:gd name="T64" fmla="*/ 2 w 95"/>
                  <a:gd name="T65" fmla="*/ 2 h 298"/>
                  <a:gd name="T66" fmla="*/ 2 w 95"/>
                  <a:gd name="T67" fmla="*/ 2 h 298"/>
                  <a:gd name="T68" fmla="*/ 2 w 95"/>
                  <a:gd name="T69" fmla="*/ 2 h 298"/>
                  <a:gd name="T70" fmla="*/ 2 w 95"/>
                  <a:gd name="T71" fmla="*/ 1 h 298"/>
                  <a:gd name="T72" fmla="*/ 3 w 95"/>
                  <a:gd name="T73" fmla="*/ 1 h 298"/>
                  <a:gd name="T74" fmla="*/ 3 w 95"/>
                  <a:gd name="T75" fmla="*/ 0 h 298"/>
                  <a:gd name="T76" fmla="*/ 4 w 95"/>
                  <a:gd name="T77" fmla="*/ 0 h 298"/>
                  <a:gd name="T78" fmla="*/ 4 w 95"/>
                  <a:gd name="T79" fmla="*/ 0 h 29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95" h="298">
                    <a:moveTo>
                      <a:pt x="89" y="18"/>
                    </a:moveTo>
                    <a:lnTo>
                      <a:pt x="84" y="38"/>
                    </a:lnTo>
                    <a:lnTo>
                      <a:pt x="86" y="39"/>
                    </a:lnTo>
                    <a:lnTo>
                      <a:pt x="93" y="41"/>
                    </a:lnTo>
                    <a:lnTo>
                      <a:pt x="95" y="48"/>
                    </a:lnTo>
                    <a:lnTo>
                      <a:pt x="94" y="54"/>
                    </a:lnTo>
                    <a:lnTo>
                      <a:pt x="88" y="68"/>
                    </a:lnTo>
                    <a:lnTo>
                      <a:pt x="85" y="70"/>
                    </a:lnTo>
                    <a:lnTo>
                      <a:pt x="82" y="73"/>
                    </a:lnTo>
                    <a:lnTo>
                      <a:pt x="87" y="87"/>
                    </a:lnTo>
                    <a:lnTo>
                      <a:pt x="88" y="90"/>
                    </a:lnTo>
                    <a:lnTo>
                      <a:pt x="88" y="111"/>
                    </a:lnTo>
                    <a:lnTo>
                      <a:pt x="86" y="115"/>
                    </a:lnTo>
                    <a:lnTo>
                      <a:pt x="84" y="120"/>
                    </a:lnTo>
                    <a:lnTo>
                      <a:pt x="76" y="129"/>
                    </a:lnTo>
                    <a:lnTo>
                      <a:pt x="74" y="136"/>
                    </a:lnTo>
                    <a:lnTo>
                      <a:pt x="76" y="147"/>
                    </a:lnTo>
                    <a:lnTo>
                      <a:pt x="76" y="158"/>
                    </a:lnTo>
                    <a:lnTo>
                      <a:pt x="73" y="173"/>
                    </a:lnTo>
                    <a:lnTo>
                      <a:pt x="72" y="177"/>
                    </a:lnTo>
                    <a:lnTo>
                      <a:pt x="69" y="188"/>
                    </a:lnTo>
                    <a:lnTo>
                      <a:pt x="67" y="192"/>
                    </a:lnTo>
                    <a:lnTo>
                      <a:pt x="65" y="179"/>
                    </a:lnTo>
                    <a:lnTo>
                      <a:pt x="64" y="177"/>
                    </a:lnTo>
                    <a:lnTo>
                      <a:pt x="60" y="182"/>
                    </a:lnTo>
                    <a:lnTo>
                      <a:pt x="56" y="199"/>
                    </a:lnTo>
                    <a:lnTo>
                      <a:pt x="53" y="223"/>
                    </a:lnTo>
                    <a:lnTo>
                      <a:pt x="49" y="242"/>
                    </a:lnTo>
                    <a:lnTo>
                      <a:pt x="43" y="259"/>
                    </a:lnTo>
                    <a:lnTo>
                      <a:pt x="39" y="264"/>
                    </a:lnTo>
                    <a:lnTo>
                      <a:pt x="38" y="257"/>
                    </a:lnTo>
                    <a:lnTo>
                      <a:pt x="31" y="265"/>
                    </a:lnTo>
                    <a:lnTo>
                      <a:pt x="25" y="280"/>
                    </a:lnTo>
                    <a:lnTo>
                      <a:pt x="11" y="293"/>
                    </a:lnTo>
                    <a:lnTo>
                      <a:pt x="0" y="298"/>
                    </a:lnTo>
                    <a:lnTo>
                      <a:pt x="2" y="277"/>
                    </a:lnTo>
                    <a:lnTo>
                      <a:pt x="2" y="266"/>
                    </a:lnTo>
                    <a:lnTo>
                      <a:pt x="4" y="241"/>
                    </a:lnTo>
                    <a:lnTo>
                      <a:pt x="9" y="222"/>
                    </a:lnTo>
                    <a:lnTo>
                      <a:pt x="11" y="208"/>
                    </a:lnTo>
                    <a:lnTo>
                      <a:pt x="10" y="206"/>
                    </a:lnTo>
                    <a:lnTo>
                      <a:pt x="8" y="209"/>
                    </a:lnTo>
                    <a:lnTo>
                      <a:pt x="8" y="200"/>
                    </a:lnTo>
                    <a:lnTo>
                      <a:pt x="11" y="189"/>
                    </a:lnTo>
                    <a:lnTo>
                      <a:pt x="14" y="177"/>
                    </a:lnTo>
                    <a:lnTo>
                      <a:pt x="17" y="165"/>
                    </a:lnTo>
                    <a:lnTo>
                      <a:pt x="20" y="158"/>
                    </a:lnTo>
                    <a:lnTo>
                      <a:pt x="20" y="153"/>
                    </a:lnTo>
                    <a:lnTo>
                      <a:pt x="19" y="149"/>
                    </a:lnTo>
                    <a:lnTo>
                      <a:pt x="14" y="153"/>
                    </a:lnTo>
                    <a:lnTo>
                      <a:pt x="9" y="160"/>
                    </a:lnTo>
                    <a:lnTo>
                      <a:pt x="11" y="147"/>
                    </a:lnTo>
                    <a:lnTo>
                      <a:pt x="14" y="137"/>
                    </a:lnTo>
                    <a:lnTo>
                      <a:pt x="18" y="128"/>
                    </a:lnTo>
                    <a:lnTo>
                      <a:pt x="23" y="122"/>
                    </a:lnTo>
                    <a:lnTo>
                      <a:pt x="27" y="115"/>
                    </a:lnTo>
                    <a:lnTo>
                      <a:pt x="32" y="103"/>
                    </a:lnTo>
                    <a:lnTo>
                      <a:pt x="32" y="94"/>
                    </a:lnTo>
                    <a:lnTo>
                      <a:pt x="25" y="96"/>
                    </a:lnTo>
                    <a:lnTo>
                      <a:pt x="23" y="88"/>
                    </a:lnTo>
                    <a:lnTo>
                      <a:pt x="29" y="79"/>
                    </a:lnTo>
                    <a:lnTo>
                      <a:pt x="36" y="73"/>
                    </a:lnTo>
                    <a:lnTo>
                      <a:pt x="42" y="65"/>
                    </a:lnTo>
                    <a:lnTo>
                      <a:pt x="45" y="61"/>
                    </a:lnTo>
                    <a:lnTo>
                      <a:pt x="52" y="53"/>
                    </a:lnTo>
                    <a:lnTo>
                      <a:pt x="57" y="44"/>
                    </a:lnTo>
                    <a:lnTo>
                      <a:pt x="52" y="46"/>
                    </a:lnTo>
                    <a:lnTo>
                      <a:pt x="49" y="44"/>
                    </a:lnTo>
                    <a:lnTo>
                      <a:pt x="48" y="39"/>
                    </a:lnTo>
                    <a:lnTo>
                      <a:pt x="54" y="30"/>
                    </a:lnTo>
                    <a:lnTo>
                      <a:pt x="62" y="26"/>
                    </a:lnTo>
                    <a:lnTo>
                      <a:pt x="71" y="22"/>
                    </a:lnTo>
                    <a:lnTo>
                      <a:pt x="80" y="31"/>
                    </a:lnTo>
                    <a:lnTo>
                      <a:pt x="82" y="21"/>
                    </a:lnTo>
                    <a:lnTo>
                      <a:pt x="85" y="11"/>
                    </a:lnTo>
                    <a:lnTo>
                      <a:pt x="88" y="2"/>
                    </a:lnTo>
                    <a:lnTo>
                      <a:pt x="91" y="0"/>
                    </a:lnTo>
                    <a:lnTo>
                      <a:pt x="94" y="3"/>
                    </a:lnTo>
                    <a:lnTo>
                      <a:pt x="94" y="7"/>
                    </a:lnTo>
                    <a:lnTo>
                      <a:pt x="89" y="18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99" name="Freeform 663">
                <a:extLst>
                  <a:ext uri="{FF2B5EF4-FFF2-40B4-BE49-F238E27FC236}">
                    <a16:creationId xmlns:a16="http://schemas.microsoft.com/office/drawing/2014/main" id="{84E74144-A8CB-4798-A8B3-76B027D61F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2027"/>
                <a:ext cx="23" cy="45"/>
              </a:xfrm>
              <a:custGeom>
                <a:avLst/>
                <a:gdLst>
                  <a:gd name="T0" fmla="*/ 5 w 114"/>
                  <a:gd name="T1" fmla="*/ 0 h 227"/>
                  <a:gd name="T2" fmla="*/ 4 w 114"/>
                  <a:gd name="T3" fmla="*/ 1 h 227"/>
                  <a:gd name="T4" fmla="*/ 3 w 114"/>
                  <a:gd name="T5" fmla="*/ 3 h 227"/>
                  <a:gd name="T6" fmla="*/ 2 w 114"/>
                  <a:gd name="T7" fmla="*/ 5 h 227"/>
                  <a:gd name="T8" fmla="*/ 2 w 114"/>
                  <a:gd name="T9" fmla="*/ 6 h 227"/>
                  <a:gd name="T10" fmla="*/ 1 w 114"/>
                  <a:gd name="T11" fmla="*/ 6 h 227"/>
                  <a:gd name="T12" fmla="*/ 1 w 114"/>
                  <a:gd name="T13" fmla="*/ 7 h 227"/>
                  <a:gd name="T14" fmla="*/ 0 w 114"/>
                  <a:gd name="T15" fmla="*/ 8 h 227"/>
                  <a:gd name="T16" fmla="*/ 0 w 114"/>
                  <a:gd name="T17" fmla="*/ 9 h 227"/>
                  <a:gd name="T18" fmla="*/ 0 w 114"/>
                  <a:gd name="T19" fmla="*/ 9 h 227"/>
                  <a:gd name="T20" fmla="*/ 1 w 114"/>
                  <a:gd name="T21" fmla="*/ 8 h 227"/>
                  <a:gd name="T22" fmla="*/ 1 w 114"/>
                  <a:gd name="T23" fmla="*/ 7 h 227"/>
                  <a:gd name="T24" fmla="*/ 2 w 114"/>
                  <a:gd name="T25" fmla="*/ 5 h 227"/>
                  <a:gd name="T26" fmla="*/ 3 w 114"/>
                  <a:gd name="T27" fmla="*/ 4 h 227"/>
                  <a:gd name="T28" fmla="*/ 3 w 114"/>
                  <a:gd name="T29" fmla="*/ 2 h 227"/>
                  <a:gd name="T30" fmla="*/ 4 w 114"/>
                  <a:gd name="T31" fmla="*/ 1 h 227"/>
                  <a:gd name="T32" fmla="*/ 5 w 114"/>
                  <a:gd name="T33" fmla="*/ 0 h 227"/>
                  <a:gd name="T34" fmla="*/ 5 w 114"/>
                  <a:gd name="T35" fmla="*/ 0 h 227"/>
                  <a:gd name="T36" fmla="*/ 5 w 114"/>
                  <a:gd name="T37" fmla="*/ 0 h 227"/>
                  <a:gd name="T38" fmla="*/ 5 w 114"/>
                  <a:gd name="T39" fmla="*/ 0 h 22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4" h="227">
                    <a:moveTo>
                      <a:pt x="114" y="5"/>
                    </a:moveTo>
                    <a:lnTo>
                      <a:pt x="102" y="27"/>
                    </a:lnTo>
                    <a:lnTo>
                      <a:pt x="82" y="73"/>
                    </a:lnTo>
                    <a:lnTo>
                      <a:pt x="51" y="133"/>
                    </a:lnTo>
                    <a:lnTo>
                      <a:pt x="44" y="144"/>
                    </a:lnTo>
                    <a:lnTo>
                      <a:pt x="36" y="161"/>
                    </a:lnTo>
                    <a:lnTo>
                      <a:pt x="28" y="177"/>
                    </a:lnTo>
                    <a:lnTo>
                      <a:pt x="12" y="206"/>
                    </a:lnTo>
                    <a:lnTo>
                      <a:pt x="4" y="220"/>
                    </a:lnTo>
                    <a:lnTo>
                      <a:pt x="0" y="227"/>
                    </a:lnTo>
                    <a:lnTo>
                      <a:pt x="19" y="192"/>
                    </a:lnTo>
                    <a:lnTo>
                      <a:pt x="32" y="167"/>
                    </a:lnTo>
                    <a:lnTo>
                      <a:pt x="49" y="130"/>
                    </a:lnTo>
                    <a:lnTo>
                      <a:pt x="66" y="94"/>
                    </a:lnTo>
                    <a:lnTo>
                      <a:pt x="86" y="55"/>
                    </a:lnTo>
                    <a:lnTo>
                      <a:pt x="100" y="26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4" y="1"/>
                    </a:lnTo>
                    <a:lnTo>
                      <a:pt x="114" y="5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00" name="Freeform 664">
                <a:extLst>
                  <a:ext uri="{FF2B5EF4-FFF2-40B4-BE49-F238E27FC236}">
                    <a16:creationId xmlns:a16="http://schemas.microsoft.com/office/drawing/2014/main" id="{94B12A5B-B71B-4AB1-93CD-5F0907AFB4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6" y="2035"/>
                <a:ext cx="2" cy="9"/>
              </a:xfrm>
              <a:custGeom>
                <a:avLst/>
                <a:gdLst>
                  <a:gd name="T0" fmla="*/ 0 w 8"/>
                  <a:gd name="T1" fmla="*/ 0 h 43"/>
                  <a:gd name="T2" fmla="*/ 0 w 8"/>
                  <a:gd name="T3" fmla="*/ 1 h 43"/>
                  <a:gd name="T4" fmla="*/ 0 w 8"/>
                  <a:gd name="T5" fmla="*/ 1 h 43"/>
                  <a:gd name="T6" fmla="*/ 1 w 8"/>
                  <a:gd name="T7" fmla="*/ 2 h 43"/>
                  <a:gd name="T8" fmla="*/ 1 w 8"/>
                  <a:gd name="T9" fmla="*/ 2 h 43"/>
                  <a:gd name="T10" fmla="*/ 0 w 8"/>
                  <a:gd name="T11" fmla="*/ 1 h 43"/>
                  <a:gd name="T12" fmla="*/ 0 w 8"/>
                  <a:gd name="T13" fmla="*/ 1 h 43"/>
                  <a:gd name="T14" fmla="*/ 0 w 8"/>
                  <a:gd name="T15" fmla="*/ 0 h 43"/>
                  <a:gd name="T16" fmla="*/ 0 w 8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3">
                    <a:moveTo>
                      <a:pt x="2" y="0"/>
                    </a:moveTo>
                    <a:lnTo>
                      <a:pt x="2" y="17"/>
                    </a:lnTo>
                    <a:lnTo>
                      <a:pt x="4" y="31"/>
                    </a:lnTo>
                    <a:lnTo>
                      <a:pt x="7" y="37"/>
                    </a:lnTo>
                    <a:lnTo>
                      <a:pt x="8" y="43"/>
                    </a:lnTo>
                    <a:lnTo>
                      <a:pt x="3" y="29"/>
                    </a:lnTo>
                    <a:lnTo>
                      <a:pt x="0" y="15"/>
                    </a:lnTo>
                    <a:lnTo>
                      <a:pt x="0" y="3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01" name="Freeform 665">
                <a:extLst>
                  <a:ext uri="{FF2B5EF4-FFF2-40B4-BE49-F238E27FC236}">
                    <a16:creationId xmlns:a16="http://schemas.microsoft.com/office/drawing/2014/main" id="{77066B6A-9AA8-46F7-B47E-33FD06736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3" y="2043"/>
                <a:ext cx="1" cy="10"/>
              </a:xfrm>
              <a:custGeom>
                <a:avLst/>
                <a:gdLst>
                  <a:gd name="T0" fmla="*/ 0 w 5"/>
                  <a:gd name="T1" fmla="*/ 0 h 54"/>
                  <a:gd name="T2" fmla="*/ 0 w 5"/>
                  <a:gd name="T3" fmla="*/ 1 h 54"/>
                  <a:gd name="T4" fmla="*/ 0 w 5"/>
                  <a:gd name="T5" fmla="*/ 1 h 54"/>
                  <a:gd name="T6" fmla="*/ 0 w 5"/>
                  <a:gd name="T7" fmla="*/ 1 h 54"/>
                  <a:gd name="T8" fmla="*/ 0 w 5"/>
                  <a:gd name="T9" fmla="*/ 2 h 54"/>
                  <a:gd name="T10" fmla="*/ 0 w 5"/>
                  <a:gd name="T11" fmla="*/ 2 h 54"/>
                  <a:gd name="T12" fmla="*/ 0 w 5"/>
                  <a:gd name="T13" fmla="*/ 1 h 54"/>
                  <a:gd name="T14" fmla="*/ 0 w 5"/>
                  <a:gd name="T15" fmla="*/ 1 h 54"/>
                  <a:gd name="T16" fmla="*/ 0 w 5"/>
                  <a:gd name="T17" fmla="*/ 1 h 54"/>
                  <a:gd name="T18" fmla="*/ 0 w 5"/>
                  <a:gd name="T19" fmla="*/ 1 h 54"/>
                  <a:gd name="T20" fmla="*/ 0 w 5"/>
                  <a:gd name="T21" fmla="*/ 1 h 54"/>
                  <a:gd name="T22" fmla="*/ 0 w 5"/>
                  <a:gd name="T23" fmla="*/ 0 h 54"/>
                  <a:gd name="T24" fmla="*/ 0 w 5"/>
                  <a:gd name="T25" fmla="*/ 0 h 54"/>
                  <a:gd name="T26" fmla="*/ 0 w 5"/>
                  <a:gd name="T27" fmla="*/ 0 h 5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" h="54">
                    <a:moveTo>
                      <a:pt x="2" y="0"/>
                    </a:moveTo>
                    <a:lnTo>
                      <a:pt x="1" y="14"/>
                    </a:lnTo>
                    <a:lnTo>
                      <a:pt x="1" y="25"/>
                    </a:lnTo>
                    <a:lnTo>
                      <a:pt x="3" y="35"/>
                    </a:lnTo>
                    <a:lnTo>
                      <a:pt x="5" y="50"/>
                    </a:lnTo>
                    <a:lnTo>
                      <a:pt x="5" y="54"/>
                    </a:lnTo>
                    <a:lnTo>
                      <a:pt x="3" y="45"/>
                    </a:lnTo>
                    <a:lnTo>
                      <a:pt x="2" y="40"/>
                    </a:lnTo>
                    <a:lnTo>
                      <a:pt x="0" y="22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5"/>
                    </a:lnTo>
                    <a:lnTo>
                      <a:pt x="0" y="1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02" name="Freeform 666">
                <a:extLst>
                  <a:ext uri="{FF2B5EF4-FFF2-40B4-BE49-F238E27FC236}">
                    <a16:creationId xmlns:a16="http://schemas.microsoft.com/office/drawing/2014/main" id="{6E0049E4-4284-43E6-9DB3-CE0C2C606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7" y="2059"/>
                <a:ext cx="1" cy="6"/>
              </a:xfrm>
              <a:custGeom>
                <a:avLst/>
                <a:gdLst>
                  <a:gd name="T0" fmla="*/ 1 w 2"/>
                  <a:gd name="T1" fmla="*/ 0 h 29"/>
                  <a:gd name="T2" fmla="*/ 0 w 2"/>
                  <a:gd name="T3" fmla="*/ 0 h 29"/>
                  <a:gd name="T4" fmla="*/ 0 w 2"/>
                  <a:gd name="T5" fmla="*/ 1 h 29"/>
                  <a:gd name="T6" fmla="*/ 1 w 2"/>
                  <a:gd name="T7" fmla="*/ 1 h 29"/>
                  <a:gd name="T8" fmla="*/ 1 w 2"/>
                  <a:gd name="T9" fmla="*/ 1 h 29"/>
                  <a:gd name="T10" fmla="*/ 1 w 2"/>
                  <a:gd name="T11" fmla="*/ 1 h 29"/>
                  <a:gd name="T12" fmla="*/ 0 w 2"/>
                  <a:gd name="T13" fmla="*/ 1 h 29"/>
                  <a:gd name="T14" fmla="*/ 0 w 2"/>
                  <a:gd name="T15" fmla="*/ 1 h 29"/>
                  <a:gd name="T16" fmla="*/ 0 w 2"/>
                  <a:gd name="T17" fmla="*/ 0 h 29"/>
                  <a:gd name="T18" fmla="*/ 0 w 2"/>
                  <a:gd name="T19" fmla="*/ 0 h 29"/>
                  <a:gd name="T20" fmla="*/ 0 w 2"/>
                  <a:gd name="T21" fmla="*/ 0 h 29"/>
                  <a:gd name="T22" fmla="*/ 1 w 2"/>
                  <a:gd name="T23" fmla="*/ 0 h 2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" h="29">
                    <a:moveTo>
                      <a:pt x="1" y="0"/>
                    </a:moveTo>
                    <a:lnTo>
                      <a:pt x="0" y="10"/>
                    </a:lnTo>
                    <a:lnTo>
                      <a:pt x="0" y="17"/>
                    </a:lnTo>
                    <a:lnTo>
                      <a:pt x="1" y="25"/>
                    </a:lnTo>
                    <a:lnTo>
                      <a:pt x="2" y="29"/>
                    </a:lnTo>
                    <a:lnTo>
                      <a:pt x="1" y="28"/>
                    </a:lnTo>
                    <a:lnTo>
                      <a:pt x="0" y="23"/>
                    </a:lnTo>
                    <a:lnTo>
                      <a:pt x="0" y="17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03" name="Freeform 667">
                <a:extLst>
                  <a:ext uri="{FF2B5EF4-FFF2-40B4-BE49-F238E27FC236}">
                    <a16:creationId xmlns:a16="http://schemas.microsoft.com/office/drawing/2014/main" id="{6C543BF2-230C-424C-B6F9-0F47D9D2D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3" y="2053"/>
                <a:ext cx="5" cy="9"/>
              </a:xfrm>
              <a:custGeom>
                <a:avLst/>
                <a:gdLst>
                  <a:gd name="T0" fmla="*/ 1 w 26"/>
                  <a:gd name="T1" fmla="*/ 0 h 47"/>
                  <a:gd name="T2" fmla="*/ 1 w 26"/>
                  <a:gd name="T3" fmla="*/ 0 h 47"/>
                  <a:gd name="T4" fmla="*/ 1 w 26"/>
                  <a:gd name="T5" fmla="*/ 1 h 47"/>
                  <a:gd name="T6" fmla="*/ 0 w 26"/>
                  <a:gd name="T7" fmla="*/ 1 h 47"/>
                  <a:gd name="T8" fmla="*/ 0 w 26"/>
                  <a:gd name="T9" fmla="*/ 2 h 47"/>
                  <a:gd name="T10" fmla="*/ 0 w 26"/>
                  <a:gd name="T11" fmla="*/ 2 h 47"/>
                  <a:gd name="T12" fmla="*/ 0 w 26"/>
                  <a:gd name="T13" fmla="*/ 1 h 47"/>
                  <a:gd name="T14" fmla="*/ 1 w 26"/>
                  <a:gd name="T15" fmla="*/ 1 h 47"/>
                  <a:gd name="T16" fmla="*/ 1 w 26"/>
                  <a:gd name="T17" fmla="*/ 0 h 47"/>
                  <a:gd name="T18" fmla="*/ 1 w 26"/>
                  <a:gd name="T19" fmla="*/ 0 h 47"/>
                  <a:gd name="T20" fmla="*/ 1 w 26"/>
                  <a:gd name="T21" fmla="*/ 0 h 47"/>
                  <a:gd name="T22" fmla="*/ 1 w 26"/>
                  <a:gd name="T23" fmla="*/ 0 h 47"/>
                  <a:gd name="T24" fmla="*/ 1 w 26"/>
                  <a:gd name="T25" fmla="*/ 0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" h="47">
                    <a:moveTo>
                      <a:pt x="25" y="6"/>
                    </a:moveTo>
                    <a:lnTo>
                      <a:pt x="19" y="12"/>
                    </a:lnTo>
                    <a:lnTo>
                      <a:pt x="14" y="20"/>
                    </a:lnTo>
                    <a:lnTo>
                      <a:pt x="8" y="33"/>
                    </a:lnTo>
                    <a:lnTo>
                      <a:pt x="2" y="43"/>
                    </a:lnTo>
                    <a:lnTo>
                      <a:pt x="0" y="47"/>
                    </a:lnTo>
                    <a:lnTo>
                      <a:pt x="9" y="28"/>
                    </a:lnTo>
                    <a:lnTo>
                      <a:pt x="13" y="17"/>
                    </a:lnTo>
                    <a:lnTo>
                      <a:pt x="20" y="5"/>
                    </a:lnTo>
                    <a:lnTo>
                      <a:pt x="23" y="0"/>
                    </a:lnTo>
                    <a:lnTo>
                      <a:pt x="23" y="1"/>
                    </a:lnTo>
                    <a:lnTo>
                      <a:pt x="26" y="0"/>
                    </a:lnTo>
                    <a:lnTo>
                      <a:pt x="25" y="6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04" name="Freeform 668">
                <a:extLst>
                  <a:ext uri="{FF2B5EF4-FFF2-40B4-BE49-F238E27FC236}">
                    <a16:creationId xmlns:a16="http://schemas.microsoft.com/office/drawing/2014/main" id="{50270AF3-C59F-4E17-8580-1720B523F8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6" y="2039"/>
                <a:ext cx="7" cy="11"/>
              </a:xfrm>
              <a:custGeom>
                <a:avLst/>
                <a:gdLst>
                  <a:gd name="T0" fmla="*/ 1 w 37"/>
                  <a:gd name="T1" fmla="*/ 0 h 57"/>
                  <a:gd name="T2" fmla="*/ 1 w 37"/>
                  <a:gd name="T3" fmla="*/ 1 h 57"/>
                  <a:gd name="T4" fmla="*/ 1 w 37"/>
                  <a:gd name="T5" fmla="*/ 1 h 57"/>
                  <a:gd name="T6" fmla="*/ 0 w 37"/>
                  <a:gd name="T7" fmla="*/ 2 h 57"/>
                  <a:gd name="T8" fmla="*/ 0 w 37"/>
                  <a:gd name="T9" fmla="*/ 2 h 57"/>
                  <a:gd name="T10" fmla="*/ 0 w 37"/>
                  <a:gd name="T11" fmla="*/ 2 h 57"/>
                  <a:gd name="T12" fmla="*/ 0 w 37"/>
                  <a:gd name="T13" fmla="*/ 2 h 57"/>
                  <a:gd name="T14" fmla="*/ 0 w 37"/>
                  <a:gd name="T15" fmla="*/ 2 h 57"/>
                  <a:gd name="T16" fmla="*/ 0 w 37"/>
                  <a:gd name="T17" fmla="*/ 2 h 57"/>
                  <a:gd name="T18" fmla="*/ 1 w 37"/>
                  <a:gd name="T19" fmla="*/ 1 h 57"/>
                  <a:gd name="T20" fmla="*/ 1 w 37"/>
                  <a:gd name="T21" fmla="*/ 1 h 57"/>
                  <a:gd name="T22" fmla="*/ 1 w 37"/>
                  <a:gd name="T23" fmla="*/ 1 h 57"/>
                  <a:gd name="T24" fmla="*/ 1 w 37"/>
                  <a:gd name="T25" fmla="*/ 0 h 57"/>
                  <a:gd name="T26" fmla="*/ 1 w 37"/>
                  <a:gd name="T27" fmla="*/ 0 h 57"/>
                  <a:gd name="T28" fmla="*/ 1 w 37"/>
                  <a:gd name="T29" fmla="*/ 0 h 57"/>
                  <a:gd name="T30" fmla="*/ 1 w 37"/>
                  <a:gd name="T31" fmla="*/ 0 h 57"/>
                  <a:gd name="T32" fmla="*/ 1 w 37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57">
                    <a:moveTo>
                      <a:pt x="35" y="8"/>
                    </a:moveTo>
                    <a:lnTo>
                      <a:pt x="29" y="15"/>
                    </a:lnTo>
                    <a:lnTo>
                      <a:pt x="22" y="25"/>
                    </a:lnTo>
                    <a:lnTo>
                      <a:pt x="8" y="48"/>
                    </a:lnTo>
                    <a:lnTo>
                      <a:pt x="4" y="55"/>
                    </a:lnTo>
                    <a:lnTo>
                      <a:pt x="2" y="57"/>
                    </a:lnTo>
                    <a:lnTo>
                      <a:pt x="0" y="57"/>
                    </a:lnTo>
                    <a:lnTo>
                      <a:pt x="5" y="50"/>
                    </a:lnTo>
                    <a:lnTo>
                      <a:pt x="10" y="43"/>
                    </a:lnTo>
                    <a:lnTo>
                      <a:pt x="14" y="33"/>
                    </a:lnTo>
                    <a:lnTo>
                      <a:pt x="20" y="23"/>
                    </a:lnTo>
                    <a:lnTo>
                      <a:pt x="24" y="16"/>
                    </a:lnTo>
                    <a:lnTo>
                      <a:pt x="33" y="2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6" y="4"/>
                    </a:lnTo>
                    <a:lnTo>
                      <a:pt x="35" y="8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05" name="Freeform 669">
                <a:extLst>
                  <a:ext uri="{FF2B5EF4-FFF2-40B4-BE49-F238E27FC236}">
                    <a16:creationId xmlns:a16="http://schemas.microsoft.com/office/drawing/2014/main" id="{93025495-843B-4ED4-83AB-056162BABF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6" y="1664"/>
                <a:ext cx="22" cy="892"/>
              </a:xfrm>
              <a:custGeom>
                <a:avLst/>
                <a:gdLst>
                  <a:gd name="T0" fmla="*/ 0 w 106"/>
                  <a:gd name="T1" fmla="*/ 171 h 4459"/>
                  <a:gd name="T2" fmla="*/ 0 w 106"/>
                  <a:gd name="T3" fmla="*/ 96 h 4459"/>
                  <a:gd name="T4" fmla="*/ 1 w 106"/>
                  <a:gd name="T5" fmla="*/ 68 h 4459"/>
                  <a:gd name="T6" fmla="*/ 2 w 106"/>
                  <a:gd name="T7" fmla="*/ 42 h 4459"/>
                  <a:gd name="T8" fmla="*/ 3 w 106"/>
                  <a:gd name="T9" fmla="*/ 9 h 4459"/>
                  <a:gd name="T10" fmla="*/ 3 w 106"/>
                  <a:gd name="T11" fmla="*/ 0 h 4459"/>
                  <a:gd name="T12" fmla="*/ 3 w 106"/>
                  <a:gd name="T13" fmla="*/ 0 h 4459"/>
                  <a:gd name="T14" fmla="*/ 4 w 106"/>
                  <a:gd name="T15" fmla="*/ 19 h 4459"/>
                  <a:gd name="T16" fmla="*/ 5 w 106"/>
                  <a:gd name="T17" fmla="*/ 42 h 4459"/>
                  <a:gd name="T18" fmla="*/ 4 w 106"/>
                  <a:gd name="T19" fmla="*/ 73 h 4459"/>
                  <a:gd name="T20" fmla="*/ 3 w 106"/>
                  <a:gd name="T21" fmla="*/ 94 h 4459"/>
                  <a:gd name="T22" fmla="*/ 4 w 106"/>
                  <a:gd name="T23" fmla="*/ 116 h 4459"/>
                  <a:gd name="T24" fmla="*/ 4 w 106"/>
                  <a:gd name="T25" fmla="*/ 149 h 4459"/>
                  <a:gd name="T26" fmla="*/ 4 w 106"/>
                  <a:gd name="T27" fmla="*/ 178 h 4459"/>
                  <a:gd name="T28" fmla="*/ 4 w 106"/>
                  <a:gd name="T29" fmla="*/ 178 h 44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06" h="4459">
                    <a:moveTo>
                      <a:pt x="0" y="4266"/>
                    </a:moveTo>
                    <a:lnTo>
                      <a:pt x="0" y="2392"/>
                    </a:lnTo>
                    <a:lnTo>
                      <a:pt x="24" y="1691"/>
                    </a:lnTo>
                    <a:lnTo>
                      <a:pt x="49" y="1038"/>
                    </a:lnTo>
                    <a:lnTo>
                      <a:pt x="74" y="229"/>
                    </a:lnTo>
                    <a:lnTo>
                      <a:pt x="74" y="0"/>
                    </a:lnTo>
                    <a:lnTo>
                      <a:pt x="87" y="483"/>
                    </a:lnTo>
                    <a:lnTo>
                      <a:pt x="106" y="1038"/>
                    </a:lnTo>
                    <a:lnTo>
                      <a:pt x="87" y="1813"/>
                    </a:lnTo>
                    <a:lnTo>
                      <a:pt x="74" y="2343"/>
                    </a:lnTo>
                    <a:lnTo>
                      <a:pt x="87" y="2900"/>
                    </a:lnTo>
                    <a:lnTo>
                      <a:pt x="87" y="3722"/>
                    </a:lnTo>
                    <a:lnTo>
                      <a:pt x="93" y="4459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06" name="Freeform 670">
                <a:extLst>
                  <a:ext uri="{FF2B5EF4-FFF2-40B4-BE49-F238E27FC236}">
                    <a16:creationId xmlns:a16="http://schemas.microsoft.com/office/drawing/2014/main" id="{F4AEBAFC-4239-4E9A-BC5E-49A4A05416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1818"/>
                <a:ext cx="11" cy="28"/>
              </a:xfrm>
              <a:custGeom>
                <a:avLst/>
                <a:gdLst>
                  <a:gd name="T0" fmla="*/ 1 w 57"/>
                  <a:gd name="T1" fmla="*/ 5 h 139"/>
                  <a:gd name="T2" fmla="*/ 1 w 57"/>
                  <a:gd name="T3" fmla="*/ 5 h 139"/>
                  <a:gd name="T4" fmla="*/ 1 w 57"/>
                  <a:gd name="T5" fmla="*/ 5 h 139"/>
                  <a:gd name="T6" fmla="*/ 1 w 57"/>
                  <a:gd name="T7" fmla="*/ 5 h 139"/>
                  <a:gd name="T8" fmla="*/ 1 w 57"/>
                  <a:gd name="T9" fmla="*/ 5 h 139"/>
                  <a:gd name="T10" fmla="*/ 0 w 57"/>
                  <a:gd name="T11" fmla="*/ 4 h 139"/>
                  <a:gd name="T12" fmla="*/ 0 w 57"/>
                  <a:gd name="T13" fmla="*/ 4 h 139"/>
                  <a:gd name="T14" fmla="*/ 0 w 57"/>
                  <a:gd name="T15" fmla="*/ 4 h 139"/>
                  <a:gd name="T16" fmla="*/ 0 w 57"/>
                  <a:gd name="T17" fmla="*/ 4 h 139"/>
                  <a:gd name="T18" fmla="*/ 0 w 57"/>
                  <a:gd name="T19" fmla="*/ 3 h 139"/>
                  <a:gd name="T20" fmla="*/ 0 w 57"/>
                  <a:gd name="T21" fmla="*/ 3 h 139"/>
                  <a:gd name="T22" fmla="*/ 0 w 57"/>
                  <a:gd name="T23" fmla="*/ 3 h 139"/>
                  <a:gd name="T24" fmla="*/ 0 w 57"/>
                  <a:gd name="T25" fmla="*/ 3 h 139"/>
                  <a:gd name="T26" fmla="*/ 0 w 57"/>
                  <a:gd name="T27" fmla="*/ 2 h 139"/>
                  <a:gd name="T28" fmla="*/ 0 w 57"/>
                  <a:gd name="T29" fmla="*/ 2 h 139"/>
                  <a:gd name="T30" fmla="*/ 0 w 57"/>
                  <a:gd name="T31" fmla="*/ 1 h 139"/>
                  <a:gd name="T32" fmla="*/ 0 w 57"/>
                  <a:gd name="T33" fmla="*/ 0 h 139"/>
                  <a:gd name="T34" fmla="*/ 1 w 57"/>
                  <a:gd name="T35" fmla="*/ 0 h 139"/>
                  <a:gd name="T36" fmla="*/ 1 w 57"/>
                  <a:gd name="T37" fmla="*/ 1 h 139"/>
                  <a:gd name="T38" fmla="*/ 1 w 57"/>
                  <a:gd name="T39" fmla="*/ 1 h 139"/>
                  <a:gd name="T40" fmla="*/ 1 w 57"/>
                  <a:gd name="T41" fmla="*/ 1 h 139"/>
                  <a:gd name="T42" fmla="*/ 1 w 57"/>
                  <a:gd name="T43" fmla="*/ 1 h 139"/>
                  <a:gd name="T44" fmla="*/ 2 w 57"/>
                  <a:gd name="T45" fmla="*/ 2 h 139"/>
                  <a:gd name="T46" fmla="*/ 2 w 57"/>
                  <a:gd name="T47" fmla="*/ 2 h 139"/>
                  <a:gd name="T48" fmla="*/ 2 w 57"/>
                  <a:gd name="T49" fmla="*/ 2 h 139"/>
                  <a:gd name="T50" fmla="*/ 2 w 57"/>
                  <a:gd name="T51" fmla="*/ 2 h 139"/>
                  <a:gd name="T52" fmla="*/ 2 w 57"/>
                  <a:gd name="T53" fmla="*/ 2 h 139"/>
                  <a:gd name="T54" fmla="*/ 2 w 57"/>
                  <a:gd name="T55" fmla="*/ 2 h 139"/>
                  <a:gd name="T56" fmla="*/ 2 w 57"/>
                  <a:gd name="T57" fmla="*/ 3 h 139"/>
                  <a:gd name="T58" fmla="*/ 2 w 57"/>
                  <a:gd name="T59" fmla="*/ 3 h 139"/>
                  <a:gd name="T60" fmla="*/ 2 w 57"/>
                  <a:gd name="T61" fmla="*/ 3 h 139"/>
                  <a:gd name="T62" fmla="*/ 2 w 57"/>
                  <a:gd name="T63" fmla="*/ 3 h 139"/>
                  <a:gd name="T64" fmla="*/ 2 w 57"/>
                  <a:gd name="T65" fmla="*/ 4 h 139"/>
                  <a:gd name="T66" fmla="*/ 2 w 57"/>
                  <a:gd name="T67" fmla="*/ 4 h 139"/>
                  <a:gd name="T68" fmla="*/ 2 w 57"/>
                  <a:gd name="T69" fmla="*/ 4 h 139"/>
                  <a:gd name="T70" fmla="*/ 2 w 57"/>
                  <a:gd name="T71" fmla="*/ 4 h 139"/>
                  <a:gd name="T72" fmla="*/ 1 w 57"/>
                  <a:gd name="T73" fmla="*/ 5 h 139"/>
                  <a:gd name="T74" fmla="*/ 1 w 57"/>
                  <a:gd name="T75" fmla="*/ 5 h 139"/>
                  <a:gd name="T76" fmla="*/ 1 w 57"/>
                  <a:gd name="T77" fmla="*/ 6 h 139"/>
                  <a:gd name="T78" fmla="*/ 1 w 57"/>
                  <a:gd name="T79" fmla="*/ 6 h 13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57" h="139">
                    <a:moveTo>
                      <a:pt x="34" y="134"/>
                    </a:moveTo>
                    <a:lnTo>
                      <a:pt x="32" y="123"/>
                    </a:lnTo>
                    <a:lnTo>
                      <a:pt x="30" y="126"/>
                    </a:lnTo>
                    <a:lnTo>
                      <a:pt x="26" y="130"/>
                    </a:lnTo>
                    <a:lnTo>
                      <a:pt x="22" y="130"/>
                    </a:lnTo>
                    <a:lnTo>
                      <a:pt x="21" y="128"/>
                    </a:lnTo>
                    <a:lnTo>
                      <a:pt x="21" y="121"/>
                    </a:lnTo>
                    <a:lnTo>
                      <a:pt x="23" y="118"/>
                    </a:lnTo>
                    <a:lnTo>
                      <a:pt x="23" y="116"/>
                    </a:lnTo>
                    <a:lnTo>
                      <a:pt x="17" y="116"/>
                    </a:lnTo>
                    <a:lnTo>
                      <a:pt x="14" y="116"/>
                    </a:lnTo>
                    <a:lnTo>
                      <a:pt x="10" y="110"/>
                    </a:lnTo>
                    <a:lnTo>
                      <a:pt x="10" y="108"/>
                    </a:lnTo>
                    <a:lnTo>
                      <a:pt x="11" y="105"/>
                    </a:lnTo>
                    <a:lnTo>
                      <a:pt x="13" y="97"/>
                    </a:lnTo>
                    <a:lnTo>
                      <a:pt x="12" y="94"/>
                    </a:lnTo>
                    <a:lnTo>
                      <a:pt x="9" y="93"/>
                    </a:lnTo>
                    <a:lnTo>
                      <a:pt x="5" y="89"/>
                    </a:lnTo>
                    <a:lnTo>
                      <a:pt x="3" y="85"/>
                    </a:lnTo>
                    <a:lnTo>
                      <a:pt x="3" y="83"/>
                    </a:lnTo>
                    <a:lnTo>
                      <a:pt x="2" y="78"/>
                    </a:lnTo>
                    <a:lnTo>
                      <a:pt x="2" y="75"/>
                    </a:lnTo>
                    <a:lnTo>
                      <a:pt x="6" y="78"/>
                    </a:lnTo>
                    <a:lnTo>
                      <a:pt x="7" y="77"/>
                    </a:lnTo>
                    <a:lnTo>
                      <a:pt x="9" y="72"/>
                    </a:lnTo>
                    <a:lnTo>
                      <a:pt x="7" y="66"/>
                    </a:lnTo>
                    <a:lnTo>
                      <a:pt x="3" y="58"/>
                    </a:lnTo>
                    <a:lnTo>
                      <a:pt x="0" y="51"/>
                    </a:lnTo>
                    <a:lnTo>
                      <a:pt x="0" y="42"/>
                    </a:lnTo>
                    <a:lnTo>
                      <a:pt x="1" y="38"/>
                    </a:lnTo>
                    <a:lnTo>
                      <a:pt x="3" y="38"/>
                    </a:lnTo>
                    <a:lnTo>
                      <a:pt x="6" y="32"/>
                    </a:lnTo>
                    <a:lnTo>
                      <a:pt x="6" y="23"/>
                    </a:lnTo>
                    <a:lnTo>
                      <a:pt x="11" y="9"/>
                    </a:lnTo>
                    <a:lnTo>
                      <a:pt x="18" y="0"/>
                    </a:lnTo>
                    <a:lnTo>
                      <a:pt x="22" y="7"/>
                    </a:lnTo>
                    <a:lnTo>
                      <a:pt x="24" y="9"/>
                    </a:lnTo>
                    <a:lnTo>
                      <a:pt x="29" y="17"/>
                    </a:lnTo>
                    <a:lnTo>
                      <a:pt x="31" y="25"/>
                    </a:lnTo>
                    <a:lnTo>
                      <a:pt x="34" y="30"/>
                    </a:lnTo>
                    <a:lnTo>
                      <a:pt x="34" y="29"/>
                    </a:lnTo>
                    <a:lnTo>
                      <a:pt x="35" y="29"/>
                    </a:lnTo>
                    <a:lnTo>
                      <a:pt x="36" y="27"/>
                    </a:lnTo>
                    <a:lnTo>
                      <a:pt x="38" y="29"/>
                    </a:lnTo>
                    <a:lnTo>
                      <a:pt x="39" y="34"/>
                    </a:lnTo>
                    <a:lnTo>
                      <a:pt x="40" y="40"/>
                    </a:lnTo>
                    <a:lnTo>
                      <a:pt x="41" y="44"/>
                    </a:lnTo>
                    <a:lnTo>
                      <a:pt x="41" y="49"/>
                    </a:lnTo>
                    <a:lnTo>
                      <a:pt x="43" y="50"/>
                    </a:lnTo>
                    <a:lnTo>
                      <a:pt x="44" y="50"/>
                    </a:lnTo>
                    <a:lnTo>
                      <a:pt x="46" y="45"/>
                    </a:lnTo>
                    <a:lnTo>
                      <a:pt x="48" y="40"/>
                    </a:lnTo>
                    <a:lnTo>
                      <a:pt x="51" y="44"/>
                    </a:lnTo>
                    <a:lnTo>
                      <a:pt x="51" y="49"/>
                    </a:lnTo>
                    <a:lnTo>
                      <a:pt x="51" y="54"/>
                    </a:lnTo>
                    <a:lnTo>
                      <a:pt x="48" y="59"/>
                    </a:lnTo>
                    <a:lnTo>
                      <a:pt x="48" y="63"/>
                    </a:lnTo>
                    <a:lnTo>
                      <a:pt x="48" y="70"/>
                    </a:lnTo>
                    <a:lnTo>
                      <a:pt x="49" y="72"/>
                    </a:lnTo>
                    <a:lnTo>
                      <a:pt x="54" y="67"/>
                    </a:lnTo>
                    <a:lnTo>
                      <a:pt x="57" y="68"/>
                    </a:lnTo>
                    <a:lnTo>
                      <a:pt x="56" y="74"/>
                    </a:lnTo>
                    <a:lnTo>
                      <a:pt x="54" y="80"/>
                    </a:lnTo>
                    <a:lnTo>
                      <a:pt x="52" y="86"/>
                    </a:lnTo>
                    <a:lnTo>
                      <a:pt x="51" y="89"/>
                    </a:lnTo>
                    <a:lnTo>
                      <a:pt x="48" y="96"/>
                    </a:lnTo>
                    <a:lnTo>
                      <a:pt x="47" y="103"/>
                    </a:lnTo>
                    <a:lnTo>
                      <a:pt x="49" y="99"/>
                    </a:lnTo>
                    <a:lnTo>
                      <a:pt x="53" y="97"/>
                    </a:lnTo>
                    <a:lnTo>
                      <a:pt x="54" y="97"/>
                    </a:lnTo>
                    <a:lnTo>
                      <a:pt x="53" y="104"/>
                    </a:lnTo>
                    <a:lnTo>
                      <a:pt x="49" y="111"/>
                    </a:lnTo>
                    <a:lnTo>
                      <a:pt x="44" y="119"/>
                    </a:lnTo>
                    <a:lnTo>
                      <a:pt x="36" y="123"/>
                    </a:lnTo>
                    <a:lnTo>
                      <a:pt x="37" y="128"/>
                    </a:lnTo>
                    <a:lnTo>
                      <a:pt x="38" y="131"/>
                    </a:lnTo>
                    <a:lnTo>
                      <a:pt x="38" y="136"/>
                    </a:lnTo>
                    <a:lnTo>
                      <a:pt x="37" y="139"/>
                    </a:lnTo>
                    <a:lnTo>
                      <a:pt x="35" y="139"/>
                    </a:lnTo>
                    <a:lnTo>
                      <a:pt x="34" y="138"/>
                    </a:lnTo>
                    <a:lnTo>
                      <a:pt x="34" y="13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07" name="Freeform 671">
                <a:extLst>
                  <a:ext uri="{FF2B5EF4-FFF2-40B4-BE49-F238E27FC236}">
                    <a16:creationId xmlns:a16="http://schemas.microsoft.com/office/drawing/2014/main" id="{15C6743C-0578-404D-BDE7-936D94FEF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5" y="1820"/>
                <a:ext cx="2" cy="27"/>
              </a:xfrm>
              <a:custGeom>
                <a:avLst/>
                <a:gdLst>
                  <a:gd name="T0" fmla="*/ 0 w 13"/>
                  <a:gd name="T1" fmla="*/ 5 h 135"/>
                  <a:gd name="T2" fmla="*/ 0 w 13"/>
                  <a:gd name="T3" fmla="*/ 5 h 135"/>
                  <a:gd name="T4" fmla="*/ 0 w 13"/>
                  <a:gd name="T5" fmla="*/ 4 h 135"/>
                  <a:gd name="T6" fmla="*/ 0 w 13"/>
                  <a:gd name="T7" fmla="*/ 2 h 135"/>
                  <a:gd name="T8" fmla="*/ 0 w 13"/>
                  <a:gd name="T9" fmla="*/ 2 h 135"/>
                  <a:gd name="T10" fmla="*/ 0 w 13"/>
                  <a:gd name="T11" fmla="*/ 2 h 135"/>
                  <a:gd name="T12" fmla="*/ 0 w 13"/>
                  <a:gd name="T13" fmla="*/ 1 h 135"/>
                  <a:gd name="T14" fmla="*/ 0 w 13"/>
                  <a:gd name="T15" fmla="*/ 1 h 135"/>
                  <a:gd name="T16" fmla="*/ 0 w 13"/>
                  <a:gd name="T17" fmla="*/ 0 h 135"/>
                  <a:gd name="T18" fmla="*/ 0 w 13"/>
                  <a:gd name="T19" fmla="*/ 0 h 135"/>
                  <a:gd name="T20" fmla="*/ 0 w 13"/>
                  <a:gd name="T21" fmla="*/ 1 h 135"/>
                  <a:gd name="T22" fmla="*/ 0 w 13"/>
                  <a:gd name="T23" fmla="*/ 1 h 135"/>
                  <a:gd name="T24" fmla="*/ 0 w 13"/>
                  <a:gd name="T25" fmla="*/ 2 h 135"/>
                  <a:gd name="T26" fmla="*/ 0 w 13"/>
                  <a:gd name="T27" fmla="*/ 3 h 135"/>
                  <a:gd name="T28" fmla="*/ 0 w 13"/>
                  <a:gd name="T29" fmla="*/ 4 h 135"/>
                  <a:gd name="T30" fmla="*/ 0 w 13"/>
                  <a:gd name="T31" fmla="*/ 5 h 135"/>
                  <a:gd name="T32" fmla="*/ 0 w 13"/>
                  <a:gd name="T33" fmla="*/ 5 h 135"/>
                  <a:gd name="T34" fmla="*/ 0 w 13"/>
                  <a:gd name="T35" fmla="*/ 5 h 135"/>
                  <a:gd name="T36" fmla="*/ 0 w 13"/>
                  <a:gd name="T37" fmla="*/ 5 h 135"/>
                  <a:gd name="T38" fmla="*/ 0 w 13"/>
                  <a:gd name="T39" fmla="*/ 5 h 13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3" h="135">
                    <a:moveTo>
                      <a:pt x="0" y="134"/>
                    </a:moveTo>
                    <a:lnTo>
                      <a:pt x="2" y="120"/>
                    </a:lnTo>
                    <a:lnTo>
                      <a:pt x="3" y="94"/>
                    </a:lnTo>
                    <a:lnTo>
                      <a:pt x="7" y="58"/>
                    </a:lnTo>
                    <a:lnTo>
                      <a:pt x="8" y="51"/>
                    </a:lnTo>
                    <a:lnTo>
                      <a:pt x="8" y="42"/>
                    </a:lnTo>
                    <a:lnTo>
                      <a:pt x="9" y="32"/>
                    </a:lnTo>
                    <a:lnTo>
                      <a:pt x="11" y="13"/>
                    </a:lnTo>
                    <a:lnTo>
                      <a:pt x="12" y="4"/>
                    </a:lnTo>
                    <a:lnTo>
                      <a:pt x="13" y="0"/>
                    </a:lnTo>
                    <a:lnTo>
                      <a:pt x="11" y="21"/>
                    </a:lnTo>
                    <a:lnTo>
                      <a:pt x="9" y="37"/>
                    </a:lnTo>
                    <a:lnTo>
                      <a:pt x="8" y="58"/>
                    </a:lnTo>
                    <a:lnTo>
                      <a:pt x="7" y="78"/>
                    </a:lnTo>
                    <a:lnTo>
                      <a:pt x="4" y="102"/>
                    </a:lnTo>
                    <a:lnTo>
                      <a:pt x="3" y="118"/>
                    </a:lnTo>
                    <a:lnTo>
                      <a:pt x="2" y="134"/>
                    </a:lnTo>
                    <a:lnTo>
                      <a:pt x="1" y="135"/>
                    </a:lnTo>
                    <a:lnTo>
                      <a:pt x="0" y="13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08" name="Freeform 672">
                <a:extLst>
                  <a:ext uri="{FF2B5EF4-FFF2-40B4-BE49-F238E27FC236}">
                    <a16:creationId xmlns:a16="http://schemas.microsoft.com/office/drawing/2014/main" id="{72537208-88F2-40A8-9D08-C9B3FAD26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3" y="1840"/>
                <a:ext cx="3" cy="1"/>
              </a:xfrm>
              <a:custGeom>
                <a:avLst/>
                <a:gdLst>
                  <a:gd name="T0" fmla="*/ 1 w 15"/>
                  <a:gd name="T1" fmla="*/ 0 h 5"/>
                  <a:gd name="T2" fmla="*/ 0 w 15"/>
                  <a:gd name="T3" fmla="*/ 0 h 5"/>
                  <a:gd name="T4" fmla="*/ 0 w 15"/>
                  <a:gd name="T5" fmla="*/ 0 h 5"/>
                  <a:gd name="T6" fmla="*/ 0 w 15"/>
                  <a:gd name="T7" fmla="*/ 0 h 5"/>
                  <a:gd name="T8" fmla="*/ 0 w 15"/>
                  <a:gd name="T9" fmla="*/ 0 h 5"/>
                  <a:gd name="T10" fmla="*/ 0 w 15"/>
                  <a:gd name="T11" fmla="*/ 0 h 5"/>
                  <a:gd name="T12" fmla="*/ 0 w 15"/>
                  <a:gd name="T13" fmla="*/ 0 h 5"/>
                  <a:gd name="T14" fmla="*/ 1 w 15"/>
                  <a:gd name="T15" fmla="*/ 0 h 5"/>
                  <a:gd name="T16" fmla="*/ 1 w 1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8" y="0"/>
                    </a:lnTo>
                    <a:lnTo>
                      <a:pt x="12" y="2"/>
                    </a:lnTo>
                    <a:lnTo>
                      <a:pt x="15" y="3"/>
                    </a:lnTo>
                    <a:lnTo>
                      <a:pt x="15" y="5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09" name="Freeform 673">
                <a:extLst>
                  <a:ext uri="{FF2B5EF4-FFF2-40B4-BE49-F238E27FC236}">
                    <a16:creationId xmlns:a16="http://schemas.microsoft.com/office/drawing/2014/main" id="{D0DE61A4-47CC-481C-BD53-C5A7F3C084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3" y="1835"/>
                <a:ext cx="3" cy="2"/>
              </a:xfrm>
              <a:custGeom>
                <a:avLst/>
                <a:gdLst>
                  <a:gd name="T0" fmla="*/ 1 w 16"/>
                  <a:gd name="T1" fmla="*/ 0 h 9"/>
                  <a:gd name="T2" fmla="*/ 0 w 16"/>
                  <a:gd name="T3" fmla="*/ 0 h 9"/>
                  <a:gd name="T4" fmla="*/ 0 w 16"/>
                  <a:gd name="T5" fmla="*/ 0 h 9"/>
                  <a:gd name="T6" fmla="*/ 0 w 16"/>
                  <a:gd name="T7" fmla="*/ 0 h 9"/>
                  <a:gd name="T8" fmla="*/ 0 w 16"/>
                  <a:gd name="T9" fmla="*/ 0 h 9"/>
                  <a:gd name="T10" fmla="*/ 0 w 16"/>
                  <a:gd name="T11" fmla="*/ 0 h 9"/>
                  <a:gd name="T12" fmla="*/ 0 w 16"/>
                  <a:gd name="T13" fmla="*/ 0 h 9"/>
                  <a:gd name="T14" fmla="*/ 0 w 16"/>
                  <a:gd name="T15" fmla="*/ 0 h 9"/>
                  <a:gd name="T16" fmla="*/ 0 w 16"/>
                  <a:gd name="T17" fmla="*/ 0 h 9"/>
                  <a:gd name="T18" fmla="*/ 0 w 16"/>
                  <a:gd name="T19" fmla="*/ 0 h 9"/>
                  <a:gd name="T20" fmla="*/ 0 w 16"/>
                  <a:gd name="T21" fmla="*/ 0 h 9"/>
                  <a:gd name="T22" fmla="*/ 1 w 16"/>
                  <a:gd name="T23" fmla="*/ 0 h 9"/>
                  <a:gd name="T24" fmla="*/ 1 w 16"/>
                  <a:gd name="T25" fmla="*/ 0 h 9"/>
                  <a:gd name="T26" fmla="*/ 1 w 16"/>
                  <a:gd name="T27" fmla="*/ 0 h 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6" h="9">
                    <a:moveTo>
                      <a:pt x="16" y="9"/>
                    </a:moveTo>
                    <a:lnTo>
                      <a:pt x="12" y="6"/>
                    </a:lnTo>
                    <a:lnTo>
                      <a:pt x="9" y="3"/>
                    </a:lnTo>
                    <a:lnTo>
                      <a:pt x="5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11" y="3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6" y="7"/>
                    </a:lnTo>
                    <a:lnTo>
                      <a:pt x="16" y="8"/>
                    </a:lnTo>
                    <a:lnTo>
                      <a:pt x="16" y="9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10" name="Freeform 674">
                <a:extLst>
                  <a:ext uri="{FF2B5EF4-FFF2-40B4-BE49-F238E27FC236}">
                    <a16:creationId xmlns:a16="http://schemas.microsoft.com/office/drawing/2014/main" id="{C81A0796-EEBB-4C48-9A89-6FE17FAC7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1827"/>
                <a:ext cx="2" cy="1"/>
              </a:xfrm>
              <a:custGeom>
                <a:avLst/>
                <a:gdLst>
                  <a:gd name="T0" fmla="*/ 0 w 9"/>
                  <a:gd name="T1" fmla="*/ 0 h 7"/>
                  <a:gd name="T2" fmla="*/ 0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0 w 9"/>
                  <a:gd name="T9" fmla="*/ 0 h 7"/>
                  <a:gd name="T10" fmla="*/ 0 w 9"/>
                  <a:gd name="T11" fmla="*/ 0 h 7"/>
                  <a:gd name="T12" fmla="*/ 0 w 9"/>
                  <a:gd name="T13" fmla="*/ 0 h 7"/>
                  <a:gd name="T14" fmla="*/ 0 w 9"/>
                  <a:gd name="T15" fmla="*/ 0 h 7"/>
                  <a:gd name="T16" fmla="*/ 0 w 9"/>
                  <a:gd name="T17" fmla="*/ 0 h 7"/>
                  <a:gd name="T18" fmla="*/ 0 w 9"/>
                  <a:gd name="T19" fmla="*/ 0 h 7"/>
                  <a:gd name="T20" fmla="*/ 0 w 9"/>
                  <a:gd name="T21" fmla="*/ 0 h 7"/>
                  <a:gd name="T22" fmla="*/ 0 w 9"/>
                  <a:gd name="T23" fmla="*/ 0 h 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" h="7">
                    <a:moveTo>
                      <a:pt x="7" y="7"/>
                    </a:moveTo>
                    <a:lnTo>
                      <a:pt x="6" y="3"/>
                    </a:lnTo>
                    <a:lnTo>
                      <a:pt x="4" y="2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6" y="3"/>
                    </a:lnTo>
                    <a:lnTo>
                      <a:pt x="7" y="5"/>
                    </a:lnTo>
                    <a:lnTo>
                      <a:pt x="9" y="6"/>
                    </a:lnTo>
                    <a:lnTo>
                      <a:pt x="7" y="7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11" name="Freeform 675">
                <a:extLst>
                  <a:ext uri="{FF2B5EF4-FFF2-40B4-BE49-F238E27FC236}">
                    <a16:creationId xmlns:a16="http://schemas.microsoft.com/office/drawing/2014/main" id="{2B861659-D24E-40A3-AC77-1E6104FBB6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6" y="1825"/>
                <a:ext cx="1" cy="6"/>
              </a:xfrm>
              <a:custGeom>
                <a:avLst/>
                <a:gdLst>
                  <a:gd name="T0" fmla="*/ 0 w 4"/>
                  <a:gd name="T1" fmla="*/ 1 h 30"/>
                  <a:gd name="T2" fmla="*/ 0 w 4"/>
                  <a:gd name="T3" fmla="*/ 1 h 30"/>
                  <a:gd name="T4" fmla="*/ 0 w 4"/>
                  <a:gd name="T5" fmla="*/ 1 h 30"/>
                  <a:gd name="T6" fmla="*/ 0 w 4"/>
                  <a:gd name="T7" fmla="*/ 0 h 30"/>
                  <a:gd name="T8" fmla="*/ 0 w 4"/>
                  <a:gd name="T9" fmla="*/ 0 h 30"/>
                  <a:gd name="T10" fmla="*/ 0 w 4"/>
                  <a:gd name="T11" fmla="*/ 0 h 30"/>
                  <a:gd name="T12" fmla="*/ 0 w 4"/>
                  <a:gd name="T13" fmla="*/ 0 h 30"/>
                  <a:gd name="T14" fmla="*/ 0 w 4"/>
                  <a:gd name="T15" fmla="*/ 1 h 30"/>
                  <a:gd name="T16" fmla="*/ 0 w 4"/>
                  <a:gd name="T17" fmla="*/ 1 h 30"/>
                  <a:gd name="T18" fmla="*/ 0 w 4"/>
                  <a:gd name="T19" fmla="*/ 1 h 30"/>
                  <a:gd name="T20" fmla="*/ 0 w 4"/>
                  <a:gd name="T21" fmla="*/ 1 h 30"/>
                  <a:gd name="T22" fmla="*/ 0 w 4"/>
                  <a:gd name="T23" fmla="*/ 1 h 30"/>
                  <a:gd name="T24" fmla="*/ 0 w 4"/>
                  <a:gd name="T25" fmla="*/ 1 h 3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" h="30">
                    <a:moveTo>
                      <a:pt x="0" y="29"/>
                    </a:moveTo>
                    <a:lnTo>
                      <a:pt x="2" y="23"/>
                    </a:lnTo>
                    <a:lnTo>
                      <a:pt x="3" y="17"/>
                    </a:lnTo>
                    <a:lnTo>
                      <a:pt x="3" y="9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4" y="10"/>
                    </a:lnTo>
                    <a:lnTo>
                      <a:pt x="4" y="16"/>
                    </a:lnTo>
                    <a:lnTo>
                      <a:pt x="2" y="25"/>
                    </a:lnTo>
                    <a:lnTo>
                      <a:pt x="2" y="29"/>
                    </a:lnTo>
                    <a:lnTo>
                      <a:pt x="1" y="29"/>
                    </a:lnTo>
                    <a:lnTo>
                      <a:pt x="0" y="30"/>
                    </a:lnTo>
                    <a:lnTo>
                      <a:pt x="0" y="29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12" name="Freeform 676">
                <a:extLst>
                  <a:ext uri="{FF2B5EF4-FFF2-40B4-BE49-F238E27FC236}">
                    <a16:creationId xmlns:a16="http://schemas.microsoft.com/office/drawing/2014/main" id="{4E724F15-5C1A-4B22-A3CD-E584E15B80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6" y="1831"/>
                <a:ext cx="2" cy="8"/>
              </a:xfrm>
              <a:custGeom>
                <a:avLst/>
                <a:gdLst>
                  <a:gd name="T0" fmla="*/ 0 w 9"/>
                  <a:gd name="T1" fmla="*/ 1 h 41"/>
                  <a:gd name="T2" fmla="*/ 0 w 9"/>
                  <a:gd name="T3" fmla="*/ 1 h 41"/>
                  <a:gd name="T4" fmla="*/ 0 w 9"/>
                  <a:gd name="T5" fmla="*/ 1 h 41"/>
                  <a:gd name="T6" fmla="*/ 0 w 9"/>
                  <a:gd name="T7" fmla="*/ 0 h 41"/>
                  <a:gd name="T8" fmla="*/ 0 w 9"/>
                  <a:gd name="T9" fmla="*/ 0 h 41"/>
                  <a:gd name="T10" fmla="*/ 0 w 9"/>
                  <a:gd name="T11" fmla="*/ 0 h 41"/>
                  <a:gd name="T12" fmla="*/ 0 w 9"/>
                  <a:gd name="T13" fmla="*/ 0 h 41"/>
                  <a:gd name="T14" fmla="*/ 0 w 9"/>
                  <a:gd name="T15" fmla="*/ 0 h 41"/>
                  <a:gd name="T16" fmla="*/ 0 w 9"/>
                  <a:gd name="T17" fmla="*/ 0 h 41"/>
                  <a:gd name="T18" fmla="*/ 0 w 9"/>
                  <a:gd name="T19" fmla="*/ 1 h 41"/>
                  <a:gd name="T20" fmla="*/ 0 w 9"/>
                  <a:gd name="T21" fmla="*/ 1 h 41"/>
                  <a:gd name="T22" fmla="*/ 0 w 9"/>
                  <a:gd name="T23" fmla="*/ 1 h 41"/>
                  <a:gd name="T24" fmla="*/ 0 w 9"/>
                  <a:gd name="T25" fmla="*/ 1 h 41"/>
                  <a:gd name="T26" fmla="*/ 0 w 9"/>
                  <a:gd name="T27" fmla="*/ 2 h 41"/>
                  <a:gd name="T28" fmla="*/ 0 w 9"/>
                  <a:gd name="T29" fmla="*/ 2 h 41"/>
                  <a:gd name="T30" fmla="*/ 0 w 9"/>
                  <a:gd name="T31" fmla="*/ 2 h 41"/>
                  <a:gd name="T32" fmla="*/ 0 w 9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" h="41">
                    <a:moveTo>
                      <a:pt x="0" y="38"/>
                    </a:moveTo>
                    <a:lnTo>
                      <a:pt x="2" y="31"/>
                    </a:lnTo>
                    <a:lnTo>
                      <a:pt x="3" y="24"/>
                    </a:lnTo>
                    <a:lnTo>
                      <a:pt x="6" y="8"/>
                    </a:lnTo>
                    <a:lnTo>
                      <a:pt x="7" y="3"/>
                    </a:lnTo>
                    <a:lnTo>
                      <a:pt x="8" y="1"/>
                    </a:lnTo>
                    <a:lnTo>
                      <a:pt x="9" y="0"/>
                    </a:lnTo>
                    <a:lnTo>
                      <a:pt x="8" y="5"/>
                    </a:lnTo>
                    <a:lnTo>
                      <a:pt x="7" y="11"/>
                    </a:lnTo>
                    <a:lnTo>
                      <a:pt x="7" y="16"/>
                    </a:lnTo>
                    <a:lnTo>
                      <a:pt x="4" y="23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1" y="40"/>
                    </a:lnTo>
                    <a:lnTo>
                      <a:pt x="0" y="41"/>
                    </a:lnTo>
                    <a:lnTo>
                      <a:pt x="0" y="39"/>
                    </a:lnTo>
                    <a:lnTo>
                      <a:pt x="0" y="38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13" name="Freeform 677">
                <a:extLst>
                  <a:ext uri="{FF2B5EF4-FFF2-40B4-BE49-F238E27FC236}">
                    <a16:creationId xmlns:a16="http://schemas.microsoft.com/office/drawing/2014/main" id="{0DB3B031-F140-4163-BD8F-6B62D23F0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7" y="1844"/>
                <a:ext cx="24" cy="17"/>
              </a:xfrm>
              <a:custGeom>
                <a:avLst/>
                <a:gdLst>
                  <a:gd name="T0" fmla="*/ 1 w 117"/>
                  <a:gd name="T1" fmla="*/ 1 h 88"/>
                  <a:gd name="T2" fmla="*/ 0 w 117"/>
                  <a:gd name="T3" fmla="*/ 1 h 88"/>
                  <a:gd name="T4" fmla="*/ 0 w 117"/>
                  <a:gd name="T5" fmla="*/ 1 h 88"/>
                  <a:gd name="T6" fmla="*/ 1 w 117"/>
                  <a:gd name="T7" fmla="*/ 1 h 88"/>
                  <a:gd name="T8" fmla="*/ 1 w 117"/>
                  <a:gd name="T9" fmla="*/ 2 h 88"/>
                  <a:gd name="T10" fmla="*/ 1 w 117"/>
                  <a:gd name="T11" fmla="*/ 2 h 88"/>
                  <a:gd name="T12" fmla="*/ 1 w 117"/>
                  <a:gd name="T13" fmla="*/ 2 h 88"/>
                  <a:gd name="T14" fmla="*/ 1 w 117"/>
                  <a:gd name="T15" fmla="*/ 2 h 88"/>
                  <a:gd name="T16" fmla="*/ 1 w 117"/>
                  <a:gd name="T17" fmla="*/ 3 h 88"/>
                  <a:gd name="T18" fmla="*/ 2 w 117"/>
                  <a:gd name="T19" fmla="*/ 3 h 88"/>
                  <a:gd name="T20" fmla="*/ 2 w 117"/>
                  <a:gd name="T21" fmla="*/ 3 h 88"/>
                  <a:gd name="T22" fmla="*/ 2 w 117"/>
                  <a:gd name="T23" fmla="*/ 3 h 88"/>
                  <a:gd name="T24" fmla="*/ 2 w 117"/>
                  <a:gd name="T25" fmla="*/ 3 h 88"/>
                  <a:gd name="T26" fmla="*/ 3 w 117"/>
                  <a:gd name="T27" fmla="*/ 3 h 88"/>
                  <a:gd name="T28" fmla="*/ 3 w 117"/>
                  <a:gd name="T29" fmla="*/ 3 h 88"/>
                  <a:gd name="T30" fmla="*/ 3 w 117"/>
                  <a:gd name="T31" fmla="*/ 3 h 88"/>
                  <a:gd name="T32" fmla="*/ 5 w 117"/>
                  <a:gd name="T33" fmla="*/ 3 h 88"/>
                  <a:gd name="T34" fmla="*/ 5 w 117"/>
                  <a:gd name="T35" fmla="*/ 3 h 88"/>
                  <a:gd name="T36" fmla="*/ 5 w 117"/>
                  <a:gd name="T37" fmla="*/ 2 h 88"/>
                  <a:gd name="T38" fmla="*/ 4 w 117"/>
                  <a:gd name="T39" fmla="*/ 2 h 88"/>
                  <a:gd name="T40" fmla="*/ 4 w 117"/>
                  <a:gd name="T41" fmla="*/ 2 h 88"/>
                  <a:gd name="T42" fmla="*/ 4 w 117"/>
                  <a:gd name="T43" fmla="*/ 2 h 88"/>
                  <a:gd name="T44" fmla="*/ 4 w 117"/>
                  <a:gd name="T45" fmla="*/ 1 h 88"/>
                  <a:gd name="T46" fmla="*/ 3 w 117"/>
                  <a:gd name="T47" fmla="*/ 1 h 88"/>
                  <a:gd name="T48" fmla="*/ 3 w 117"/>
                  <a:gd name="T49" fmla="*/ 1 h 88"/>
                  <a:gd name="T50" fmla="*/ 4 w 117"/>
                  <a:gd name="T51" fmla="*/ 1 h 88"/>
                  <a:gd name="T52" fmla="*/ 3 w 117"/>
                  <a:gd name="T53" fmla="*/ 1 h 88"/>
                  <a:gd name="T54" fmla="*/ 3 w 117"/>
                  <a:gd name="T55" fmla="*/ 1 h 88"/>
                  <a:gd name="T56" fmla="*/ 3 w 117"/>
                  <a:gd name="T57" fmla="*/ 1 h 88"/>
                  <a:gd name="T58" fmla="*/ 3 w 117"/>
                  <a:gd name="T59" fmla="*/ 0 h 88"/>
                  <a:gd name="T60" fmla="*/ 3 w 117"/>
                  <a:gd name="T61" fmla="*/ 0 h 88"/>
                  <a:gd name="T62" fmla="*/ 2 w 117"/>
                  <a:gd name="T63" fmla="*/ 0 h 88"/>
                  <a:gd name="T64" fmla="*/ 2 w 117"/>
                  <a:gd name="T65" fmla="*/ 0 h 88"/>
                  <a:gd name="T66" fmla="*/ 2 w 117"/>
                  <a:gd name="T67" fmla="*/ 0 h 88"/>
                  <a:gd name="T68" fmla="*/ 2 w 117"/>
                  <a:gd name="T69" fmla="*/ 0 h 88"/>
                  <a:gd name="T70" fmla="*/ 1 w 117"/>
                  <a:gd name="T71" fmla="*/ 0 h 88"/>
                  <a:gd name="T72" fmla="*/ 1 w 117"/>
                  <a:gd name="T73" fmla="*/ 1 h 88"/>
                  <a:gd name="T74" fmla="*/ 0 w 117"/>
                  <a:gd name="T75" fmla="*/ 0 h 88"/>
                  <a:gd name="T76" fmla="*/ 0 w 117"/>
                  <a:gd name="T77" fmla="*/ 0 h 88"/>
                  <a:gd name="T78" fmla="*/ 0 w 117"/>
                  <a:gd name="T79" fmla="*/ 0 h 8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17" h="88">
                    <a:moveTo>
                      <a:pt x="6" y="15"/>
                    </a:moveTo>
                    <a:lnTo>
                      <a:pt x="14" y="20"/>
                    </a:lnTo>
                    <a:lnTo>
                      <a:pt x="12" y="22"/>
                    </a:lnTo>
                    <a:lnTo>
                      <a:pt x="6" y="26"/>
                    </a:lnTo>
                    <a:lnTo>
                      <a:pt x="6" y="31"/>
                    </a:lnTo>
                    <a:lnTo>
                      <a:pt x="7" y="32"/>
                    </a:lnTo>
                    <a:lnTo>
                      <a:pt x="13" y="35"/>
                    </a:lnTo>
                    <a:lnTo>
                      <a:pt x="16" y="34"/>
                    </a:lnTo>
                    <a:lnTo>
                      <a:pt x="18" y="34"/>
                    </a:lnTo>
                    <a:lnTo>
                      <a:pt x="16" y="42"/>
                    </a:lnTo>
                    <a:lnTo>
                      <a:pt x="16" y="45"/>
                    </a:lnTo>
                    <a:lnTo>
                      <a:pt x="18" y="53"/>
                    </a:lnTo>
                    <a:lnTo>
                      <a:pt x="21" y="53"/>
                    </a:lnTo>
                    <a:lnTo>
                      <a:pt x="24" y="53"/>
                    </a:lnTo>
                    <a:lnTo>
                      <a:pt x="31" y="53"/>
                    </a:lnTo>
                    <a:lnTo>
                      <a:pt x="33" y="56"/>
                    </a:lnTo>
                    <a:lnTo>
                      <a:pt x="33" y="61"/>
                    </a:lnTo>
                    <a:lnTo>
                      <a:pt x="35" y="65"/>
                    </a:lnTo>
                    <a:lnTo>
                      <a:pt x="39" y="70"/>
                    </a:lnTo>
                    <a:lnTo>
                      <a:pt x="40" y="71"/>
                    </a:lnTo>
                    <a:lnTo>
                      <a:pt x="45" y="74"/>
                    </a:lnTo>
                    <a:lnTo>
                      <a:pt x="47" y="75"/>
                    </a:lnTo>
                    <a:lnTo>
                      <a:pt x="47" y="68"/>
                    </a:lnTo>
                    <a:lnTo>
                      <a:pt x="47" y="67"/>
                    </a:lnTo>
                    <a:lnTo>
                      <a:pt x="51" y="67"/>
                    </a:lnTo>
                    <a:lnTo>
                      <a:pt x="56" y="71"/>
                    </a:lnTo>
                    <a:lnTo>
                      <a:pt x="62" y="79"/>
                    </a:lnTo>
                    <a:lnTo>
                      <a:pt x="67" y="85"/>
                    </a:lnTo>
                    <a:lnTo>
                      <a:pt x="75" y="88"/>
                    </a:lnTo>
                    <a:lnTo>
                      <a:pt x="79" y="88"/>
                    </a:lnTo>
                    <a:lnTo>
                      <a:pt x="79" y="85"/>
                    </a:lnTo>
                    <a:lnTo>
                      <a:pt x="85" y="84"/>
                    </a:lnTo>
                    <a:lnTo>
                      <a:pt x="93" y="86"/>
                    </a:lnTo>
                    <a:lnTo>
                      <a:pt x="107" y="84"/>
                    </a:lnTo>
                    <a:lnTo>
                      <a:pt x="117" y="79"/>
                    </a:lnTo>
                    <a:lnTo>
                      <a:pt x="113" y="71"/>
                    </a:lnTo>
                    <a:lnTo>
                      <a:pt x="110" y="68"/>
                    </a:lnTo>
                    <a:lnTo>
                      <a:pt x="106" y="59"/>
                    </a:lnTo>
                    <a:lnTo>
                      <a:pt x="100" y="53"/>
                    </a:lnTo>
                    <a:lnTo>
                      <a:pt x="96" y="49"/>
                    </a:lnTo>
                    <a:lnTo>
                      <a:pt x="97" y="49"/>
                    </a:lnTo>
                    <a:lnTo>
                      <a:pt x="97" y="48"/>
                    </a:lnTo>
                    <a:lnTo>
                      <a:pt x="99" y="46"/>
                    </a:lnTo>
                    <a:lnTo>
                      <a:pt x="98" y="43"/>
                    </a:lnTo>
                    <a:lnTo>
                      <a:pt x="94" y="41"/>
                    </a:lnTo>
                    <a:lnTo>
                      <a:pt x="90" y="37"/>
                    </a:lnTo>
                    <a:lnTo>
                      <a:pt x="85" y="34"/>
                    </a:lnTo>
                    <a:lnTo>
                      <a:pt x="82" y="33"/>
                    </a:lnTo>
                    <a:lnTo>
                      <a:pt x="81" y="31"/>
                    </a:lnTo>
                    <a:lnTo>
                      <a:pt x="82" y="29"/>
                    </a:lnTo>
                    <a:lnTo>
                      <a:pt x="86" y="27"/>
                    </a:lnTo>
                    <a:lnTo>
                      <a:pt x="92" y="27"/>
                    </a:lnTo>
                    <a:lnTo>
                      <a:pt x="89" y="23"/>
                    </a:lnTo>
                    <a:lnTo>
                      <a:pt x="84" y="22"/>
                    </a:lnTo>
                    <a:lnTo>
                      <a:pt x="80" y="19"/>
                    </a:lnTo>
                    <a:lnTo>
                      <a:pt x="75" y="20"/>
                    </a:lnTo>
                    <a:lnTo>
                      <a:pt x="71" y="19"/>
                    </a:lnTo>
                    <a:lnTo>
                      <a:pt x="65" y="17"/>
                    </a:lnTo>
                    <a:lnTo>
                      <a:pt x="64" y="14"/>
                    </a:lnTo>
                    <a:lnTo>
                      <a:pt x="71" y="10"/>
                    </a:lnTo>
                    <a:lnTo>
                      <a:pt x="69" y="7"/>
                    </a:lnTo>
                    <a:lnTo>
                      <a:pt x="65" y="6"/>
                    </a:lnTo>
                    <a:lnTo>
                      <a:pt x="58" y="7"/>
                    </a:lnTo>
                    <a:lnTo>
                      <a:pt x="52" y="7"/>
                    </a:lnTo>
                    <a:lnTo>
                      <a:pt x="49" y="7"/>
                    </a:lnTo>
                    <a:lnTo>
                      <a:pt x="42" y="8"/>
                    </a:lnTo>
                    <a:lnTo>
                      <a:pt x="37" y="7"/>
                    </a:lnTo>
                    <a:lnTo>
                      <a:pt x="41" y="6"/>
                    </a:lnTo>
                    <a:lnTo>
                      <a:pt x="43" y="2"/>
                    </a:lnTo>
                    <a:lnTo>
                      <a:pt x="43" y="1"/>
                    </a:lnTo>
                    <a:lnTo>
                      <a:pt x="38" y="0"/>
                    </a:lnTo>
                    <a:lnTo>
                      <a:pt x="31" y="2"/>
                    </a:lnTo>
                    <a:lnTo>
                      <a:pt x="22" y="7"/>
                    </a:lnTo>
                    <a:lnTo>
                      <a:pt x="16" y="15"/>
                    </a:lnTo>
                    <a:lnTo>
                      <a:pt x="12" y="12"/>
                    </a:lnTo>
                    <a:lnTo>
                      <a:pt x="8" y="10"/>
                    </a:lnTo>
                    <a:lnTo>
                      <a:pt x="5" y="8"/>
                    </a:lnTo>
                    <a:lnTo>
                      <a:pt x="1" y="9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6" y="15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14" name="Freeform 678">
                <a:extLst>
                  <a:ext uri="{FF2B5EF4-FFF2-40B4-BE49-F238E27FC236}">
                    <a16:creationId xmlns:a16="http://schemas.microsoft.com/office/drawing/2014/main" id="{D17138F8-5544-4AA6-8ABE-5F8894C1A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7" y="1845"/>
                <a:ext cx="22" cy="13"/>
              </a:xfrm>
              <a:custGeom>
                <a:avLst/>
                <a:gdLst>
                  <a:gd name="T0" fmla="*/ 0 w 106"/>
                  <a:gd name="T1" fmla="*/ 0 h 66"/>
                  <a:gd name="T2" fmla="*/ 0 w 106"/>
                  <a:gd name="T3" fmla="*/ 0 h 66"/>
                  <a:gd name="T4" fmla="*/ 1 w 106"/>
                  <a:gd name="T5" fmla="*/ 1 h 66"/>
                  <a:gd name="T6" fmla="*/ 2 w 106"/>
                  <a:gd name="T7" fmla="*/ 2 h 66"/>
                  <a:gd name="T8" fmla="*/ 3 w 106"/>
                  <a:gd name="T9" fmla="*/ 2 h 66"/>
                  <a:gd name="T10" fmla="*/ 3 w 106"/>
                  <a:gd name="T11" fmla="*/ 2 h 66"/>
                  <a:gd name="T12" fmla="*/ 4 w 106"/>
                  <a:gd name="T13" fmla="*/ 2 h 66"/>
                  <a:gd name="T14" fmla="*/ 4 w 106"/>
                  <a:gd name="T15" fmla="*/ 2 h 66"/>
                  <a:gd name="T16" fmla="*/ 4 w 106"/>
                  <a:gd name="T17" fmla="*/ 2 h 66"/>
                  <a:gd name="T18" fmla="*/ 5 w 106"/>
                  <a:gd name="T19" fmla="*/ 3 h 66"/>
                  <a:gd name="T20" fmla="*/ 4 w 106"/>
                  <a:gd name="T21" fmla="*/ 2 h 66"/>
                  <a:gd name="T22" fmla="*/ 3 w 106"/>
                  <a:gd name="T23" fmla="*/ 2 h 66"/>
                  <a:gd name="T24" fmla="*/ 3 w 106"/>
                  <a:gd name="T25" fmla="*/ 1 h 66"/>
                  <a:gd name="T26" fmla="*/ 2 w 106"/>
                  <a:gd name="T27" fmla="*/ 1 h 66"/>
                  <a:gd name="T28" fmla="*/ 1 w 106"/>
                  <a:gd name="T29" fmla="*/ 1 h 66"/>
                  <a:gd name="T30" fmla="*/ 1 w 106"/>
                  <a:gd name="T31" fmla="*/ 0 h 66"/>
                  <a:gd name="T32" fmla="*/ 0 w 106"/>
                  <a:gd name="T33" fmla="*/ 0 h 66"/>
                  <a:gd name="T34" fmla="*/ 0 w 106"/>
                  <a:gd name="T35" fmla="*/ 0 h 66"/>
                  <a:gd name="T36" fmla="*/ 0 w 106"/>
                  <a:gd name="T37" fmla="*/ 0 h 66"/>
                  <a:gd name="T38" fmla="*/ 0 w 106"/>
                  <a:gd name="T39" fmla="*/ 0 h 6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6" h="66">
                    <a:moveTo>
                      <a:pt x="0" y="3"/>
                    </a:moveTo>
                    <a:lnTo>
                      <a:pt x="12" y="9"/>
                    </a:lnTo>
                    <a:lnTo>
                      <a:pt x="32" y="22"/>
                    </a:lnTo>
                    <a:lnTo>
                      <a:pt x="59" y="39"/>
                    </a:lnTo>
                    <a:lnTo>
                      <a:pt x="66" y="43"/>
                    </a:lnTo>
                    <a:lnTo>
                      <a:pt x="73" y="47"/>
                    </a:lnTo>
                    <a:lnTo>
                      <a:pt x="81" y="52"/>
                    </a:lnTo>
                    <a:lnTo>
                      <a:pt x="95" y="60"/>
                    </a:lnTo>
                    <a:lnTo>
                      <a:pt x="102" y="63"/>
                    </a:lnTo>
                    <a:lnTo>
                      <a:pt x="106" y="66"/>
                    </a:lnTo>
                    <a:lnTo>
                      <a:pt x="89" y="55"/>
                    </a:lnTo>
                    <a:lnTo>
                      <a:pt x="76" y="49"/>
                    </a:lnTo>
                    <a:lnTo>
                      <a:pt x="61" y="37"/>
                    </a:lnTo>
                    <a:lnTo>
                      <a:pt x="45" y="27"/>
                    </a:lnTo>
                    <a:lnTo>
                      <a:pt x="27" y="16"/>
                    </a:lnTo>
                    <a:lnTo>
                      <a:pt x="14" y="8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3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15" name="Freeform 679">
                <a:extLst>
                  <a:ext uri="{FF2B5EF4-FFF2-40B4-BE49-F238E27FC236}">
                    <a16:creationId xmlns:a16="http://schemas.microsoft.com/office/drawing/2014/main" id="{FF4F2505-A57F-40D3-ACC7-704B2EF5BC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1" y="1847"/>
                <a:ext cx="1" cy="5"/>
              </a:xfrm>
              <a:custGeom>
                <a:avLst/>
                <a:gdLst>
                  <a:gd name="T0" fmla="*/ 0 w 4"/>
                  <a:gd name="T1" fmla="*/ 0 h 23"/>
                  <a:gd name="T2" fmla="*/ 0 w 4"/>
                  <a:gd name="T3" fmla="*/ 0 h 23"/>
                  <a:gd name="T4" fmla="*/ 0 w 4"/>
                  <a:gd name="T5" fmla="*/ 1 h 23"/>
                  <a:gd name="T6" fmla="*/ 0 w 4"/>
                  <a:gd name="T7" fmla="*/ 1 h 23"/>
                  <a:gd name="T8" fmla="*/ 0 w 4"/>
                  <a:gd name="T9" fmla="*/ 1 h 23"/>
                  <a:gd name="T10" fmla="*/ 0 w 4"/>
                  <a:gd name="T11" fmla="*/ 1 h 23"/>
                  <a:gd name="T12" fmla="*/ 0 w 4"/>
                  <a:gd name="T13" fmla="*/ 0 h 23"/>
                  <a:gd name="T14" fmla="*/ 0 w 4"/>
                  <a:gd name="T15" fmla="*/ 0 h 23"/>
                  <a:gd name="T16" fmla="*/ 0 w 4"/>
                  <a:gd name="T17" fmla="*/ 0 h 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" h="23">
                    <a:moveTo>
                      <a:pt x="2" y="0"/>
                    </a:moveTo>
                    <a:lnTo>
                      <a:pt x="3" y="8"/>
                    </a:lnTo>
                    <a:lnTo>
                      <a:pt x="3" y="15"/>
                    </a:lnTo>
                    <a:lnTo>
                      <a:pt x="1" y="19"/>
                    </a:lnTo>
                    <a:lnTo>
                      <a:pt x="0" y="23"/>
                    </a:lnTo>
                    <a:lnTo>
                      <a:pt x="4" y="14"/>
                    </a:lnTo>
                    <a:lnTo>
                      <a:pt x="3" y="6"/>
                    </a:lnTo>
                    <a:lnTo>
                      <a:pt x="3" y="1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16" name="Freeform 680">
                <a:extLst>
                  <a:ext uri="{FF2B5EF4-FFF2-40B4-BE49-F238E27FC236}">
                    <a16:creationId xmlns:a16="http://schemas.microsoft.com/office/drawing/2014/main" id="{4196A542-FCC7-49FE-84B0-A2F8CE99FF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5" y="1850"/>
                <a:ext cx="1" cy="5"/>
              </a:xfrm>
              <a:custGeom>
                <a:avLst/>
                <a:gdLst>
                  <a:gd name="T0" fmla="*/ 0 w 4"/>
                  <a:gd name="T1" fmla="*/ 0 h 25"/>
                  <a:gd name="T2" fmla="*/ 0 w 4"/>
                  <a:gd name="T3" fmla="*/ 0 h 25"/>
                  <a:gd name="T4" fmla="*/ 0 w 4"/>
                  <a:gd name="T5" fmla="*/ 0 h 25"/>
                  <a:gd name="T6" fmla="*/ 0 w 4"/>
                  <a:gd name="T7" fmla="*/ 1 h 25"/>
                  <a:gd name="T8" fmla="*/ 0 w 4"/>
                  <a:gd name="T9" fmla="*/ 1 h 25"/>
                  <a:gd name="T10" fmla="*/ 0 w 4"/>
                  <a:gd name="T11" fmla="*/ 1 h 25"/>
                  <a:gd name="T12" fmla="*/ 0 w 4"/>
                  <a:gd name="T13" fmla="*/ 1 h 25"/>
                  <a:gd name="T14" fmla="*/ 0 w 4"/>
                  <a:gd name="T15" fmla="*/ 1 h 25"/>
                  <a:gd name="T16" fmla="*/ 0 w 4"/>
                  <a:gd name="T17" fmla="*/ 0 h 25"/>
                  <a:gd name="T18" fmla="*/ 0 w 4"/>
                  <a:gd name="T19" fmla="*/ 0 h 25"/>
                  <a:gd name="T20" fmla="*/ 0 w 4"/>
                  <a:gd name="T21" fmla="*/ 0 h 25"/>
                  <a:gd name="T22" fmla="*/ 0 w 4"/>
                  <a:gd name="T23" fmla="*/ 0 h 25"/>
                  <a:gd name="T24" fmla="*/ 0 w 4"/>
                  <a:gd name="T25" fmla="*/ 0 h 25"/>
                  <a:gd name="T26" fmla="*/ 0 w 4"/>
                  <a:gd name="T27" fmla="*/ 0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" h="25">
                    <a:moveTo>
                      <a:pt x="0" y="1"/>
                    </a:moveTo>
                    <a:lnTo>
                      <a:pt x="2" y="5"/>
                    </a:lnTo>
                    <a:lnTo>
                      <a:pt x="3" y="11"/>
                    </a:lnTo>
                    <a:lnTo>
                      <a:pt x="3" y="17"/>
                    </a:lnTo>
                    <a:lnTo>
                      <a:pt x="3" y="23"/>
                    </a:lnTo>
                    <a:lnTo>
                      <a:pt x="3" y="25"/>
                    </a:lnTo>
                    <a:lnTo>
                      <a:pt x="4" y="20"/>
                    </a:lnTo>
                    <a:lnTo>
                      <a:pt x="4" y="17"/>
                    </a:lnTo>
                    <a:lnTo>
                      <a:pt x="4" y="9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2" y="2"/>
                    </a:ln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17" name="Freeform 681">
                <a:extLst>
                  <a:ext uri="{FF2B5EF4-FFF2-40B4-BE49-F238E27FC236}">
                    <a16:creationId xmlns:a16="http://schemas.microsoft.com/office/drawing/2014/main" id="{2F50535D-A7DF-41A9-A488-7B9CD4B93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1" y="1855"/>
                <a:ext cx="1" cy="3"/>
              </a:xfrm>
              <a:custGeom>
                <a:avLst/>
                <a:gdLst>
                  <a:gd name="T0" fmla="*/ 0 w 4"/>
                  <a:gd name="T1" fmla="*/ 0 h 13"/>
                  <a:gd name="T2" fmla="*/ 0 w 4"/>
                  <a:gd name="T3" fmla="*/ 0 h 13"/>
                  <a:gd name="T4" fmla="*/ 0 w 4"/>
                  <a:gd name="T5" fmla="*/ 0 h 13"/>
                  <a:gd name="T6" fmla="*/ 0 w 4"/>
                  <a:gd name="T7" fmla="*/ 1 h 13"/>
                  <a:gd name="T8" fmla="*/ 0 w 4"/>
                  <a:gd name="T9" fmla="*/ 1 h 13"/>
                  <a:gd name="T10" fmla="*/ 0 w 4"/>
                  <a:gd name="T11" fmla="*/ 1 h 13"/>
                  <a:gd name="T12" fmla="*/ 0 w 4"/>
                  <a:gd name="T13" fmla="*/ 0 h 13"/>
                  <a:gd name="T14" fmla="*/ 0 w 4"/>
                  <a:gd name="T15" fmla="*/ 0 h 13"/>
                  <a:gd name="T16" fmla="*/ 0 w 4"/>
                  <a:gd name="T17" fmla="*/ 0 h 13"/>
                  <a:gd name="T18" fmla="*/ 0 w 4"/>
                  <a:gd name="T19" fmla="*/ 0 h 13"/>
                  <a:gd name="T20" fmla="*/ 0 w 4"/>
                  <a:gd name="T21" fmla="*/ 0 h 13"/>
                  <a:gd name="T22" fmla="*/ 0 w 4"/>
                  <a:gd name="T23" fmla="*/ 0 h 1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" h="13">
                    <a:moveTo>
                      <a:pt x="0" y="1"/>
                    </a:moveTo>
                    <a:lnTo>
                      <a:pt x="2" y="4"/>
                    </a:lnTo>
                    <a:lnTo>
                      <a:pt x="3" y="6"/>
                    </a:lnTo>
                    <a:lnTo>
                      <a:pt x="3" y="11"/>
                    </a:lnTo>
                    <a:lnTo>
                      <a:pt x="3" y="13"/>
                    </a:lnTo>
                    <a:lnTo>
                      <a:pt x="4" y="12"/>
                    </a:lnTo>
                    <a:lnTo>
                      <a:pt x="4" y="9"/>
                    </a:lnTo>
                    <a:lnTo>
                      <a:pt x="3" y="6"/>
                    </a:ln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18" name="Freeform 682">
                <a:extLst>
                  <a:ext uri="{FF2B5EF4-FFF2-40B4-BE49-F238E27FC236}">
                    <a16:creationId xmlns:a16="http://schemas.microsoft.com/office/drawing/2014/main" id="{A05B7F02-9146-441C-8EC3-771EF21DFB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9" y="1852"/>
                <a:ext cx="5" cy="1"/>
              </a:xfrm>
              <a:custGeom>
                <a:avLst/>
                <a:gdLst>
                  <a:gd name="T0" fmla="*/ 0 w 27"/>
                  <a:gd name="T1" fmla="*/ 0 h 5"/>
                  <a:gd name="T2" fmla="*/ 0 w 27"/>
                  <a:gd name="T3" fmla="*/ 0 h 5"/>
                  <a:gd name="T4" fmla="*/ 0 w 27"/>
                  <a:gd name="T5" fmla="*/ 0 h 5"/>
                  <a:gd name="T6" fmla="*/ 1 w 27"/>
                  <a:gd name="T7" fmla="*/ 0 h 5"/>
                  <a:gd name="T8" fmla="*/ 1 w 27"/>
                  <a:gd name="T9" fmla="*/ 0 h 5"/>
                  <a:gd name="T10" fmla="*/ 1 w 27"/>
                  <a:gd name="T11" fmla="*/ 0 h 5"/>
                  <a:gd name="T12" fmla="*/ 1 w 27"/>
                  <a:gd name="T13" fmla="*/ 0 h 5"/>
                  <a:gd name="T14" fmla="*/ 0 w 27"/>
                  <a:gd name="T15" fmla="*/ 0 h 5"/>
                  <a:gd name="T16" fmla="*/ 0 w 27"/>
                  <a:gd name="T17" fmla="*/ 0 h 5"/>
                  <a:gd name="T18" fmla="*/ 0 w 27"/>
                  <a:gd name="T19" fmla="*/ 0 h 5"/>
                  <a:gd name="T20" fmla="*/ 0 w 27"/>
                  <a:gd name="T21" fmla="*/ 0 h 5"/>
                  <a:gd name="T22" fmla="*/ 0 w 27"/>
                  <a:gd name="T23" fmla="*/ 0 h 5"/>
                  <a:gd name="T24" fmla="*/ 0 w 27"/>
                  <a:gd name="T25" fmla="*/ 0 h 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" h="5">
                    <a:moveTo>
                      <a:pt x="1" y="2"/>
                    </a:moveTo>
                    <a:lnTo>
                      <a:pt x="7" y="1"/>
                    </a:lnTo>
                    <a:lnTo>
                      <a:pt x="13" y="2"/>
                    </a:lnTo>
                    <a:lnTo>
                      <a:pt x="20" y="4"/>
                    </a:lnTo>
                    <a:lnTo>
                      <a:pt x="26" y="5"/>
                    </a:lnTo>
                    <a:lnTo>
                      <a:pt x="27" y="5"/>
                    </a:lnTo>
                    <a:lnTo>
                      <a:pt x="18" y="2"/>
                    </a:lnTo>
                    <a:lnTo>
                      <a:pt x="13" y="0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19" name="Freeform 683">
                <a:extLst>
                  <a:ext uri="{FF2B5EF4-FFF2-40B4-BE49-F238E27FC236}">
                    <a16:creationId xmlns:a16="http://schemas.microsoft.com/office/drawing/2014/main" id="{FED00127-5E8B-4A7D-8D1F-CC43502357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4" y="1848"/>
                <a:ext cx="8" cy="1"/>
              </a:xfrm>
              <a:custGeom>
                <a:avLst/>
                <a:gdLst>
                  <a:gd name="T0" fmla="*/ 0 w 39"/>
                  <a:gd name="T1" fmla="*/ 0 h 4"/>
                  <a:gd name="T2" fmla="*/ 0 w 39"/>
                  <a:gd name="T3" fmla="*/ 0 h 4"/>
                  <a:gd name="T4" fmla="*/ 1 w 39"/>
                  <a:gd name="T5" fmla="*/ 0 h 4"/>
                  <a:gd name="T6" fmla="*/ 1 w 39"/>
                  <a:gd name="T7" fmla="*/ 0 h 4"/>
                  <a:gd name="T8" fmla="*/ 1 w 39"/>
                  <a:gd name="T9" fmla="*/ 0 h 4"/>
                  <a:gd name="T10" fmla="*/ 1 w 39"/>
                  <a:gd name="T11" fmla="*/ 0 h 4"/>
                  <a:gd name="T12" fmla="*/ 2 w 39"/>
                  <a:gd name="T13" fmla="*/ 0 h 4"/>
                  <a:gd name="T14" fmla="*/ 1 w 39"/>
                  <a:gd name="T15" fmla="*/ 0 h 4"/>
                  <a:gd name="T16" fmla="*/ 1 w 39"/>
                  <a:gd name="T17" fmla="*/ 0 h 4"/>
                  <a:gd name="T18" fmla="*/ 1 w 39"/>
                  <a:gd name="T19" fmla="*/ 0 h 4"/>
                  <a:gd name="T20" fmla="*/ 1 w 39"/>
                  <a:gd name="T21" fmla="*/ 0 h 4"/>
                  <a:gd name="T22" fmla="*/ 1 w 39"/>
                  <a:gd name="T23" fmla="*/ 0 h 4"/>
                  <a:gd name="T24" fmla="*/ 0 w 39"/>
                  <a:gd name="T25" fmla="*/ 0 h 4"/>
                  <a:gd name="T26" fmla="*/ 0 w 39"/>
                  <a:gd name="T27" fmla="*/ 0 h 4"/>
                  <a:gd name="T28" fmla="*/ 0 w 39"/>
                  <a:gd name="T29" fmla="*/ 0 h 4"/>
                  <a:gd name="T30" fmla="*/ 0 w 39"/>
                  <a:gd name="T31" fmla="*/ 0 h 4"/>
                  <a:gd name="T32" fmla="*/ 0 w 39"/>
                  <a:gd name="T33" fmla="*/ 0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4">
                    <a:moveTo>
                      <a:pt x="4" y="2"/>
                    </a:moveTo>
                    <a:lnTo>
                      <a:pt x="9" y="2"/>
                    </a:lnTo>
                    <a:lnTo>
                      <a:pt x="16" y="2"/>
                    </a:lnTo>
                    <a:lnTo>
                      <a:pt x="31" y="4"/>
                    </a:lnTo>
                    <a:lnTo>
                      <a:pt x="35" y="4"/>
                    </a:lnTo>
                    <a:lnTo>
                      <a:pt x="36" y="4"/>
                    </a:lnTo>
                    <a:lnTo>
                      <a:pt x="39" y="3"/>
                    </a:lnTo>
                    <a:lnTo>
                      <a:pt x="34" y="3"/>
                    </a:lnTo>
                    <a:lnTo>
                      <a:pt x="29" y="2"/>
                    </a:lnTo>
                    <a:lnTo>
                      <a:pt x="24" y="1"/>
                    </a:lnTo>
                    <a:lnTo>
                      <a:pt x="17" y="1"/>
                    </a:lnTo>
                    <a:lnTo>
                      <a:pt x="14" y="0"/>
                    </a:lnTo>
                    <a:lnTo>
                      <a:pt x="4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" y="2"/>
                    </a:lnTo>
                    <a:lnTo>
                      <a:pt x="4" y="2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20" name="Freeform 684">
                <a:extLst>
                  <a:ext uri="{FF2B5EF4-FFF2-40B4-BE49-F238E27FC236}">
                    <a16:creationId xmlns:a16="http://schemas.microsoft.com/office/drawing/2014/main" id="{ED434160-5E0B-43E9-9782-0F5B94789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1" y="1810"/>
                <a:ext cx="10" cy="28"/>
              </a:xfrm>
              <a:custGeom>
                <a:avLst/>
                <a:gdLst>
                  <a:gd name="T0" fmla="*/ 0 w 53"/>
                  <a:gd name="T1" fmla="*/ 5 h 140"/>
                  <a:gd name="T2" fmla="*/ 0 w 53"/>
                  <a:gd name="T3" fmla="*/ 5 h 140"/>
                  <a:gd name="T4" fmla="*/ 0 w 53"/>
                  <a:gd name="T5" fmla="*/ 5 h 140"/>
                  <a:gd name="T6" fmla="*/ 0 w 53"/>
                  <a:gd name="T7" fmla="*/ 4 h 140"/>
                  <a:gd name="T8" fmla="*/ 0 w 53"/>
                  <a:gd name="T9" fmla="*/ 4 h 140"/>
                  <a:gd name="T10" fmla="*/ 0 w 53"/>
                  <a:gd name="T11" fmla="*/ 4 h 140"/>
                  <a:gd name="T12" fmla="*/ 0 w 53"/>
                  <a:gd name="T13" fmla="*/ 4 h 140"/>
                  <a:gd name="T14" fmla="*/ 0 w 53"/>
                  <a:gd name="T15" fmla="*/ 3 h 140"/>
                  <a:gd name="T16" fmla="*/ 0 w 53"/>
                  <a:gd name="T17" fmla="*/ 3 h 140"/>
                  <a:gd name="T18" fmla="*/ 0 w 53"/>
                  <a:gd name="T19" fmla="*/ 3 h 140"/>
                  <a:gd name="T20" fmla="*/ 0 w 53"/>
                  <a:gd name="T21" fmla="*/ 2 h 140"/>
                  <a:gd name="T22" fmla="*/ 0 w 53"/>
                  <a:gd name="T23" fmla="*/ 3 h 140"/>
                  <a:gd name="T24" fmla="*/ 1 w 53"/>
                  <a:gd name="T25" fmla="*/ 2 h 140"/>
                  <a:gd name="T26" fmla="*/ 1 w 53"/>
                  <a:gd name="T27" fmla="*/ 1 h 140"/>
                  <a:gd name="T28" fmla="*/ 1 w 53"/>
                  <a:gd name="T29" fmla="*/ 1 h 140"/>
                  <a:gd name="T30" fmla="*/ 1 w 53"/>
                  <a:gd name="T31" fmla="*/ 1 h 140"/>
                  <a:gd name="T32" fmla="*/ 1 w 53"/>
                  <a:gd name="T33" fmla="*/ 0 h 140"/>
                  <a:gd name="T34" fmla="*/ 2 w 53"/>
                  <a:gd name="T35" fmla="*/ 0 h 140"/>
                  <a:gd name="T36" fmla="*/ 2 w 53"/>
                  <a:gd name="T37" fmla="*/ 1 h 140"/>
                  <a:gd name="T38" fmla="*/ 2 w 53"/>
                  <a:gd name="T39" fmla="*/ 2 h 140"/>
                  <a:gd name="T40" fmla="*/ 2 w 53"/>
                  <a:gd name="T41" fmla="*/ 2 h 140"/>
                  <a:gd name="T42" fmla="*/ 2 w 53"/>
                  <a:gd name="T43" fmla="*/ 2 h 140"/>
                  <a:gd name="T44" fmla="*/ 2 w 53"/>
                  <a:gd name="T45" fmla="*/ 2 h 140"/>
                  <a:gd name="T46" fmla="*/ 2 w 53"/>
                  <a:gd name="T47" fmla="*/ 2 h 140"/>
                  <a:gd name="T48" fmla="*/ 2 w 53"/>
                  <a:gd name="T49" fmla="*/ 2 h 140"/>
                  <a:gd name="T50" fmla="*/ 2 w 53"/>
                  <a:gd name="T51" fmla="*/ 2 h 140"/>
                  <a:gd name="T52" fmla="*/ 2 w 53"/>
                  <a:gd name="T53" fmla="*/ 3 h 140"/>
                  <a:gd name="T54" fmla="*/ 2 w 53"/>
                  <a:gd name="T55" fmla="*/ 3 h 140"/>
                  <a:gd name="T56" fmla="*/ 2 w 53"/>
                  <a:gd name="T57" fmla="*/ 3 h 140"/>
                  <a:gd name="T58" fmla="*/ 2 w 53"/>
                  <a:gd name="T59" fmla="*/ 3 h 140"/>
                  <a:gd name="T60" fmla="*/ 2 w 53"/>
                  <a:gd name="T61" fmla="*/ 4 h 140"/>
                  <a:gd name="T62" fmla="*/ 1 w 53"/>
                  <a:gd name="T63" fmla="*/ 4 h 140"/>
                  <a:gd name="T64" fmla="*/ 1 w 53"/>
                  <a:gd name="T65" fmla="*/ 4 h 140"/>
                  <a:gd name="T66" fmla="*/ 1 w 53"/>
                  <a:gd name="T67" fmla="*/ 4 h 140"/>
                  <a:gd name="T68" fmla="*/ 1 w 53"/>
                  <a:gd name="T69" fmla="*/ 4 h 140"/>
                  <a:gd name="T70" fmla="*/ 1 w 53"/>
                  <a:gd name="T71" fmla="*/ 5 h 140"/>
                  <a:gd name="T72" fmla="*/ 1 w 53"/>
                  <a:gd name="T73" fmla="*/ 5 h 140"/>
                  <a:gd name="T74" fmla="*/ 0 w 53"/>
                  <a:gd name="T75" fmla="*/ 5 h 140"/>
                  <a:gd name="T76" fmla="*/ 0 w 53"/>
                  <a:gd name="T77" fmla="*/ 6 h 140"/>
                  <a:gd name="T78" fmla="*/ 0 w 53"/>
                  <a:gd name="T79" fmla="*/ 6 h 14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53" h="140">
                    <a:moveTo>
                      <a:pt x="8" y="133"/>
                    </a:moveTo>
                    <a:lnTo>
                      <a:pt x="11" y="123"/>
                    </a:lnTo>
                    <a:lnTo>
                      <a:pt x="8" y="124"/>
                    </a:lnTo>
                    <a:lnTo>
                      <a:pt x="4" y="125"/>
                    </a:lnTo>
                    <a:lnTo>
                      <a:pt x="2" y="123"/>
                    </a:lnTo>
                    <a:lnTo>
                      <a:pt x="2" y="121"/>
                    </a:lnTo>
                    <a:lnTo>
                      <a:pt x="4" y="114"/>
                    </a:lnTo>
                    <a:lnTo>
                      <a:pt x="6" y="111"/>
                    </a:lnTo>
                    <a:lnTo>
                      <a:pt x="8" y="110"/>
                    </a:lnTo>
                    <a:lnTo>
                      <a:pt x="3" y="107"/>
                    </a:lnTo>
                    <a:lnTo>
                      <a:pt x="2" y="106"/>
                    </a:lnTo>
                    <a:lnTo>
                      <a:pt x="0" y="98"/>
                    </a:lnTo>
                    <a:lnTo>
                      <a:pt x="2" y="96"/>
                    </a:lnTo>
                    <a:lnTo>
                      <a:pt x="3" y="93"/>
                    </a:lnTo>
                    <a:lnTo>
                      <a:pt x="7" y="88"/>
                    </a:lnTo>
                    <a:lnTo>
                      <a:pt x="7" y="84"/>
                    </a:lnTo>
                    <a:lnTo>
                      <a:pt x="6" y="81"/>
                    </a:lnTo>
                    <a:lnTo>
                      <a:pt x="5" y="76"/>
                    </a:lnTo>
                    <a:lnTo>
                      <a:pt x="5" y="71"/>
                    </a:lnTo>
                    <a:lnTo>
                      <a:pt x="5" y="68"/>
                    </a:lnTo>
                    <a:lnTo>
                      <a:pt x="7" y="64"/>
                    </a:lnTo>
                    <a:lnTo>
                      <a:pt x="8" y="60"/>
                    </a:lnTo>
                    <a:lnTo>
                      <a:pt x="11" y="66"/>
                    </a:lnTo>
                    <a:lnTo>
                      <a:pt x="14" y="63"/>
                    </a:lnTo>
                    <a:lnTo>
                      <a:pt x="15" y="55"/>
                    </a:lnTo>
                    <a:lnTo>
                      <a:pt x="14" y="46"/>
                    </a:lnTo>
                    <a:lnTo>
                      <a:pt x="15" y="37"/>
                    </a:lnTo>
                    <a:lnTo>
                      <a:pt x="19" y="29"/>
                    </a:lnTo>
                    <a:lnTo>
                      <a:pt x="21" y="26"/>
                    </a:lnTo>
                    <a:lnTo>
                      <a:pt x="22" y="28"/>
                    </a:lnTo>
                    <a:lnTo>
                      <a:pt x="27" y="23"/>
                    </a:lnTo>
                    <a:lnTo>
                      <a:pt x="31" y="15"/>
                    </a:lnTo>
                    <a:lnTo>
                      <a:pt x="39" y="6"/>
                    </a:lnTo>
                    <a:lnTo>
                      <a:pt x="46" y="0"/>
                    </a:lnTo>
                    <a:lnTo>
                      <a:pt x="47" y="8"/>
                    </a:lnTo>
                    <a:lnTo>
                      <a:pt x="48" y="13"/>
                    </a:lnTo>
                    <a:lnTo>
                      <a:pt x="48" y="23"/>
                    </a:lnTo>
                    <a:lnTo>
                      <a:pt x="47" y="31"/>
                    </a:lnTo>
                    <a:lnTo>
                      <a:pt x="46" y="38"/>
                    </a:lnTo>
                    <a:lnTo>
                      <a:pt x="47" y="37"/>
                    </a:lnTo>
                    <a:lnTo>
                      <a:pt x="47" y="38"/>
                    </a:lnTo>
                    <a:lnTo>
                      <a:pt x="49" y="35"/>
                    </a:lnTo>
                    <a:lnTo>
                      <a:pt x="50" y="39"/>
                    </a:lnTo>
                    <a:lnTo>
                      <a:pt x="48" y="43"/>
                    </a:lnTo>
                    <a:lnTo>
                      <a:pt x="47" y="50"/>
                    </a:lnTo>
                    <a:lnTo>
                      <a:pt x="46" y="55"/>
                    </a:lnTo>
                    <a:lnTo>
                      <a:pt x="45" y="58"/>
                    </a:lnTo>
                    <a:lnTo>
                      <a:pt x="45" y="60"/>
                    </a:lnTo>
                    <a:lnTo>
                      <a:pt x="46" y="62"/>
                    </a:lnTo>
                    <a:lnTo>
                      <a:pt x="49" y="58"/>
                    </a:lnTo>
                    <a:lnTo>
                      <a:pt x="53" y="55"/>
                    </a:lnTo>
                    <a:lnTo>
                      <a:pt x="53" y="59"/>
                    </a:lnTo>
                    <a:lnTo>
                      <a:pt x="51" y="64"/>
                    </a:lnTo>
                    <a:lnTo>
                      <a:pt x="49" y="68"/>
                    </a:lnTo>
                    <a:lnTo>
                      <a:pt x="46" y="73"/>
                    </a:lnTo>
                    <a:lnTo>
                      <a:pt x="44" y="76"/>
                    </a:lnTo>
                    <a:lnTo>
                      <a:pt x="41" y="83"/>
                    </a:lnTo>
                    <a:lnTo>
                      <a:pt x="41" y="86"/>
                    </a:lnTo>
                    <a:lnTo>
                      <a:pt x="47" y="83"/>
                    </a:lnTo>
                    <a:lnTo>
                      <a:pt x="48" y="85"/>
                    </a:lnTo>
                    <a:lnTo>
                      <a:pt x="46" y="91"/>
                    </a:lnTo>
                    <a:lnTo>
                      <a:pt x="41" y="94"/>
                    </a:lnTo>
                    <a:lnTo>
                      <a:pt x="38" y="99"/>
                    </a:lnTo>
                    <a:lnTo>
                      <a:pt x="37" y="102"/>
                    </a:lnTo>
                    <a:lnTo>
                      <a:pt x="32" y="107"/>
                    </a:lnTo>
                    <a:lnTo>
                      <a:pt x="29" y="113"/>
                    </a:lnTo>
                    <a:lnTo>
                      <a:pt x="32" y="110"/>
                    </a:lnTo>
                    <a:lnTo>
                      <a:pt x="34" y="110"/>
                    </a:lnTo>
                    <a:lnTo>
                      <a:pt x="36" y="111"/>
                    </a:lnTo>
                    <a:lnTo>
                      <a:pt x="32" y="116"/>
                    </a:lnTo>
                    <a:lnTo>
                      <a:pt x="28" y="121"/>
                    </a:lnTo>
                    <a:lnTo>
                      <a:pt x="21" y="125"/>
                    </a:lnTo>
                    <a:lnTo>
                      <a:pt x="14" y="125"/>
                    </a:lnTo>
                    <a:lnTo>
                      <a:pt x="13" y="130"/>
                    </a:lnTo>
                    <a:lnTo>
                      <a:pt x="12" y="134"/>
                    </a:lnTo>
                    <a:lnTo>
                      <a:pt x="11" y="138"/>
                    </a:lnTo>
                    <a:lnTo>
                      <a:pt x="8" y="140"/>
                    </a:lnTo>
                    <a:lnTo>
                      <a:pt x="6" y="140"/>
                    </a:lnTo>
                    <a:lnTo>
                      <a:pt x="6" y="138"/>
                    </a:lnTo>
                    <a:lnTo>
                      <a:pt x="8" y="133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21" name="Freeform 685">
                <a:extLst>
                  <a:ext uri="{FF2B5EF4-FFF2-40B4-BE49-F238E27FC236}">
                    <a16:creationId xmlns:a16="http://schemas.microsoft.com/office/drawing/2014/main" id="{8EED134B-E4B7-414F-855F-8BBD664F28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0" y="1813"/>
                <a:ext cx="11" cy="25"/>
              </a:xfrm>
              <a:custGeom>
                <a:avLst/>
                <a:gdLst>
                  <a:gd name="T0" fmla="*/ 0 w 55"/>
                  <a:gd name="T1" fmla="*/ 5 h 123"/>
                  <a:gd name="T2" fmla="*/ 0 w 55"/>
                  <a:gd name="T3" fmla="*/ 4 h 123"/>
                  <a:gd name="T4" fmla="*/ 1 w 55"/>
                  <a:gd name="T5" fmla="*/ 3 h 123"/>
                  <a:gd name="T6" fmla="*/ 1 w 55"/>
                  <a:gd name="T7" fmla="*/ 2 h 123"/>
                  <a:gd name="T8" fmla="*/ 1 w 55"/>
                  <a:gd name="T9" fmla="*/ 2 h 123"/>
                  <a:gd name="T10" fmla="*/ 2 w 55"/>
                  <a:gd name="T11" fmla="*/ 1 h 123"/>
                  <a:gd name="T12" fmla="*/ 2 w 55"/>
                  <a:gd name="T13" fmla="*/ 1 h 123"/>
                  <a:gd name="T14" fmla="*/ 2 w 55"/>
                  <a:gd name="T15" fmla="*/ 0 h 123"/>
                  <a:gd name="T16" fmla="*/ 2 w 55"/>
                  <a:gd name="T17" fmla="*/ 0 h 123"/>
                  <a:gd name="T18" fmla="*/ 2 w 55"/>
                  <a:gd name="T19" fmla="*/ 0 h 123"/>
                  <a:gd name="T20" fmla="*/ 2 w 55"/>
                  <a:gd name="T21" fmla="*/ 1 h 123"/>
                  <a:gd name="T22" fmla="*/ 2 w 55"/>
                  <a:gd name="T23" fmla="*/ 1 h 123"/>
                  <a:gd name="T24" fmla="*/ 1 w 55"/>
                  <a:gd name="T25" fmla="*/ 2 h 123"/>
                  <a:gd name="T26" fmla="*/ 1 w 55"/>
                  <a:gd name="T27" fmla="*/ 3 h 123"/>
                  <a:gd name="T28" fmla="*/ 1 w 55"/>
                  <a:gd name="T29" fmla="*/ 4 h 123"/>
                  <a:gd name="T30" fmla="*/ 0 w 55"/>
                  <a:gd name="T31" fmla="*/ 4 h 123"/>
                  <a:gd name="T32" fmla="*/ 0 w 55"/>
                  <a:gd name="T33" fmla="*/ 5 h 123"/>
                  <a:gd name="T34" fmla="*/ 0 w 55"/>
                  <a:gd name="T35" fmla="*/ 5 h 123"/>
                  <a:gd name="T36" fmla="*/ 0 w 55"/>
                  <a:gd name="T37" fmla="*/ 5 h 123"/>
                  <a:gd name="T38" fmla="*/ 0 w 55"/>
                  <a:gd name="T39" fmla="*/ 5 h 12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5" h="123">
                    <a:moveTo>
                      <a:pt x="0" y="120"/>
                    </a:moveTo>
                    <a:lnTo>
                      <a:pt x="7" y="108"/>
                    </a:lnTo>
                    <a:lnTo>
                      <a:pt x="16" y="84"/>
                    </a:lnTo>
                    <a:lnTo>
                      <a:pt x="31" y="52"/>
                    </a:lnTo>
                    <a:lnTo>
                      <a:pt x="34" y="46"/>
                    </a:lnTo>
                    <a:lnTo>
                      <a:pt x="38" y="36"/>
                    </a:lnTo>
                    <a:lnTo>
                      <a:pt x="41" y="29"/>
                    </a:lnTo>
                    <a:lnTo>
                      <a:pt x="49" y="12"/>
                    </a:lnTo>
                    <a:lnTo>
                      <a:pt x="52" y="5"/>
                    </a:lnTo>
                    <a:lnTo>
                      <a:pt x="55" y="0"/>
                    </a:lnTo>
                    <a:lnTo>
                      <a:pt x="46" y="19"/>
                    </a:lnTo>
                    <a:lnTo>
                      <a:pt x="40" y="33"/>
                    </a:lnTo>
                    <a:lnTo>
                      <a:pt x="32" y="52"/>
                    </a:lnTo>
                    <a:lnTo>
                      <a:pt x="24" y="72"/>
                    </a:lnTo>
                    <a:lnTo>
                      <a:pt x="15" y="93"/>
                    </a:lnTo>
                    <a:lnTo>
                      <a:pt x="8" y="108"/>
                    </a:lnTo>
                    <a:lnTo>
                      <a:pt x="2" y="123"/>
                    </a:lnTo>
                    <a:lnTo>
                      <a:pt x="1" y="122"/>
                    </a:lnTo>
                    <a:lnTo>
                      <a:pt x="0" y="12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22" name="Freeform 686">
                <a:extLst>
                  <a:ext uri="{FF2B5EF4-FFF2-40B4-BE49-F238E27FC236}">
                    <a16:creationId xmlns:a16="http://schemas.microsoft.com/office/drawing/2014/main" id="{3F527539-241E-41CC-BF7A-C19321B5B6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2" y="1830"/>
                <a:ext cx="2" cy="3"/>
              </a:xfrm>
              <a:custGeom>
                <a:avLst/>
                <a:gdLst>
                  <a:gd name="T0" fmla="*/ 0 w 10"/>
                  <a:gd name="T1" fmla="*/ 1 h 14"/>
                  <a:gd name="T2" fmla="*/ 0 w 10"/>
                  <a:gd name="T3" fmla="*/ 0 h 14"/>
                  <a:gd name="T4" fmla="*/ 0 w 10"/>
                  <a:gd name="T5" fmla="*/ 0 h 14"/>
                  <a:gd name="T6" fmla="*/ 0 w 10"/>
                  <a:gd name="T7" fmla="*/ 0 h 14"/>
                  <a:gd name="T8" fmla="*/ 0 w 10"/>
                  <a:gd name="T9" fmla="*/ 0 h 14"/>
                  <a:gd name="T10" fmla="*/ 0 w 10"/>
                  <a:gd name="T11" fmla="*/ 0 h 14"/>
                  <a:gd name="T12" fmla="*/ 0 w 10"/>
                  <a:gd name="T13" fmla="*/ 0 h 14"/>
                  <a:gd name="T14" fmla="*/ 0 w 10"/>
                  <a:gd name="T15" fmla="*/ 1 h 14"/>
                  <a:gd name="T16" fmla="*/ 0 w 10"/>
                  <a:gd name="T17" fmla="*/ 1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14">
                    <a:moveTo>
                      <a:pt x="9" y="14"/>
                    </a:moveTo>
                    <a:lnTo>
                      <a:pt x="7" y="7"/>
                    </a:lnTo>
                    <a:lnTo>
                      <a:pt x="4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8" y="8"/>
                    </a:lnTo>
                    <a:lnTo>
                      <a:pt x="10" y="12"/>
                    </a:lnTo>
                    <a:lnTo>
                      <a:pt x="9" y="1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23" name="Freeform 687">
                <a:extLst>
                  <a:ext uri="{FF2B5EF4-FFF2-40B4-BE49-F238E27FC236}">
                    <a16:creationId xmlns:a16="http://schemas.microsoft.com/office/drawing/2014/main" id="{80B9C351-2074-42AC-8E26-31586FB50C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3" y="1826"/>
                <a:ext cx="2" cy="3"/>
              </a:xfrm>
              <a:custGeom>
                <a:avLst/>
                <a:gdLst>
                  <a:gd name="T0" fmla="*/ 0 w 9"/>
                  <a:gd name="T1" fmla="*/ 0 h 19"/>
                  <a:gd name="T2" fmla="*/ 0 w 9"/>
                  <a:gd name="T3" fmla="*/ 0 h 19"/>
                  <a:gd name="T4" fmla="*/ 0 w 9"/>
                  <a:gd name="T5" fmla="*/ 0 h 19"/>
                  <a:gd name="T6" fmla="*/ 0 w 9"/>
                  <a:gd name="T7" fmla="*/ 0 h 19"/>
                  <a:gd name="T8" fmla="*/ 0 w 9"/>
                  <a:gd name="T9" fmla="*/ 0 h 19"/>
                  <a:gd name="T10" fmla="*/ 0 w 9"/>
                  <a:gd name="T11" fmla="*/ 0 h 19"/>
                  <a:gd name="T12" fmla="*/ 0 w 9"/>
                  <a:gd name="T13" fmla="*/ 0 h 19"/>
                  <a:gd name="T14" fmla="*/ 0 w 9"/>
                  <a:gd name="T15" fmla="*/ 0 h 19"/>
                  <a:gd name="T16" fmla="*/ 0 w 9"/>
                  <a:gd name="T17" fmla="*/ 0 h 19"/>
                  <a:gd name="T18" fmla="*/ 0 w 9"/>
                  <a:gd name="T19" fmla="*/ 0 h 19"/>
                  <a:gd name="T20" fmla="*/ 0 w 9"/>
                  <a:gd name="T21" fmla="*/ 0 h 19"/>
                  <a:gd name="T22" fmla="*/ 0 w 9"/>
                  <a:gd name="T23" fmla="*/ 0 h 19"/>
                  <a:gd name="T24" fmla="*/ 0 w 9"/>
                  <a:gd name="T25" fmla="*/ 0 h 19"/>
                  <a:gd name="T26" fmla="*/ 0 w 9"/>
                  <a:gd name="T27" fmla="*/ 0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" h="19">
                    <a:moveTo>
                      <a:pt x="8" y="19"/>
                    </a:moveTo>
                    <a:lnTo>
                      <a:pt x="6" y="13"/>
                    </a:lnTo>
                    <a:lnTo>
                      <a:pt x="5" y="9"/>
                    </a:ln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3" y="4"/>
                    </a:lnTo>
                    <a:lnTo>
                      <a:pt x="6" y="11"/>
                    </a:lnTo>
                    <a:lnTo>
                      <a:pt x="8" y="12"/>
                    </a:lnTo>
                    <a:lnTo>
                      <a:pt x="8" y="13"/>
                    </a:lnTo>
                    <a:lnTo>
                      <a:pt x="9" y="16"/>
                    </a:lnTo>
                    <a:lnTo>
                      <a:pt x="9" y="17"/>
                    </a:lnTo>
                    <a:lnTo>
                      <a:pt x="8" y="19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24" name="Freeform 688">
                <a:extLst>
                  <a:ext uri="{FF2B5EF4-FFF2-40B4-BE49-F238E27FC236}">
                    <a16:creationId xmlns:a16="http://schemas.microsoft.com/office/drawing/2014/main" id="{5A6333F2-8B3E-4837-80C0-7105C5339D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1819"/>
                <a:ext cx="1" cy="2"/>
              </a:xfrm>
              <a:custGeom>
                <a:avLst/>
                <a:gdLst>
                  <a:gd name="T0" fmla="*/ 0 w 4"/>
                  <a:gd name="T1" fmla="*/ 0 h 10"/>
                  <a:gd name="T2" fmla="*/ 0 w 4"/>
                  <a:gd name="T3" fmla="*/ 0 h 10"/>
                  <a:gd name="T4" fmla="*/ 0 w 4"/>
                  <a:gd name="T5" fmla="*/ 0 h 10"/>
                  <a:gd name="T6" fmla="*/ 0 w 4"/>
                  <a:gd name="T7" fmla="*/ 0 h 10"/>
                  <a:gd name="T8" fmla="*/ 0 w 4"/>
                  <a:gd name="T9" fmla="*/ 0 h 10"/>
                  <a:gd name="T10" fmla="*/ 0 w 4"/>
                  <a:gd name="T11" fmla="*/ 0 h 10"/>
                  <a:gd name="T12" fmla="*/ 0 w 4"/>
                  <a:gd name="T13" fmla="*/ 0 h 10"/>
                  <a:gd name="T14" fmla="*/ 0 w 4"/>
                  <a:gd name="T15" fmla="*/ 0 h 10"/>
                  <a:gd name="T16" fmla="*/ 0 w 4"/>
                  <a:gd name="T17" fmla="*/ 0 h 10"/>
                  <a:gd name="T18" fmla="*/ 0 w 4"/>
                  <a:gd name="T19" fmla="*/ 0 h 10"/>
                  <a:gd name="T20" fmla="*/ 0 w 4"/>
                  <a:gd name="T21" fmla="*/ 0 h 10"/>
                  <a:gd name="T22" fmla="*/ 0 w 4"/>
                  <a:gd name="T23" fmla="*/ 0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" h="10">
                    <a:moveTo>
                      <a:pt x="3" y="10"/>
                    </a:moveTo>
                    <a:lnTo>
                      <a:pt x="3" y="5"/>
                    </a:ln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3" y="3"/>
                    </a:lnTo>
                    <a:lnTo>
                      <a:pt x="3" y="5"/>
                    </a:lnTo>
                    <a:lnTo>
                      <a:pt x="4" y="6"/>
                    </a:lnTo>
                    <a:lnTo>
                      <a:pt x="4" y="9"/>
                    </a:lnTo>
                    <a:lnTo>
                      <a:pt x="3" y="1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25" name="Freeform 689">
                <a:extLst>
                  <a:ext uri="{FF2B5EF4-FFF2-40B4-BE49-F238E27FC236}">
                    <a16:creationId xmlns:a16="http://schemas.microsoft.com/office/drawing/2014/main" id="{5D3EF479-C903-4F64-98E3-15AA9C489B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1819"/>
                <a:ext cx="3" cy="5"/>
              </a:xfrm>
              <a:custGeom>
                <a:avLst/>
                <a:gdLst>
                  <a:gd name="T0" fmla="*/ 0 w 13"/>
                  <a:gd name="T1" fmla="*/ 1 h 24"/>
                  <a:gd name="T2" fmla="*/ 0 w 13"/>
                  <a:gd name="T3" fmla="*/ 1 h 24"/>
                  <a:gd name="T4" fmla="*/ 0 w 13"/>
                  <a:gd name="T5" fmla="*/ 1 h 24"/>
                  <a:gd name="T6" fmla="*/ 0 w 13"/>
                  <a:gd name="T7" fmla="*/ 0 h 24"/>
                  <a:gd name="T8" fmla="*/ 1 w 13"/>
                  <a:gd name="T9" fmla="*/ 0 h 24"/>
                  <a:gd name="T10" fmla="*/ 1 w 13"/>
                  <a:gd name="T11" fmla="*/ 0 h 24"/>
                  <a:gd name="T12" fmla="*/ 0 w 13"/>
                  <a:gd name="T13" fmla="*/ 0 h 24"/>
                  <a:gd name="T14" fmla="*/ 0 w 13"/>
                  <a:gd name="T15" fmla="*/ 1 h 24"/>
                  <a:gd name="T16" fmla="*/ 0 w 13"/>
                  <a:gd name="T17" fmla="*/ 1 h 24"/>
                  <a:gd name="T18" fmla="*/ 0 w 13"/>
                  <a:gd name="T19" fmla="*/ 1 h 24"/>
                  <a:gd name="T20" fmla="*/ 0 w 13"/>
                  <a:gd name="T21" fmla="*/ 1 h 24"/>
                  <a:gd name="T22" fmla="*/ 0 w 13"/>
                  <a:gd name="T23" fmla="*/ 1 h 24"/>
                  <a:gd name="T24" fmla="*/ 0 w 13"/>
                  <a:gd name="T25" fmla="*/ 1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" h="24">
                    <a:moveTo>
                      <a:pt x="0" y="22"/>
                    </a:moveTo>
                    <a:lnTo>
                      <a:pt x="3" y="19"/>
                    </a:lnTo>
                    <a:lnTo>
                      <a:pt x="6" y="14"/>
                    </a:lnTo>
                    <a:lnTo>
                      <a:pt x="10" y="7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0" y="9"/>
                    </a:lnTo>
                    <a:lnTo>
                      <a:pt x="8" y="14"/>
                    </a:lnTo>
                    <a:lnTo>
                      <a:pt x="3" y="21"/>
                    </a:lnTo>
                    <a:lnTo>
                      <a:pt x="1" y="24"/>
                    </a:lnTo>
                    <a:lnTo>
                      <a:pt x="0" y="24"/>
                    </a:lnTo>
                    <a:lnTo>
                      <a:pt x="0" y="22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26" name="Freeform 690">
                <a:extLst>
                  <a:ext uri="{FF2B5EF4-FFF2-40B4-BE49-F238E27FC236}">
                    <a16:creationId xmlns:a16="http://schemas.microsoft.com/office/drawing/2014/main" id="{D75946EE-5512-404A-86A5-982228789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5" y="1824"/>
                <a:ext cx="4" cy="7"/>
              </a:xfrm>
              <a:custGeom>
                <a:avLst/>
                <a:gdLst>
                  <a:gd name="T0" fmla="*/ 0 w 20"/>
                  <a:gd name="T1" fmla="*/ 1 h 31"/>
                  <a:gd name="T2" fmla="*/ 0 w 20"/>
                  <a:gd name="T3" fmla="*/ 1 h 31"/>
                  <a:gd name="T4" fmla="*/ 0 w 20"/>
                  <a:gd name="T5" fmla="*/ 1 h 31"/>
                  <a:gd name="T6" fmla="*/ 1 w 20"/>
                  <a:gd name="T7" fmla="*/ 0 h 31"/>
                  <a:gd name="T8" fmla="*/ 1 w 20"/>
                  <a:gd name="T9" fmla="*/ 0 h 31"/>
                  <a:gd name="T10" fmla="*/ 1 w 20"/>
                  <a:gd name="T11" fmla="*/ 0 h 31"/>
                  <a:gd name="T12" fmla="*/ 1 w 20"/>
                  <a:gd name="T13" fmla="*/ 0 h 31"/>
                  <a:gd name="T14" fmla="*/ 1 w 20"/>
                  <a:gd name="T15" fmla="*/ 0 h 31"/>
                  <a:gd name="T16" fmla="*/ 1 w 20"/>
                  <a:gd name="T17" fmla="*/ 0 h 31"/>
                  <a:gd name="T18" fmla="*/ 1 w 20"/>
                  <a:gd name="T19" fmla="*/ 1 h 31"/>
                  <a:gd name="T20" fmla="*/ 0 w 20"/>
                  <a:gd name="T21" fmla="*/ 1 h 31"/>
                  <a:gd name="T22" fmla="*/ 0 w 20"/>
                  <a:gd name="T23" fmla="*/ 1 h 31"/>
                  <a:gd name="T24" fmla="*/ 0 w 20"/>
                  <a:gd name="T25" fmla="*/ 2 h 31"/>
                  <a:gd name="T26" fmla="*/ 0 w 20"/>
                  <a:gd name="T27" fmla="*/ 2 h 31"/>
                  <a:gd name="T28" fmla="*/ 0 w 20"/>
                  <a:gd name="T29" fmla="*/ 2 h 31"/>
                  <a:gd name="T30" fmla="*/ 0 w 20"/>
                  <a:gd name="T31" fmla="*/ 2 h 31"/>
                  <a:gd name="T32" fmla="*/ 0 w 20"/>
                  <a:gd name="T33" fmla="*/ 1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0" h="31">
                    <a:moveTo>
                      <a:pt x="1" y="28"/>
                    </a:moveTo>
                    <a:lnTo>
                      <a:pt x="4" y="23"/>
                    </a:lnTo>
                    <a:lnTo>
                      <a:pt x="8" y="18"/>
                    </a:lnTo>
                    <a:lnTo>
                      <a:pt x="15" y="5"/>
                    </a:lnTo>
                    <a:lnTo>
                      <a:pt x="18" y="1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18" y="3"/>
                    </a:lnTo>
                    <a:lnTo>
                      <a:pt x="15" y="8"/>
                    </a:lnTo>
                    <a:lnTo>
                      <a:pt x="13" y="12"/>
                    </a:lnTo>
                    <a:lnTo>
                      <a:pt x="9" y="18"/>
                    </a:lnTo>
                    <a:lnTo>
                      <a:pt x="8" y="22"/>
                    </a:lnTo>
                    <a:lnTo>
                      <a:pt x="2" y="30"/>
                    </a:lnTo>
                    <a:lnTo>
                      <a:pt x="0" y="31"/>
                    </a:lnTo>
                    <a:lnTo>
                      <a:pt x="0" y="30"/>
                    </a:lnTo>
                    <a:lnTo>
                      <a:pt x="1" y="28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27" name="Freeform 691">
                <a:extLst>
                  <a:ext uri="{FF2B5EF4-FFF2-40B4-BE49-F238E27FC236}">
                    <a16:creationId xmlns:a16="http://schemas.microsoft.com/office/drawing/2014/main" id="{E3F86048-B2C3-4F39-B219-3CDA8EDDD5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5" y="1821"/>
                <a:ext cx="25" cy="11"/>
              </a:xfrm>
              <a:custGeom>
                <a:avLst/>
                <a:gdLst>
                  <a:gd name="T0" fmla="*/ 1 w 123"/>
                  <a:gd name="T1" fmla="*/ 2 h 55"/>
                  <a:gd name="T2" fmla="*/ 1 w 123"/>
                  <a:gd name="T3" fmla="*/ 2 h 55"/>
                  <a:gd name="T4" fmla="*/ 1 w 123"/>
                  <a:gd name="T5" fmla="*/ 2 h 55"/>
                  <a:gd name="T6" fmla="*/ 1 w 123"/>
                  <a:gd name="T7" fmla="*/ 2 h 55"/>
                  <a:gd name="T8" fmla="*/ 1 w 123"/>
                  <a:gd name="T9" fmla="*/ 2 h 55"/>
                  <a:gd name="T10" fmla="*/ 2 w 123"/>
                  <a:gd name="T11" fmla="*/ 2 h 55"/>
                  <a:gd name="T12" fmla="*/ 2 w 123"/>
                  <a:gd name="T13" fmla="*/ 2 h 55"/>
                  <a:gd name="T14" fmla="*/ 2 w 123"/>
                  <a:gd name="T15" fmla="*/ 2 h 55"/>
                  <a:gd name="T16" fmla="*/ 2 w 123"/>
                  <a:gd name="T17" fmla="*/ 2 h 55"/>
                  <a:gd name="T18" fmla="*/ 3 w 123"/>
                  <a:gd name="T19" fmla="*/ 2 h 55"/>
                  <a:gd name="T20" fmla="*/ 3 w 123"/>
                  <a:gd name="T21" fmla="*/ 2 h 55"/>
                  <a:gd name="T22" fmla="*/ 3 w 123"/>
                  <a:gd name="T23" fmla="*/ 2 h 55"/>
                  <a:gd name="T24" fmla="*/ 3 w 123"/>
                  <a:gd name="T25" fmla="*/ 2 h 55"/>
                  <a:gd name="T26" fmla="*/ 4 w 123"/>
                  <a:gd name="T27" fmla="*/ 2 h 55"/>
                  <a:gd name="T28" fmla="*/ 4 w 123"/>
                  <a:gd name="T29" fmla="*/ 1 h 55"/>
                  <a:gd name="T30" fmla="*/ 4 w 123"/>
                  <a:gd name="T31" fmla="*/ 1 h 55"/>
                  <a:gd name="T32" fmla="*/ 5 w 123"/>
                  <a:gd name="T33" fmla="*/ 1 h 55"/>
                  <a:gd name="T34" fmla="*/ 5 w 123"/>
                  <a:gd name="T35" fmla="*/ 0 h 55"/>
                  <a:gd name="T36" fmla="*/ 4 w 123"/>
                  <a:gd name="T37" fmla="*/ 0 h 55"/>
                  <a:gd name="T38" fmla="*/ 4 w 123"/>
                  <a:gd name="T39" fmla="*/ 0 h 55"/>
                  <a:gd name="T40" fmla="*/ 4 w 123"/>
                  <a:gd name="T41" fmla="*/ 0 h 55"/>
                  <a:gd name="T42" fmla="*/ 4 w 123"/>
                  <a:gd name="T43" fmla="*/ 0 h 55"/>
                  <a:gd name="T44" fmla="*/ 3 w 123"/>
                  <a:gd name="T45" fmla="*/ 0 h 55"/>
                  <a:gd name="T46" fmla="*/ 3 w 123"/>
                  <a:gd name="T47" fmla="*/ 0 h 55"/>
                  <a:gd name="T48" fmla="*/ 3 w 123"/>
                  <a:gd name="T49" fmla="*/ 0 h 55"/>
                  <a:gd name="T50" fmla="*/ 3 w 123"/>
                  <a:gd name="T51" fmla="*/ 0 h 55"/>
                  <a:gd name="T52" fmla="*/ 3 w 123"/>
                  <a:gd name="T53" fmla="*/ 0 h 55"/>
                  <a:gd name="T54" fmla="*/ 2 w 123"/>
                  <a:gd name="T55" fmla="*/ 0 h 55"/>
                  <a:gd name="T56" fmla="*/ 2 w 123"/>
                  <a:gd name="T57" fmla="*/ 0 h 55"/>
                  <a:gd name="T58" fmla="*/ 2 w 123"/>
                  <a:gd name="T59" fmla="*/ 0 h 55"/>
                  <a:gd name="T60" fmla="*/ 2 w 123"/>
                  <a:gd name="T61" fmla="*/ 0 h 55"/>
                  <a:gd name="T62" fmla="*/ 1 w 123"/>
                  <a:gd name="T63" fmla="*/ 1 h 55"/>
                  <a:gd name="T64" fmla="*/ 1 w 123"/>
                  <a:gd name="T65" fmla="*/ 1 h 55"/>
                  <a:gd name="T66" fmla="*/ 1 w 123"/>
                  <a:gd name="T67" fmla="*/ 1 h 55"/>
                  <a:gd name="T68" fmla="*/ 1 w 123"/>
                  <a:gd name="T69" fmla="*/ 1 h 55"/>
                  <a:gd name="T70" fmla="*/ 1 w 123"/>
                  <a:gd name="T71" fmla="*/ 1 h 55"/>
                  <a:gd name="T72" fmla="*/ 1 w 123"/>
                  <a:gd name="T73" fmla="*/ 2 h 55"/>
                  <a:gd name="T74" fmla="*/ 0 w 123"/>
                  <a:gd name="T75" fmla="*/ 2 h 55"/>
                  <a:gd name="T76" fmla="*/ 0 w 123"/>
                  <a:gd name="T77" fmla="*/ 2 h 55"/>
                  <a:gd name="T78" fmla="*/ 0 w 123"/>
                  <a:gd name="T79" fmla="*/ 2 h 5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23" h="55">
                    <a:moveTo>
                      <a:pt x="5" y="44"/>
                    </a:moveTo>
                    <a:lnTo>
                      <a:pt x="14" y="41"/>
                    </a:lnTo>
                    <a:lnTo>
                      <a:pt x="14" y="44"/>
                    </a:lnTo>
                    <a:lnTo>
                      <a:pt x="13" y="49"/>
                    </a:lnTo>
                    <a:lnTo>
                      <a:pt x="16" y="51"/>
                    </a:lnTo>
                    <a:lnTo>
                      <a:pt x="18" y="51"/>
                    </a:lnTo>
                    <a:lnTo>
                      <a:pt x="24" y="49"/>
                    </a:lnTo>
                    <a:lnTo>
                      <a:pt x="25" y="47"/>
                    </a:lnTo>
                    <a:lnTo>
                      <a:pt x="27" y="46"/>
                    </a:lnTo>
                    <a:lnTo>
                      <a:pt x="30" y="50"/>
                    </a:lnTo>
                    <a:lnTo>
                      <a:pt x="32" y="53"/>
                    </a:lnTo>
                    <a:lnTo>
                      <a:pt x="38" y="55"/>
                    </a:lnTo>
                    <a:lnTo>
                      <a:pt x="39" y="54"/>
                    </a:lnTo>
                    <a:lnTo>
                      <a:pt x="42" y="51"/>
                    </a:lnTo>
                    <a:lnTo>
                      <a:pt x="47" y="47"/>
                    </a:lnTo>
                    <a:lnTo>
                      <a:pt x="50" y="48"/>
                    </a:lnTo>
                    <a:lnTo>
                      <a:pt x="53" y="50"/>
                    </a:lnTo>
                    <a:lnTo>
                      <a:pt x="58" y="50"/>
                    </a:lnTo>
                    <a:lnTo>
                      <a:pt x="63" y="51"/>
                    </a:lnTo>
                    <a:lnTo>
                      <a:pt x="64" y="50"/>
                    </a:lnTo>
                    <a:lnTo>
                      <a:pt x="69" y="50"/>
                    </a:lnTo>
                    <a:lnTo>
                      <a:pt x="71" y="49"/>
                    </a:lnTo>
                    <a:lnTo>
                      <a:pt x="67" y="46"/>
                    </a:lnTo>
                    <a:lnTo>
                      <a:pt x="67" y="45"/>
                    </a:lnTo>
                    <a:lnTo>
                      <a:pt x="69" y="42"/>
                    </a:lnTo>
                    <a:lnTo>
                      <a:pt x="76" y="41"/>
                    </a:lnTo>
                    <a:lnTo>
                      <a:pt x="85" y="42"/>
                    </a:lnTo>
                    <a:lnTo>
                      <a:pt x="93" y="42"/>
                    </a:lnTo>
                    <a:lnTo>
                      <a:pt x="100" y="39"/>
                    </a:lnTo>
                    <a:lnTo>
                      <a:pt x="102" y="37"/>
                    </a:lnTo>
                    <a:lnTo>
                      <a:pt x="101" y="36"/>
                    </a:lnTo>
                    <a:lnTo>
                      <a:pt x="104" y="31"/>
                    </a:lnTo>
                    <a:lnTo>
                      <a:pt x="111" y="28"/>
                    </a:lnTo>
                    <a:lnTo>
                      <a:pt x="120" y="19"/>
                    </a:lnTo>
                    <a:lnTo>
                      <a:pt x="123" y="11"/>
                    </a:lnTo>
                    <a:lnTo>
                      <a:pt x="117" y="10"/>
                    </a:lnTo>
                    <a:lnTo>
                      <a:pt x="112" y="8"/>
                    </a:lnTo>
                    <a:lnTo>
                      <a:pt x="103" y="7"/>
                    </a:lnTo>
                    <a:lnTo>
                      <a:pt x="96" y="8"/>
                    </a:lnTo>
                    <a:lnTo>
                      <a:pt x="90" y="8"/>
                    </a:lnTo>
                    <a:lnTo>
                      <a:pt x="89" y="7"/>
                    </a:lnTo>
                    <a:lnTo>
                      <a:pt x="92" y="6"/>
                    </a:lnTo>
                    <a:lnTo>
                      <a:pt x="88" y="4"/>
                    </a:lnTo>
                    <a:lnTo>
                      <a:pt x="84" y="6"/>
                    </a:lnTo>
                    <a:lnTo>
                      <a:pt x="79" y="6"/>
                    </a:lnTo>
                    <a:lnTo>
                      <a:pt x="75" y="7"/>
                    </a:lnTo>
                    <a:lnTo>
                      <a:pt x="71" y="8"/>
                    </a:lnTo>
                    <a:lnTo>
                      <a:pt x="69" y="8"/>
                    </a:lnTo>
                    <a:lnTo>
                      <a:pt x="68" y="7"/>
                    </a:lnTo>
                    <a:lnTo>
                      <a:pt x="71" y="4"/>
                    </a:lnTo>
                    <a:lnTo>
                      <a:pt x="75" y="0"/>
                    </a:lnTo>
                    <a:lnTo>
                      <a:pt x="70" y="0"/>
                    </a:lnTo>
                    <a:lnTo>
                      <a:pt x="66" y="2"/>
                    </a:lnTo>
                    <a:lnTo>
                      <a:pt x="61" y="4"/>
                    </a:lnTo>
                    <a:lnTo>
                      <a:pt x="58" y="7"/>
                    </a:lnTo>
                    <a:lnTo>
                      <a:pt x="55" y="8"/>
                    </a:lnTo>
                    <a:lnTo>
                      <a:pt x="50" y="11"/>
                    </a:lnTo>
                    <a:lnTo>
                      <a:pt x="46" y="11"/>
                    </a:lnTo>
                    <a:lnTo>
                      <a:pt x="49" y="5"/>
                    </a:lnTo>
                    <a:lnTo>
                      <a:pt x="46" y="3"/>
                    </a:lnTo>
                    <a:lnTo>
                      <a:pt x="42" y="5"/>
                    </a:lnTo>
                    <a:lnTo>
                      <a:pt x="38" y="10"/>
                    </a:lnTo>
                    <a:lnTo>
                      <a:pt x="34" y="14"/>
                    </a:lnTo>
                    <a:lnTo>
                      <a:pt x="33" y="15"/>
                    </a:lnTo>
                    <a:lnTo>
                      <a:pt x="27" y="20"/>
                    </a:lnTo>
                    <a:lnTo>
                      <a:pt x="22" y="22"/>
                    </a:lnTo>
                    <a:lnTo>
                      <a:pt x="25" y="19"/>
                    </a:lnTo>
                    <a:lnTo>
                      <a:pt x="25" y="16"/>
                    </a:lnTo>
                    <a:lnTo>
                      <a:pt x="24" y="15"/>
                    </a:lnTo>
                    <a:lnTo>
                      <a:pt x="19" y="19"/>
                    </a:lnTo>
                    <a:lnTo>
                      <a:pt x="16" y="23"/>
                    </a:lnTo>
                    <a:lnTo>
                      <a:pt x="12" y="31"/>
                    </a:lnTo>
                    <a:lnTo>
                      <a:pt x="13" y="38"/>
                    </a:lnTo>
                    <a:lnTo>
                      <a:pt x="9" y="39"/>
                    </a:lnTo>
                    <a:lnTo>
                      <a:pt x="4" y="40"/>
                    </a:lnTo>
                    <a:lnTo>
                      <a:pt x="1" y="41"/>
                    </a:lnTo>
                    <a:lnTo>
                      <a:pt x="0" y="44"/>
                    </a:lnTo>
                    <a:lnTo>
                      <a:pt x="0" y="45"/>
                    </a:lnTo>
                    <a:lnTo>
                      <a:pt x="2" y="46"/>
                    </a:lnTo>
                    <a:lnTo>
                      <a:pt x="5" y="4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28" name="Freeform 692">
                <a:extLst>
                  <a:ext uri="{FF2B5EF4-FFF2-40B4-BE49-F238E27FC236}">
                    <a16:creationId xmlns:a16="http://schemas.microsoft.com/office/drawing/2014/main" id="{AD637A07-1184-4F6C-BC85-78DC25278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6" y="1821"/>
                <a:ext cx="20" cy="12"/>
              </a:xfrm>
              <a:custGeom>
                <a:avLst/>
                <a:gdLst>
                  <a:gd name="T0" fmla="*/ 0 w 104"/>
                  <a:gd name="T1" fmla="*/ 2 h 59"/>
                  <a:gd name="T2" fmla="*/ 0 w 104"/>
                  <a:gd name="T3" fmla="*/ 2 h 59"/>
                  <a:gd name="T4" fmla="*/ 1 w 104"/>
                  <a:gd name="T5" fmla="*/ 2 h 59"/>
                  <a:gd name="T6" fmla="*/ 2 w 104"/>
                  <a:gd name="T7" fmla="*/ 1 h 59"/>
                  <a:gd name="T8" fmla="*/ 3 w 104"/>
                  <a:gd name="T9" fmla="*/ 1 h 59"/>
                  <a:gd name="T10" fmla="*/ 3 w 104"/>
                  <a:gd name="T11" fmla="*/ 1 h 59"/>
                  <a:gd name="T12" fmla="*/ 3 w 104"/>
                  <a:gd name="T13" fmla="*/ 1 h 59"/>
                  <a:gd name="T14" fmla="*/ 3 w 104"/>
                  <a:gd name="T15" fmla="*/ 0 h 59"/>
                  <a:gd name="T16" fmla="*/ 4 w 104"/>
                  <a:gd name="T17" fmla="*/ 0 h 59"/>
                  <a:gd name="T18" fmla="*/ 4 w 104"/>
                  <a:gd name="T19" fmla="*/ 0 h 59"/>
                  <a:gd name="T20" fmla="*/ 3 w 104"/>
                  <a:gd name="T21" fmla="*/ 0 h 59"/>
                  <a:gd name="T22" fmla="*/ 3 w 104"/>
                  <a:gd name="T23" fmla="*/ 1 h 59"/>
                  <a:gd name="T24" fmla="*/ 2 w 104"/>
                  <a:gd name="T25" fmla="*/ 1 h 59"/>
                  <a:gd name="T26" fmla="*/ 2 w 104"/>
                  <a:gd name="T27" fmla="*/ 1 h 59"/>
                  <a:gd name="T28" fmla="*/ 1 w 104"/>
                  <a:gd name="T29" fmla="*/ 2 h 59"/>
                  <a:gd name="T30" fmla="*/ 1 w 104"/>
                  <a:gd name="T31" fmla="*/ 2 h 59"/>
                  <a:gd name="T32" fmla="*/ 0 w 104"/>
                  <a:gd name="T33" fmla="*/ 2 h 59"/>
                  <a:gd name="T34" fmla="*/ 0 w 104"/>
                  <a:gd name="T35" fmla="*/ 2 h 59"/>
                  <a:gd name="T36" fmla="*/ 0 w 104"/>
                  <a:gd name="T37" fmla="*/ 2 h 59"/>
                  <a:gd name="T38" fmla="*/ 0 w 104"/>
                  <a:gd name="T39" fmla="*/ 2 h 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4" h="59">
                    <a:moveTo>
                      <a:pt x="1" y="59"/>
                    </a:moveTo>
                    <a:lnTo>
                      <a:pt x="11" y="52"/>
                    </a:lnTo>
                    <a:lnTo>
                      <a:pt x="33" y="42"/>
                    </a:lnTo>
                    <a:lnTo>
                      <a:pt x="60" y="26"/>
                    </a:lnTo>
                    <a:lnTo>
                      <a:pt x="66" y="22"/>
                    </a:lnTo>
                    <a:lnTo>
                      <a:pt x="73" y="19"/>
                    </a:lnTo>
                    <a:lnTo>
                      <a:pt x="81" y="14"/>
                    </a:lnTo>
                    <a:lnTo>
                      <a:pt x="94" y="6"/>
                    </a:lnTo>
                    <a:lnTo>
                      <a:pt x="101" y="2"/>
                    </a:lnTo>
                    <a:lnTo>
                      <a:pt x="104" y="0"/>
                    </a:lnTo>
                    <a:lnTo>
                      <a:pt x="89" y="10"/>
                    </a:lnTo>
                    <a:lnTo>
                      <a:pt x="76" y="17"/>
                    </a:lnTo>
                    <a:lnTo>
                      <a:pt x="60" y="25"/>
                    </a:lnTo>
                    <a:lnTo>
                      <a:pt x="43" y="32"/>
                    </a:lnTo>
                    <a:lnTo>
                      <a:pt x="25" y="43"/>
                    </a:lnTo>
                    <a:lnTo>
                      <a:pt x="13" y="49"/>
                    </a:lnTo>
                    <a:lnTo>
                      <a:pt x="0" y="55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1" y="59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29" name="Freeform 693">
                <a:extLst>
                  <a:ext uri="{FF2B5EF4-FFF2-40B4-BE49-F238E27FC236}">
                    <a16:creationId xmlns:a16="http://schemas.microsoft.com/office/drawing/2014/main" id="{8BEB135E-5ED2-47C1-8AF6-D72C97B34B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0" y="1830"/>
                <a:ext cx="2" cy="3"/>
              </a:xfrm>
              <a:custGeom>
                <a:avLst/>
                <a:gdLst>
                  <a:gd name="T0" fmla="*/ 0 w 11"/>
                  <a:gd name="T1" fmla="*/ 0 h 12"/>
                  <a:gd name="T2" fmla="*/ 0 w 11"/>
                  <a:gd name="T3" fmla="*/ 0 h 12"/>
                  <a:gd name="T4" fmla="*/ 0 w 11"/>
                  <a:gd name="T5" fmla="*/ 1 h 12"/>
                  <a:gd name="T6" fmla="*/ 0 w 11"/>
                  <a:gd name="T7" fmla="*/ 1 h 12"/>
                  <a:gd name="T8" fmla="*/ 0 w 11"/>
                  <a:gd name="T9" fmla="*/ 1 h 12"/>
                  <a:gd name="T10" fmla="*/ 0 w 11"/>
                  <a:gd name="T11" fmla="*/ 0 h 12"/>
                  <a:gd name="T12" fmla="*/ 0 w 11"/>
                  <a:gd name="T13" fmla="*/ 0 h 12"/>
                  <a:gd name="T14" fmla="*/ 0 w 11"/>
                  <a:gd name="T15" fmla="*/ 0 h 12"/>
                  <a:gd name="T16" fmla="*/ 0 w 11"/>
                  <a:gd name="T17" fmla="*/ 0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12">
                    <a:moveTo>
                      <a:pt x="0" y="0"/>
                    </a:moveTo>
                    <a:lnTo>
                      <a:pt x="6" y="2"/>
                    </a:lnTo>
                    <a:lnTo>
                      <a:pt x="9" y="6"/>
                    </a:lnTo>
                    <a:lnTo>
                      <a:pt x="10" y="9"/>
                    </a:lnTo>
                    <a:lnTo>
                      <a:pt x="11" y="12"/>
                    </a:lnTo>
                    <a:lnTo>
                      <a:pt x="9" y="5"/>
                    </a:lnTo>
                    <a:lnTo>
                      <a:pt x="4" y="1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30" name="Freeform 694">
                <a:extLst>
                  <a:ext uri="{FF2B5EF4-FFF2-40B4-BE49-F238E27FC236}">
                    <a16:creationId xmlns:a16="http://schemas.microsoft.com/office/drawing/2014/main" id="{0D132DF5-DE4F-446E-A8D4-4886FE31FE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3" y="1829"/>
                <a:ext cx="4" cy="2"/>
              </a:xfrm>
              <a:custGeom>
                <a:avLst/>
                <a:gdLst>
                  <a:gd name="T0" fmla="*/ 0 w 17"/>
                  <a:gd name="T1" fmla="*/ 0 h 10"/>
                  <a:gd name="T2" fmla="*/ 0 w 17"/>
                  <a:gd name="T3" fmla="*/ 0 h 10"/>
                  <a:gd name="T4" fmla="*/ 0 w 17"/>
                  <a:gd name="T5" fmla="*/ 0 h 10"/>
                  <a:gd name="T6" fmla="*/ 1 w 17"/>
                  <a:gd name="T7" fmla="*/ 0 h 10"/>
                  <a:gd name="T8" fmla="*/ 1 w 17"/>
                  <a:gd name="T9" fmla="*/ 0 h 10"/>
                  <a:gd name="T10" fmla="*/ 1 w 17"/>
                  <a:gd name="T11" fmla="*/ 0 h 10"/>
                  <a:gd name="T12" fmla="*/ 1 w 17"/>
                  <a:gd name="T13" fmla="*/ 0 h 10"/>
                  <a:gd name="T14" fmla="*/ 1 w 17"/>
                  <a:gd name="T15" fmla="*/ 0 h 10"/>
                  <a:gd name="T16" fmla="*/ 0 w 17"/>
                  <a:gd name="T17" fmla="*/ 0 h 10"/>
                  <a:gd name="T18" fmla="*/ 0 w 17"/>
                  <a:gd name="T19" fmla="*/ 0 h 10"/>
                  <a:gd name="T20" fmla="*/ 0 w 17"/>
                  <a:gd name="T21" fmla="*/ 0 h 10"/>
                  <a:gd name="T22" fmla="*/ 0 w 17"/>
                  <a:gd name="T23" fmla="*/ 0 h 10"/>
                  <a:gd name="T24" fmla="*/ 0 w 17"/>
                  <a:gd name="T25" fmla="*/ 0 h 10"/>
                  <a:gd name="T26" fmla="*/ 0 w 17"/>
                  <a:gd name="T27" fmla="*/ 0 h 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" h="10">
                    <a:moveTo>
                      <a:pt x="0" y="1"/>
                    </a:moveTo>
                    <a:lnTo>
                      <a:pt x="4" y="2"/>
                    </a:lnTo>
                    <a:lnTo>
                      <a:pt x="8" y="5"/>
                    </a:lnTo>
                    <a:lnTo>
                      <a:pt x="11" y="7"/>
                    </a:lnTo>
                    <a:lnTo>
                      <a:pt x="16" y="10"/>
                    </a:lnTo>
                    <a:lnTo>
                      <a:pt x="17" y="10"/>
                    </a:lnTo>
                    <a:lnTo>
                      <a:pt x="13" y="8"/>
                    </a:lnTo>
                    <a:lnTo>
                      <a:pt x="12" y="7"/>
                    </a:lnTo>
                    <a:lnTo>
                      <a:pt x="7" y="4"/>
                    </a:lnTo>
                    <a:lnTo>
                      <a:pt x="5" y="2"/>
                    </a:lnTo>
                    <a:lnTo>
                      <a:pt x="4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31" name="Freeform 695">
                <a:extLst>
                  <a:ext uri="{FF2B5EF4-FFF2-40B4-BE49-F238E27FC236}">
                    <a16:creationId xmlns:a16="http://schemas.microsoft.com/office/drawing/2014/main" id="{9833A3B2-43DB-486A-B512-D6AF893E7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0" y="1825"/>
                <a:ext cx="2" cy="1"/>
              </a:xfrm>
              <a:custGeom>
                <a:avLst/>
                <a:gdLst>
                  <a:gd name="T0" fmla="*/ 0 w 9"/>
                  <a:gd name="T1" fmla="*/ 0 h 5"/>
                  <a:gd name="T2" fmla="*/ 0 w 9"/>
                  <a:gd name="T3" fmla="*/ 0 h 5"/>
                  <a:gd name="T4" fmla="*/ 0 w 9"/>
                  <a:gd name="T5" fmla="*/ 0 h 5"/>
                  <a:gd name="T6" fmla="*/ 0 w 9"/>
                  <a:gd name="T7" fmla="*/ 0 h 5"/>
                  <a:gd name="T8" fmla="*/ 0 w 9"/>
                  <a:gd name="T9" fmla="*/ 0 h 5"/>
                  <a:gd name="T10" fmla="*/ 0 w 9"/>
                  <a:gd name="T11" fmla="*/ 0 h 5"/>
                  <a:gd name="T12" fmla="*/ 0 w 9"/>
                  <a:gd name="T13" fmla="*/ 0 h 5"/>
                  <a:gd name="T14" fmla="*/ 0 w 9"/>
                  <a:gd name="T15" fmla="*/ 0 h 5"/>
                  <a:gd name="T16" fmla="*/ 0 w 9"/>
                  <a:gd name="T17" fmla="*/ 0 h 5"/>
                  <a:gd name="T18" fmla="*/ 0 w 9"/>
                  <a:gd name="T19" fmla="*/ 0 h 5"/>
                  <a:gd name="T20" fmla="*/ 0 w 9"/>
                  <a:gd name="T21" fmla="*/ 0 h 5"/>
                  <a:gd name="T22" fmla="*/ 0 w 9"/>
                  <a:gd name="T23" fmla="*/ 0 h 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3" y="1"/>
                    </a:lnTo>
                    <a:lnTo>
                      <a:pt x="5" y="1"/>
                    </a:lnTo>
                    <a:lnTo>
                      <a:pt x="8" y="4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8" y="2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32" name="Freeform 696">
                <a:extLst>
                  <a:ext uri="{FF2B5EF4-FFF2-40B4-BE49-F238E27FC236}">
                    <a16:creationId xmlns:a16="http://schemas.microsoft.com/office/drawing/2014/main" id="{E6DF1D0E-415C-47F0-85A9-D8DA79770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7" y="1823"/>
                <a:ext cx="5" cy="3"/>
              </a:xfrm>
              <a:custGeom>
                <a:avLst/>
                <a:gdLst>
                  <a:gd name="T0" fmla="*/ 0 w 23"/>
                  <a:gd name="T1" fmla="*/ 1 h 13"/>
                  <a:gd name="T2" fmla="*/ 0 w 23"/>
                  <a:gd name="T3" fmla="*/ 0 h 13"/>
                  <a:gd name="T4" fmla="*/ 0 w 23"/>
                  <a:gd name="T5" fmla="*/ 0 h 13"/>
                  <a:gd name="T6" fmla="*/ 1 w 23"/>
                  <a:gd name="T7" fmla="*/ 0 h 13"/>
                  <a:gd name="T8" fmla="*/ 1 w 23"/>
                  <a:gd name="T9" fmla="*/ 0 h 13"/>
                  <a:gd name="T10" fmla="*/ 1 w 23"/>
                  <a:gd name="T11" fmla="*/ 0 h 13"/>
                  <a:gd name="T12" fmla="*/ 1 w 23"/>
                  <a:gd name="T13" fmla="*/ 0 h 13"/>
                  <a:gd name="T14" fmla="*/ 0 w 23"/>
                  <a:gd name="T15" fmla="*/ 0 h 13"/>
                  <a:gd name="T16" fmla="*/ 0 w 23"/>
                  <a:gd name="T17" fmla="*/ 0 h 13"/>
                  <a:gd name="T18" fmla="*/ 0 w 23"/>
                  <a:gd name="T19" fmla="*/ 1 h 13"/>
                  <a:gd name="T20" fmla="*/ 0 w 23"/>
                  <a:gd name="T21" fmla="*/ 1 h 13"/>
                  <a:gd name="T22" fmla="*/ 0 w 23"/>
                  <a:gd name="T23" fmla="*/ 1 h 13"/>
                  <a:gd name="T24" fmla="*/ 0 w 23"/>
                  <a:gd name="T25" fmla="*/ 1 h 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" h="13">
                    <a:moveTo>
                      <a:pt x="2" y="13"/>
                    </a:moveTo>
                    <a:lnTo>
                      <a:pt x="6" y="10"/>
                    </a:lnTo>
                    <a:lnTo>
                      <a:pt x="9" y="7"/>
                    </a:lnTo>
                    <a:lnTo>
                      <a:pt x="16" y="3"/>
                    </a:lnTo>
                    <a:lnTo>
                      <a:pt x="21" y="0"/>
                    </a:lnTo>
                    <a:lnTo>
                      <a:pt x="23" y="0"/>
                    </a:lnTo>
                    <a:lnTo>
                      <a:pt x="14" y="3"/>
                    </a:lnTo>
                    <a:lnTo>
                      <a:pt x="9" y="5"/>
                    </a:lnTo>
                    <a:lnTo>
                      <a:pt x="4" y="10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0" y="13"/>
                    </a:lnTo>
                    <a:lnTo>
                      <a:pt x="2" y="13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33" name="Freeform 697">
                <a:extLst>
                  <a:ext uri="{FF2B5EF4-FFF2-40B4-BE49-F238E27FC236}">
                    <a16:creationId xmlns:a16="http://schemas.microsoft.com/office/drawing/2014/main" id="{9D42E0B1-E9AE-4F2F-9A1C-82443ED78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2" y="1824"/>
                <a:ext cx="5" cy="4"/>
              </a:xfrm>
              <a:custGeom>
                <a:avLst/>
                <a:gdLst>
                  <a:gd name="T0" fmla="*/ 0 w 29"/>
                  <a:gd name="T1" fmla="*/ 1 h 20"/>
                  <a:gd name="T2" fmla="*/ 0 w 29"/>
                  <a:gd name="T3" fmla="*/ 1 h 20"/>
                  <a:gd name="T4" fmla="*/ 0 w 29"/>
                  <a:gd name="T5" fmla="*/ 0 h 20"/>
                  <a:gd name="T6" fmla="*/ 1 w 29"/>
                  <a:gd name="T7" fmla="*/ 0 h 20"/>
                  <a:gd name="T8" fmla="*/ 1 w 29"/>
                  <a:gd name="T9" fmla="*/ 0 h 20"/>
                  <a:gd name="T10" fmla="*/ 1 w 29"/>
                  <a:gd name="T11" fmla="*/ 0 h 20"/>
                  <a:gd name="T12" fmla="*/ 1 w 29"/>
                  <a:gd name="T13" fmla="*/ 0 h 20"/>
                  <a:gd name="T14" fmla="*/ 1 w 29"/>
                  <a:gd name="T15" fmla="*/ 0 h 20"/>
                  <a:gd name="T16" fmla="*/ 1 w 29"/>
                  <a:gd name="T17" fmla="*/ 0 h 20"/>
                  <a:gd name="T18" fmla="*/ 1 w 29"/>
                  <a:gd name="T19" fmla="*/ 0 h 20"/>
                  <a:gd name="T20" fmla="*/ 0 w 29"/>
                  <a:gd name="T21" fmla="*/ 0 h 20"/>
                  <a:gd name="T22" fmla="*/ 0 w 29"/>
                  <a:gd name="T23" fmla="*/ 0 h 20"/>
                  <a:gd name="T24" fmla="*/ 0 w 29"/>
                  <a:gd name="T25" fmla="*/ 1 h 20"/>
                  <a:gd name="T26" fmla="*/ 0 w 29"/>
                  <a:gd name="T27" fmla="*/ 1 h 20"/>
                  <a:gd name="T28" fmla="*/ 0 w 29"/>
                  <a:gd name="T29" fmla="*/ 1 h 20"/>
                  <a:gd name="T30" fmla="*/ 0 w 29"/>
                  <a:gd name="T31" fmla="*/ 1 h 20"/>
                  <a:gd name="T32" fmla="*/ 0 w 29"/>
                  <a:gd name="T33" fmla="*/ 1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20">
                    <a:moveTo>
                      <a:pt x="3" y="19"/>
                    </a:moveTo>
                    <a:lnTo>
                      <a:pt x="8" y="15"/>
                    </a:lnTo>
                    <a:lnTo>
                      <a:pt x="12" y="12"/>
                    </a:lnTo>
                    <a:lnTo>
                      <a:pt x="23" y="4"/>
                    </a:lnTo>
                    <a:lnTo>
                      <a:pt x="27" y="2"/>
                    </a:lnTo>
                    <a:lnTo>
                      <a:pt x="28" y="1"/>
                    </a:lnTo>
                    <a:lnTo>
                      <a:pt x="29" y="0"/>
                    </a:lnTo>
                    <a:lnTo>
                      <a:pt x="25" y="2"/>
                    </a:lnTo>
                    <a:lnTo>
                      <a:pt x="21" y="4"/>
                    </a:lnTo>
                    <a:lnTo>
                      <a:pt x="18" y="6"/>
                    </a:lnTo>
                    <a:lnTo>
                      <a:pt x="12" y="10"/>
                    </a:lnTo>
                    <a:lnTo>
                      <a:pt x="9" y="12"/>
                    </a:lnTo>
                    <a:lnTo>
                      <a:pt x="2" y="18"/>
                    </a:lnTo>
                    <a:lnTo>
                      <a:pt x="1" y="19"/>
                    </a:lnTo>
                    <a:lnTo>
                      <a:pt x="0" y="20"/>
                    </a:lnTo>
                    <a:lnTo>
                      <a:pt x="2" y="20"/>
                    </a:lnTo>
                    <a:lnTo>
                      <a:pt x="3" y="19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34" name="Freeform 698">
                <a:extLst>
                  <a:ext uri="{FF2B5EF4-FFF2-40B4-BE49-F238E27FC236}">
                    <a16:creationId xmlns:a16="http://schemas.microsoft.com/office/drawing/2014/main" id="{3E89CC79-68DA-4EF8-B216-C682FB229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1852"/>
                <a:ext cx="13" cy="36"/>
              </a:xfrm>
              <a:custGeom>
                <a:avLst/>
                <a:gdLst>
                  <a:gd name="T0" fmla="*/ 0 w 62"/>
                  <a:gd name="T1" fmla="*/ 1 h 180"/>
                  <a:gd name="T2" fmla="*/ 0 w 62"/>
                  <a:gd name="T3" fmla="*/ 1 h 180"/>
                  <a:gd name="T4" fmla="*/ 0 w 62"/>
                  <a:gd name="T5" fmla="*/ 1 h 180"/>
                  <a:gd name="T6" fmla="*/ 0 w 62"/>
                  <a:gd name="T7" fmla="*/ 2 h 180"/>
                  <a:gd name="T8" fmla="*/ 0 w 62"/>
                  <a:gd name="T9" fmla="*/ 2 h 180"/>
                  <a:gd name="T10" fmla="*/ 0 w 62"/>
                  <a:gd name="T11" fmla="*/ 3 h 180"/>
                  <a:gd name="T12" fmla="*/ 0 w 62"/>
                  <a:gd name="T13" fmla="*/ 3 h 180"/>
                  <a:gd name="T14" fmla="*/ 0 w 62"/>
                  <a:gd name="T15" fmla="*/ 3 h 180"/>
                  <a:gd name="T16" fmla="*/ 0 w 62"/>
                  <a:gd name="T17" fmla="*/ 4 h 180"/>
                  <a:gd name="T18" fmla="*/ 0 w 62"/>
                  <a:gd name="T19" fmla="*/ 4 h 180"/>
                  <a:gd name="T20" fmla="*/ 0 w 62"/>
                  <a:gd name="T21" fmla="*/ 5 h 180"/>
                  <a:gd name="T22" fmla="*/ 1 w 62"/>
                  <a:gd name="T23" fmla="*/ 4 h 180"/>
                  <a:gd name="T24" fmla="*/ 1 w 62"/>
                  <a:gd name="T25" fmla="*/ 5 h 180"/>
                  <a:gd name="T26" fmla="*/ 1 w 62"/>
                  <a:gd name="T27" fmla="*/ 6 h 180"/>
                  <a:gd name="T28" fmla="*/ 1 w 62"/>
                  <a:gd name="T29" fmla="*/ 6 h 180"/>
                  <a:gd name="T30" fmla="*/ 1 w 62"/>
                  <a:gd name="T31" fmla="*/ 6 h 180"/>
                  <a:gd name="T32" fmla="*/ 2 w 62"/>
                  <a:gd name="T33" fmla="*/ 7 h 180"/>
                  <a:gd name="T34" fmla="*/ 3 w 62"/>
                  <a:gd name="T35" fmla="*/ 7 h 180"/>
                  <a:gd name="T36" fmla="*/ 3 w 62"/>
                  <a:gd name="T37" fmla="*/ 6 h 180"/>
                  <a:gd name="T38" fmla="*/ 3 w 62"/>
                  <a:gd name="T39" fmla="*/ 5 h 180"/>
                  <a:gd name="T40" fmla="*/ 3 w 62"/>
                  <a:gd name="T41" fmla="*/ 5 h 180"/>
                  <a:gd name="T42" fmla="*/ 3 w 62"/>
                  <a:gd name="T43" fmla="*/ 5 h 180"/>
                  <a:gd name="T44" fmla="*/ 3 w 62"/>
                  <a:gd name="T45" fmla="*/ 4 h 180"/>
                  <a:gd name="T46" fmla="*/ 2 w 62"/>
                  <a:gd name="T47" fmla="*/ 4 h 180"/>
                  <a:gd name="T48" fmla="*/ 2 w 62"/>
                  <a:gd name="T49" fmla="*/ 4 h 180"/>
                  <a:gd name="T50" fmla="*/ 3 w 62"/>
                  <a:gd name="T51" fmla="*/ 4 h 180"/>
                  <a:gd name="T52" fmla="*/ 3 w 62"/>
                  <a:gd name="T53" fmla="*/ 3 h 180"/>
                  <a:gd name="T54" fmla="*/ 2 w 62"/>
                  <a:gd name="T55" fmla="*/ 3 h 180"/>
                  <a:gd name="T56" fmla="*/ 2 w 62"/>
                  <a:gd name="T57" fmla="*/ 2 h 180"/>
                  <a:gd name="T58" fmla="*/ 2 w 62"/>
                  <a:gd name="T59" fmla="*/ 2 h 180"/>
                  <a:gd name="T60" fmla="*/ 2 w 62"/>
                  <a:gd name="T61" fmla="*/ 2 h 180"/>
                  <a:gd name="T62" fmla="*/ 2 w 62"/>
                  <a:gd name="T63" fmla="*/ 2 h 180"/>
                  <a:gd name="T64" fmla="*/ 2 w 62"/>
                  <a:gd name="T65" fmla="*/ 1 h 180"/>
                  <a:gd name="T66" fmla="*/ 2 w 62"/>
                  <a:gd name="T67" fmla="*/ 1 h 180"/>
                  <a:gd name="T68" fmla="*/ 2 w 62"/>
                  <a:gd name="T69" fmla="*/ 1 h 180"/>
                  <a:gd name="T70" fmla="*/ 1 w 62"/>
                  <a:gd name="T71" fmla="*/ 1 h 180"/>
                  <a:gd name="T72" fmla="*/ 1 w 62"/>
                  <a:gd name="T73" fmla="*/ 1 h 180"/>
                  <a:gd name="T74" fmla="*/ 1 w 62"/>
                  <a:gd name="T75" fmla="*/ 0 h 180"/>
                  <a:gd name="T76" fmla="*/ 0 w 62"/>
                  <a:gd name="T77" fmla="*/ 0 h 180"/>
                  <a:gd name="T78" fmla="*/ 0 w 62"/>
                  <a:gd name="T79" fmla="*/ 0 h 1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62" h="180">
                    <a:moveTo>
                      <a:pt x="8" y="10"/>
                    </a:moveTo>
                    <a:lnTo>
                      <a:pt x="11" y="23"/>
                    </a:lnTo>
                    <a:lnTo>
                      <a:pt x="9" y="24"/>
                    </a:lnTo>
                    <a:lnTo>
                      <a:pt x="3" y="24"/>
                    </a:lnTo>
                    <a:lnTo>
                      <a:pt x="1" y="30"/>
                    </a:lnTo>
                    <a:lnTo>
                      <a:pt x="1" y="32"/>
                    </a:lnTo>
                    <a:lnTo>
                      <a:pt x="3" y="41"/>
                    </a:lnTo>
                    <a:lnTo>
                      <a:pt x="7" y="42"/>
                    </a:lnTo>
                    <a:lnTo>
                      <a:pt x="8" y="44"/>
                    </a:lnTo>
                    <a:lnTo>
                      <a:pt x="3" y="52"/>
                    </a:lnTo>
                    <a:lnTo>
                      <a:pt x="2" y="54"/>
                    </a:lnTo>
                    <a:lnTo>
                      <a:pt x="0" y="67"/>
                    </a:lnTo>
                    <a:lnTo>
                      <a:pt x="1" y="69"/>
                    </a:lnTo>
                    <a:lnTo>
                      <a:pt x="3" y="71"/>
                    </a:lnTo>
                    <a:lnTo>
                      <a:pt x="9" y="77"/>
                    </a:lnTo>
                    <a:lnTo>
                      <a:pt x="9" y="82"/>
                    </a:lnTo>
                    <a:lnTo>
                      <a:pt x="7" y="88"/>
                    </a:lnTo>
                    <a:lnTo>
                      <a:pt x="7" y="95"/>
                    </a:lnTo>
                    <a:lnTo>
                      <a:pt x="7" y="104"/>
                    </a:lnTo>
                    <a:lnTo>
                      <a:pt x="8" y="107"/>
                    </a:lnTo>
                    <a:lnTo>
                      <a:pt x="9" y="113"/>
                    </a:lnTo>
                    <a:lnTo>
                      <a:pt x="10" y="116"/>
                    </a:lnTo>
                    <a:lnTo>
                      <a:pt x="13" y="108"/>
                    </a:lnTo>
                    <a:lnTo>
                      <a:pt x="15" y="107"/>
                    </a:lnTo>
                    <a:lnTo>
                      <a:pt x="17" y="110"/>
                    </a:lnTo>
                    <a:lnTo>
                      <a:pt x="19" y="120"/>
                    </a:lnTo>
                    <a:lnTo>
                      <a:pt x="19" y="135"/>
                    </a:lnTo>
                    <a:lnTo>
                      <a:pt x="20" y="146"/>
                    </a:lnTo>
                    <a:lnTo>
                      <a:pt x="25" y="157"/>
                    </a:lnTo>
                    <a:lnTo>
                      <a:pt x="27" y="159"/>
                    </a:lnTo>
                    <a:lnTo>
                      <a:pt x="28" y="155"/>
                    </a:lnTo>
                    <a:lnTo>
                      <a:pt x="34" y="160"/>
                    </a:lnTo>
                    <a:lnTo>
                      <a:pt x="38" y="169"/>
                    </a:lnTo>
                    <a:lnTo>
                      <a:pt x="49" y="178"/>
                    </a:lnTo>
                    <a:lnTo>
                      <a:pt x="56" y="180"/>
                    </a:lnTo>
                    <a:lnTo>
                      <a:pt x="58" y="168"/>
                    </a:lnTo>
                    <a:lnTo>
                      <a:pt x="58" y="161"/>
                    </a:lnTo>
                    <a:lnTo>
                      <a:pt x="58" y="146"/>
                    </a:lnTo>
                    <a:lnTo>
                      <a:pt x="56" y="135"/>
                    </a:lnTo>
                    <a:lnTo>
                      <a:pt x="55" y="126"/>
                    </a:lnTo>
                    <a:lnTo>
                      <a:pt x="55" y="127"/>
                    </a:lnTo>
                    <a:lnTo>
                      <a:pt x="56" y="125"/>
                    </a:lnTo>
                    <a:lnTo>
                      <a:pt x="59" y="127"/>
                    </a:lnTo>
                    <a:lnTo>
                      <a:pt x="60" y="121"/>
                    </a:lnTo>
                    <a:lnTo>
                      <a:pt x="58" y="116"/>
                    </a:lnTo>
                    <a:lnTo>
                      <a:pt x="55" y="107"/>
                    </a:lnTo>
                    <a:lnTo>
                      <a:pt x="54" y="101"/>
                    </a:lnTo>
                    <a:lnTo>
                      <a:pt x="53" y="96"/>
                    </a:lnTo>
                    <a:lnTo>
                      <a:pt x="53" y="93"/>
                    </a:lnTo>
                    <a:lnTo>
                      <a:pt x="54" y="91"/>
                    </a:lnTo>
                    <a:lnTo>
                      <a:pt x="58" y="93"/>
                    </a:lnTo>
                    <a:lnTo>
                      <a:pt x="62" y="98"/>
                    </a:lnTo>
                    <a:lnTo>
                      <a:pt x="61" y="90"/>
                    </a:lnTo>
                    <a:lnTo>
                      <a:pt x="59" y="84"/>
                    </a:lnTo>
                    <a:lnTo>
                      <a:pt x="56" y="78"/>
                    </a:lnTo>
                    <a:lnTo>
                      <a:pt x="53" y="75"/>
                    </a:lnTo>
                    <a:lnTo>
                      <a:pt x="51" y="70"/>
                    </a:lnTo>
                    <a:lnTo>
                      <a:pt x="47" y="62"/>
                    </a:lnTo>
                    <a:lnTo>
                      <a:pt x="47" y="58"/>
                    </a:lnTo>
                    <a:lnTo>
                      <a:pt x="54" y="59"/>
                    </a:lnTo>
                    <a:lnTo>
                      <a:pt x="55" y="54"/>
                    </a:lnTo>
                    <a:lnTo>
                      <a:pt x="52" y="49"/>
                    </a:lnTo>
                    <a:lnTo>
                      <a:pt x="47" y="45"/>
                    </a:lnTo>
                    <a:lnTo>
                      <a:pt x="43" y="40"/>
                    </a:lnTo>
                    <a:lnTo>
                      <a:pt x="41" y="37"/>
                    </a:lnTo>
                    <a:lnTo>
                      <a:pt x="36" y="32"/>
                    </a:lnTo>
                    <a:lnTo>
                      <a:pt x="33" y="27"/>
                    </a:lnTo>
                    <a:lnTo>
                      <a:pt x="36" y="28"/>
                    </a:lnTo>
                    <a:lnTo>
                      <a:pt x="38" y="27"/>
                    </a:lnTo>
                    <a:lnTo>
                      <a:pt x="39" y="25"/>
                    </a:lnTo>
                    <a:lnTo>
                      <a:pt x="36" y="18"/>
                    </a:lnTo>
                    <a:lnTo>
                      <a:pt x="30" y="16"/>
                    </a:lnTo>
                    <a:lnTo>
                      <a:pt x="22" y="14"/>
                    </a:lnTo>
                    <a:lnTo>
                      <a:pt x="15" y="18"/>
                    </a:lnTo>
                    <a:lnTo>
                      <a:pt x="12" y="13"/>
                    </a:lnTo>
                    <a:lnTo>
                      <a:pt x="12" y="7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5" y="5"/>
                    </a:lnTo>
                    <a:lnTo>
                      <a:pt x="8" y="1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35" name="Freeform 699">
                <a:extLst>
                  <a:ext uri="{FF2B5EF4-FFF2-40B4-BE49-F238E27FC236}">
                    <a16:creationId xmlns:a16="http://schemas.microsoft.com/office/drawing/2014/main" id="{D06804C9-D298-48C2-BCC8-510ACB23E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1853"/>
                <a:ext cx="11" cy="31"/>
              </a:xfrm>
              <a:custGeom>
                <a:avLst/>
                <a:gdLst>
                  <a:gd name="T0" fmla="*/ 0 w 56"/>
                  <a:gd name="T1" fmla="*/ 0 h 155"/>
                  <a:gd name="T2" fmla="*/ 0 w 56"/>
                  <a:gd name="T3" fmla="*/ 1 h 155"/>
                  <a:gd name="T4" fmla="*/ 1 w 56"/>
                  <a:gd name="T5" fmla="*/ 2 h 155"/>
                  <a:gd name="T6" fmla="*/ 1 w 56"/>
                  <a:gd name="T7" fmla="*/ 4 h 155"/>
                  <a:gd name="T8" fmla="*/ 1 w 56"/>
                  <a:gd name="T9" fmla="*/ 4 h 155"/>
                  <a:gd name="T10" fmla="*/ 1 w 56"/>
                  <a:gd name="T11" fmla="*/ 4 h 155"/>
                  <a:gd name="T12" fmla="*/ 2 w 56"/>
                  <a:gd name="T13" fmla="*/ 5 h 155"/>
                  <a:gd name="T14" fmla="*/ 2 w 56"/>
                  <a:gd name="T15" fmla="*/ 6 h 155"/>
                  <a:gd name="T16" fmla="*/ 2 w 56"/>
                  <a:gd name="T17" fmla="*/ 6 h 155"/>
                  <a:gd name="T18" fmla="*/ 2 w 56"/>
                  <a:gd name="T19" fmla="*/ 6 h 155"/>
                  <a:gd name="T20" fmla="*/ 2 w 56"/>
                  <a:gd name="T21" fmla="*/ 5 h 155"/>
                  <a:gd name="T22" fmla="*/ 2 w 56"/>
                  <a:gd name="T23" fmla="*/ 5 h 155"/>
                  <a:gd name="T24" fmla="*/ 1 w 56"/>
                  <a:gd name="T25" fmla="*/ 4 h 155"/>
                  <a:gd name="T26" fmla="*/ 1 w 56"/>
                  <a:gd name="T27" fmla="*/ 3 h 155"/>
                  <a:gd name="T28" fmla="*/ 1 w 56"/>
                  <a:gd name="T29" fmla="*/ 1 h 155"/>
                  <a:gd name="T30" fmla="*/ 0 w 56"/>
                  <a:gd name="T31" fmla="*/ 1 h 155"/>
                  <a:gd name="T32" fmla="*/ 0 w 56"/>
                  <a:gd name="T33" fmla="*/ 0 h 155"/>
                  <a:gd name="T34" fmla="*/ 0 w 56"/>
                  <a:gd name="T35" fmla="*/ 0 h 155"/>
                  <a:gd name="T36" fmla="*/ 0 w 56"/>
                  <a:gd name="T37" fmla="*/ 0 h 155"/>
                  <a:gd name="T38" fmla="*/ 0 w 56"/>
                  <a:gd name="T39" fmla="*/ 0 h 15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6" h="155">
                    <a:moveTo>
                      <a:pt x="0" y="2"/>
                    </a:moveTo>
                    <a:lnTo>
                      <a:pt x="7" y="18"/>
                    </a:lnTo>
                    <a:lnTo>
                      <a:pt x="16" y="48"/>
                    </a:lnTo>
                    <a:lnTo>
                      <a:pt x="32" y="89"/>
                    </a:lnTo>
                    <a:lnTo>
                      <a:pt x="35" y="97"/>
                    </a:lnTo>
                    <a:lnTo>
                      <a:pt x="38" y="109"/>
                    </a:lnTo>
                    <a:lnTo>
                      <a:pt x="43" y="120"/>
                    </a:lnTo>
                    <a:lnTo>
                      <a:pt x="51" y="140"/>
                    </a:lnTo>
                    <a:lnTo>
                      <a:pt x="54" y="149"/>
                    </a:lnTo>
                    <a:lnTo>
                      <a:pt x="56" y="155"/>
                    </a:lnTo>
                    <a:lnTo>
                      <a:pt x="47" y="130"/>
                    </a:lnTo>
                    <a:lnTo>
                      <a:pt x="41" y="113"/>
                    </a:lnTo>
                    <a:lnTo>
                      <a:pt x="33" y="88"/>
                    </a:lnTo>
                    <a:lnTo>
                      <a:pt x="25" y="64"/>
                    </a:lnTo>
                    <a:lnTo>
                      <a:pt x="15" y="36"/>
                    </a:lnTo>
                    <a:lnTo>
                      <a:pt x="8" y="17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2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36" name="Freeform 700">
                <a:extLst>
                  <a:ext uri="{FF2B5EF4-FFF2-40B4-BE49-F238E27FC236}">
                    <a16:creationId xmlns:a16="http://schemas.microsoft.com/office/drawing/2014/main" id="{9D12772B-04CD-4EE4-9A06-2F4495974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1859"/>
                <a:ext cx="2" cy="5"/>
              </a:xfrm>
              <a:custGeom>
                <a:avLst/>
                <a:gdLst>
                  <a:gd name="T0" fmla="*/ 0 w 11"/>
                  <a:gd name="T1" fmla="*/ 0 h 25"/>
                  <a:gd name="T2" fmla="*/ 0 w 11"/>
                  <a:gd name="T3" fmla="*/ 0 h 25"/>
                  <a:gd name="T4" fmla="*/ 0 w 11"/>
                  <a:gd name="T5" fmla="*/ 1 h 25"/>
                  <a:gd name="T6" fmla="*/ 0 w 11"/>
                  <a:gd name="T7" fmla="*/ 1 h 25"/>
                  <a:gd name="T8" fmla="*/ 0 w 11"/>
                  <a:gd name="T9" fmla="*/ 1 h 25"/>
                  <a:gd name="T10" fmla="*/ 0 w 11"/>
                  <a:gd name="T11" fmla="*/ 1 h 25"/>
                  <a:gd name="T12" fmla="*/ 0 w 11"/>
                  <a:gd name="T13" fmla="*/ 0 h 25"/>
                  <a:gd name="T14" fmla="*/ 0 w 11"/>
                  <a:gd name="T15" fmla="*/ 0 h 25"/>
                  <a:gd name="T16" fmla="*/ 0 w 11"/>
                  <a:gd name="T17" fmla="*/ 0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25">
                    <a:moveTo>
                      <a:pt x="10" y="0"/>
                    </a:moveTo>
                    <a:lnTo>
                      <a:pt x="9" y="11"/>
                    </a:lnTo>
                    <a:lnTo>
                      <a:pt x="5" y="18"/>
                    </a:lnTo>
                    <a:lnTo>
                      <a:pt x="2" y="22"/>
                    </a:lnTo>
                    <a:lnTo>
                      <a:pt x="0" y="25"/>
                    </a:lnTo>
                    <a:lnTo>
                      <a:pt x="7" y="17"/>
                    </a:lnTo>
                    <a:lnTo>
                      <a:pt x="10" y="8"/>
                    </a:lnTo>
                    <a:lnTo>
                      <a:pt x="11" y="3"/>
                    </a:lnTo>
                    <a:lnTo>
                      <a:pt x="10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37" name="Freeform 701">
                <a:extLst>
                  <a:ext uri="{FF2B5EF4-FFF2-40B4-BE49-F238E27FC236}">
                    <a16:creationId xmlns:a16="http://schemas.microsoft.com/office/drawing/2014/main" id="{6C8C165C-C84A-4D15-A02D-FEF578AC45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3" y="1864"/>
                <a:ext cx="2" cy="7"/>
              </a:xfrm>
              <a:custGeom>
                <a:avLst/>
                <a:gdLst>
                  <a:gd name="T0" fmla="*/ 0 w 9"/>
                  <a:gd name="T1" fmla="*/ 0 h 32"/>
                  <a:gd name="T2" fmla="*/ 0 w 9"/>
                  <a:gd name="T3" fmla="*/ 0 h 32"/>
                  <a:gd name="T4" fmla="*/ 0 w 9"/>
                  <a:gd name="T5" fmla="*/ 1 h 32"/>
                  <a:gd name="T6" fmla="*/ 0 w 9"/>
                  <a:gd name="T7" fmla="*/ 1 h 32"/>
                  <a:gd name="T8" fmla="*/ 0 w 9"/>
                  <a:gd name="T9" fmla="*/ 2 h 32"/>
                  <a:gd name="T10" fmla="*/ 0 w 9"/>
                  <a:gd name="T11" fmla="*/ 2 h 32"/>
                  <a:gd name="T12" fmla="*/ 0 w 9"/>
                  <a:gd name="T13" fmla="*/ 1 h 32"/>
                  <a:gd name="T14" fmla="*/ 0 w 9"/>
                  <a:gd name="T15" fmla="*/ 1 h 32"/>
                  <a:gd name="T16" fmla="*/ 0 w 9"/>
                  <a:gd name="T17" fmla="*/ 1 h 32"/>
                  <a:gd name="T18" fmla="*/ 0 w 9"/>
                  <a:gd name="T19" fmla="*/ 0 h 32"/>
                  <a:gd name="T20" fmla="*/ 0 w 9"/>
                  <a:gd name="T21" fmla="*/ 0 h 32"/>
                  <a:gd name="T22" fmla="*/ 0 w 9"/>
                  <a:gd name="T23" fmla="*/ 0 h 32"/>
                  <a:gd name="T24" fmla="*/ 0 w 9"/>
                  <a:gd name="T25" fmla="*/ 0 h 32"/>
                  <a:gd name="T26" fmla="*/ 0 w 9"/>
                  <a:gd name="T27" fmla="*/ 0 h 3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" h="32">
                    <a:moveTo>
                      <a:pt x="8" y="0"/>
                    </a:moveTo>
                    <a:lnTo>
                      <a:pt x="8" y="9"/>
                    </a:lnTo>
                    <a:lnTo>
                      <a:pt x="6" y="15"/>
                    </a:lnTo>
                    <a:lnTo>
                      <a:pt x="4" y="22"/>
                    </a:lnTo>
                    <a:lnTo>
                      <a:pt x="1" y="30"/>
                    </a:lnTo>
                    <a:lnTo>
                      <a:pt x="0" y="32"/>
                    </a:lnTo>
                    <a:lnTo>
                      <a:pt x="2" y="27"/>
                    </a:lnTo>
                    <a:lnTo>
                      <a:pt x="5" y="24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8" y="9"/>
                    </a:lnTo>
                    <a:lnTo>
                      <a:pt x="9" y="4"/>
                    </a:lnTo>
                    <a:lnTo>
                      <a:pt x="9" y="1"/>
                    </a:lnTo>
                    <a:lnTo>
                      <a:pt x="8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38" name="Freeform 702">
                <a:extLst>
                  <a:ext uri="{FF2B5EF4-FFF2-40B4-BE49-F238E27FC236}">
                    <a16:creationId xmlns:a16="http://schemas.microsoft.com/office/drawing/2014/main" id="{BB2AFEAC-3027-4034-9727-19EE77E4B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8" y="1874"/>
                <a:ext cx="1" cy="4"/>
              </a:xfrm>
              <a:custGeom>
                <a:avLst/>
                <a:gdLst>
                  <a:gd name="T0" fmla="*/ 0 w 4"/>
                  <a:gd name="T1" fmla="*/ 0 h 18"/>
                  <a:gd name="T2" fmla="*/ 0 w 4"/>
                  <a:gd name="T3" fmla="*/ 0 h 18"/>
                  <a:gd name="T4" fmla="*/ 0 w 4"/>
                  <a:gd name="T5" fmla="*/ 0 h 18"/>
                  <a:gd name="T6" fmla="*/ 0 w 4"/>
                  <a:gd name="T7" fmla="*/ 1 h 18"/>
                  <a:gd name="T8" fmla="*/ 0 w 4"/>
                  <a:gd name="T9" fmla="*/ 1 h 18"/>
                  <a:gd name="T10" fmla="*/ 0 w 4"/>
                  <a:gd name="T11" fmla="*/ 1 h 18"/>
                  <a:gd name="T12" fmla="*/ 0 w 4"/>
                  <a:gd name="T13" fmla="*/ 1 h 18"/>
                  <a:gd name="T14" fmla="*/ 0 w 4"/>
                  <a:gd name="T15" fmla="*/ 0 h 18"/>
                  <a:gd name="T16" fmla="*/ 0 w 4"/>
                  <a:gd name="T17" fmla="*/ 0 h 18"/>
                  <a:gd name="T18" fmla="*/ 0 w 4"/>
                  <a:gd name="T19" fmla="*/ 0 h 18"/>
                  <a:gd name="T20" fmla="*/ 0 w 4"/>
                  <a:gd name="T21" fmla="*/ 0 h 18"/>
                  <a:gd name="T22" fmla="*/ 0 w 4"/>
                  <a:gd name="T23" fmla="*/ 0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" h="18">
                    <a:moveTo>
                      <a:pt x="3" y="0"/>
                    </a:moveTo>
                    <a:lnTo>
                      <a:pt x="3" y="7"/>
                    </a:lnTo>
                    <a:lnTo>
                      <a:pt x="3" y="10"/>
                    </a:lnTo>
                    <a:lnTo>
                      <a:pt x="1" y="15"/>
                    </a:lnTo>
                    <a:lnTo>
                      <a:pt x="0" y="18"/>
                    </a:lnTo>
                    <a:lnTo>
                      <a:pt x="1" y="17"/>
                    </a:lnTo>
                    <a:lnTo>
                      <a:pt x="2" y="14"/>
                    </a:lnTo>
                    <a:lnTo>
                      <a:pt x="3" y="10"/>
                    </a:lnTo>
                    <a:lnTo>
                      <a:pt x="3" y="7"/>
                    </a:lnTo>
                    <a:lnTo>
                      <a:pt x="4" y="3"/>
                    </a:lnTo>
                    <a:lnTo>
                      <a:pt x="4" y="1"/>
                    </a:lnTo>
                    <a:lnTo>
                      <a:pt x="3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39" name="Freeform 703">
                <a:extLst>
                  <a:ext uri="{FF2B5EF4-FFF2-40B4-BE49-F238E27FC236}">
                    <a16:creationId xmlns:a16="http://schemas.microsoft.com/office/drawing/2014/main" id="{67B84742-BC28-400E-B8E0-5A1795207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8" y="1870"/>
                <a:ext cx="4" cy="6"/>
              </a:xfrm>
              <a:custGeom>
                <a:avLst/>
                <a:gdLst>
                  <a:gd name="T0" fmla="*/ 0 w 17"/>
                  <a:gd name="T1" fmla="*/ 0 h 28"/>
                  <a:gd name="T2" fmla="*/ 0 w 17"/>
                  <a:gd name="T3" fmla="*/ 0 h 28"/>
                  <a:gd name="T4" fmla="*/ 0 w 17"/>
                  <a:gd name="T5" fmla="*/ 0 h 28"/>
                  <a:gd name="T6" fmla="*/ 1 w 17"/>
                  <a:gd name="T7" fmla="*/ 1 h 28"/>
                  <a:gd name="T8" fmla="*/ 1 w 17"/>
                  <a:gd name="T9" fmla="*/ 1 h 28"/>
                  <a:gd name="T10" fmla="*/ 1 w 17"/>
                  <a:gd name="T11" fmla="*/ 1 h 28"/>
                  <a:gd name="T12" fmla="*/ 1 w 17"/>
                  <a:gd name="T13" fmla="*/ 1 h 28"/>
                  <a:gd name="T14" fmla="*/ 0 w 17"/>
                  <a:gd name="T15" fmla="*/ 0 h 28"/>
                  <a:gd name="T16" fmla="*/ 0 w 17"/>
                  <a:gd name="T17" fmla="*/ 0 h 28"/>
                  <a:gd name="T18" fmla="*/ 0 w 17"/>
                  <a:gd name="T19" fmla="*/ 0 h 28"/>
                  <a:gd name="T20" fmla="*/ 0 w 17"/>
                  <a:gd name="T21" fmla="*/ 0 h 28"/>
                  <a:gd name="T22" fmla="*/ 0 w 17"/>
                  <a:gd name="T23" fmla="*/ 0 h 28"/>
                  <a:gd name="T24" fmla="*/ 0 w 17"/>
                  <a:gd name="T25" fmla="*/ 0 h 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" h="28">
                    <a:moveTo>
                      <a:pt x="0" y="3"/>
                    </a:moveTo>
                    <a:lnTo>
                      <a:pt x="4" y="7"/>
                    </a:lnTo>
                    <a:lnTo>
                      <a:pt x="8" y="11"/>
                    </a:lnTo>
                    <a:lnTo>
                      <a:pt x="11" y="20"/>
                    </a:lnTo>
                    <a:lnTo>
                      <a:pt x="16" y="27"/>
                    </a:lnTo>
                    <a:lnTo>
                      <a:pt x="17" y="28"/>
                    </a:lnTo>
                    <a:lnTo>
                      <a:pt x="11" y="17"/>
                    </a:lnTo>
                    <a:lnTo>
                      <a:pt x="9" y="10"/>
                    </a:lnTo>
                    <a:lnTo>
                      <a:pt x="3" y="3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3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40" name="Freeform 704">
                <a:extLst>
                  <a:ext uri="{FF2B5EF4-FFF2-40B4-BE49-F238E27FC236}">
                    <a16:creationId xmlns:a16="http://schemas.microsoft.com/office/drawing/2014/main" id="{4A759AF2-0392-41EA-9D62-59FF52E37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5" y="1862"/>
                <a:ext cx="5" cy="7"/>
              </a:xfrm>
              <a:custGeom>
                <a:avLst/>
                <a:gdLst>
                  <a:gd name="T0" fmla="*/ 0 w 25"/>
                  <a:gd name="T1" fmla="*/ 0 h 34"/>
                  <a:gd name="T2" fmla="*/ 0 w 25"/>
                  <a:gd name="T3" fmla="*/ 0 h 34"/>
                  <a:gd name="T4" fmla="*/ 0 w 25"/>
                  <a:gd name="T5" fmla="*/ 1 h 34"/>
                  <a:gd name="T6" fmla="*/ 1 w 25"/>
                  <a:gd name="T7" fmla="*/ 1 h 34"/>
                  <a:gd name="T8" fmla="*/ 1 w 25"/>
                  <a:gd name="T9" fmla="*/ 1 h 34"/>
                  <a:gd name="T10" fmla="*/ 1 w 25"/>
                  <a:gd name="T11" fmla="*/ 1 h 34"/>
                  <a:gd name="T12" fmla="*/ 1 w 25"/>
                  <a:gd name="T13" fmla="*/ 1 h 34"/>
                  <a:gd name="T14" fmla="*/ 1 w 25"/>
                  <a:gd name="T15" fmla="*/ 1 h 34"/>
                  <a:gd name="T16" fmla="*/ 1 w 25"/>
                  <a:gd name="T17" fmla="*/ 1 h 34"/>
                  <a:gd name="T18" fmla="*/ 1 w 25"/>
                  <a:gd name="T19" fmla="*/ 1 h 34"/>
                  <a:gd name="T20" fmla="*/ 0 w 25"/>
                  <a:gd name="T21" fmla="*/ 1 h 34"/>
                  <a:gd name="T22" fmla="*/ 0 w 25"/>
                  <a:gd name="T23" fmla="*/ 0 h 34"/>
                  <a:gd name="T24" fmla="*/ 0 w 25"/>
                  <a:gd name="T25" fmla="*/ 0 h 34"/>
                  <a:gd name="T26" fmla="*/ 0 w 25"/>
                  <a:gd name="T27" fmla="*/ 0 h 34"/>
                  <a:gd name="T28" fmla="*/ 0 w 25"/>
                  <a:gd name="T29" fmla="*/ 0 h 34"/>
                  <a:gd name="T30" fmla="*/ 0 w 25"/>
                  <a:gd name="T31" fmla="*/ 0 h 34"/>
                  <a:gd name="T32" fmla="*/ 0 w 25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34">
                    <a:moveTo>
                      <a:pt x="1" y="4"/>
                    </a:moveTo>
                    <a:lnTo>
                      <a:pt x="6" y="8"/>
                    </a:lnTo>
                    <a:lnTo>
                      <a:pt x="10" y="14"/>
                    </a:lnTo>
                    <a:lnTo>
                      <a:pt x="19" y="28"/>
                    </a:lnTo>
                    <a:lnTo>
                      <a:pt x="23" y="33"/>
                    </a:lnTo>
                    <a:lnTo>
                      <a:pt x="24" y="34"/>
                    </a:lnTo>
                    <a:lnTo>
                      <a:pt x="25" y="34"/>
                    </a:lnTo>
                    <a:lnTo>
                      <a:pt x="22" y="30"/>
                    </a:lnTo>
                    <a:lnTo>
                      <a:pt x="19" y="26"/>
                    </a:lnTo>
                    <a:lnTo>
                      <a:pt x="16" y="20"/>
                    </a:lnTo>
                    <a:lnTo>
                      <a:pt x="11" y="13"/>
                    </a:lnTo>
                    <a:lnTo>
                      <a:pt x="9" y="9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1" y="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41" name="Freeform 705">
                <a:extLst>
                  <a:ext uri="{FF2B5EF4-FFF2-40B4-BE49-F238E27FC236}">
                    <a16:creationId xmlns:a16="http://schemas.microsoft.com/office/drawing/2014/main" id="{06B033CB-F799-45BF-82F2-BB64ABFB02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0" y="1833"/>
                <a:ext cx="56" cy="29"/>
              </a:xfrm>
              <a:custGeom>
                <a:avLst/>
                <a:gdLst>
                  <a:gd name="T0" fmla="*/ 11 w 280"/>
                  <a:gd name="T1" fmla="*/ 0 h 145"/>
                  <a:gd name="T2" fmla="*/ 8 w 280"/>
                  <a:gd name="T3" fmla="*/ 2 h 145"/>
                  <a:gd name="T4" fmla="*/ 6 w 280"/>
                  <a:gd name="T5" fmla="*/ 2 h 145"/>
                  <a:gd name="T6" fmla="*/ 5 w 280"/>
                  <a:gd name="T7" fmla="*/ 3 h 145"/>
                  <a:gd name="T8" fmla="*/ 2 w 280"/>
                  <a:gd name="T9" fmla="*/ 4 h 145"/>
                  <a:gd name="T10" fmla="*/ 1 w 280"/>
                  <a:gd name="T11" fmla="*/ 5 h 145"/>
                  <a:gd name="T12" fmla="*/ 1 w 280"/>
                  <a:gd name="T13" fmla="*/ 5 h 145"/>
                  <a:gd name="T14" fmla="*/ 0 w 280"/>
                  <a:gd name="T15" fmla="*/ 5 h 145"/>
                  <a:gd name="T16" fmla="*/ 0 w 280"/>
                  <a:gd name="T17" fmla="*/ 5 h 145"/>
                  <a:gd name="T18" fmla="*/ 0 w 280"/>
                  <a:gd name="T19" fmla="*/ 5 h 145"/>
                  <a:gd name="T20" fmla="*/ 0 w 280"/>
                  <a:gd name="T21" fmla="*/ 5 h 145"/>
                  <a:gd name="T22" fmla="*/ 0 w 280"/>
                  <a:gd name="T23" fmla="*/ 6 h 145"/>
                  <a:gd name="T24" fmla="*/ 0 w 280"/>
                  <a:gd name="T25" fmla="*/ 6 h 145"/>
                  <a:gd name="T26" fmla="*/ 0 w 280"/>
                  <a:gd name="T27" fmla="*/ 6 h 145"/>
                  <a:gd name="T28" fmla="*/ 1 w 280"/>
                  <a:gd name="T29" fmla="*/ 5 h 145"/>
                  <a:gd name="T30" fmla="*/ 2 w 280"/>
                  <a:gd name="T31" fmla="*/ 5 h 145"/>
                  <a:gd name="T32" fmla="*/ 3 w 280"/>
                  <a:gd name="T33" fmla="*/ 5 h 145"/>
                  <a:gd name="T34" fmla="*/ 5 w 280"/>
                  <a:gd name="T35" fmla="*/ 3 h 145"/>
                  <a:gd name="T36" fmla="*/ 7 w 280"/>
                  <a:gd name="T37" fmla="*/ 3 h 145"/>
                  <a:gd name="T38" fmla="*/ 8 w 280"/>
                  <a:gd name="T39" fmla="*/ 2 h 145"/>
                  <a:gd name="T40" fmla="*/ 10 w 280"/>
                  <a:gd name="T41" fmla="*/ 1 h 145"/>
                  <a:gd name="T42" fmla="*/ 11 w 280"/>
                  <a:gd name="T43" fmla="*/ 0 h 145"/>
                  <a:gd name="T44" fmla="*/ 11 w 280"/>
                  <a:gd name="T45" fmla="*/ 0 h 145"/>
                  <a:gd name="T46" fmla="*/ 11 w 280"/>
                  <a:gd name="T47" fmla="*/ 0 h 145"/>
                  <a:gd name="T48" fmla="*/ 11 w 280"/>
                  <a:gd name="T49" fmla="*/ 0 h 145"/>
                  <a:gd name="T50" fmla="*/ 11 w 280"/>
                  <a:gd name="T51" fmla="*/ 0 h 145"/>
                  <a:gd name="T52" fmla="*/ 11 w 280"/>
                  <a:gd name="T53" fmla="*/ 0 h 14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80" h="145">
                    <a:moveTo>
                      <a:pt x="275" y="3"/>
                    </a:moveTo>
                    <a:lnTo>
                      <a:pt x="202" y="39"/>
                    </a:lnTo>
                    <a:lnTo>
                      <a:pt x="159" y="59"/>
                    </a:lnTo>
                    <a:lnTo>
                      <a:pt x="115" y="79"/>
                    </a:lnTo>
                    <a:lnTo>
                      <a:pt x="42" y="111"/>
                    </a:lnTo>
                    <a:lnTo>
                      <a:pt x="29" y="116"/>
                    </a:lnTo>
                    <a:lnTo>
                      <a:pt x="19" y="117"/>
                    </a:lnTo>
                    <a:lnTo>
                      <a:pt x="12" y="119"/>
                    </a:lnTo>
                    <a:lnTo>
                      <a:pt x="4" y="127"/>
                    </a:lnTo>
                    <a:lnTo>
                      <a:pt x="2" y="130"/>
                    </a:lnTo>
                    <a:lnTo>
                      <a:pt x="4" y="134"/>
                    </a:lnTo>
                    <a:lnTo>
                      <a:pt x="1" y="141"/>
                    </a:lnTo>
                    <a:lnTo>
                      <a:pt x="0" y="145"/>
                    </a:lnTo>
                    <a:lnTo>
                      <a:pt x="10" y="142"/>
                    </a:lnTo>
                    <a:lnTo>
                      <a:pt x="27" y="135"/>
                    </a:lnTo>
                    <a:lnTo>
                      <a:pt x="50" y="125"/>
                    </a:lnTo>
                    <a:lnTo>
                      <a:pt x="74" y="113"/>
                    </a:lnTo>
                    <a:lnTo>
                      <a:pt x="132" y="84"/>
                    </a:lnTo>
                    <a:lnTo>
                      <a:pt x="167" y="66"/>
                    </a:lnTo>
                    <a:lnTo>
                      <a:pt x="202" y="46"/>
                    </a:lnTo>
                    <a:lnTo>
                      <a:pt x="259" y="14"/>
                    </a:lnTo>
                    <a:lnTo>
                      <a:pt x="273" y="5"/>
                    </a:lnTo>
                    <a:lnTo>
                      <a:pt x="280" y="0"/>
                    </a:lnTo>
                    <a:lnTo>
                      <a:pt x="279" y="0"/>
                    </a:lnTo>
                    <a:lnTo>
                      <a:pt x="278" y="1"/>
                    </a:lnTo>
                    <a:lnTo>
                      <a:pt x="275" y="3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42" name="Freeform 706">
                <a:extLst>
                  <a:ext uri="{FF2B5EF4-FFF2-40B4-BE49-F238E27FC236}">
                    <a16:creationId xmlns:a16="http://schemas.microsoft.com/office/drawing/2014/main" id="{FCD89953-6313-4EFC-9F5E-B9DBBBBA66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9" y="1829"/>
                <a:ext cx="16" cy="23"/>
              </a:xfrm>
              <a:custGeom>
                <a:avLst/>
                <a:gdLst>
                  <a:gd name="T0" fmla="*/ 3 w 78"/>
                  <a:gd name="T1" fmla="*/ 4 h 115"/>
                  <a:gd name="T2" fmla="*/ 3 w 78"/>
                  <a:gd name="T3" fmla="*/ 4 h 115"/>
                  <a:gd name="T4" fmla="*/ 3 w 78"/>
                  <a:gd name="T5" fmla="*/ 4 h 115"/>
                  <a:gd name="T6" fmla="*/ 2 w 78"/>
                  <a:gd name="T7" fmla="*/ 4 h 115"/>
                  <a:gd name="T8" fmla="*/ 2 w 78"/>
                  <a:gd name="T9" fmla="*/ 4 h 115"/>
                  <a:gd name="T10" fmla="*/ 2 w 78"/>
                  <a:gd name="T11" fmla="*/ 4 h 115"/>
                  <a:gd name="T12" fmla="*/ 2 w 78"/>
                  <a:gd name="T13" fmla="*/ 4 h 115"/>
                  <a:gd name="T14" fmla="*/ 2 w 78"/>
                  <a:gd name="T15" fmla="*/ 3 h 115"/>
                  <a:gd name="T16" fmla="*/ 1 w 78"/>
                  <a:gd name="T17" fmla="*/ 3 h 115"/>
                  <a:gd name="T18" fmla="*/ 1 w 78"/>
                  <a:gd name="T19" fmla="*/ 3 h 115"/>
                  <a:gd name="T20" fmla="*/ 1 w 78"/>
                  <a:gd name="T21" fmla="*/ 3 h 115"/>
                  <a:gd name="T22" fmla="*/ 1 w 78"/>
                  <a:gd name="T23" fmla="*/ 3 h 115"/>
                  <a:gd name="T24" fmla="*/ 1 w 78"/>
                  <a:gd name="T25" fmla="*/ 2 h 115"/>
                  <a:gd name="T26" fmla="*/ 0 w 78"/>
                  <a:gd name="T27" fmla="*/ 2 h 115"/>
                  <a:gd name="T28" fmla="*/ 0 w 78"/>
                  <a:gd name="T29" fmla="*/ 2 h 115"/>
                  <a:gd name="T30" fmla="*/ 0 w 78"/>
                  <a:gd name="T31" fmla="*/ 1 h 115"/>
                  <a:gd name="T32" fmla="*/ 0 w 78"/>
                  <a:gd name="T33" fmla="*/ 0 h 115"/>
                  <a:gd name="T34" fmla="*/ 0 w 78"/>
                  <a:gd name="T35" fmla="*/ 0 h 115"/>
                  <a:gd name="T36" fmla="*/ 1 w 78"/>
                  <a:gd name="T37" fmla="*/ 0 h 115"/>
                  <a:gd name="T38" fmla="*/ 1 w 78"/>
                  <a:gd name="T39" fmla="*/ 1 h 115"/>
                  <a:gd name="T40" fmla="*/ 1 w 78"/>
                  <a:gd name="T41" fmla="*/ 1 h 115"/>
                  <a:gd name="T42" fmla="*/ 1 w 78"/>
                  <a:gd name="T43" fmla="*/ 1 h 115"/>
                  <a:gd name="T44" fmla="*/ 2 w 78"/>
                  <a:gd name="T45" fmla="*/ 1 h 115"/>
                  <a:gd name="T46" fmla="*/ 2 w 78"/>
                  <a:gd name="T47" fmla="*/ 1 h 115"/>
                  <a:gd name="T48" fmla="*/ 2 w 78"/>
                  <a:gd name="T49" fmla="*/ 1 h 115"/>
                  <a:gd name="T50" fmla="*/ 2 w 78"/>
                  <a:gd name="T51" fmla="*/ 1 h 115"/>
                  <a:gd name="T52" fmla="*/ 2 w 78"/>
                  <a:gd name="T53" fmla="*/ 1 h 115"/>
                  <a:gd name="T54" fmla="*/ 2 w 78"/>
                  <a:gd name="T55" fmla="*/ 2 h 115"/>
                  <a:gd name="T56" fmla="*/ 2 w 78"/>
                  <a:gd name="T57" fmla="*/ 2 h 115"/>
                  <a:gd name="T58" fmla="*/ 2 w 78"/>
                  <a:gd name="T59" fmla="*/ 2 h 115"/>
                  <a:gd name="T60" fmla="*/ 3 w 78"/>
                  <a:gd name="T61" fmla="*/ 2 h 115"/>
                  <a:gd name="T62" fmla="*/ 3 w 78"/>
                  <a:gd name="T63" fmla="*/ 2 h 115"/>
                  <a:gd name="T64" fmla="*/ 3 w 78"/>
                  <a:gd name="T65" fmla="*/ 3 h 115"/>
                  <a:gd name="T66" fmla="*/ 3 w 78"/>
                  <a:gd name="T67" fmla="*/ 3 h 115"/>
                  <a:gd name="T68" fmla="*/ 3 w 78"/>
                  <a:gd name="T69" fmla="*/ 3 h 115"/>
                  <a:gd name="T70" fmla="*/ 3 w 78"/>
                  <a:gd name="T71" fmla="*/ 3 h 115"/>
                  <a:gd name="T72" fmla="*/ 3 w 78"/>
                  <a:gd name="T73" fmla="*/ 4 h 115"/>
                  <a:gd name="T74" fmla="*/ 3 w 78"/>
                  <a:gd name="T75" fmla="*/ 4 h 115"/>
                  <a:gd name="T76" fmla="*/ 3 w 78"/>
                  <a:gd name="T77" fmla="*/ 5 h 115"/>
                  <a:gd name="T78" fmla="*/ 3 w 78"/>
                  <a:gd name="T79" fmla="*/ 5 h 11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78" h="115">
                    <a:moveTo>
                      <a:pt x="72" y="110"/>
                    </a:moveTo>
                    <a:lnTo>
                      <a:pt x="68" y="102"/>
                    </a:lnTo>
                    <a:lnTo>
                      <a:pt x="67" y="105"/>
                    </a:lnTo>
                    <a:lnTo>
                      <a:pt x="64" y="110"/>
                    </a:lnTo>
                    <a:lnTo>
                      <a:pt x="62" y="112"/>
                    </a:lnTo>
                    <a:lnTo>
                      <a:pt x="61" y="110"/>
                    </a:lnTo>
                    <a:lnTo>
                      <a:pt x="56" y="104"/>
                    </a:lnTo>
                    <a:lnTo>
                      <a:pt x="56" y="100"/>
                    </a:lnTo>
                    <a:lnTo>
                      <a:pt x="56" y="98"/>
                    </a:lnTo>
                    <a:lnTo>
                      <a:pt x="51" y="101"/>
                    </a:lnTo>
                    <a:lnTo>
                      <a:pt x="50" y="102"/>
                    </a:lnTo>
                    <a:lnTo>
                      <a:pt x="43" y="99"/>
                    </a:lnTo>
                    <a:lnTo>
                      <a:pt x="42" y="98"/>
                    </a:lnTo>
                    <a:lnTo>
                      <a:pt x="42" y="95"/>
                    </a:lnTo>
                    <a:lnTo>
                      <a:pt x="39" y="87"/>
                    </a:lnTo>
                    <a:lnTo>
                      <a:pt x="37" y="84"/>
                    </a:lnTo>
                    <a:lnTo>
                      <a:pt x="34" y="85"/>
                    </a:lnTo>
                    <a:lnTo>
                      <a:pt x="30" y="83"/>
                    </a:lnTo>
                    <a:lnTo>
                      <a:pt x="26" y="80"/>
                    </a:lnTo>
                    <a:lnTo>
                      <a:pt x="25" y="79"/>
                    </a:lnTo>
                    <a:lnTo>
                      <a:pt x="22" y="74"/>
                    </a:lnTo>
                    <a:lnTo>
                      <a:pt x="21" y="72"/>
                    </a:lnTo>
                    <a:lnTo>
                      <a:pt x="26" y="72"/>
                    </a:lnTo>
                    <a:lnTo>
                      <a:pt x="27" y="72"/>
                    </a:lnTo>
                    <a:lnTo>
                      <a:pt x="26" y="67"/>
                    </a:lnTo>
                    <a:lnTo>
                      <a:pt x="21" y="62"/>
                    </a:lnTo>
                    <a:lnTo>
                      <a:pt x="13" y="57"/>
                    </a:lnTo>
                    <a:lnTo>
                      <a:pt x="9" y="51"/>
                    </a:lnTo>
                    <a:lnTo>
                      <a:pt x="4" y="44"/>
                    </a:lnTo>
                    <a:lnTo>
                      <a:pt x="3" y="40"/>
                    </a:lnTo>
                    <a:lnTo>
                      <a:pt x="5" y="40"/>
                    </a:lnTo>
                    <a:lnTo>
                      <a:pt x="5" y="33"/>
                    </a:lnTo>
                    <a:lnTo>
                      <a:pt x="2" y="24"/>
                    </a:lnTo>
                    <a:lnTo>
                      <a:pt x="0" y="11"/>
                    </a:lnTo>
                    <a:lnTo>
                      <a:pt x="1" y="0"/>
                    </a:lnTo>
                    <a:lnTo>
                      <a:pt x="6" y="5"/>
                    </a:lnTo>
                    <a:lnTo>
                      <a:pt x="10" y="6"/>
                    </a:lnTo>
                    <a:lnTo>
                      <a:pt x="18" y="11"/>
                    </a:lnTo>
                    <a:lnTo>
                      <a:pt x="23" y="16"/>
                    </a:lnTo>
                    <a:lnTo>
                      <a:pt x="27" y="21"/>
                    </a:lnTo>
                    <a:lnTo>
                      <a:pt x="27" y="20"/>
                    </a:lnTo>
                    <a:lnTo>
                      <a:pt x="28" y="20"/>
                    </a:lnTo>
                    <a:lnTo>
                      <a:pt x="28" y="16"/>
                    </a:lnTo>
                    <a:lnTo>
                      <a:pt x="30" y="17"/>
                    </a:lnTo>
                    <a:lnTo>
                      <a:pt x="34" y="22"/>
                    </a:lnTo>
                    <a:lnTo>
                      <a:pt x="37" y="27"/>
                    </a:lnTo>
                    <a:lnTo>
                      <a:pt x="39" y="30"/>
                    </a:lnTo>
                    <a:lnTo>
                      <a:pt x="42" y="33"/>
                    </a:lnTo>
                    <a:lnTo>
                      <a:pt x="43" y="34"/>
                    </a:lnTo>
                    <a:lnTo>
                      <a:pt x="44" y="33"/>
                    </a:lnTo>
                    <a:lnTo>
                      <a:pt x="44" y="29"/>
                    </a:lnTo>
                    <a:lnTo>
                      <a:pt x="43" y="23"/>
                    </a:lnTo>
                    <a:lnTo>
                      <a:pt x="47" y="25"/>
                    </a:lnTo>
                    <a:lnTo>
                      <a:pt x="50" y="30"/>
                    </a:lnTo>
                    <a:lnTo>
                      <a:pt x="52" y="34"/>
                    </a:lnTo>
                    <a:lnTo>
                      <a:pt x="52" y="40"/>
                    </a:lnTo>
                    <a:lnTo>
                      <a:pt x="54" y="44"/>
                    </a:lnTo>
                    <a:lnTo>
                      <a:pt x="56" y="49"/>
                    </a:lnTo>
                    <a:lnTo>
                      <a:pt x="60" y="51"/>
                    </a:lnTo>
                    <a:lnTo>
                      <a:pt x="60" y="44"/>
                    </a:lnTo>
                    <a:lnTo>
                      <a:pt x="63" y="44"/>
                    </a:lnTo>
                    <a:lnTo>
                      <a:pt x="65" y="49"/>
                    </a:lnTo>
                    <a:lnTo>
                      <a:pt x="65" y="56"/>
                    </a:lnTo>
                    <a:lnTo>
                      <a:pt x="67" y="62"/>
                    </a:lnTo>
                    <a:lnTo>
                      <a:pt x="68" y="65"/>
                    </a:lnTo>
                    <a:lnTo>
                      <a:pt x="69" y="72"/>
                    </a:lnTo>
                    <a:lnTo>
                      <a:pt x="71" y="79"/>
                    </a:lnTo>
                    <a:lnTo>
                      <a:pt x="71" y="73"/>
                    </a:lnTo>
                    <a:lnTo>
                      <a:pt x="72" y="71"/>
                    </a:lnTo>
                    <a:lnTo>
                      <a:pt x="73" y="71"/>
                    </a:lnTo>
                    <a:lnTo>
                      <a:pt x="76" y="76"/>
                    </a:lnTo>
                    <a:lnTo>
                      <a:pt x="76" y="84"/>
                    </a:lnTo>
                    <a:lnTo>
                      <a:pt x="75" y="93"/>
                    </a:lnTo>
                    <a:lnTo>
                      <a:pt x="70" y="100"/>
                    </a:lnTo>
                    <a:lnTo>
                      <a:pt x="72" y="104"/>
                    </a:lnTo>
                    <a:lnTo>
                      <a:pt x="76" y="107"/>
                    </a:lnTo>
                    <a:lnTo>
                      <a:pt x="78" y="110"/>
                    </a:lnTo>
                    <a:lnTo>
                      <a:pt x="78" y="114"/>
                    </a:lnTo>
                    <a:lnTo>
                      <a:pt x="77" y="115"/>
                    </a:lnTo>
                    <a:lnTo>
                      <a:pt x="76" y="115"/>
                    </a:lnTo>
                    <a:lnTo>
                      <a:pt x="72" y="11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43" name="Freeform 707">
                <a:extLst>
                  <a:ext uri="{FF2B5EF4-FFF2-40B4-BE49-F238E27FC236}">
                    <a16:creationId xmlns:a16="http://schemas.microsoft.com/office/drawing/2014/main" id="{70E9D5D6-498D-4FB0-8838-7C511BADF4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" y="1830"/>
                <a:ext cx="9" cy="23"/>
              </a:xfrm>
              <a:custGeom>
                <a:avLst/>
                <a:gdLst>
                  <a:gd name="T0" fmla="*/ 2 w 47"/>
                  <a:gd name="T1" fmla="*/ 5 h 117"/>
                  <a:gd name="T2" fmla="*/ 2 w 47"/>
                  <a:gd name="T3" fmla="*/ 4 h 117"/>
                  <a:gd name="T4" fmla="*/ 1 w 47"/>
                  <a:gd name="T5" fmla="*/ 3 h 117"/>
                  <a:gd name="T6" fmla="*/ 1 w 47"/>
                  <a:gd name="T7" fmla="*/ 2 h 117"/>
                  <a:gd name="T8" fmla="*/ 1 w 47"/>
                  <a:gd name="T9" fmla="*/ 2 h 117"/>
                  <a:gd name="T10" fmla="*/ 0 w 47"/>
                  <a:gd name="T11" fmla="*/ 1 h 117"/>
                  <a:gd name="T12" fmla="*/ 0 w 47"/>
                  <a:gd name="T13" fmla="*/ 1 h 117"/>
                  <a:gd name="T14" fmla="*/ 0 w 47"/>
                  <a:gd name="T15" fmla="*/ 0 h 117"/>
                  <a:gd name="T16" fmla="*/ 0 w 47"/>
                  <a:gd name="T17" fmla="*/ 0 h 117"/>
                  <a:gd name="T18" fmla="*/ 0 w 47"/>
                  <a:gd name="T19" fmla="*/ 0 h 117"/>
                  <a:gd name="T20" fmla="*/ 0 w 47"/>
                  <a:gd name="T21" fmla="*/ 1 h 117"/>
                  <a:gd name="T22" fmla="*/ 0 w 47"/>
                  <a:gd name="T23" fmla="*/ 1 h 117"/>
                  <a:gd name="T24" fmla="*/ 1 w 47"/>
                  <a:gd name="T25" fmla="*/ 2 h 117"/>
                  <a:gd name="T26" fmla="*/ 1 w 47"/>
                  <a:gd name="T27" fmla="*/ 3 h 117"/>
                  <a:gd name="T28" fmla="*/ 1 w 47"/>
                  <a:gd name="T29" fmla="*/ 3 h 117"/>
                  <a:gd name="T30" fmla="*/ 2 w 47"/>
                  <a:gd name="T31" fmla="*/ 4 h 117"/>
                  <a:gd name="T32" fmla="*/ 2 w 47"/>
                  <a:gd name="T33" fmla="*/ 5 h 117"/>
                  <a:gd name="T34" fmla="*/ 2 w 47"/>
                  <a:gd name="T35" fmla="*/ 5 h 117"/>
                  <a:gd name="T36" fmla="*/ 2 w 47"/>
                  <a:gd name="T37" fmla="*/ 5 h 117"/>
                  <a:gd name="T38" fmla="*/ 2 w 47"/>
                  <a:gd name="T39" fmla="*/ 5 h 11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7" h="117">
                    <a:moveTo>
                      <a:pt x="45" y="117"/>
                    </a:moveTo>
                    <a:lnTo>
                      <a:pt x="41" y="104"/>
                    </a:lnTo>
                    <a:lnTo>
                      <a:pt x="30" y="83"/>
                    </a:lnTo>
                    <a:lnTo>
                      <a:pt x="19" y="51"/>
                    </a:lnTo>
                    <a:lnTo>
                      <a:pt x="17" y="44"/>
                    </a:lnTo>
                    <a:lnTo>
                      <a:pt x="13" y="36"/>
                    </a:lnTo>
                    <a:lnTo>
                      <a:pt x="10" y="28"/>
                    </a:lnTo>
                    <a:lnTo>
                      <a:pt x="3" y="12"/>
                    </a:lnTo>
                    <a:lnTo>
                      <a:pt x="1" y="4"/>
                    </a:lnTo>
                    <a:lnTo>
                      <a:pt x="0" y="0"/>
                    </a:lnTo>
                    <a:lnTo>
                      <a:pt x="7" y="19"/>
                    </a:lnTo>
                    <a:lnTo>
                      <a:pt x="12" y="33"/>
                    </a:lnTo>
                    <a:lnTo>
                      <a:pt x="20" y="50"/>
                    </a:lnTo>
                    <a:lnTo>
                      <a:pt x="28" y="67"/>
                    </a:lnTo>
                    <a:lnTo>
                      <a:pt x="36" y="88"/>
                    </a:lnTo>
                    <a:lnTo>
                      <a:pt x="42" y="102"/>
                    </a:lnTo>
                    <a:lnTo>
                      <a:pt x="47" y="116"/>
                    </a:lnTo>
                    <a:lnTo>
                      <a:pt x="46" y="117"/>
                    </a:lnTo>
                    <a:lnTo>
                      <a:pt x="45" y="117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44" name="Freeform 708">
                <a:extLst>
                  <a:ext uri="{FF2B5EF4-FFF2-40B4-BE49-F238E27FC236}">
                    <a16:creationId xmlns:a16="http://schemas.microsoft.com/office/drawing/2014/main" id="{60041F3D-1ACC-4A24-9561-A73C76049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6" y="1849"/>
                <a:ext cx="3" cy="1"/>
              </a:xfrm>
              <a:custGeom>
                <a:avLst/>
                <a:gdLst>
                  <a:gd name="T0" fmla="*/ 1 w 16"/>
                  <a:gd name="T1" fmla="*/ 0 h 4"/>
                  <a:gd name="T2" fmla="*/ 0 w 16"/>
                  <a:gd name="T3" fmla="*/ 0 h 4"/>
                  <a:gd name="T4" fmla="*/ 0 w 16"/>
                  <a:gd name="T5" fmla="*/ 0 h 4"/>
                  <a:gd name="T6" fmla="*/ 0 w 16"/>
                  <a:gd name="T7" fmla="*/ 0 h 4"/>
                  <a:gd name="T8" fmla="*/ 0 w 16"/>
                  <a:gd name="T9" fmla="*/ 0 h 4"/>
                  <a:gd name="T10" fmla="*/ 0 w 16"/>
                  <a:gd name="T11" fmla="*/ 0 h 4"/>
                  <a:gd name="T12" fmla="*/ 0 w 16"/>
                  <a:gd name="T13" fmla="*/ 0 h 4"/>
                  <a:gd name="T14" fmla="*/ 1 w 16"/>
                  <a:gd name="T15" fmla="*/ 0 h 4"/>
                  <a:gd name="T16" fmla="*/ 1 w 16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" h="4">
                    <a:moveTo>
                      <a:pt x="16" y="2"/>
                    </a:moveTo>
                    <a:lnTo>
                      <a:pt x="10" y="1"/>
                    </a:lnTo>
                    <a:lnTo>
                      <a:pt x="6" y="1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6" y="0"/>
                    </a:lnTo>
                    <a:lnTo>
                      <a:pt x="11" y="0"/>
                    </a:lnTo>
                    <a:lnTo>
                      <a:pt x="15" y="1"/>
                    </a:lnTo>
                    <a:lnTo>
                      <a:pt x="16" y="2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45" name="Freeform 709">
                <a:extLst>
                  <a:ext uri="{FF2B5EF4-FFF2-40B4-BE49-F238E27FC236}">
                    <a16:creationId xmlns:a16="http://schemas.microsoft.com/office/drawing/2014/main" id="{EA53B641-4921-4919-B6A6-F492E8E2A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5" y="1844"/>
                <a:ext cx="3" cy="1"/>
              </a:xfrm>
              <a:custGeom>
                <a:avLst/>
                <a:gdLst>
                  <a:gd name="T0" fmla="*/ 1 w 18"/>
                  <a:gd name="T1" fmla="*/ 0 h 4"/>
                  <a:gd name="T2" fmla="*/ 0 w 18"/>
                  <a:gd name="T3" fmla="*/ 0 h 4"/>
                  <a:gd name="T4" fmla="*/ 0 w 18"/>
                  <a:gd name="T5" fmla="*/ 0 h 4"/>
                  <a:gd name="T6" fmla="*/ 0 w 18"/>
                  <a:gd name="T7" fmla="*/ 0 h 4"/>
                  <a:gd name="T8" fmla="*/ 0 w 18"/>
                  <a:gd name="T9" fmla="*/ 0 h 4"/>
                  <a:gd name="T10" fmla="*/ 0 w 18"/>
                  <a:gd name="T11" fmla="*/ 0 h 4"/>
                  <a:gd name="T12" fmla="*/ 0 w 18"/>
                  <a:gd name="T13" fmla="*/ 0 h 4"/>
                  <a:gd name="T14" fmla="*/ 0 w 18"/>
                  <a:gd name="T15" fmla="*/ 0 h 4"/>
                  <a:gd name="T16" fmla="*/ 0 w 18"/>
                  <a:gd name="T17" fmla="*/ 0 h 4"/>
                  <a:gd name="T18" fmla="*/ 0 w 18"/>
                  <a:gd name="T19" fmla="*/ 0 h 4"/>
                  <a:gd name="T20" fmla="*/ 0 w 18"/>
                  <a:gd name="T21" fmla="*/ 0 h 4"/>
                  <a:gd name="T22" fmla="*/ 1 w 18"/>
                  <a:gd name="T23" fmla="*/ 0 h 4"/>
                  <a:gd name="T24" fmla="*/ 1 w 18"/>
                  <a:gd name="T25" fmla="*/ 0 h 4"/>
                  <a:gd name="T26" fmla="*/ 1 w 18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8" h="4">
                    <a:moveTo>
                      <a:pt x="18" y="4"/>
                    </a:moveTo>
                    <a:lnTo>
                      <a:pt x="14" y="2"/>
                    </a:lnTo>
                    <a:lnTo>
                      <a:pt x="10" y="2"/>
                    </a:lnTo>
                    <a:lnTo>
                      <a:pt x="6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7" y="2"/>
                    </a:lnTo>
                    <a:lnTo>
                      <a:pt x="18" y="3"/>
                    </a:lnTo>
                    <a:lnTo>
                      <a:pt x="18" y="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46" name="Freeform 710">
                <a:extLst>
                  <a:ext uri="{FF2B5EF4-FFF2-40B4-BE49-F238E27FC236}">
                    <a16:creationId xmlns:a16="http://schemas.microsoft.com/office/drawing/2014/main" id="{65287FCF-6628-41A0-8CAC-A53883E4E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" y="1837"/>
                <a:ext cx="2" cy="1"/>
              </a:xfrm>
              <a:custGeom>
                <a:avLst/>
                <a:gdLst>
                  <a:gd name="T0" fmla="*/ 0 w 9"/>
                  <a:gd name="T1" fmla="*/ 0 h 3"/>
                  <a:gd name="T2" fmla="*/ 0 w 9"/>
                  <a:gd name="T3" fmla="*/ 0 h 3"/>
                  <a:gd name="T4" fmla="*/ 0 w 9"/>
                  <a:gd name="T5" fmla="*/ 0 h 3"/>
                  <a:gd name="T6" fmla="*/ 0 w 9"/>
                  <a:gd name="T7" fmla="*/ 0 h 3"/>
                  <a:gd name="T8" fmla="*/ 0 w 9"/>
                  <a:gd name="T9" fmla="*/ 0 h 3"/>
                  <a:gd name="T10" fmla="*/ 0 w 9"/>
                  <a:gd name="T11" fmla="*/ 0 h 3"/>
                  <a:gd name="T12" fmla="*/ 0 w 9"/>
                  <a:gd name="T13" fmla="*/ 0 h 3"/>
                  <a:gd name="T14" fmla="*/ 0 w 9"/>
                  <a:gd name="T15" fmla="*/ 0 h 3"/>
                  <a:gd name="T16" fmla="*/ 0 w 9"/>
                  <a:gd name="T17" fmla="*/ 0 h 3"/>
                  <a:gd name="T18" fmla="*/ 0 w 9"/>
                  <a:gd name="T19" fmla="*/ 0 h 3"/>
                  <a:gd name="T20" fmla="*/ 0 w 9"/>
                  <a:gd name="T21" fmla="*/ 0 h 3"/>
                  <a:gd name="T22" fmla="*/ 0 w 9"/>
                  <a:gd name="T23" fmla="*/ 0 h 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" h="3">
                    <a:moveTo>
                      <a:pt x="9" y="3"/>
                    </a:moveTo>
                    <a:lnTo>
                      <a:pt x="6" y="2"/>
                    </a:lnTo>
                    <a:lnTo>
                      <a:pt x="5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3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47" name="Freeform 711">
                <a:extLst>
                  <a:ext uri="{FF2B5EF4-FFF2-40B4-BE49-F238E27FC236}">
                    <a16:creationId xmlns:a16="http://schemas.microsoft.com/office/drawing/2014/main" id="{E387389A-B210-490A-9FE4-BC245288E0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6" y="1835"/>
                <a:ext cx="2" cy="5"/>
              </a:xfrm>
              <a:custGeom>
                <a:avLst/>
                <a:gdLst>
                  <a:gd name="T0" fmla="*/ 0 w 10"/>
                  <a:gd name="T1" fmla="*/ 1 h 27"/>
                  <a:gd name="T2" fmla="*/ 0 w 10"/>
                  <a:gd name="T3" fmla="*/ 1 h 27"/>
                  <a:gd name="T4" fmla="*/ 0 w 10"/>
                  <a:gd name="T5" fmla="*/ 1 h 27"/>
                  <a:gd name="T6" fmla="*/ 0 w 10"/>
                  <a:gd name="T7" fmla="*/ 0 h 27"/>
                  <a:gd name="T8" fmla="*/ 0 w 10"/>
                  <a:gd name="T9" fmla="*/ 0 h 27"/>
                  <a:gd name="T10" fmla="*/ 0 w 10"/>
                  <a:gd name="T11" fmla="*/ 0 h 27"/>
                  <a:gd name="T12" fmla="*/ 0 w 10"/>
                  <a:gd name="T13" fmla="*/ 0 h 27"/>
                  <a:gd name="T14" fmla="*/ 0 w 10"/>
                  <a:gd name="T15" fmla="*/ 0 h 27"/>
                  <a:gd name="T16" fmla="*/ 0 w 10"/>
                  <a:gd name="T17" fmla="*/ 1 h 27"/>
                  <a:gd name="T18" fmla="*/ 0 w 10"/>
                  <a:gd name="T19" fmla="*/ 1 h 27"/>
                  <a:gd name="T20" fmla="*/ 0 w 10"/>
                  <a:gd name="T21" fmla="*/ 1 h 27"/>
                  <a:gd name="T22" fmla="*/ 0 w 10"/>
                  <a:gd name="T23" fmla="*/ 1 h 27"/>
                  <a:gd name="T24" fmla="*/ 0 w 10"/>
                  <a:gd name="T25" fmla="*/ 1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" h="27">
                    <a:moveTo>
                      <a:pt x="8" y="26"/>
                    </a:moveTo>
                    <a:lnTo>
                      <a:pt x="8" y="20"/>
                    </a:lnTo>
                    <a:lnTo>
                      <a:pt x="5" y="14"/>
                    </a:lnTo>
                    <a:lnTo>
                      <a:pt x="3" y="8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4" y="9"/>
                    </a:lnTo>
                    <a:lnTo>
                      <a:pt x="6" y="13"/>
                    </a:lnTo>
                    <a:lnTo>
                      <a:pt x="9" y="21"/>
                    </a:lnTo>
                    <a:lnTo>
                      <a:pt x="10" y="26"/>
                    </a:lnTo>
                    <a:lnTo>
                      <a:pt x="10" y="25"/>
                    </a:lnTo>
                    <a:lnTo>
                      <a:pt x="9" y="27"/>
                    </a:lnTo>
                    <a:lnTo>
                      <a:pt x="8" y="26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48" name="Freeform 712">
                <a:extLst>
                  <a:ext uri="{FF2B5EF4-FFF2-40B4-BE49-F238E27FC236}">
                    <a16:creationId xmlns:a16="http://schemas.microsoft.com/office/drawing/2014/main" id="{F5751274-0A13-4A1A-BE71-F079348CE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8" y="1839"/>
                <a:ext cx="2" cy="8"/>
              </a:xfrm>
              <a:custGeom>
                <a:avLst/>
                <a:gdLst>
                  <a:gd name="T0" fmla="*/ 0 w 11"/>
                  <a:gd name="T1" fmla="*/ 1 h 39"/>
                  <a:gd name="T2" fmla="*/ 0 w 11"/>
                  <a:gd name="T3" fmla="*/ 1 h 39"/>
                  <a:gd name="T4" fmla="*/ 0 w 11"/>
                  <a:gd name="T5" fmla="*/ 1 h 39"/>
                  <a:gd name="T6" fmla="*/ 0 w 11"/>
                  <a:gd name="T7" fmla="*/ 0 h 39"/>
                  <a:gd name="T8" fmla="*/ 0 w 11"/>
                  <a:gd name="T9" fmla="*/ 0 h 39"/>
                  <a:gd name="T10" fmla="*/ 0 w 11"/>
                  <a:gd name="T11" fmla="*/ 0 h 39"/>
                  <a:gd name="T12" fmla="*/ 0 w 11"/>
                  <a:gd name="T13" fmla="*/ 0 h 39"/>
                  <a:gd name="T14" fmla="*/ 0 w 11"/>
                  <a:gd name="T15" fmla="*/ 0 h 39"/>
                  <a:gd name="T16" fmla="*/ 0 w 11"/>
                  <a:gd name="T17" fmla="*/ 0 h 39"/>
                  <a:gd name="T18" fmla="*/ 0 w 11"/>
                  <a:gd name="T19" fmla="*/ 1 h 39"/>
                  <a:gd name="T20" fmla="*/ 0 w 11"/>
                  <a:gd name="T21" fmla="*/ 1 h 39"/>
                  <a:gd name="T22" fmla="*/ 0 w 11"/>
                  <a:gd name="T23" fmla="*/ 1 h 39"/>
                  <a:gd name="T24" fmla="*/ 0 w 11"/>
                  <a:gd name="T25" fmla="*/ 1 h 39"/>
                  <a:gd name="T26" fmla="*/ 0 w 11"/>
                  <a:gd name="T27" fmla="*/ 2 h 39"/>
                  <a:gd name="T28" fmla="*/ 0 w 11"/>
                  <a:gd name="T29" fmla="*/ 2 h 39"/>
                  <a:gd name="T30" fmla="*/ 0 w 11"/>
                  <a:gd name="T31" fmla="*/ 2 h 39"/>
                  <a:gd name="T32" fmla="*/ 0 w 11"/>
                  <a:gd name="T33" fmla="*/ 1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" h="39">
                    <a:moveTo>
                      <a:pt x="9" y="36"/>
                    </a:moveTo>
                    <a:lnTo>
                      <a:pt x="8" y="30"/>
                    </a:lnTo>
                    <a:lnTo>
                      <a:pt x="6" y="23"/>
                    </a:lnTo>
                    <a:lnTo>
                      <a:pt x="1" y="8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3" y="10"/>
                    </a:lnTo>
                    <a:lnTo>
                      <a:pt x="4" y="15"/>
                    </a:lnTo>
                    <a:lnTo>
                      <a:pt x="7" y="22"/>
                    </a:lnTo>
                    <a:lnTo>
                      <a:pt x="8" y="25"/>
                    </a:lnTo>
                    <a:lnTo>
                      <a:pt x="11" y="36"/>
                    </a:lnTo>
                    <a:lnTo>
                      <a:pt x="11" y="38"/>
                    </a:lnTo>
                    <a:lnTo>
                      <a:pt x="11" y="39"/>
                    </a:lnTo>
                    <a:lnTo>
                      <a:pt x="10" y="38"/>
                    </a:lnTo>
                    <a:lnTo>
                      <a:pt x="9" y="36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49" name="Freeform 713">
                <a:extLst>
                  <a:ext uri="{FF2B5EF4-FFF2-40B4-BE49-F238E27FC236}">
                    <a16:creationId xmlns:a16="http://schemas.microsoft.com/office/drawing/2014/main" id="{5EBCDF33-718F-43C6-A58E-B5A4A325E9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4" y="1692"/>
                <a:ext cx="5" cy="27"/>
              </a:xfrm>
              <a:custGeom>
                <a:avLst/>
                <a:gdLst>
                  <a:gd name="T0" fmla="*/ 1 w 22"/>
                  <a:gd name="T1" fmla="*/ 4 h 135"/>
                  <a:gd name="T2" fmla="*/ 1 w 22"/>
                  <a:gd name="T3" fmla="*/ 5 h 135"/>
                  <a:gd name="T4" fmla="*/ 1 w 22"/>
                  <a:gd name="T5" fmla="*/ 5 h 135"/>
                  <a:gd name="T6" fmla="*/ 1 w 22"/>
                  <a:gd name="T7" fmla="*/ 5 h 135"/>
                  <a:gd name="T8" fmla="*/ 0 w 22"/>
                  <a:gd name="T9" fmla="*/ 5 h 135"/>
                  <a:gd name="T10" fmla="*/ 0 w 22"/>
                  <a:gd name="T11" fmla="*/ 5 h 135"/>
                  <a:gd name="T12" fmla="*/ 0 w 22"/>
                  <a:gd name="T13" fmla="*/ 5 h 135"/>
                  <a:gd name="T14" fmla="*/ 0 w 22"/>
                  <a:gd name="T15" fmla="*/ 5 h 135"/>
                  <a:gd name="T16" fmla="*/ 0 w 22"/>
                  <a:gd name="T17" fmla="*/ 5 h 135"/>
                  <a:gd name="T18" fmla="*/ 0 w 22"/>
                  <a:gd name="T19" fmla="*/ 5 h 135"/>
                  <a:gd name="T20" fmla="*/ 0 w 22"/>
                  <a:gd name="T21" fmla="*/ 5 h 135"/>
                  <a:gd name="T22" fmla="*/ 0 w 22"/>
                  <a:gd name="T23" fmla="*/ 4 h 135"/>
                  <a:gd name="T24" fmla="*/ 0 w 22"/>
                  <a:gd name="T25" fmla="*/ 4 h 135"/>
                  <a:gd name="T26" fmla="*/ 0 w 22"/>
                  <a:gd name="T27" fmla="*/ 4 h 135"/>
                  <a:gd name="T28" fmla="*/ 0 w 22"/>
                  <a:gd name="T29" fmla="*/ 4 h 135"/>
                  <a:gd name="T30" fmla="*/ 0 w 22"/>
                  <a:gd name="T31" fmla="*/ 3 h 135"/>
                  <a:gd name="T32" fmla="*/ 0 w 22"/>
                  <a:gd name="T33" fmla="*/ 2 h 135"/>
                  <a:gd name="T34" fmla="*/ 0 w 22"/>
                  <a:gd name="T35" fmla="*/ 1 h 135"/>
                  <a:gd name="T36" fmla="*/ 0 w 22"/>
                  <a:gd name="T37" fmla="*/ 1 h 135"/>
                  <a:gd name="T38" fmla="*/ 1 w 22"/>
                  <a:gd name="T39" fmla="*/ 1 h 135"/>
                  <a:gd name="T40" fmla="*/ 1 w 22"/>
                  <a:gd name="T41" fmla="*/ 1 h 135"/>
                  <a:gd name="T42" fmla="*/ 1 w 22"/>
                  <a:gd name="T43" fmla="*/ 0 h 135"/>
                  <a:gd name="T44" fmla="*/ 1 w 22"/>
                  <a:gd name="T45" fmla="*/ 1 h 135"/>
                  <a:gd name="T46" fmla="*/ 1 w 22"/>
                  <a:gd name="T47" fmla="*/ 1 h 135"/>
                  <a:gd name="T48" fmla="*/ 1 w 22"/>
                  <a:gd name="T49" fmla="*/ 1 h 135"/>
                  <a:gd name="T50" fmla="*/ 1 w 22"/>
                  <a:gd name="T51" fmla="*/ 0 h 135"/>
                  <a:gd name="T52" fmla="*/ 1 w 22"/>
                  <a:gd name="T53" fmla="*/ 0 h 135"/>
                  <a:gd name="T54" fmla="*/ 1 w 22"/>
                  <a:gd name="T55" fmla="*/ 1 h 135"/>
                  <a:gd name="T56" fmla="*/ 1 w 22"/>
                  <a:gd name="T57" fmla="*/ 1 h 135"/>
                  <a:gd name="T58" fmla="*/ 1 w 22"/>
                  <a:gd name="T59" fmla="*/ 0 h 135"/>
                  <a:gd name="T60" fmla="*/ 1 w 22"/>
                  <a:gd name="T61" fmla="*/ 0 h 135"/>
                  <a:gd name="T62" fmla="*/ 1 w 22"/>
                  <a:gd name="T63" fmla="*/ 1 h 135"/>
                  <a:gd name="T64" fmla="*/ 1 w 22"/>
                  <a:gd name="T65" fmla="*/ 2 h 135"/>
                  <a:gd name="T66" fmla="*/ 1 w 22"/>
                  <a:gd name="T67" fmla="*/ 2 h 135"/>
                  <a:gd name="T68" fmla="*/ 1 w 22"/>
                  <a:gd name="T69" fmla="*/ 1 h 135"/>
                  <a:gd name="T70" fmla="*/ 1 w 22"/>
                  <a:gd name="T71" fmla="*/ 2 h 135"/>
                  <a:gd name="T72" fmla="*/ 1 w 22"/>
                  <a:gd name="T73" fmla="*/ 4 h 135"/>
                  <a:gd name="T74" fmla="*/ 1 w 22"/>
                  <a:gd name="T75" fmla="*/ 4 h 135"/>
                  <a:gd name="T76" fmla="*/ 1 w 22"/>
                  <a:gd name="T77" fmla="*/ 4 h 135"/>
                  <a:gd name="T78" fmla="*/ 1 w 22"/>
                  <a:gd name="T79" fmla="*/ 4 h 13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2" h="135">
                    <a:moveTo>
                      <a:pt x="16" y="109"/>
                    </a:moveTo>
                    <a:lnTo>
                      <a:pt x="15" y="102"/>
                    </a:lnTo>
                    <a:lnTo>
                      <a:pt x="15" y="107"/>
                    </a:lnTo>
                    <a:lnTo>
                      <a:pt x="14" y="120"/>
                    </a:lnTo>
                    <a:lnTo>
                      <a:pt x="12" y="127"/>
                    </a:lnTo>
                    <a:lnTo>
                      <a:pt x="11" y="127"/>
                    </a:lnTo>
                    <a:lnTo>
                      <a:pt x="11" y="122"/>
                    </a:lnTo>
                    <a:lnTo>
                      <a:pt x="11" y="115"/>
                    </a:lnTo>
                    <a:lnTo>
                      <a:pt x="11" y="112"/>
                    </a:lnTo>
                    <a:lnTo>
                      <a:pt x="9" y="126"/>
                    </a:lnTo>
                    <a:lnTo>
                      <a:pt x="9" y="129"/>
                    </a:lnTo>
                    <a:lnTo>
                      <a:pt x="7" y="135"/>
                    </a:lnTo>
                    <a:lnTo>
                      <a:pt x="7" y="132"/>
                    </a:lnTo>
                    <a:lnTo>
                      <a:pt x="7" y="128"/>
                    </a:lnTo>
                    <a:lnTo>
                      <a:pt x="8" y="116"/>
                    </a:lnTo>
                    <a:lnTo>
                      <a:pt x="7" y="118"/>
                    </a:lnTo>
                    <a:lnTo>
                      <a:pt x="6" y="123"/>
                    </a:lnTo>
                    <a:lnTo>
                      <a:pt x="5" y="126"/>
                    </a:lnTo>
                    <a:lnTo>
                      <a:pt x="3" y="126"/>
                    </a:lnTo>
                    <a:lnTo>
                      <a:pt x="2" y="123"/>
                    </a:lnTo>
                    <a:lnTo>
                      <a:pt x="2" y="120"/>
                    </a:lnTo>
                    <a:lnTo>
                      <a:pt x="5" y="113"/>
                    </a:lnTo>
                    <a:lnTo>
                      <a:pt x="5" y="111"/>
                    </a:lnTo>
                    <a:lnTo>
                      <a:pt x="5" y="104"/>
                    </a:lnTo>
                    <a:lnTo>
                      <a:pt x="3" y="103"/>
                    </a:lnTo>
                    <a:lnTo>
                      <a:pt x="2" y="105"/>
                    </a:lnTo>
                    <a:lnTo>
                      <a:pt x="1" y="104"/>
                    </a:lnTo>
                    <a:lnTo>
                      <a:pt x="0" y="96"/>
                    </a:lnTo>
                    <a:lnTo>
                      <a:pt x="0" y="92"/>
                    </a:lnTo>
                    <a:lnTo>
                      <a:pt x="1" y="86"/>
                    </a:lnTo>
                    <a:lnTo>
                      <a:pt x="2" y="76"/>
                    </a:lnTo>
                    <a:lnTo>
                      <a:pt x="1" y="67"/>
                    </a:lnTo>
                    <a:lnTo>
                      <a:pt x="2" y="46"/>
                    </a:lnTo>
                    <a:lnTo>
                      <a:pt x="5" y="27"/>
                    </a:lnTo>
                    <a:lnTo>
                      <a:pt x="6" y="24"/>
                    </a:lnTo>
                    <a:lnTo>
                      <a:pt x="7" y="21"/>
                    </a:lnTo>
                    <a:lnTo>
                      <a:pt x="9" y="18"/>
                    </a:lnTo>
                    <a:lnTo>
                      <a:pt x="10" y="19"/>
                    </a:lnTo>
                    <a:lnTo>
                      <a:pt x="11" y="20"/>
                    </a:lnTo>
                    <a:lnTo>
                      <a:pt x="11" y="19"/>
                    </a:lnTo>
                    <a:lnTo>
                      <a:pt x="11" y="18"/>
                    </a:lnTo>
                    <a:lnTo>
                      <a:pt x="11" y="13"/>
                    </a:lnTo>
                    <a:lnTo>
                      <a:pt x="12" y="10"/>
                    </a:lnTo>
                    <a:lnTo>
                      <a:pt x="12" y="13"/>
                    </a:lnTo>
                    <a:lnTo>
                      <a:pt x="14" y="16"/>
                    </a:lnTo>
                    <a:lnTo>
                      <a:pt x="14" y="18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6" y="17"/>
                    </a:lnTo>
                    <a:lnTo>
                      <a:pt x="16" y="8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8" y="8"/>
                    </a:lnTo>
                    <a:lnTo>
                      <a:pt x="17" y="16"/>
                    </a:lnTo>
                    <a:lnTo>
                      <a:pt x="17" y="20"/>
                    </a:lnTo>
                    <a:lnTo>
                      <a:pt x="18" y="26"/>
                    </a:lnTo>
                    <a:lnTo>
                      <a:pt x="18" y="25"/>
                    </a:lnTo>
                    <a:lnTo>
                      <a:pt x="19" y="10"/>
                    </a:lnTo>
                    <a:lnTo>
                      <a:pt x="20" y="7"/>
                    </a:lnTo>
                    <a:lnTo>
                      <a:pt x="20" y="12"/>
                    </a:lnTo>
                    <a:lnTo>
                      <a:pt x="20" y="24"/>
                    </a:lnTo>
                    <a:lnTo>
                      <a:pt x="19" y="33"/>
                    </a:lnTo>
                    <a:lnTo>
                      <a:pt x="19" y="36"/>
                    </a:lnTo>
                    <a:lnTo>
                      <a:pt x="19" y="47"/>
                    </a:lnTo>
                    <a:lnTo>
                      <a:pt x="19" y="55"/>
                    </a:lnTo>
                    <a:lnTo>
                      <a:pt x="19" y="46"/>
                    </a:lnTo>
                    <a:lnTo>
                      <a:pt x="20" y="41"/>
                    </a:lnTo>
                    <a:lnTo>
                      <a:pt x="22" y="37"/>
                    </a:lnTo>
                    <a:lnTo>
                      <a:pt x="22" y="45"/>
                    </a:lnTo>
                    <a:lnTo>
                      <a:pt x="20" y="58"/>
                    </a:lnTo>
                    <a:lnTo>
                      <a:pt x="19" y="75"/>
                    </a:lnTo>
                    <a:lnTo>
                      <a:pt x="16" y="94"/>
                    </a:lnTo>
                    <a:lnTo>
                      <a:pt x="17" y="96"/>
                    </a:lnTo>
                    <a:lnTo>
                      <a:pt x="17" y="97"/>
                    </a:lnTo>
                    <a:lnTo>
                      <a:pt x="18" y="101"/>
                    </a:lnTo>
                    <a:lnTo>
                      <a:pt x="17" y="106"/>
                    </a:lnTo>
                    <a:lnTo>
                      <a:pt x="17" y="111"/>
                    </a:lnTo>
                    <a:lnTo>
                      <a:pt x="16" y="112"/>
                    </a:lnTo>
                    <a:lnTo>
                      <a:pt x="16" y="109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50" name="Freeform 714">
                <a:extLst>
                  <a:ext uri="{FF2B5EF4-FFF2-40B4-BE49-F238E27FC236}">
                    <a16:creationId xmlns:a16="http://schemas.microsoft.com/office/drawing/2014/main" id="{4F19B21A-3D89-48E5-A821-3885177F7F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4" y="1699"/>
                <a:ext cx="5" cy="15"/>
              </a:xfrm>
              <a:custGeom>
                <a:avLst/>
                <a:gdLst>
                  <a:gd name="T0" fmla="*/ 1 w 25"/>
                  <a:gd name="T1" fmla="*/ 3 h 75"/>
                  <a:gd name="T2" fmla="*/ 1 w 25"/>
                  <a:gd name="T3" fmla="*/ 3 h 75"/>
                  <a:gd name="T4" fmla="*/ 1 w 25"/>
                  <a:gd name="T5" fmla="*/ 2 h 75"/>
                  <a:gd name="T6" fmla="*/ 0 w 25"/>
                  <a:gd name="T7" fmla="*/ 1 h 75"/>
                  <a:gd name="T8" fmla="*/ 0 w 25"/>
                  <a:gd name="T9" fmla="*/ 1 h 75"/>
                  <a:gd name="T10" fmla="*/ 0 w 25"/>
                  <a:gd name="T11" fmla="*/ 1 h 75"/>
                  <a:gd name="T12" fmla="*/ 0 w 25"/>
                  <a:gd name="T13" fmla="*/ 1 h 75"/>
                  <a:gd name="T14" fmla="*/ 0 w 25"/>
                  <a:gd name="T15" fmla="*/ 0 h 75"/>
                  <a:gd name="T16" fmla="*/ 0 w 25"/>
                  <a:gd name="T17" fmla="*/ 0 h 75"/>
                  <a:gd name="T18" fmla="*/ 0 w 25"/>
                  <a:gd name="T19" fmla="*/ 0 h 75"/>
                  <a:gd name="T20" fmla="*/ 0 w 25"/>
                  <a:gd name="T21" fmla="*/ 0 h 75"/>
                  <a:gd name="T22" fmla="*/ 0 w 25"/>
                  <a:gd name="T23" fmla="*/ 1 h 75"/>
                  <a:gd name="T24" fmla="*/ 0 w 25"/>
                  <a:gd name="T25" fmla="*/ 1 h 75"/>
                  <a:gd name="T26" fmla="*/ 1 w 25"/>
                  <a:gd name="T27" fmla="*/ 2 h 75"/>
                  <a:gd name="T28" fmla="*/ 1 w 25"/>
                  <a:gd name="T29" fmla="*/ 2 h 75"/>
                  <a:gd name="T30" fmla="*/ 1 w 25"/>
                  <a:gd name="T31" fmla="*/ 3 h 75"/>
                  <a:gd name="T32" fmla="*/ 1 w 25"/>
                  <a:gd name="T33" fmla="*/ 3 h 75"/>
                  <a:gd name="T34" fmla="*/ 1 w 25"/>
                  <a:gd name="T35" fmla="*/ 3 h 75"/>
                  <a:gd name="T36" fmla="*/ 1 w 25"/>
                  <a:gd name="T37" fmla="*/ 3 h 75"/>
                  <a:gd name="T38" fmla="*/ 1 w 25"/>
                  <a:gd name="T39" fmla="*/ 3 h 7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5" h="75">
                    <a:moveTo>
                      <a:pt x="24" y="75"/>
                    </a:moveTo>
                    <a:lnTo>
                      <a:pt x="21" y="66"/>
                    </a:lnTo>
                    <a:lnTo>
                      <a:pt x="17" y="53"/>
                    </a:lnTo>
                    <a:lnTo>
                      <a:pt x="10" y="33"/>
                    </a:lnTo>
                    <a:lnTo>
                      <a:pt x="9" y="29"/>
                    </a:lnTo>
                    <a:lnTo>
                      <a:pt x="7" y="24"/>
                    </a:lnTo>
                    <a:lnTo>
                      <a:pt x="6" y="19"/>
                    </a:lnTo>
                    <a:lnTo>
                      <a:pt x="2" y="8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3" y="12"/>
                    </a:lnTo>
                    <a:lnTo>
                      <a:pt x="7" y="20"/>
                    </a:lnTo>
                    <a:lnTo>
                      <a:pt x="10" y="32"/>
                    </a:lnTo>
                    <a:lnTo>
                      <a:pt x="15" y="42"/>
                    </a:lnTo>
                    <a:lnTo>
                      <a:pt x="19" y="55"/>
                    </a:lnTo>
                    <a:lnTo>
                      <a:pt x="23" y="63"/>
                    </a:lnTo>
                    <a:lnTo>
                      <a:pt x="25" y="71"/>
                    </a:lnTo>
                    <a:lnTo>
                      <a:pt x="25" y="72"/>
                    </a:lnTo>
                    <a:lnTo>
                      <a:pt x="25" y="74"/>
                    </a:lnTo>
                    <a:lnTo>
                      <a:pt x="24" y="75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51" name="Freeform 715">
                <a:extLst>
                  <a:ext uri="{FF2B5EF4-FFF2-40B4-BE49-F238E27FC236}">
                    <a16:creationId xmlns:a16="http://schemas.microsoft.com/office/drawing/2014/main" id="{7EAB8B28-B025-4D65-AC1C-8CB3CC33E3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6" y="1712"/>
                <a:ext cx="1" cy="5"/>
              </a:xfrm>
              <a:custGeom>
                <a:avLst/>
                <a:gdLst>
                  <a:gd name="T0" fmla="*/ 0 w 4"/>
                  <a:gd name="T1" fmla="*/ 0 h 29"/>
                  <a:gd name="T2" fmla="*/ 0 w 4"/>
                  <a:gd name="T3" fmla="*/ 0 h 29"/>
                  <a:gd name="T4" fmla="*/ 0 w 4"/>
                  <a:gd name="T5" fmla="*/ 1 h 29"/>
                  <a:gd name="T6" fmla="*/ 0 w 4"/>
                  <a:gd name="T7" fmla="*/ 1 h 29"/>
                  <a:gd name="T8" fmla="*/ 0 w 4"/>
                  <a:gd name="T9" fmla="*/ 1 h 29"/>
                  <a:gd name="T10" fmla="*/ 0 w 4"/>
                  <a:gd name="T11" fmla="*/ 0 h 29"/>
                  <a:gd name="T12" fmla="*/ 0 w 4"/>
                  <a:gd name="T13" fmla="*/ 0 h 29"/>
                  <a:gd name="T14" fmla="*/ 0 w 4"/>
                  <a:gd name="T15" fmla="*/ 0 h 29"/>
                  <a:gd name="T16" fmla="*/ 0 w 4"/>
                  <a:gd name="T17" fmla="*/ 0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" h="29">
                    <a:moveTo>
                      <a:pt x="4" y="1"/>
                    </a:moveTo>
                    <a:lnTo>
                      <a:pt x="3" y="7"/>
                    </a:lnTo>
                    <a:lnTo>
                      <a:pt x="1" y="15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2" y="13"/>
                    </a:lnTo>
                    <a:lnTo>
                      <a:pt x="3" y="5"/>
                    </a:lnTo>
                    <a:lnTo>
                      <a:pt x="4" y="0"/>
                    </a:lnTo>
                    <a:lnTo>
                      <a:pt x="4" y="1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52" name="Freeform 716">
                <a:extLst>
                  <a:ext uri="{FF2B5EF4-FFF2-40B4-BE49-F238E27FC236}">
                    <a16:creationId xmlns:a16="http://schemas.microsoft.com/office/drawing/2014/main" id="{6614DC9B-0BB1-45D0-94EB-94F33C0BA0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5" y="1707"/>
                <a:ext cx="2" cy="6"/>
              </a:xfrm>
              <a:custGeom>
                <a:avLst/>
                <a:gdLst>
                  <a:gd name="T0" fmla="*/ 1 w 6"/>
                  <a:gd name="T1" fmla="*/ 0 h 26"/>
                  <a:gd name="T2" fmla="*/ 0 w 6"/>
                  <a:gd name="T3" fmla="*/ 0 h 26"/>
                  <a:gd name="T4" fmla="*/ 0 w 6"/>
                  <a:gd name="T5" fmla="*/ 0 h 26"/>
                  <a:gd name="T6" fmla="*/ 0 w 6"/>
                  <a:gd name="T7" fmla="*/ 1 h 26"/>
                  <a:gd name="T8" fmla="*/ 0 w 6"/>
                  <a:gd name="T9" fmla="*/ 1 h 26"/>
                  <a:gd name="T10" fmla="*/ 0 w 6"/>
                  <a:gd name="T11" fmla="*/ 1 h 26"/>
                  <a:gd name="T12" fmla="*/ 0 w 6"/>
                  <a:gd name="T13" fmla="*/ 1 h 26"/>
                  <a:gd name="T14" fmla="*/ 0 w 6"/>
                  <a:gd name="T15" fmla="*/ 1 h 26"/>
                  <a:gd name="T16" fmla="*/ 0 w 6"/>
                  <a:gd name="T17" fmla="*/ 0 h 26"/>
                  <a:gd name="T18" fmla="*/ 0 w 6"/>
                  <a:gd name="T19" fmla="*/ 0 h 26"/>
                  <a:gd name="T20" fmla="*/ 1 w 6"/>
                  <a:gd name="T21" fmla="*/ 0 h 26"/>
                  <a:gd name="T22" fmla="*/ 1 w 6"/>
                  <a:gd name="T23" fmla="*/ 0 h 26"/>
                  <a:gd name="T24" fmla="*/ 1 w 6"/>
                  <a:gd name="T25" fmla="*/ 0 h 26"/>
                  <a:gd name="T26" fmla="*/ 1 w 6"/>
                  <a:gd name="T27" fmla="*/ 0 h 2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" h="26">
                    <a:moveTo>
                      <a:pt x="5" y="2"/>
                    </a:moveTo>
                    <a:lnTo>
                      <a:pt x="4" y="5"/>
                    </a:lnTo>
                    <a:lnTo>
                      <a:pt x="3" y="9"/>
                    </a:lnTo>
                    <a:lnTo>
                      <a:pt x="2" y="17"/>
                    </a:lnTo>
                    <a:lnTo>
                      <a:pt x="1" y="25"/>
                    </a:lnTo>
                    <a:lnTo>
                      <a:pt x="0" y="26"/>
                    </a:lnTo>
                    <a:lnTo>
                      <a:pt x="1" y="19"/>
                    </a:lnTo>
                    <a:lnTo>
                      <a:pt x="2" y="16"/>
                    </a:lnTo>
                    <a:lnTo>
                      <a:pt x="4" y="6"/>
                    </a:lnTo>
                    <a:lnTo>
                      <a:pt x="4" y="4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5" y="2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53" name="Freeform 717">
                <a:extLst>
                  <a:ext uri="{FF2B5EF4-FFF2-40B4-BE49-F238E27FC236}">
                    <a16:creationId xmlns:a16="http://schemas.microsoft.com/office/drawing/2014/main" id="{35C9FA21-D7C3-4D7E-9EEC-495E80D528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6" y="1700"/>
                <a:ext cx="1" cy="3"/>
              </a:xfrm>
              <a:custGeom>
                <a:avLst/>
                <a:gdLst>
                  <a:gd name="T0" fmla="*/ 1 w 2"/>
                  <a:gd name="T1" fmla="*/ 0 h 13"/>
                  <a:gd name="T2" fmla="*/ 1 w 2"/>
                  <a:gd name="T3" fmla="*/ 0 h 13"/>
                  <a:gd name="T4" fmla="*/ 1 w 2"/>
                  <a:gd name="T5" fmla="*/ 0 h 13"/>
                  <a:gd name="T6" fmla="*/ 0 w 2"/>
                  <a:gd name="T7" fmla="*/ 0 h 13"/>
                  <a:gd name="T8" fmla="*/ 0 w 2"/>
                  <a:gd name="T9" fmla="*/ 1 h 13"/>
                  <a:gd name="T10" fmla="*/ 0 w 2"/>
                  <a:gd name="T11" fmla="*/ 0 h 13"/>
                  <a:gd name="T12" fmla="*/ 1 w 2"/>
                  <a:gd name="T13" fmla="*/ 0 h 13"/>
                  <a:gd name="T14" fmla="*/ 1 w 2"/>
                  <a:gd name="T15" fmla="*/ 0 h 13"/>
                  <a:gd name="T16" fmla="*/ 1 w 2"/>
                  <a:gd name="T17" fmla="*/ 0 h 13"/>
                  <a:gd name="T18" fmla="*/ 1 w 2"/>
                  <a:gd name="T19" fmla="*/ 0 h 13"/>
                  <a:gd name="T20" fmla="*/ 1 w 2"/>
                  <a:gd name="T21" fmla="*/ 0 h 13"/>
                  <a:gd name="T22" fmla="*/ 1 w 2"/>
                  <a:gd name="T23" fmla="*/ 0 h 1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" h="13">
                    <a:moveTo>
                      <a:pt x="2" y="2"/>
                    </a:moveTo>
                    <a:lnTo>
                      <a:pt x="2" y="3"/>
                    </a:lnTo>
                    <a:lnTo>
                      <a:pt x="1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1" y="6"/>
                    </a:lnTo>
                    <a:lnTo>
                      <a:pt x="1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2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54" name="Freeform 718">
                <a:extLst>
                  <a:ext uri="{FF2B5EF4-FFF2-40B4-BE49-F238E27FC236}">
                    <a16:creationId xmlns:a16="http://schemas.microsoft.com/office/drawing/2014/main" id="{DD734458-3847-4043-9D40-74AC611BC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7" y="1698"/>
                <a:ext cx="1" cy="7"/>
              </a:xfrm>
              <a:custGeom>
                <a:avLst/>
                <a:gdLst>
                  <a:gd name="T0" fmla="*/ 0 w 1"/>
                  <a:gd name="T1" fmla="*/ 1 h 35"/>
                  <a:gd name="T2" fmla="*/ 0 w 1"/>
                  <a:gd name="T3" fmla="*/ 1 h 35"/>
                  <a:gd name="T4" fmla="*/ 0 w 1"/>
                  <a:gd name="T5" fmla="*/ 1 h 35"/>
                  <a:gd name="T6" fmla="*/ 0 w 1"/>
                  <a:gd name="T7" fmla="*/ 0 h 35"/>
                  <a:gd name="T8" fmla="*/ 0 w 1"/>
                  <a:gd name="T9" fmla="*/ 0 h 35"/>
                  <a:gd name="T10" fmla="*/ 0 w 1"/>
                  <a:gd name="T11" fmla="*/ 0 h 35"/>
                  <a:gd name="T12" fmla="*/ 0 w 1"/>
                  <a:gd name="T13" fmla="*/ 0 h 35"/>
                  <a:gd name="T14" fmla="*/ 1 w 1"/>
                  <a:gd name="T15" fmla="*/ 1 h 35"/>
                  <a:gd name="T16" fmla="*/ 1 w 1"/>
                  <a:gd name="T17" fmla="*/ 1 h 35"/>
                  <a:gd name="T18" fmla="*/ 0 w 1"/>
                  <a:gd name="T19" fmla="*/ 1 h 35"/>
                  <a:gd name="T20" fmla="*/ 0 w 1"/>
                  <a:gd name="T21" fmla="*/ 1 h 35"/>
                  <a:gd name="T22" fmla="*/ 0 w 1"/>
                  <a:gd name="T23" fmla="*/ 1 h 35"/>
                  <a:gd name="T24" fmla="*/ 0 w 1"/>
                  <a:gd name="T25" fmla="*/ 1 h 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" h="35">
                    <a:moveTo>
                      <a:pt x="0" y="35"/>
                    </a:moveTo>
                    <a:lnTo>
                      <a:pt x="0" y="25"/>
                    </a:lnTo>
                    <a:lnTo>
                      <a:pt x="0" y="18"/>
                    </a:lnTo>
                    <a:lnTo>
                      <a:pt x="0" y="1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1" y="16"/>
                    </a:lnTo>
                    <a:lnTo>
                      <a:pt x="1" y="26"/>
                    </a:lnTo>
                    <a:lnTo>
                      <a:pt x="0" y="31"/>
                    </a:lnTo>
                    <a:lnTo>
                      <a:pt x="0" y="35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55" name="Freeform 719">
                <a:extLst>
                  <a:ext uri="{FF2B5EF4-FFF2-40B4-BE49-F238E27FC236}">
                    <a16:creationId xmlns:a16="http://schemas.microsoft.com/office/drawing/2014/main" id="{E87E56E8-DF82-4C1B-8006-B7554147D2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7" y="1702"/>
                <a:ext cx="1" cy="10"/>
              </a:xfrm>
              <a:custGeom>
                <a:avLst/>
                <a:gdLst>
                  <a:gd name="T0" fmla="*/ 0 w 1"/>
                  <a:gd name="T1" fmla="*/ 2 h 53"/>
                  <a:gd name="T2" fmla="*/ 1 w 1"/>
                  <a:gd name="T3" fmla="*/ 2 h 53"/>
                  <a:gd name="T4" fmla="*/ 1 w 1"/>
                  <a:gd name="T5" fmla="*/ 1 h 53"/>
                  <a:gd name="T6" fmla="*/ 1 w 1"/>
                  <a:gd name="T7" fmla="*/ 0 h 53"/>
                  <a:gd name="T8" fmla="*/ 1 w 1"/>
                  <a:gd name="T9" fmla="*/ 0 h 53"/>
                  <a:gd name="T10" fmla="*/ 1 w 1"/>
                  <a:gd name="T11" fmla="*/ 0 h 53"/>
                  <a:gd name="T12" fmla="*/ 1 w 1"/>
                  <a:gd name="T13" fmla="*/ 0 h 53"/>
                  <a:gd name="T14" fmla="*/ 1 w 1"/>
                  <a:gd name="T15" fmla="*/ 0 h 53"/>
                  <a:gd name="T16" fmla="*/ 1 w 1"/>
                  <a:gd name="T17" fmla="*/ 1 h 53"/>
                  <a:gd name="T18" fmla="*/ 1 w 1"/>
                  <a:gd name="T19" fmla="*/ 1 h 53"/>
                  <a:gd name="T20" fmla="*/ 1 w 1"/>
                  <a:gd name="T21" fmla="*/ 1 h 53"/>
                  <a:gd name="T22" fmla="*/ 1 w 1"/>
                  <a:gd name="T23" fmla="*/ 1 h 53"/>
                  <a:gd name="T24" fmla="*/ 1 w 1"/>
                  <a:gd name="T25" fmla="*/ 2 h 53"/>
                  <a:gd name="T26" fmla="*/ 1 w 1"/>
                  <a:gd name="T27" fmla="*/ 2 h 53"/>
                  <a:gd name="T28" fmla="*/ 1 w 1"/>
                  <a:gd name="T29" fmla="*/ 2 h 53"/>
                  <a:gd name="T30" fmla="*/ 1 w 1"/>
                  <a:gd name="T31" fmla="*/ 2 h 53"/>
                  <a:gd name="T32" fmla="*/ 0 w 1"/>
                  <a:gd name="T33" fmla="*/ 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" h="53">
                    <a:moveTo>
                      <a:pt x="0" y="49"/>
                    </a:moveTo>
                    <a:lnTo>
                      <a:pt x="1" y="41"/>
                    </a:lnTo>
                    <a:lnTo>
                      <a:pt x="1" y="31"/>
                    </a:lnTo>
                    <a:lnTo>
                      <a:pt x="1" y="13"/>
                    </a:lnTo>
                    <a:lnTo>
                      <a:pt x="1" y="6"/>
                    </a:lnTo>
                    <a:lnTo>
                      <a:pt x="1" y="4"/>
                    </a:lnTo>
                    <a:lnTo>
                      <a:pt x="1" y="0"/>
                    </a:lnTo>
                    <a:lnTo>
                      <a:pt x="1" y="7"/>
                    </a:lnTo>
                    <a:lnTo>
                      <a:pt x="1" y="14"/>
                    </a:lnTo>
                    <a:lnTo>
                      <a:pt x="1" y="19"/>
                    </a:lnTo>
                    <a:lnTo>
                      <a:pt x="1" y="28"/>
                    </a:lnTo>
                    <a:lnTo>
                      <a:pt x="1" y="33"/>
                    </a:lnTo>
                    <a:lnTo>
                      <a:pt x="1" y="47"/>
                    </a:lnTo>
                    <a:lnTo>
                      <a:pt x="1" y="50"/>
                    </a:lnTo>
                    <a:lnTo>
                      <a:pt x="1" y="53"/>
                    </a:lnTo>
                    <a:lnTo>
                      <a:pt x="1" y="50"/>
                    </a:lnTo>
                    <a:lnTo>
                      <a:pt x="0" y="49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56" name="Freeform 720">
                <a:extLst>
                  <a:ext uri="{FF2B5EF4-FFF2-40B4-BE49-F238E27FC236}">
                    <a16:creationId xmlns:a16="http://schemas.microsoft.com/office/drawing/2014/main" id="{8C7F4DA7-D489-4D96-88B2-EA1A4B05B6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1" y="1704"/>
                <a:ext cx="9" cy="17"/>
              </a:xfrm>
              <a:custGeom>
                <a:avLst/>
                <a:gdLst>
                  <a:gd name="T0" fmla="*/ 0 w 42"/>
                  <a:gd name="T1" fmla="*/ 2 h 85"/>
                  <a:gd name="T2" fmla="*/ 0 w 42"/>
                  <a:gd name="T3" fmla="*/ 2 h 85"/>
                  <a:gd name="T4" fmla="*/ 0 w 42"/>
                  <a:gd name="T5" fmla="*/ 2 h 85"/>
                  <a:gd name="T6" fmla="*/ 0 w 42"/>
                  <a:gd name="T7" fmla="*/ 2 h 85"/>
                  <a:gd name="T8" fmla="*/ 0 w 42"/>
                  <a:gd name="T9" fmla="*/ 2 h 85"/>
                  <a:gd name="T10" fmla="*/ 0 w 42"/>
                  <a:gd name="T11" fmla="*/ 3 h 85"/>
                  <a:gd name="T12" fmla="*/ 0 w 42"/>
                  <a:gd name="T13" fmla="*/ 3 h 85"/>
                  <a:gd name="T14" fmla="*/ 0 w 42"/>
                  <a:gd name="T15" fmla="*/ 3 h 85"/>
                  <a:gd name="T16" fmla="*/ 0 w 42"/>
                  <a:gd name="T17" fmla="*/ 3 h 85"/>
                  <a:gd name="T18" fmla="*/ 0 w 42"/>
                  <a:gd name="T19" fmla="*/ 3 h 85"/>
                  <a:gd name="T20" fmla="*/ 1 w 42"/>
                  <a:gd name="T21" fmla="*/ 3 h 85"/>
                  <a:gd name="T22" fmla="*/ 1 w 42"/>
                  <a:gd name="T23" fmla="*/ 3 h 85"/>
                  <a:gd name="T24" fmla="*/ 1 w 42"/>
                  <a:gd name="T25" fmla="*/ 3 h 85"/>
                  <a:gd name="T26" fmla="*/ 1 w 42"/>
                  <a:gd name="T27" fmla="*/ 3 h 85"/>
                  <a:gd name="T28" fmla="*/ 1 w 42"/>
                  <a:gd name="T29" fmla="*/ 3 h 85"/>
                  <a:gd name="T30" fmla="*/ 1 w 42"/>
                  <a:gd name="T31" fmla="*/ 3 h 85"/>
                  <a:gd name="T32" fmla="*/ 2 w 42"/>
                  <a:gd name="T33" fmla="*/ 3 h 85"/>
                  <a:gd name="T34" fmla="*/ 2 w 42"/>
                  <a:gd name="T35" fmla="*/ 2 h 85"/>
                  <a:gd name="T36" fmla="*/ 2 w 42"/>
                  <a:gd name="T37" fmla="*/ 2 h 85"/>
                  <a:gd name="T38" fmla="*/ 2 w 42"/>
                  <a:gd name="T39" fmla="*/ 1 h 85"/>
                  <a:gd name="T40" fmla="*/ 2 w 42"/>
                  <a:gd name="T41" fmla="*/ 1 h 85"/>
                  <a:gd name="T42" fmla="*/ 2 w 42"/>
                  <a:gd name="T43" fmla="*/ 1 h 85"/>
                  <a:gd name="T44" fmla="*/ 2 w 42"/>
                  <a:gd name="T45" fmla="*/ 1 h 85"/>
                  <a:gd name="T46" fmla="*/ 2 w 42"/>
                  <a:gd name="T47" fmla="*/ 1 h 85"/>
                  <a:gd name="T48" fmla="*/ 2 w 42"/>
                  <a:gd name="T49" fmla="*/ 1 h 85"/>
                  <a:gd name="T50" fmla="*/ 2 w 42"/>
                  <a:gd name="T51" fmla="*/ 0 h 85"/>
                  <a:gd name="T52" fmla="*/ 2 w 42"/>
                  <a:gd name="T53" fmla="*/ 0 h 85"/>
                  <a:gd name="T54" fmla="*/ 1 w 42"/>
                  <a:gd name="T55" fmla="*/ 0 h 85"/>
                  <a:gd name="T56" fmla="*/ 1 w 42"/>
                  <a:gd name="T57" fmla="*/ 1 h 85"/>
                  <a:gd name="T58" fmla="*/ 1 w 42"/>
                  <a:gd name="T59" fmla="*/ 0 h 85"/>
                  <a:gd name="T60" fmla="*/ 1 w 42"/>
                  <a:gd name="T61" fmla="*/ 0 h 85"/>
                  <a:gd name="T62" fmla="*/ 1 w 42"/>
                  <a:gd name="T63" fmla="*/ 0 h 85"/>
                  <a:gd name="T64" fmla="*/ 1 w 42"/>
                  <a:gd name="T65" fmla="*/ 1 h 85"/>
                  <a:gd name="T66" fmla="*/ 1 w 42"/>
                  <a:gd name="T67" fmla="*/ 0 h 85"/>
                  <a:gd name="T68" fmla="*/ 1 w 42"/>
                  <a:gd name="T69" fmla="*/ 0 h 85"/>
                  <a:gd name="T70" fmla="*/ 1 w 42"/>
                  <a:gd name="T71" fmla="*/ 1 h 85"/>
                  <a:gd name="T72" fmla="*/ 0 w 42"/>
                  <a:gd name="T73" fmla="*/ 1 h 85"/>
                  <a:gd name="T74" fmla="*/ 0 w 42"/>
                  <a:gd name="T75" fmla="*/ 1 h 85"/>
                  <a:gd name="T76" fmla="*/ 0 w 42"/>
                  <a:gd name="T77" fmla="*/ 1 h 85"/>
                  <a:gd name="T78" fmla="*/ 0 w 42"/>
                  <a:gd name="T79" fmla="*/ 2 h 8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2" h="85">
                    <a:moveTo>
                      <a:pt x="1" y="38"/>
                    </a:moveTo>
                    <a:lnTo>
                      <a:pt x="5" y="40"/>
                    </a:lnTo>
                    <a:lnTo>
                      <a:pt x="3" y="43"/>
                    </a:lnTo>
                    <a:lnTo>
                      <a:pt x="1" y="50"/>
                    </a:lnTo>
                    <a:lnTo>
                      <a:pt x="0" y="55"/>
                    </a:lnTo>
                    <a:lnTo>
                      <a:pt x="1" y="55"/>
                    </a:lnTo>
                    <a:lnTo>
                      <a:pt x="3" y="57"/>
                    </a:lnTo>
                    <a:lnTo>
                      <a:pt x="5" y="53"/>
                    </a:lnTo>
                    <a:lnTo>
                      <a:pt x="6" y="53"/>
                    </a:lnTo>
                    <a:lnTo>
                      <a:pt x="5" y="62"/>
                    </a:lnTo>
                    <a:lnTo>
                      <a:pt x="3" y="66"/>
                    </a:lnTo>
                    <a:lnTo>
                      <a:pt x="5" y="72"/>
                    </a:lnTo>
                    <a:lnTo>
                      <a:pt x="6" y="72"/>
                    </a:lnTo>
                    <a:lnTo>
                      <a:pt x="7" y="71"/>
                    </a:lnTo>
                    <a:lnTo>
                      <a:pt x="9" y="67"/>
                    </a:lnTo>
                    <a:lnTo>
                      <a:pt x="10" y="69"/>
                    </a:lnTo>
                    <a:lnTo>
                      <a:pt x="10" y="75"/>
                    </a:lnTo>
                    <a:lnTo>
                      <a:pt x="10" y="78"/>
                    </a:lnTo>
                    <a:lnTo>
                      <a:pt x="11" y="82"/>
                    </a:lnTo>
                    <a:lnTo>
                      <a:pt x="14" y="83"/>
                    </a:lnTo>
                    <a:lnTo>
                      <a:pt x="15" y="83"/>
                    </a:lnTo>
                    <a:lnTo>
                      <a:pt x="15" y="76"/>
                    </a:lnTo>
                    <a:lnTo>
                      <a:pt x="15" y="74"/>
                    </a:lnTo>
                    <a:lnTo>
                      <a:pt x="17" y="72"/>
                    </a:lnTo>
                    <a:lnTo>
                      <a:pt x="18" y="75"/>
                    </a:lnTo>
                    <a:lnTo>
                      <a:pt x="20" y="82"/>
                    </a:lnTo>
                    <a:lnTo>
                      <a:pt x="22" y="85"/>
                    </a:lnTo>
                    <a:lnTo>
                      <a:pt x="25" y="85"/>
                    </a:lnTo>
                    <a:lnTo>
                      <a:pt x="26" y="83"/>
                    </a:lnTo>
                    <a:lnTo>
                      <a:pt x="26" y="79"/>
                    </a:lnTo>
                    <a:lnTo>
                      <a:pt x="30" y="75"/>
                    </a:lnTo>
                    <a:lnTo>
                      <a:pt x="32" y="74"/>
                    </a:lnTo>
                    <a:lnTo>
                      <a:pt x="37" y="66"/>
                    </a:lnTo>
                    <a:lnTo>
                      <a:pt x="42" y="55"/>
                    </a:lnTo>
                    <a:lnTo>
                      <a:pt x="41" y="50"/>
                    </a:lnTo>
                    <a:lnTo>
                      <a:pt x="40" y="46"/>
                    </a:lnTo>
                    <a:lnTo>
                      <a:pt x="39" y="38"/>
                    </a:lnTo>
                    <a:lnTo>
                      <a:pt x="36" y="36"/>
                    </a:lnTo>
                    <a:lnTo>
                      <a:pt x="35" y="33"/>
                    </a:lnTo>
                    <a:lnTo>
                      <a:pt x="35" y="32"/>
                    </a:lnTo>
                    <a:lnTo>
                      <a:pt x="36" y="29"/>
                    </a:lnTo>
                    <a:lnTo>
                      <a:pt x="36" y="26"/>
                    </a:lnTo>
                    <a:lnTo>
                      <a:pt x="35" y="25"/>
                    </a:lnTo>
                    <a:lnTo>
                      <a:pt x="33" y="24"/>
                    </a:lnTo>
                    <a:lnTo>
                      <a:pt x="32" y="23"/>
                    </a:lnTo>
                    <a:lnTo>
                      <a:pt x="31" y="23"/>
                    </a:lnTo>
                    <a:lnTo>
                      <a:pt x="31" y="20"/>
                    </a:lnTo>
                    <a:lnTo>
                      <a:pt x="31" y="18"/>
                    </a:lnTo>
                    <a:lnTo>
                      <a:pt x="33" y="15"/>
                    </a:lnTo>
                    <a:lnTo>
                      <a:pt x="35" y="11"/>
                    </a:lnTo>
                    <a:lnTo>
                      <a:pt x="34" y="9"/>
                    </a:lnTo>
                    <a:lnTo>
                      <a:pt x="32" y="9"/>
                    </a:lnTo>
                    <a:lnTo>
                      <a:pt x="31" y="9"/>
                    </a:lnTo>
                    <a:lnTo>
                      <a:pt x="28" y="12"/>
                    </a:lnTo>
                    <a:lnTo>
                      <a:pt x="27" y="14"/>
                    </a:lnTo>
                    <a:lnTo>
                      <a:pt x="25" y="14"/>
                    </a:lnTo>
                    <a:lnTo>
                      <a:pt x="25" y="11"/>
                    </a:lnTo>
                    <a:lnTo>
                      <a:pt x="27" y="3"/>
                    </a:lnTo>
                    <a:lnTo>
                      <a:pt x="27" y="0"/>
                    </a:lnTo>
                    <a:lnTo>
                      <a:pt x="25" y="1"/>
                    </a:lnTo>
                    <a:lnTo>
                      <a:pt x="23" y="6"/>
                    </a:lnTo>
                    <a:lnTo>
                      <a:pt x="20" y="9"/>
                    </a:lnTo>
                    <a:lnTo>
                      <a:pt x="19" y="10"/>
                    </a:lnTo>
                    <a:lnTo>
                      <a:pt x="17" y="14"/>
                    </a:lnTo>
                    <a:lnTo>
                      <a:pt x="14" y="16"/>
                    </a:lnTo>
                    <a:lnTo>
                      <a:pt x="16" y="11"/>
                    </a:lnTo>
                    <a:lnTo>
                      <a:pt x="17" y="8"/>
                    </a:lnTo>
                    <a:lnTo>
                      <a:pt x="17" y="6"/>
                    </a:lnTo>
                    <a:lnTo>
                      <a:pt x="15" y="8"/>
                    </a:lnTo>
                    <a:lnTo>
                      <a:pt x="12" y="14"/>
                    </a:lnTo>
                    <a:lnTo>
                      <a:pt x="8" y="21"/>
                    </a:lnTo>
                    <a:lnTo>
                      <a:pt x="6" y="34"/>
                    </a:lnTo>
                    <a:lnTo>
                      <a:pt x="5" y="33"/>
                    </a:lnTo>
                    <a:lnTo>
                      <a:pt x="3" y="32"/>
                    </a:lnTo>
                    <a:lnTo>
                      <a:pt x="2" y="31"/>
                    </a:lnTo>
                    <a:lnTo>
                      <a:pt x="0" y="34"/>
                    </a:lnTo>
                    <a:lnTo>
                      <a:pt x="0" y="37"/>
                    </a:lnTo>
                    <a:lnTo>
                      <a:pt x="0" y="38"/>
                    </a:lnTo>
                    <a:lnTo>
                      <a:pt x="1" y="38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57" name="Freeform 721">
                <a:extLst>
                  <a:ext uri="{FF2B5EF4-FFF2-40B4-BE49-F238E27FC236}">
                    <a16:creationId xmlns:a16="http://schemas.microsoft.com/office/drawing/2014/main" id="{2CC9BF6A-6DCC-409F-B864-F26FD6B86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1" y="1711"/>
                <a:ext cx="8" cy="4"/>
              </a:xfrm>
              <a:custGeom>
                <a:avLst/>
                <a:gdLst>
                  <a:gd name="T0" fmla="*/ 0 w 39"/>
                  <a:gd name="T1" fmla="*/ 0 h 22"/>
                  <a:gd name="T2" fmla="*/ 0 w 39"/>
                  <a:gd name="T3" fmla="*/ 0 h 22"/>
                  <a:gd name="T4" fmla="*/ 0 w 39"/>
                  <a:gd name="T5" fmla="*/ 0 h 22"/>
                  <a:gd name="T6" fmla="*/ 1 w 39"/>
                  <a:gd name="T7" fmla="*/ 1 h 22"/>
                  <a:gd name="T8" fmla="*/ 1 w 39"/>
                  <a:gd name="T9" fmla="*/ 1 h 22"/>
                  <a:gd name="T10" fmla="*/ 1 w 39"/>
                  <a:gd name="T11" fmla="*/ 1 h 22"/>
                  <a:gd name="T12" fmla="*/ 1 w 39"/>
                  <a:gd name="T13" fmla="*/ 1 h 22"/>
                  <a:gd name="T14" fmla="*/ 1 w 39"/>
                  <a:gd name="T15" fmla="*/ 1 h 22"/>
                  <a:gd name="T16" fmla="*/ 1 w 39"/>
                  <a:gd name="T17" fmla="*/ 1 h 22"/>
                  <a:gd name="T18" fmla="*/ 2 w 39"/>
                  <a:gd name="T19" fmla="*/ 1 h 22"/>
                  <a:gd name="T20" fmla="*/ 1 w 39"/>
                  <a:gd name="T21" fmla="*/ 1 h 22"/>
                  <a:gd name="T22" fmla="*/ 1 w 39"/>
                  <a:gd name="T23" fmla="*/ 1 h 22"/>
                  <a:gd name="T24" fmla="*/ 1 w 39"/>
                  <a:gd name="T25" fmla="*/ 0 h 22"/>
                  <a:gd name="T26" fmla="*/ 1 w 39"/>
                  <a:gd name="T27" fmla="*/ 0 h 22"/>
                  <a:gd name="T28" fmla="*/ 0 w 39"/>
                  <a:gd name="T29" fmla="*/ 0 h 22"/>
                  <a:gd name="T30" fmla="*/ 0 w 39"/>
                  <a:gd name="T31" fmla="*/ 0 h 22"/>
                  <a:gd name="T32" fmla="*/ 0 w 39"/>
                  <a:gd name="T33" fmla="*/ 0 h 22"/>
                  <a:gd name="T34" fmla="*/ 0 w 39"/>
                  <a:gd name="T35" fmla="*/ 0 h 22"/>
                  <a:gd name="T36" fmla="*/ 0 w 39"/>
                  <a:gd name="T37" fmla="*/ 0 h 22"/>
                  <a:gd name="T38" fmla="*/ 0 w 39"/>
                  <a:gd name="T39" fmla="*/ 0 h 2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9" h="22">
                    <a:moveTo>
                      <a:pt x="0" y="4"/>
                    </a:moveTo>
                    <a:lnTo>
                      <a:pt x="4" y="5"/>
                    </a:lnTo>
                    <a:lnTo>
                      <a:pt x="11" y="11"/>
                    </a:lnTo>
                    <a:lnTo>
                      <a:pt x="22" y="15"/>
                    </a:lnTo>
                    <a:lnTo>
                      <a:pt x="24" y="17"/>
                    </a:lnTo>
                    <a:lnTo>
                      <a:pt x="26" y="18"/>
                    </a:lnTo>
                    <a:lnTo>
                      <a:pt x="29" y="19"/>
                    </a:lnTo>
                    <a:lnTo>
                      <a:pt x="34" y="21"/>
                    </a:lnTo>
                    <a:lnTo>
                      <a:pt x="36" y="21"/>
                    </a:lnTo>
                    <a:lnTo>
                      <a:pt x="39" y="22"/>
                    </a:lnTo>
                    <a:lnTo>
                      <a:pt x="32" y="19"/>
                    </a:lnTo>
                    <a:lnTo>
                      <a:pt x="27" y="18"/>
                    </a:lnTo>
                    <a:lnTo>
                      <a:pt x="22" y="13"/>
                    </a:lnTo>
                    <a:lnTo>
                      <a:pt x="16" y="9"/>
                    </a:lnTo>
                    <a:lnTo>
                      <a:pt x="9" y="5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58" name="Freeform 722">
                <a:extLst>
                  <a:ext uri="{FF2B5EF4-FFF2-40B4-BE49-F238E27FC236}">
                    <a16:creationId xmlns:a16="http://schemas.microsoft.com/office/drawing/2014/main" id="{38955803-756D-42E4-BAD4-C26950D92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" y="1712"/>
                <a:ext cx="1" cy="5"/>
              </a:xfrm>
              <a:custGeom>
                <a:avLst/>
                <a:gdLst>
                  <a:gd name="T0" fmla="*/ 1 w 2"/>
                  <a:gd name="T1" fmla="*/ 0 h 23"/>
                  <a:gd name="T2" fmla="*/ 1 w 2"/>
                  <a:gd name="T3" fmla="*/ 0 h 23"/>
                  <a:gd name="T4" fmla="*/ 1 w 2"/>
                  <a:gd name="T5" fmla="*/ 1 h 23"/>
                  <a:gd name="T6" fmla="*/ 1 w 2"/>
                  <a:gd name="T7" fmla="*/ 1 h 23"/>
                  <a:gd name="T8" fmla="*/ 0 w 2"/>
                  <a:gd name="T9" fmla="*/ 1 h 23"/>
                  <a:gd name="T10" fmla="*/ 1 w 2"/>
                  <a:gd name="T11" fmla="*/ 0 h 23"/>
                  <a:gd name="T12" fmla="*/ 1 w 2"/>
                  <a:gd name="T13" fmla="*/ 0 h 23"/>
                  <a:gd name="T14" fmla="*/ 1 w 2"/>
                  <a:gd name="T15" fmla="*/ 0 h 23"/>
                  <a:gd name="T16" fmla="*/ 1 w 2"/>
                  <a:gd name="T17" fmla="*/ 0 h 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" h="23">
                    <a:moveTo>
                      <a:pt x="2" y="0"/>
                    </a:moveTo>
                    <a:lnTo>
                      <a:pt x="2" y="6"/>
                    </a:lnTo>
                    <a:lnTo>
                      <a:pt x="2" y="13"/>
                    </a:lnTo>
                    <a:lnTo>
                      <a:pt x="1" y="19"/>
                    </a:lnTo>
                    <a:lnTo>
                      <a:pt x="0" y="23"/>
                    </a:lnTo>
                    <a:lnTo>
                      <a:pt x="2" y="11"/>
                    </a:lnTo>
                    <a:lnTo>
                      <a:pt x="2" y="4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59" name="Freeform 723">
                <a:extLst>
                  <a:ext uri="{FF2B5EF4-FFF2-40B4-BE49-F238E27FC236}">
                    <a16:creationId xmlns:a16="http://schemas.microsoft.com/office/drawing/2014/main" id="{5CBB805C-7478-4F0D-91A3-0AEDD95868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4" y="1713"/>
                <a:ext cx="1" cy="5"/>
              </a:xfrm>
              <a:custGeom>
                <a:avLst/>
                <a:gdLst>
                  <a:gd name="T0" fmla="*/ 0 w 1"/>
                  <a:gd name="T1" fmla="*/ 0 h 25"/>
                  <a:gd name="T2" fmla="*/ 0 w 1"/>
                  <a:gd name="T3" fmla="*/ 0 h 25"/>
                  <a:gd name="T4" fmla="*/ 1 w 1"/>
                  <a:gd name="T5" fmla="*/ 0 h 25"/>
                  <a:gd name="T6" fmla="*/ 0 w 1"/>
                  <a:gd name="T7" fmla="*/ 1 h 25"/>
                  <a:gd name="T8" fmla="*/ 0 w 1"/>
                  <a:gd name="T9" fmla="*/ 1 h 25"/>
                  <a:gd name="T10" fmla="*/ 0 w 1"/>
                  <a:gd name="T11" fmla="*/ 1 h 25"/>
                  <a:gd name="T12" fmla="*/ 0 w 1"/>
                  <a:gd name="T13" fmla="*/ 1 h 25"/>
                  <a:gd name="T14" fmla="*/ 1 w 1"/>
                  <a:gd name="T15" fmla="*/ 1 h 25"/>
                  <a:gd name="T16" fmla="*/ 1 w 1"/>
                  <a:gd name="T17" fmla="*/ 0 h 25"/>
                  <a:gd name="T18" fmla="*/ 1 w 1"/>
                  <a:gd name="T19" fmla="*/ 0 h 25"/>
                  <a:gd name="T20" fmla="*/ 1 w 1"/>
                  <a:gd name="T21" fmla="*/ 0 h 25"/>
                  <a:gd name="T22" fmla="*/ 1 w 1"/>
                  <a:gd name="T23" fmla="*/ 0 h 25"/>
                  <a:gd name="T24" fmla="*/ 0 w 1"/>
                  <a:gd name="T25" fmla="*/ 0 h 25"/>
                  <a:gd name="T26" fmla="*/ 0 w 1"/>
                  <a:gd name="T27" fmla="*/ 0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" h="25">
                    <a:moveTo>
                      <a:pt x="0" y="1"/>
                    </a:moveTo>
                    <a:lnTo>
                      <a:pt x="0" y="6"/>
                    </a:lnTo>
                    <a:lnTo>
                      <a:pt x="1" y="10"/>
                    </a:lnTo>
                    <a:lnTo>
                      <a:pt x="0" y="16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19"/>
                    </a:lnTo>
                    <a:lnTo>
                      <a:pt x="1" y="17"/>
                    </a:lnTo>
                    <a:lnTo>
                      <a:pt x="1" y="8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60" name="Freeform 724">
                <a:extLst>
                  <a:ext uri="{FF2B5EF4-FFF2-40B4-BE49-F238E27FC236}">
                    <a16:creationId xmlns:a16="http://schemas.microsoft.com/office/drawing/2014/main" id="{9DF1F416-9554-49C7-A6CA-6970CCDA1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6" y="1714"/>
                <a:ext cx="1" cy="3"/>
              </a:xfrm>
              <a:custGeom>
                <a:avLst/>
                <a:gdLst>
                  <a:gd name="T0" fmla="*/ 0 w 1"/>
                  <a:gd name="T1" fmla="*/ 0 h 13"/>
                  <a:gd name="T2" fmla="*/ 0 w 1"/>
                  <a:gd name="T3" fmla="*/ 0 h 13"/>
                  <a:gd name="T4" fmla="*/ 0 w 1"/>
                  <a:gd name="T5" fmla="*/ 0 h 13"/>
                  <a:gd name="T6" fmla="*/ 0 w 1"/>
                  <a:gd name="T7" fmla="*/ 0 h 13"/>
                  <a:gd name="T8" fmla="*/ 0 w 1"/>
                  <a:gd name="T9" fmla="*/ 1 h 13"/>
                  <a:gd name="T10" fmla="*/ 0 w 1"/>
                  <a:gd name="T11" fmla="*/ 1 h 13"/>
                  <a:gd name="T12" fmla="*/ 1 w 1"/>
                  <a:gd name="T13" fmla="*/ 0 h 13"/>
                  <a:gd name="T14" fmla="*/ 1 w 1"/>
                  <a:gd name="T15" fmla="*/ 0 h 13"/>
                  <a:gd name="T16" fmla="*/ 0 w 1"/>
                  <a:gd name="T17" fmla="*/ 0 h 13"/>
                  <a:gd name="T18" fmla="*/ 0 w 1"/>
                  <a:gd name="T19" fmla="*/ 0 h 13"/>
                  <a:gd name="T20" fmla="*/ 0 w 1"/>
                  <a:gd name="T21" fmla="*/ 0 h 13"/>
                  <a:gd name="T22" fmla="*/ 0 w 1"/>
                  <a:gd name="T23" fmla="*/ 0 h 1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" h="13">
                    <a:moveTo>
                      <a:pt x="0" y="1"/>
                    </a:moveTo>
                    <a:lnTo>
                      <a:pt x="0" y="4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61" name="Freeform 725">
                <a:extLst>
                  <a:ext uri="{FF2B5EF4-FFF2-40B4-BE49-F238E27FC236}">
                    <a16:creationId xmlns:a16="http://schemas.microsoft.com/office/drawing/2014/main" id="{CA9399A3-F7AB-411D-BD31-33F17429EF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5" y="1712"/>
                <a:ext cx="3" cy="2"/>
              </a:xfrm>
              <a:custGeom>
                <a:avLst/>
                <a:gdLst>
                  <a:gd name="T0" fmla="*/ 0 w 12"/>
                  <a:gd name="T1" fmla="*/ 0 h 9"/>
                  <a:gd name="T2" fmla="*/ 0 w 12"/>
                  <a:gd name="T3" fmla="*/ 0 h 9"/>
                  <a:gd name="T4" fmla="*/ 1 w 12"/>
                  <a:gd name="T5" fmla="*/ 0 h 9"/>
                  <a:gd name="T6" fmla="*/ 1 w 12"/>
                  <a:gd name="T7" fmla="*/ 0 h 9"/>
                  <a:gd name="T8" fmla="*/ 1 w 12"/>
                  <a:gd name="T9" fmla="*/ 0 h 9"/>
                  <a:gd name="T10" fmla="*/ 1 w 12"/>
                  <a:gd name="T11" fmla="*/ 0 h 9"/>
                  <a:gd name="T12" fmla="*/ 1 w 12"/>
                  <a:gd name="T13" fmla="*/ 0 h 9"/>
                  <a:gd name="T14" fmla="*/ 1 w 12"/>
                  <a:gd name="T15" fmla="*/ 0 h 9"/>
                  <a:gd name="T16" fmla="*/ 0 w 12"/>
                  <a:gd name="T17" fmla="*/ 0 h 9"/>
                  <a:gd name="T18" fmla="*/ 0 w 12"/>
                  <a:gd name="T19" fmla="*/ 0 h 9"/>
                  <a:gd name="T20" fmla="*/ 0 w 12"/>
                  <a:gd name="T21" fmla="*/ 0 h 9"/>
                  <a:gd name="T22" fmla="*/ 0 w 12"/>
                  <a:gd name="T23" fmla="*/ 0 h 9"/>
                  <a:gd name="T24" fmla="*/ 0 w 12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" h="9">
                    <a:moveTo>
                      <a:pt x="2" y="9"/>
                    </a:moveTo>
                    <a:lnTo>
                      <a:pt x="4" y="6"/>
                    </a:lnTo>
                    <a:lnTo>
                      <a:pt x="6" y="4"/>
                    </a:lnTo>
                    <a:lnTo>
                      <a:pt x="8" y="3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3" y="5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0" y="8"/>
                    </a:lnTo>
                    <a:lnTo>
                      <a:pt x="2" y="9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62" name="Freeform 726">
                <a:extLst>
                  <a:ext uri="{FF2B5EF4-FFF2-40B4-BE49-F238E27FC236}">
                    <a16:creationId xmlns:a16="http://schemas.microsoft.com/office/drawing/2014/main" id="{D1C58CB7-7AAB-40B0-A348-CB5F9FB470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" y="1709"/>
                <a:ext cx="3" cy="3"/>
              </a:xfrm>
              <a:custGeom>
                <a:avLst/>
                <a:gdLst>
                  <a:gd name="T0" fmla="*/ 0 w 16"/>
                  <a:gd name="T1" fmla="*/ 1 h 16"/>
                  <a:gd name="T2" fmla="*/ 0 w 16"/>
                  <a:gd name="T3" fmla="*/ 0 h 16"/>
                  <a:gd name="T4" fmla="*/ 0 w 16"/>
                  <a:gd name="T5" fmla="*/ 0 h 16"/>
                  <a:gd name="T6" fmla="*/ 0 w 16"/>
                  <a:gd name="T7" fmla="*/ 0 h 16"/>
                  <a:gd name="T8" fmla="*/ 1 w 16"/>
                  <a:gd name="T9" fmla="*/ 0 h 16"/>
                  <a:gd name="T10" fmla="*/ 1 w 16"/>
                  <a:gd name="T11" fmla="*/ 0 h 16"/>
                  <a:gd name="T12" fmla="*/ 1 w 16"/>
                  <a:gd name="T13" fmla="*/ 0 h 16"/>
                  <a:gd name="T14" fmla="*/ 1 w 16"/>
                  <a:gd name="T15" fmla="*/ 0 h 16"/>
                  <a:gd name="T16" fmla="*/ 0 w 16"/>
                  <a:gd name="T17" fmla="*/ 0 h 16"/>
                  <a:gd name="T18" fmla="*/ 0 w 16"/>
                  <a:gd name="T19" fmla="*/ 0 h 16"/>
                  <a:gd name="T20" fmla="*/ 0 w 16"/>
                  <a:gd name="T21" fmla="*/ 0 h 16"/>
                  <a:gd name="T22" fmla="*/ 0 w 16"/>
                  <a:gd name="T23" fmla="*/ 0 h 16"/>
                  <a:gd name="T24" fmla="*/ 0 w 16"/>
                  <a:gd name="T25" fmla="*/ 0 h 16"/>
                  <a:gd name="T26" fmla="*/ 0 w 16"/>
                  <a:gd name="T27" fmla="*/ 1 h 16"/>
                  <a:gd name="T28" fmla="*/ 0 w 16"/>
                  <a:gd name="T29" fmla="*/ 1 h 16"/>
                  <a:gd name="T30" fmla="*/ 0 w 16"/>
                  <a:gd name="T31" fmla="*/ 1 h 16"/>
                  <a:gd name="T32" fmla="*/ 0 w 16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6" h="16">
                    <a:moveTo>
                      <a:pt x="1" y="16"/>
                    </a:moveTo>
                    <a:lnTo>
                      <a:pt x="4" y="12"/>
                    </a:lnTo>
                    <a:lnTo>
                      <a:pt x="7" y="9"/>
                    </a:lnTo>
                    <a:lnTo>
                      <a:pt x="13" y="4"/>
                    </a:lnTo>
                    <a:lnTo>
                      <a:pt x="15" y="3"/>
                    </a:lnTo>
                    <a:lnTo>
                      <a:pt x="15" y="2"/>
                    </a:lnTo>
                    <a:lnTo>
                      <a:pt x="16" y="0"/>
                    </a:lnTo>
                    <a:lnTo>
                      <a:pt x="14" y="2"/>
                    </a:lnTo>
                    <a:lnTo>
                      <a:pt x="12" y="4"/>
                    </a:lnTo>
                    <a:lnTo>
                      <a:pt x="10" y="4"/>
                    </a:lnTo>
                    <a:lnTo>
                      <a:pt x="7" y="8"/>
                    </a:lnTo>
                    <a:lnTo>
                      <a:pt x="6" y="9"/>
                    </a:lnTo>
                    <a:lnTo>
                      <a:pt x="2" y="12"/>
                    </a:lnTo>
                    <a:lnTo>
                      <a:pt x="1" y="14"/>
                    </a:lnTo>
                    <a:lnTo>
                      <a:pt x="0" y="16"/>
                    </a:lnTo>
                    <a:lnTo>
                      <a:pt x="1" y="16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63" name="Freeform 727">
                <a:extLst>
                  <a:ext uri="{FF2B5EF4-FFF2-40B4-BE49-F238E27FC236}">
                    <a16:creationId xmlns:a16="http://schemas.microsoft.com/office/drawing/2014/main" id="{A6E20AA0-6C6E-41CA-81B5-03D5C4436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1" y="1669"/>
                <a:ext cx="5" cy="36"/>
              </a:xfrm>
              <a:custGeom>
                <a:avLst/>
                <a:gdLst>
                  <a:gd name="T0" fmla="*/ 0 w 25"/>
                  <a:gd name="T1" fmla="*/ 7 h 177"/>
                  <a:gd name="T2" fmla="*/ 0 w 25"/>
                  <a:gd name="T3" fmla="*/ 7 h 177"/>
                  <a:gd name="T4" fmla="*/ 0 w 25"/>
                  <a:gd name="T5" fmla="*/ 7 h 177"/>
                  <a:gd name="T6" fmla="*/ 0 w 25"/>
                  <a:gd name="T7" fmla="*/ 6 h 177"/>
                  <a:gd name="T8" fmla="*/ 0 w 25"/>
                  <a:gd name="T9" fmla="*/ 6 h 177"/>
                  <a:gd name="T10" fmla="*/ 0 w 25"/>
                  <a:gd name="T11" fmla="*/ 6 h 177"/>
                  <a:gd name="T12" fmla="*/ 0 w 25"/>
                  <a:gd name="T13" fmla="*/ 5 h 177"/>
                  <a:gd name="T14" fmla="*/ 0 w 25"/>
                  <a:gd name="T15" fmla="*/ 5 h 177"/>
                  <a:gd name="T16" fmla="*/ 0 w 25"/>
                  <a:gd name="T17" fmla="*/ 5 h 177"/>
                  <a:gd name="T18" fmla="*/ 0 w 25"/>
                  <a:gd name="T19" fmla="*/ 4 h 177"/>
                  <a:gd name="T20" fmla="*/ 0 w 25"/>
                  <a:gd name="T21" fmla="*/ 4 h 177"/>
                  <a:gd name="T22" fmla="*/ 0 w 25"/>
                  <a:gd name="T23" fmla="*/ 4 h 177"/>
                  <a:gd name="T24" fmla="*/ 0 w 25"/>
                  <a:gd name="T25" fmla="*/ 3 h 177"/>
                  <a:gd name="T26" fmla="*/ 0 w 25"/>
                  <a:gd name="T27" fmla="*/ 3 h 177"/>
                  <a:gd name="T28" fmla="*/ 0 w 25"/>
                  <a:gd name="T29" fmla="*/ 2 h 177"/>
                  <a:gd name="T30" fmla="*/ 1 w 25"/>
                  <a:gd name="T31" fmla="*/ 2 h 177"/>
                  <a:gd name="T32" fmla="*/ 1 w 25"/>
                  <a:gd name="T33" fmla="*/ 0 h 177"/>
                  <a:gd name="T34" fmla="*/ 1 w 25"/>
                  <a:gd name="T35" fmla="*/ 0 h 177"/>
                  <a:gd name="T36" fmla="*/ 1 w 25"/>
                  <a:gd name="T37" fmla="*/ 1 h 177"/>
                  <a:gd name="T38" fmla="*/ 1 w 25"/>
                  <a:gd name="T39" fmla="*/ 2 h 177"/>
                  <a:gd name="T40" fmla="*/ 1 w 25"/>
                  <a:gd name="T41" fmla="*/ 2 h 177"/>
                  <a:gd name="T42" fmla="*/ 1 w 25"/>
                  <a:gd name="T43" fmla="*/ 2 h 177"/>
                  <a:gd name="T44" fmla="*/ 1 w 25"/>
                  <a:gd name="T45" fmla="*/ 2 h 177"/>
                  <a:gd name="T46" fmla="*/ 1 w 25"/>
                  <a:gd name="T47" fmla="*/ 3 h 177"/>
                  <a:gd name="T48" fmla="*/ 1 w 25"/>
                  <a:gd name="T49" fmla="*/ 3 h 177"/>
                  <a:gd name="T50" fmla="*/ 1 w 25"/>
                  <a:gd name="T51" fmla="*/ 2 h 177"/>
                  <a:gd name="T52" fmla="*/ 1 w 25"/>
                  <a:gd name="T53" fmla="*/ 3 h 177"/>
                  <a:gd name="T54" fmla="*/ 1 w 25"/>
                  <a:gd name="T55" fmla="*/ 3 h 177"/>
                  <a:gd name="T56" fmla="*/ 1 w 25"/>
                  <a:gd name="T57" fmla="*/ 4 h 177"/>
                  <a:gd name="T58" fmla="*/ 1 w 25"/>
                  <a:gd name="T59" fmla="*/ 3 h 177"/>
                  <a:gd name="T60" fmla="*/ 1 w 25"/>
                  <a:gd name="T61" fmla="*/ 4 h 177"/>
                  <a:gd name="T62" fmla="*/ 1 w 25"/>
                  <a:gd name="T63" fmla="*/ 5 h 177"/>
                  <a:gd name="T64" fmla="*/ 0 w 25"/>
                  <a:gd name="T65" fmla="*/ 5 h 177"/>
                  <a:gd name="T66" fmla="*/ 0 w 25"/>
                  <a:gd name="T67" fmla="*/ 5 h 177"/>
                  <a:gd name="T68" fmla="*/ 1 w 25"/>
                  <a:gd name="T69" fmla="*/ 5 h 177"/>
                  <a:gd name="T70" fmla="*/ 0 w 25"/>
                  <a:gd name="T71" fmla="*/ 6 h 177"/>
                  <a:gd name="T72" fmla="*/ 0 w 25"/>
                  <a:gd name="T73" fmla="*/ 7 h 177"/>
                  <a:gd name="T74" fmla="*/ 0 w 25"/>
                  <a:gd name="T75" fmla="*/ 7 h 177"/>
                  <a:gd name="T76" fmla="*/ 0 w 25"/>
                  <a:gd name="T77" fmla="*/ 7 h 177"/>
                  <a:gd name="T78" fmla="*/ 0 w 25"/>
                  <a:gd name="T79" fmla="*/ 7 h 17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5" h="177">
                    <a:moveTo>
                      <a:pt x="2" y="169"/>
                    </a:moveTo>
                    <a:lnTo>
                      <a:pt x="3" y="157"/>
                    </a:lnTo>
                    <a:lnTo>
                      <a:pt x="2" y="159"/>
                    </a:lnTo>
                    <a:lnTo>
                      <a:pt x="1" y="164"/>
                    </a:lnTo>
                    <a:lnTo>
                      <a:pt x="0" y="164"/>
                    </a:lnTo>
                    <a:lnTo>
                      <a:pt x="0" y="160"/>
                    </a:lnTo>
                    <a:lnTo>
                      <a:pt x="1" y="152"/>
                    </a:lnTo>
                    <a:lnTo>
                      <a:pt x="2" y="148"/>
                    </a:lnTo>
                    <a:lnTo>
                      <a:pt x="3" y="144"/>
                    </a:lnTo>
                    <a:lnTo>
                      <a:pt x="1" y="144"/>
                    </a:lnTo>
                    <a:lnTo>
                      <a:pt x="1" y="138"/>
                    </a:lnTo>
                    <a:lnTo>
                      <a:pt x="1" y="134"/>
                    </a:lnTo>
                    <a:lnTo>
                      <a:pt x="2" y="131"/>
                    </a:lnTo>
                    <a:lnTo>
                      <a:pt x="4" y="122"/>
                    </a:lnTo>
                    <a:lnTo>
                      <a:pt x="4" y="117"/>
                    </a:lnTo>
                    <a:lnTo>
                      <a:pt x="3" y="115"/>
                    </a:lnTo>
                    <a:lnTo>
                      <a:pt x="3" y="111"/>
                    </a:lnTo>
                    <a:lnTo>
                      <a:pt x="4" y="105"/>
                    </a:lnTo>
                    <a:lnTo>
                      <a:pt x="4" y="102"/>
                    </a:lnTo>
                    <a:lnTo>
                      <a:pt x="5" y="96"/>
                    </a:lnTo>
                    <a:lnTo>
                      <a:pt x="5" y="92"/>
                    </a:lnTo>
                    <a:lnTo>
                      <a:pt x="6" y="96"/>
                    </a:lnTo>
                    <a:lnTo>
                      <a:pt x="8" y="90"/>
                    </a:lnTo>
                    <a:lnTo>
                      <a:pt x="9" y="82"/>
                    </a:lnTo>
                    <a:lnTo>
                      <a:pt x="9" y="71"/>
                    </a:lnTo>
                    <a:lnTo>
                      <a:pt x="10" y="62"/>
                    </a:lnTo>
                    <a:lnTo>
                      <a:pt x="12" y="50"/>
                    </a:lnTo>
                    <a:lnTo>
                      <a:pt x="12" y="47"/>
                    </a:lnTo>
                    <a:lnTo>
                      <a:pt x="13" y="47"/>
                    </a:lnTo>
                    <a:lnTo>
                      <a:pt x="15" y="39"/>
                    </a:lnTo>
                    <a:lnTo>
                      <a:pt x="17" y="28"/>
                    </a:lnTo>
                    <a:lnTo>
                      <a:pt x="21" y="11"/>
                    </a:lnTo>
                    <a:lnTo>
                      <a:pt x="25" y="0"/>
                    </a:lnTo>
                    <a:lnTo>
                      <a:pt x="23" y="8"/>
                    </a:lnTo>
                    <a:lnTo>
                      <a:pt x="23" y="13"/>
                    </a:lnTo>
                    <a:lnTo>
                      <a:pt x="23" y="23"/>
                    </a:lnTo>
                    <a:lnTo>
                      <a:pt x="22" y="32"/>
                    </a:lnTo>
                    <a:lnTo>
                      <a:pt x="22" y="39"/>
                    </a:lnTo>
                    <a:lnTo>
                      <a:pt x="23" y="35"/>
                    </a:lnTo>
                    <a:lnTo>
                      <a:pt x="23" y="38"/>
                    </a:lnTo>
                    <a:lnTo>
                      <a:pt x="22" y="45"/>
                    </a:lnTo>
                    <a:lnTo>
                      <a:pt x="22" y="51"/>
                    </a:lnTo>
                    <a:lnTo>
                      <a:pt x="21" y="58"/>
                    </a:lnTo>
                    <a:lnTo>
                      <a:pt x="20" y="63"/>
                    </a:lnTo>
                    <a:lnTo>
                      <a:pt x="20" y="65"/>
                    </a:lnTo>
                    <a:lnTo>
                      <a:pt x="21" y="65"/>
                    </a:lnTo>
                    <a:lnTo>
                      <a:pt x="22" y="59"/>
                    </a:lnTo>
                    <a:lnTo>
                      <a:pt x="23" y="52"/>
                    </a:lnTo>
                    <a:lnTo>
                      <a:pt x="23" y="58"/>
                    </a:lnTo>
                    <a:lnTo>
                      <a:pt x="22" y="65"/>
                    </a:lnTo>
                    <a:lnTo>
                      <a:pt x="21" y="71"/>
                    </a:lnTo>
                    <a:lnTo>
                      <a:pt x="20" y="77"/>
                    </a:lnTo>
                    <a:lnTo>
                      <a:pt x="19" y="83"/>
                    </a:lnTo>
                    <a:lnTo>
                      <a:pt x="18" y="91"/>
                    </a:lnTo>
                    <a:lnTo>
                      <a:pt x="18" y="94"/>
                    </a:lnTo>
                    <a:lnTo>
                      <a:pt x="20" y="86"/>
                    </a:lnTo>
                    <a:lnTo>
                      <a:pt x="20" y="89"/>
                    </a:lnTo>
                    <a:lnTo>
                      <a:pt x="19" y="97"/>
                    </a:lnTo>
                    <a:lnTo>
                      <a:pt x="17" y="103"/>
                    </a:lnTo>
                    <a:lnTo>
                      <a:pt x="15" y="111"/>
                    </a:lnTo>
                    <a:lnTo>
                      <a:pt x="14" y="115"/>
                    </a:lnTo>
                    <a:lnTo>
                      <a:pt x="12" y="124"/>
                    </a:lnTo>
                    <a:lnTo>
                      <a:pt x="11" y="132"/>
                    </a:lnTo>
                    <a:lnTo>
                      <a:pt x="12" y="127"/>
                    </a:lnTo>
                    <a:lnTo>
                      <a:pt x="13" y="125"/>
                    </a:lnTo>
                    <a:lnTo>
                      <a:pt x="13" y="126"/>
                    </a:lnTo>
                    <a:lnTo>
                      <a:pt x="12" y="134"/>
                    </a:lnTo>
                    <a:lnTo>
                      <a:pt x="10" y="142"/>
                    </a:lnTo>
                    <a:lnTo>
                      <a:pt x="8" y="151"/>
                    </a:lnTo>
                    <a:lnTo>
                      <a:pt x="4" y="156"/>
                    </a:lnTo>
                    <a:lnTo>
                      <a:pt x="3" y="161"/>
                    </a:lnTo>
                    <a:lnTo>
                      <a:pt x="3" y="167"/>
                    </a:lnTo>
                    <a:lnTo>
                      <a:pt x="2" y="173"/>
                    </a:lnTo>
                    <a:lnTo>
                      <a:pt x="1" y="176"/>
                    </a:lnTo>
                    <a:lnTo>
                      <a:pt x="1" y="177"/>
                    </a:lnTo>
                    <a:lnTo>
                      <a:pt x="1" y="176"/>
                    </a:lnTo>
                    <a:lnTo>
                      <a:pt x="2" y="169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64" name="Freeform 728">
                <a:extLst>
                  <a:ext uri="{FF2B5EF4-FFF2-40B4-BE49-F238E27FC236}">
                    <a16:creationId xmlns:a16="http://schemas.microsoft.com/office/drawing/2014/main" id="{17C5D64C-2E51-4857-999C-BBEA31B37B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1" y="1672"/>
                <a:ext cx="4" cy="32"/>
              </a:xfrm>
              <a:custGeom>
                <a:avLst/>
                <a:gdLst>
                  <a:gd name="T0" fmla="*/ 0 w 21"/>
                  <a:gd name="T1" fmla="*/ 6 h 159"/>
                  <a:gd name="T2" fmla="*/ 0 w 21"/>
                  <a:gd name="T3" fmla="*/ 6 h 159"/>
                  <a:gd name="T4" fmla="*/ 0 w 21"/>
                  <a:gd name="T5" fmla="*/ 4 h 159"/>
                  <a:gd name="T6" fmla="*/ 0 w 21"/>
                  <a:gd name="T7" fmla="*/ 3 h 159"/>
                  <a:gd name="T8" fmla="*/ 0 w 21"/>
                  <a:gd name="T9" fmla="*/ 2 h 159"/>
                  <a:gd name="T10" fmla="*/ 1 w 21"/>
                  <a:gd name="T11" fmla="*/ 2 h 159"/>
                  <a:gd name="T12" fmla="*/ 1 w 21"/>
                  <a:gd name="T13" fmla="*/ 1 h 159"/>
                  <a:gd name="T14" fmla="*/ 1 w 21"/>
                  <a:gd name="T15" fmla="*/ 1 h 159"/>
                  <a:gd name="T16" fmla="*/ 1 w 21"/>
                  <a:gd name="T17" fmla="*/ 0 h 159"/>
                  <a:gd name="T18" fmla="*/ 1 w 21"/>
                  <a:gd name="T19" fmla="*/ 0 h 159"/>
                  <a:gd name="T20" fmla="*/ 1 w 21"/>
                  <a:gd name="T21" fmla="*/ 1 h 159"/>
                  <a:gd name="T22" fmla="*/ 1 w 21"/>
                  <a:gd name="T23" fmla="*/ 2 h 159"/>
                  <a:gd name="T24" fmla="*/ 0 w 21"/>
                  <a:gd name="T25" fmla="*/ 3 h 159"/>
                  <a:gd name="T26" fmla="*/ 0 w 21"/>
                  <a:gd name="T27" fmla="*/ 4 h 159"/>
                  <a:gd name="T28" fmla="*/ 0 w 21"/>
                  <a:gd name="T29" fmla="*/ 5 h 159"/>
                  <a:gd name="T30" fmla="*/ 0 w 21"/>
                  <a:gd name="T31" fmla="*/ 6 h 159"/>
                  <a:gd name="T32" fmla="*/ 0 w 21"/>
                  <a:gd name="T33" fmla="*/ 6 h 159"/>
                  <a:gd name="T34" fmla="*/ 0 w 21"/>
                  <a:gd name="T35" fmla="*/ 6 h 159"/>
                  <a:gd name="T36" fmla="*/ 0 w 21"/>
                  <a:gd name="T37" fmla="*/ 6 h 159"/>
                  <a:gd name="T38" fmla="*/ 0 w 21"/>
                  <a:gd name="T39" fmla="*/ 6 h 1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1" h="159">
                    <a:moveTo>
                      <a:pt x="0" y="159"/>
                    </a:moveTo>
                    <a:lnTo>
                      <a:pt x="3" y="142"/>
                    </a:lnTo>
                    <a:lnTo>
                      <a:pt x="7" y="111"/>
                    </a:lnTo>
                    <a:lnTo>
                      <a:pt x="12" y="69"/>
                    </a:lnTo>
                    <a:lnTo>
                      <a:pt x="13" y="60"/>
                    </a:lnTo>
                    <a:lnTo>
                      <a:pt x="14" y="49"/>
                    </a:lnTo>
                    <a:lnTo>
                      <a:pt x="16" y="37"/>
                    </a:lnTo>
                    <a:lnTo>
                      <a:pt x="19" y="16"/>
                    </a:lnTo>
                    <a:lnTo>
                      <a:pt x="20" y="6"/>
                    </a:lnTo>
                    <a:lnTo>
                      <a:pt x="21" y="0"/>
                    </a:lnTo>
                    <a:lnTo>
                      <a:pt x="18" y="26"/>
                    </a:lnTo>
                    <a:lnTo>
                      <a:pt x="16" y="44"/>
                    </a:lnTo>
                    <a:lnTo>
                      <a:pt x="12" y="68"/>
                    </a:lnTo>
                    <a:lnTo>
                      <a:pt x="10" y="93"/>
                    </a:lnTo>
                    <a:lnTo>
                      <a:pt x="5" y="121"/>
                    </a:lnTo>
                    <a:lnTo>
                      <a:pt x="3" y="141"/>
                    </a:lnTo>
                    <a:lnTo>
                      <a:pt x="1" y="159"/>
                    </a:lnTo>
                    <a:lnTo>
                      <a:pt x="0" y="159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65" name="Freeform 729">
                <a:extLst>
                  <a:ext uri="{FF2B5EF4-FFF2-40B4-BE49-F238E27FC236}">
                    <a16:creationId xmlns:a16="http://schemas.microsoft.com/office/drawing/2014/main" id="{95CA785F-F337-4D62-B9D6-14F6C63B89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2" y="1696"/>
                <a:ext cx="1" cy="1"/>
              </a:xfrm>
              <a:custGeom>
                <a:avLst/>
                <a:gdLst>
                  <a:gd name="T0" fmla="*/ 0 w 4"/>
                  <a:gd name="T1" fmla="*/ 0 h 8"/>
                  <a:gd name="T2" fmla="*/ 0 w 4"/>
                  <a:gd name="T3" fmla="*/ 0 h 8"/>
                  <a:gd name="T4" fmla="*/ 0 w 4"/>
                  <a:gd name="T5" fmla="*/ 0 h 8"/>
                  <a:gd name="T6" fmla="*/ 0 w 4"/>
                  <a:gd name="T7" fmla="*/ 0 h 8"/>
                  <a:gd name="T8" fmla="*/ 0 w 4"/>
                  <a:gd name="T9" fmla="*/ 0 h 8"/>
                  <a:gd name="T10" fmla="*/ 0 w 4"/>
                  <a:gd name="T11" fmla="*/ 0 h 8"/>
                  <a:gd name="T12" fmla="*/ 0 w 4"/>
                  <a:gd name="T13" fmla="*/ 0 h 8"/>
                  <a:gd name="T14" fmla="*/ 0 w 4"/>
                  <a:gd name="T15" fmla="*/ 0 h 8"/>
                  <a:gd name="T16" fmla="*/ 0 w 4"/>
                  <a:gd name="T17" fmla="*/ 0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" h="8">
                    <a:moveTo>
                      <a:pt x="3" y="8"/>
                    </a:moveTo>
                    <a:lnTo>
                      <a:pt x="3" y="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4" y="5"/>
                    </a:lnTo>
                    <a:lnTo>
                      <a:pt x="3" y="8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66" name="Freeform 730">
                <a:extLst>
                  <a:ext uri="{FF2B5EF4-FFF2-40B4-BE49-F238E27FC236}">
                    <a16:creationId xmlns:a16="http://schemas.microsoft.com/office/drawing/2014/main" id="{D408EA7F-4BD9-4EC3-9B51-9A4D04697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2" y="1690"/>
                <a:ext cx="1" cy="3"/>
              </a:xfrm>
              <a:custGeom>
                <a:avLst/>
                <a:gdLst>
                  <a:gd name="T0" fmla="*/ 1 w 2"/>
                  <a:gd name="T1" fmla="*/ 1 h 13"/>
                  <a:gd name="T2" fmla="*/ 1 w 2"/>
                  <a:gd name="T3" fmla="*/ 0 h 13"/>
                  <a:gd name="T4" fmla="*/ 1 w 2"/>
                  <a:gd name="T5" fmla="*/ 0 h 13"/>
                  <a:gd name="T6" fmla="*/ 1 w 2"/>
                  <a:gd name="T7" fmla="*/ 0 h 13"/>
                  <a:gd name="T8" fmla="*/ 0 w 2"/>
                  <a:gd name="T9" fmla="*/ 0 h 13"/>
                  <a:gd name="T10" fmla="*/ 0 w 2"/>
                  <a:gd name="T11" fmla="*/ 0 h 13"/>
                  <a:gd name="T12" fmla="*/ 1 w 2"/>
                  <a:gd name="T13" fmla="*/ 0 h 13"/>
                  <a:gd name="T14" fmla="*/ 1 w 2"/>
                  <a:gd name="T15" fmla="*/ 0 h 13"/>
                  <a:gd name="T16" fmla="*/ 1 w 2"/>
                  <a:gd name="T17" fmla="*/ 0 h 13"/>
                  <a:gd name="T18" fmla="*/ 1 w 2"/>
                  <a:gd name="T19" fmla="*/ 0 h 13"/>
                  <a:gd name="T20" fmla="*/ 1 w 2"/>
                  <a:gd name="T21" fmla="*/ 0 h 13"/>
                  <a:gd name="T22" fmla="*/ 1 w 2"/>
                  <a:gd name="T23" fmla="*/ 1 h 13"/>
                  <a:gd name="T24" fmla="*/ 1 w 2"/>
                  <a:gd name="T25" fmla="*/ 1 h 13"/>
                  <a:gd name="T26" fmla="*/ 1 w 2"/>
                  <a:gd name="T27" fmla="*/ 1 h 1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" h="13">
                    <a:moveTo>
                      <a:pt x="2" y="13"/>
                    </a:moveTo>
                    <a:lnTo>
                      <a:pt x="2" y="9"/>
                    </a:lnTo>
                    <a:lnTo>
                      <a:pt x="2" y="5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2" y="13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67" name="Freeform 731">
                <a:extLst>
                  <a:ext uri="{FF2B5EF4-FFF2-40B4-BE49-F238E27FC236}">
                    <a16:creationId xmlns:a16="http://schemas.microsoft.com/office/drawing/2014/main" id="{ECF2EAD0-7A46-4DC7-BA01-B0767BBD45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" y="1682"/>
                <a:ext cx="1" cy="2"/>
              </a:xfrm>
              <a:custGeom>
                <a:avLst/>
                <a:gdLst>
                  <a:gd name="T0" fmla="*/ 1 w 2"/>
                  <a:gd name="T1" fmla="*/ 0 h 9"/>
                  <a:gd name="T2" fmla="*/ 1 w 2"/>
                  <a:gd name="T3" fmla="*/ 0 h 9"/>
                  <a:gd name="T4" fmla="*/ 1 w 2"/>
                  <a:gd name="T5" fmla="*/ 0 h 9"/>
                  <a:gd name="T6" fmla="*/ 1 w 2"/>
                  <a:gd name="T7" fmla="*/ 0 h 9"/>
                  <a:gd name="T8" fmla="*/ 0 w 2"/>
                  <a:gd name="T9" fmla="*/ 0 h 9"/>
                  <a:gd name="T10" fmla="*/ 1 w 2"/>
                  <a:gd name="T11" fmla="*/ 0 h 9"/>
                  <a:gd name="T12" fmla="*/ 1 w 2"/>
                  <a:gd name="T13" fmla="*/ 0 h 9"/>
                  <a:gd name="T14" fmla="*/ 1 w 2"/>
                  <a:gd name="T15" fmla="*/ 0 h 9"/>
                  <a:gd name="T16" fmla="*/ 1 w 2"/>
                  <a:gd name="T17" fmla="*/ 0 h 9"/>
                  <a:gd name="T18" fmla="*/ 1 w 2"/>
                  <a:gd name="T19" fmla="*/ 0 h 9"/>
                  <a:gd name="T20" fmla="*/ 1 w 2"/>
                  <a:gd name="T21" fmla="*/ 0 h 9"/>
                  <a:gd name="T22" fmla="*/ 1 w 2"/>
                  <a:gd name="T23" fmla="*/ 0 h 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" h="9">
                    <a:moveTo>
                      <a:pt x="1" y="9"/>
                    </a:moveTo>
                    <a:lnTo>
                      <a:pt x="1" y="5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2" y="8"/>
                    </a:lnTo>
                    <a:lnTo>
                      <a:pt x="1" y="9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68" name="Freeform 732">
                <a:extLst>
                  <a:ext uri="{FF2B5EF4-FFF2-40B4-BE49-F238E27FC236}">
                    <a16:creationId xmlns:a16="http://schemas.microsoft.com/office/drawing/2014/main" id="{49F12645-A995-4F96-BB81-1A9220E9E7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" y="1680"/>
                <a:ext cx="1" cy="7"/>
              </a:xfrm>
              <a:custGeom>
                <a:avLst/>
                <a:gdLst>
                  <a:gd name="T0" fmla="*/ 0 w 7"/>
                  <a:gd name="T1" fmla="*/ 1 h 37"/>
                  <a:gd name="T2" fmla="*/ 0 w 7"/>
                  <a:gd name="T3" fmla="*/ 1 h 37"/>
                  <a:gd name="T4" fmla="*/ 0 w 7"/>
                  <a:gd name="T5" fmla="*/ 1 h 37"/>
                  <a:gd name="T6" fmla="*/ 0 w 7"/>
                  <a:gd name="T7" fmla="*/ 0 h 37"/>
                  <a:gd name="T8" fmla="*/ 0 w 7"/>
                  <a:gd name="T9" fmla="*/ 0 h 37"/>
                  <a:gd name="T10" fmla="*/ 0 w 7"/>
                  <a:gd name="T11" fmla="*/ 0 h 37"/>
                  <a:gd name="T12" fmla="*/ 0 w 7"/>
                  <a:gd name="T13" fmla="*/ 0 h 37"/>
                  <a:gd name="T14" fmla="*/ 0 w 7"/>
                  <a:gd name="T15" fmla="*/ 1 h 37"/>
                  <a:gd name="T16" fmla="*/ 0 w 7"/>
                  <a:gd name="T17" fmla="*/ 1 h 37"/>
                  <a:gd name="T18" fmla="*/ 0 w 7"/>
                  <a:gd name="T19" fmla="*/ 1 h 37"/>
                  <a:gd name="T20" fmla="*/ 0 w 7"/>
                  <a:gd name="T21" fmla="*/ 1 h 37"/>
                  <a:gd name="T22" fmla="*/ 0 w 7"/>
                  <a:gd name="T23" fmla="*/ 1 h 37"/>
                  <a:gd name="T24" fmla="*/ 0 w 7"/>
                  <a:gd name="T25" fmla="*/ 1 h 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" h="37">
                    <a:moveTo>
                      <a:pt x="0" y="34"/>
                    </a:moveTo>
                    <a:lnTo>
                      <a:pt x="2" y="28"/>
                    </a:lnTo>
                    <a:lnTo>
                      <a:pt x="3" y="21"/>
                    </a:lnTo>
                    <a:lnTo>
                      <a:pt x="4" y="11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4" y="13"/>
                    </a:lnTo>
                    <a:lnTo>
                      <a:pt x="3" y="21"/>
                    </a:lnTo>
                    <a:lnTo>
                      <a:pt x="1" y="31"/>
                    </a:lnTo>
                    <a:lnTo>
                      <a:pt x="1" y="36"/>
                    </a:lnTo>
                    <a:lnTo>
                      <a:pt x="0" y="37"/>
                    </a:lnTo>
                    <a:lnTo>
                      <a:pt x="0" y="3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69" name="Freeform 733">
                <a:extLst>
                  <a:ext uri="{FF2B5EF4-FFF2-40B4-BE49-F238E27FC236}">
                    <a16:creationId xmlns:a16="http://schemas.microsoft.com/office/drawing/2014/main" id="{BB52C3F1-E50D-4300-9060-131FC558F9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" y="1685"/>
                <a:ext cx="1" cy="10"/>
              </a:xfrm>
              <a:custGeom>
                <a:avLst/>
                <a:gdLst>
                  <a:gd name="T0" fmla="*/ 0 w 9"/>
                  <a:gd name="T1" fmla="*/ 2 h 49"/>
                  <a:gd name="T2" fmla="*/ 0 w 9"/>
                  <a:gd name="T3" fmla="*/ 2 h 49"/>
                  <a:gd name="T4" fmla="*/ 0 w 9"/>
                  <a:gd name="T5" fmla="*/ 1 h 49"/>
                  <a:gd name="T6" fmla="*/ 0 w 9"/>
                  <a:gd name="T7" fmla="*/ 0 h 49"/>
                  <a:gd name="T8" fmla="*/ 0 w 9"/>
                  <a:gd name="T9" fmla="*/ 0 h 49"/>
                  <a:gd name="T10" fmla="*/ 0 w 9"/>
                  <a:gd name="T11" fmla="*/ 0 h 49"/>
                  <a:gd name="T12" fmla="*/ 0 w 9"/>
                  <a:gd name="T13" fmla="*/ 0 h 49"/>
                  <a:gd name="T14" fmla="*/ 0 w 9"/>
                  <a:gd name="T15" fmla="*/ 0 h 49"/>
                  <a:gd name="T16" fmla="*/ 0 w 9"/>
                  <a:gd name="T17" fmla="*/ 0 h 49"/>
                  <a:gd name="T18" fmla="*/ 0 w 9"/>
                  <a:gd name="T19" fmla="*/ 1 h 49"/>
                  <a:gd name="T20" fmla="*/ 0 w 9"/>
                  <a:gd name="T21" fmla="*/ 1 h 49"/>
                  <a:gd name="T22" fmla="*/ 0 w 9"/>
                  <a:gd name="T23" fmla="*/ 1 h 49"/>
                  <a:gd name="T24" fmla="*/ 0 w 9"/>
                  <a:gd name="T25" fmla="*/ 2 h 49"/>
                  <a:gd name="T26" fmla="*/ 0 w 9"/>
                  <a:gd name="T27" fmla="*/ 2 h 49"/>
                  <a:gd name="T28" fmla="*/ 0 w 9"/>
                  <a:gd name="T29" fmla="*/ 2 h 49"/>
                  <a:gd name="T30" fmla="*/ 0 w 9"/>
                  <a:gd name="T31" fmla="*/ 2 h 49"/>
                  <a:gd name="T32" fmla="*/ 0 w 9"/>
                  <a:gd name="T33" fmla="*/ 2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" h="49">
                    <a:moveTo>
                      <a:pt x="0" y="45"/>
                    </a:moveTo>
                    <a:lnTo>
                      <a:pt x="2" y="38"/>
                    </a:lnTo>
                    <a:lnTo>
                      <a:pt x="3" y="28"/>
                    </a:lnTo>
                    <a:lnTo>
                      <a:pt x="7" y="10"/>
                    </a:lnTo>
                    <a:lnTo>
                      <a:pt x="9" y="3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8" y="5"/>
                    </a:lnTo>
                    <a:lnTo>
                      <a:pt x="7" y="12"/>
                    </a:lnTo>
                    <a:lnTo>
                      <a:pt x="5" y="19"/>
                    </a:lnTo>
                    <a:lnTo>
                      <a:pt x="4" y="28"/>
                    </a:lnTo>
                    <a:lnTo>
                      <a:pt x="3" y="3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0" y="49"/>
                    </a:lnTo>
                    <a:lnTo>
                      <a:pt x="0" y="47"/>
                    </a:lnTo>
                    <a:lnTo>
                      <a:pt x="0" y="45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70" name="Freeform 734">
                <a:extLst>
                  <a:ext uri="{FF2B5EF4-FFF2-40B4-BE49-F238E27FC236}">
                    <a16:creationId xmlns:a16="http://schemas.microsoft.com/office/drawing/2014/main" id="{77B5AB0C-C981-4317-B946-3099F8A4D2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8" y="1662"/>
                <a:ext cx="5" cy="32"/>
              </a:xfrm>
              <a:custGeom>
                <a:avLst/>
                <a:gdLst>
                  <a:gd name="T0" fmla="*/ 0 w 24"/>
                  <a:gd name="T1" fmla="*/ 6 h 161"/>
                  <a:gd name="T2" fmla="*/ 0 w 24"/>
                  <a:gd name="T3" fmla="*/ 6 h 161"/>
                  <a:gd name="T4" fmla="*/ 0 w 24"/>
                  <a:gd name="T5" fmla="*/ 6 h 161"/>
                  <a:gd name="T6" fmla="*/ 0 w 24"/>
                  <a:gd name="T7" fmla="*/ 5 h 161"/>
                  <a:gd name="T8" fmla="*/ 0 w 24"/>
                  <a:gd name="T9" fmla="*/ 5 h 161"/>
                  <a:gd name="T10" fmla="*/ 1 w 24"/>
                  <a:gd name="T11" fmla="*/ 5 h 161"/>
                  <a:gd name="T12" fmla="*/ 1 w 24"/>
                  <a:gd name="T13" fmla="*/ 5 h 161"/>
                  <a:gd name="T14" fmla="*/ 1 w 24"/>
                  <a:gd name="T15" fmla="*/ 4 h 161"/>
                  <a:gd name="T16" fmla="*/ 1 w 24"/>
                  <a:gd name="T17" fmla="*/ 4 h 161"/>
                  <a:gd name="T18" fmla="*/ 1 w 24"/>
                  <a:gd name="T19" fmla="*/ 4 h 161"/>
                  <a:gd name="T20" fmla="*/ 1 w 24"/>
                  <a:gd name="T21" fmla="*/ 3 h 161"/>
                  <a:gd name="T22" fmla="*/ 1 w 24"/>
                  <a:gd name="T23" fmla="*/ 4 h 161"/>
                  <a:gd name="T24" fmla="*/ 1 w 24"/>
                  <a:gd name="T25" fmla="*/ 3 h 161"/>
                  <a:gd name="T26" fmla="*/ 1 w 24"/>
                  <a:gd name="T27" fmla="*/ 2 h 161"/>
                  <a:gd name="T28" fmla="*/ 1 w 24"/>
                  <a:gd name="T29" fmla="*/ 2 h 161"/>
                  <a:gd name="T30" fmla="*/ 1 w 24"/>
                  <a:gd name="T31" fmla="*/ 1 h 161"/>
                  <a:gd name="T32" fmla="*/ 1 w 24"/>
                  <a:gd name="T33" fmla="*/ 0 h 161"/>
                  <a:gd name="T34" fmla="*/ 1 w 24"/>
                  <a:gd name="T35" fmla="*/ 0 h 161"/>
                  <a:gd name="T36" fmla="*/ 1 w 24"/>
                  <a:gd name="T37" fmla="*/ 1 h 161"/>
                  <a:gd name="T38" fmla="*/ 1 w 24"/>
                  <a:gd name="T39" fmla="*/ 1 h 161"/>
                  <a:gd name="T40" fmla="*/ 1 w 24"/>
                  <a:gd name="T41" fmla="*/ 1 h 161"/>
                  <a:gd name="T42" fmla="*/ 1 w 24"/>
                  <a:gd name="T43" fmla="*/ 1 h 161"/>
                  <a:gd name="T44" fmla="*/ 1 w 24"/>
                  <a:gd name="T45" fmla="*/ 2 h 161"/>
                  <a:gd name="T46" fmla="*/ 0 w 24"/>
                  <a:gd name="T47" fmla="*/ 2 h 161"/>
                  <a:gd name="T48" fmla="*/ 0 w 24"/>
                  <a:gd name="T49" fmla="*/ 2 h 161"/>
                  <a:gd name="T50" fmla="*/ 0 w 24"/>
                  <a:gd name="T51" fmla="*/ 2 h 161"/>
                  <a:gd name="T52" fmla="*/ 0 w 24"/>
                  <a:gd name="T53" fmla="*/ 2 h 161"/>
                  <a:gd name="T54" fmla="*/ 0 w 24"/>
                  <a:gd name="T55" fmla="*/ 3 h 161"/>
                  <a:gd name="T56" fmla="*/ 0 w 24"/>
                  <a:gd name="T57" fmla="*/ 3 h 161"/>
                  <a:gd name="T58" fmla="*/ 0 w 24"/>
                  <a:gd name="T59" fmla="*/ 3 h 161"/>
                  <a:gd name="T60" fmla="*/ 0 w 24"/>
                  <a:gd name="T61" fmla="*/ 3 h 161"/>
                  <a:gd name="T62" fmla="*/ 0 w 24"/>
                  <a:gd name="T63" fmla="*/ 4 h 161"/>
                  <a:gd name="T64" fmla="*/ 0 w 24"/>
                  <a:gd name="T65" fmla="*/ 4 h 161"/>
                  <a:gd name="T66" fmla="*/ 0 w 24"/>
                  <a:gd name="T67" fmla="*/ 4 h 161"/>
                  <a:gd name="T68" fmla="*/ 0 w 24"/>
                  <a:gd name="T69" fmla="*/ 4 h 161"/>
                  <a:gd name="T70" fmla="*/ 0 w 24"/>
                  <a:gd name="T71" fmla="*/ 5 h 161"/>
                  <a:gd name="T72" fmla="*/ 0 w 24"/>
                  <a:gd name="T73" fmla="*/ 6 h 161"/>
                  <a:gd name="T74" fmla="*/ 0 w 24"/>
                  <a:gd name="T75" fmla="*/ 6 h 161"/>
                  <a:gd name="T76" fmla="*/ 0 w 24"/>
                  <a:gd name="T77" fmla="*/ 6 h 161"/>
                  <a:gd name="T78" fmla="*/ 0 w 24"/>
                  <a:gd name="T79" fmla="*/ 6 h 16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4" h="161">
                    <a:moveTo>
                      <a:pt x="2" y="154"/>
                    </a:moveTo>
                    <a:lnTo>
                      <a:pt x="4" y="142"/>
                    </a:lnTo>
                    <a:lnTo>
                      <a:pt x="5" y="145"/>
                    </a:lnTo>
                    <a:lnTo>
                      <a:pt x="5" y="150"/>
                    </a:lnTo>
                    <a:lnTo>
                      <a:pt x="6" y="150"/>
                    </a:lnTo>
                    <a:lnTo>
                      <a:pt x="6" y="148"/>
                    </a:lnTo>
                    <a:lnTo>
                      <a:pt x="7" y="139"/>
                    </a:lnTo>
                    <a:lnTo>
                      <a:pt x="7" y="136"/>
                    </a:lnTo>
                    <a:lnTo>
                      <a:pt x="7" y="132"/>
                    </a:lnTo>
                    <a:lnTo>
                      <a:pt x="9" y="133"/>
                    </a:lnTo>
                    <a:lnTo>
                      <a:pt x="12" y="128"/>
                    </a:lnTo>
                    <a:lnTo>
                      <a:pt x="12" y="125"/>
                    </a:lnTo>
                    <a:lnTo>
                      <a:pt x="12" y="122"/>
                    </a:lnTo>
                    <a:lnTo>
                      <a:pt x="13" y="113"/>
                    </a:lnTo>
                    <a:lnTo>
                      <a:pt x="13" y="110"/>
                    </a:lnTo>
                    <a:lnTo>
                      <a:pt x="14" y="108"/>
                    </a:lnTo>
                    <a:lnTo>
                      <a:pt x="15" y="105"/>
                    </a:lnTo>
                    <a:lnTo>
                      <a:pt x="16" y="98"/>
                    </a:lnTo>
                    <a:lnTo>
                      <a:pt x="17" y="97"/>
                    </a:lnTo>
                    <a:lnTo>
                      <a:pt x="17" y="91"/>
                    </a:lnTo>
                    <a:lnTo>
                      <a:pt x="18" y="88"/>
                    </a:lnTo>
                    <a:lnTo>
                      <a:pt x="16" y="90"/>
                    </a:lnTo>
                    <a:lnTo>
                      <a:pt x="16" y="89"/>
                    </a:lnTo>
                    <a:lnTo>
                      <a:pt x="16" y="85"/>
                    </a:lnTo>
                    <a:lnTo>
                      <a:pt x="17" y="77"/>
                    </a:lnTo>
                    <a:lnTo>
                      <a:pt x="19" y="68"/>
                    </a:lnTo>
                    <a:lnTo>
                      <a:pt x="22" y="60"/>
                    </a:lnTo>
                    <a:lnTo>
                      <a:pt x="23" y="50"/>
                    </a:lnTo>
                    <a:lnTo>
                      <a:pt x="23" y="45"/>
                    </a:lnTo>
                    <a:lnTo>
                      <a:pt x="22" y="45"/>
                    </a:lnTo>
                    <a:lnTo>
                      <a:pt x="23" y="37"/>
                    </a:lnTo>
                    <a:lnTo>
                      <a:pt x="23" y="27"/>
                    </a:lnTo>
                    <a:lnTo>
                      <a:pt x="24" y="11"/>
                    </a:lnTo>
                    <a:lnTo>
                      <a:pt x="23" y="0"/>
                    </a:lnTo>
                    <a:lnTo>
                      <a:pt x="22" y="6"/>
                    </a:lnTo>
                    <a:lnTo>
                      <a:pt x="21" y="10"/>
                    </a:lnTo>
                    <a:lnTo>
                      <a:pt x="18" y="19"/>
                    </a:lnTo>
                    <a:lnTo>
                      <a:pt x="16" y="27"/>
                    </a:lnTo>
                    <a:lnTo>
                      <a:pt x="15" y="34"/>
                    </a:lnTo>
                    <a:lnTo>
                      <a:pt x="15" y="33"/>
                    </a:lnTo>
                    <a:lnTo>
                      <a:pt x="15" y="29"/>
                    </a:lnTo>
                    <a:lnTo>
                      <a:pt x="14" y="31"/>
                    </a:lnTo>
                    <a:lnTo>
                      <a:pt x="14" y="37"/>
                    </a:lnTo>
                    <a:lnTo>
                      <a:pt x="13" y="44"/>
                    </a:lnTo>
                    <a:lnTo>
                      <a:pt x="12" y="50"/>
                    </a:lnTo>
                    <a:lnTo>
                      <a:pt x="10" y="54"/>
                    </a:lnTo>
                    <a:lnTo>
                      <a:pt x="10" y="55"/>
                    </a:lnTo>
                    <a:lnTo>
                      <a:pt x="10" y="50"/>
                    </a:lnTo>
                    <a:lnTo>
                      <a:pt x="10" y="44"/>
                    </a:lnTo>
                    <a:lnTo>
                      <a:pt x="9" y="48"/>
                    </a:lnTo>
                    <a:lnTo>
                      <a:pt x="8" y="54"/>
                    </a:lnTo>
                    <a:lnTo>
                      <a:pt x="8" y="60"/>
                    </a:lnTo>
                    <a:lnTo>
                      <a:pt x="8" y="67"/>
                    </a:lnTo>
                    <a:lnTo>
                      <a:pt x="7" y="71"/>
                    </a:lnTo>
                    <a:lnTo>
                      <a:pt x="6" y="79"/>
                    </a:lnTo>
                    <a:lnTo>
                      <a:pt x="6" y="82"/>
                    </a:lnTo>
                    <a:lnTo>
                      <a:pt x="5" y="74"/>
                    </a:lnTo>
                    <a:lnTo>
                      <a:pt x="5" y="76"/>
                    </a:lnTo>
                    <a:lnTo>
                      <a:pt x="4" y="82"/>
                    </a:lnTo>
                    <a:lnTo>
                      <a:pt x="4" y="90"/>
                    </a:lnTo>
                    <a:lnTo>
                      <a:pt x="4" y="97"/>
                    </a:lnTo>
                    <a:lnTo>
                      <a:pt x="4" y="101"/>
                    </a:lnTo>
                    <a:lnTo>
                      <a:pt x="2" y="110"/>
                    </a:lnTo>
                    <a:lnTo>
                      <a:pt x="2" y="118"/>
                    </a:lnTo>
                    <a:lnTo>
                      <a:pt x="2" y="112"/>
                    </a:lnTo>
                    <a:lnTo>
                      <a:pt x="1" y="110"/>
                    </a:lnTo>
                    <a:lnTo>
                      <a:pt x="1" y="111"/>
                    </a:lnTo>
                    <a:lnTo>
                      <a:pt x="1" y="118"/>
                    </a:lnTo>
                    <a:lnTo>
                      <a:pt x="1" y="125"/>
                    </a:lnTo>
                    <a:lnTo>
                      <a:pt x="1" y="136"/>
                    </a:lnTo>
                    <a:lnTo>
                      <a:pt x="2" y="141"/>
                    </a:lnTo>
                    <a:lnTo>
                      <a:pt x="2" y="146"/>
                    </a:lnTo>
                    <a:lnTo>
                      <a:pt x="1" y="152"/>
                    </a:lnTo>
                    <a:lnTo>
                      <a:pt x="0" y="156"/>
                    </a:lnTo>
                    <a:lnTo>
                      <a:pt x="0" y="160"/>
                    </a:lnTo>
                    <a:lnTo>
                      <a:pt x="1" y="161"/>
                    </a:lnTo>
                    <a:lnTo>
                      <a:pt x="1" y="160"/>
                    </a:lnTo>
                    <a:lnTo>
                      <a:pt x="2" y="15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71" name="Freeform 735">
                <a:extLst>
                  <a:ext uri="{FF2B5EF4-FFF2-40B4-BE49-F238E27FC236}">
                    <a16:creationId xmlns:a16="http://schemas.microsoft.com/office/drawing/2014/main" id="{10F1101B-9E10-461B-A3D3-94C9DB6F8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6" y="1668"/>
                <a:ext cx="8" cy="21"/>
              </a:xfrm>
              <a:custGeom>
                <a:avLst/>
                <a:gdLst>
                  <a:gd name="T0" fmla="*/ 0 w 39"/>
                  <a:gd name="T1" fmla="*/ 4 h 105"/>
                  <a:gd name="T2" fmla="*/ 0 w 39"/>
                  <a:gd name="T3" fmla="*/ 4 h 105"/>
                  <a:gd name="T4" fmla="*/ 0 w 39"/>
                  <a:gd name="T5" fmla="*/ 3 h 105"/>
                  <a:gd name="T6" fmla="*/ 1 w 39"/>
                  <a:gd name="T7" fmla="*/ 2 h 105"/>
                  <a:gd name="T8" fmla="*/ 1 w 39"/>
                  <a:gd name="T9" fmla="*/ 2 h 105"/>
                  <a:gd name="T10" fmla="*/ 1 w 39"/>
                  <a:gd name="T11" fmla="*/ 1 h 105"/>
                  <a:gd name="T12" fmla="*/ 1 w 39"/>
                  <a:gd name="T13" fmla="*/ 1 h 105"/>
                  <a:gd name="T14" fmla="*/ 1 w 39"/>
                  <a:gd name="T15" fmla="*/ 0 h 105"/>
                  <a:gd name="T16" fmla="*/ 2 w 39"/>
                  <a:gd name="T17" fmla="*/ 0 h 105"/>
                  <a:gd name="T18" fmla="*/ 2 w 39"/>
                  <a:gd name="T19" fmla="*/ 0 h 105"/>
                  <a:gd name="T20" fmla="*/ 1 w 39"/>
                  <a:gd name="T21" fmla="*/ 1 h 105"/>
                  <a:gd name="T22" fmla="*/ 1 w 39"/>
                  <a:gd name="T23" fmla="*/ 1 h 105"/>
                  <a:gd name="T24" fmla="*/ 1 w 39"/>
                  <a:gd name="T25" fmla="*/ 2 h 105"/>
                  <a:gd name="T26" fmla="*/ 1 w 39"/>
                  <a:gd name="T27" fmla="*/ 2 h 105"/>
                  <a:gd name="T28" fmla="*/ 0 w 39"/>
                  <a:gd name="T29" fmla="*/ 3 h 105"/>
                  <a:gd name="T30" fmla="*/ 0 w 39"/>
                  <a:gd name="T31" fmla="*/ 4 h 105"/>
                  <a:gd name="T32" fmla="*/ 0 w 39"/>
                  <a:gd name="T33" fmla="*/ 4 h 105"/>
                  <a:gd name="T34" fmla="*/ 0 w 39"/>
                  <a:gd name="T35" fmla="*/ 4 h 105"/>
                  <a:gd name="T36" fmla="*/ 0 w 39"/>
                  <a:gd name="T37" fmla="*/ 4 h 105"/>
                  <a:gd name="T38" fmla="*/ 0 w 39"/>
                  <a:gd name="T39" fmla="*/ 4 h 10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9" h="105">
                    <a:moveTo>
                      <a:pt x="1" y="105"/>
                    </a:moveTo>
                    <a:lnTo>
                      <a:pt x="5" y="94"/>
                    </a:lnTo>
                    <a:lnTo>
                      <a:pt x="12" y="73"/>
                    </a:lnTo>
                    <a:lnTo>
                      <a:pt x="23" y="45"/>
                    </a:lnTo>
                    <a:lnTo>
                      <a:pt x="25" y="39"/>
                    </a:lnTo>
                    <a:lnTo>
                      <a:pt x="27" y="33"/>
                    </a:lnTo>
                    <a:lnTo>
                      <a:pt x="29" y="25"/>
                    </a:lnTo>
                    <a:lnTo>
                      <a:pt x="35" y="10"/>
                    </a:lnTo>
                    <a:lnTo>
                      <a:pt x="37" y="3"/>
                    </a:lnTo>
                    <a:lnTo>
                      <a:pt x="39" y="0"/>
                    </a:lnTo>
                    <a:lnTo>
                      <a:pt x="33" y="17"/>
                    </a:lnTo>
                    <a:lnTo>
                      <a:pt x="28" y="28"/>
                    </a:lnTo>
                    <a:lnTo>
                      <a:pt x="22" y="45"/>
                    </a:lnTo>
                    <a:lnTo>
                      <a:pt x="16" y="61"/>
                    </a:lnTo>
                    <a:lnTo>
                      <a:pt x="9" y="79"/>
                    </a:lnTo>
                    <a:lnTo>
                      <a:pt x="5" y="93"/>
                    </a:lnTo>
                    <a:lnTo>
                      <a:pt x="0" y="104"/>
                    </a:lnTo>
                    <a:lnTo>
                      <a:pt x="0" y="105"/>
                    </a:lnTo>
                    <a:lnTo>
                      <a:pt x="1" y="105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72" name="Freeform 736">
                <a:extLst>
                  <a:ext uri="{FF2B5EF4-FFF2-40B4-BE49-F238E27FC236}">
                    <a16:creationId xmlns:a16="http://schemas.microsoft.com/office/drawing/2014/main" id="{4E084169-B0CE-4B1D-AC7E-44FCFD311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8" y="1685"/>
                <a:ext cx="1" cy="1"/>
              </a:xfrm>
              <a:custGeom>
                <a:avLst/>
                <a:gdLst>
                  <a:gd name="T0" fmla="*/ 0 w 5"/>
                  <a:gd name="T1" fmla="*/ 0 h 6"/>
                  <a:gd name="T2" fmla="*/ 0 w 5"/>
                  <a:gd name="T3" fmla="*/ 0 h 6"/>
                  <a:gd name="T4" fmla="*/ 0 w 5"/>
                  <a:gd name="T5" fmla="*/ 0 h 6"/>
                  <a:gd name="T6" fmla="*/ 0 w 5"/>
                  <a:gd name="T7" fmla="*/ 0 h 6"/>
                  <a:gd name="T8" fmla="*/ 0 w 5"/>
                  <a:gd name="T9" fmla="*/ 0 h 6"/>
                  <a:gd name="T10" fmla="*/ 0 w 5"/>
                  <a:gd name="T11" fmla="*/ 0 h 6"/>
                  <a:gd name="T12" fmla="*/ 0 w 5"/>
                  <a:gd name="T13" fmla="*/ 0 h 6"/>
                  <a:gd name="T14" fmla="*/ 0 w 5"/>
                  <a:gd name="T15" fmla="*/ 0 h 6"/>
                  <a:gd name="T16" fmla="*/ 0 w 5"/>
                  <a:gd name="T17" fmla="*/ 0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" h="6">
                    <a:moveTo>
                      <a:pt x="0" y="6"/>
                    </a:moveTo>
                    <a:lnTo>
                      <a:pt x="1" y="2"/>
                    </a:lnTo>
                    <a:lnTo>
                      <a:pt x="3" y="1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73" name="Freeform 737">
                <a:extLst>
                  <a:ext uri="{FF2B5EF4-FFF2-40B4-BE49-F238E27FC236}">
                    <a16:creationId xmlns:a16="http://schemas.microsoft.com/office/drawing/2014/main" id="{4069A5DE-5F70-49E6-9242-CCBF44773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1681"/>
                <a:ext cx="1" cy="3"/>
              </a:xfrm>
              <a:custGeom>
                <a:avLst/>
                <a:gdLst>
                  <a:gd name="T0" fmla="*/ 0 w 4"/>
                  <a:gd name="T1" fmla="*/ 1 h 11"/>
                  <a:gd name="T2" fmla="*/ 0 w 4"/>
                  <a:gd name="T3" fmla="*/ 1 h 11"/>
                  <a:gd name="T4" fmla="*/ 0 w 4"/>
                  <a:gd name="T5" fmla="*/ 0 h 11"/>
                  <a:gd name="T6" fmla="*/ 0 w 4"/>
                  <a:gd name="T7" fmla="*/ 0 h 11"/>
                  <a:gd name="T8" fmla="*/ 0 w 4"/>
                  <a:gd name="T9" fmla="*/ 0 h 11"/>
                  <a:gd name="T10" fmla="*/ 0 w 4"/>
                  <a:gd name="T11" fmla="*/ 0 h 11"/>
                  <a:gd name="T12" fmla="*/ 0 w 4"/>
                  <a:gd name="T13" fmla="*/ 0 h 11"/>
                  <a:gd name="T14" fmla="*/ 0 w 4"/>
                  <a:gd name="T15" fmla="*/ 0 h 11"/>
                  <a:gd name="T16" fmla="*/ 0 w 4"/>
                  <a:gd name="T17" fmla="*/ 0 h 11"/>
                  <a:gd name="T18" fmla="*/ 0 w 4"/>
                  <a:gd name="T19" fmla="*/ 0 h 11"/>
                  <a:gd name="T20" fmla="*/ 0 w 4"/>
                  <a:gd name="T21" fmla="*/ 0 h 11"/>
                  <a:gd name="T22" fmla="*/ 0 w 4"/>
                  <a:gd name="T23" fmla="*/ 1 h 11"/>
                  <a:gd name="T24" fmla="*/ 0 w 4"/>
                  <a:gd name="T25" fmla="*/ 1 h 11"/>
                  <a:gd name="T26" fmla="*/ 0 w 4"/>
                  <a:gd name="T27" fmla="*/ 1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" h="11">
                    <a:moveTo>
                      <a:pt x="0" y="11"/>
                    </a:moveTo>
                    <a:lnTo>
                      <a:pt x="1" y="6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1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74" name="Freeform 738">
                <a:extLst>
                  <a:ext uri="{FF2B5EF4-FFF2-40B4-BE49-F238E27FC236}">
                    <a16:creationId xmlns:a16="http://schemas.microsoft.com/office/drawing/2014/main" id="{DC094AF4-B583-43C9-8CD4-933F064F2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1" y="1674"/>
                <a:ext cx="1" cy="2"/>
              </a:xfrm>
              <a:custGeom>
                <a:avLst/>
                <a:gdLst>
                  <a:gd name="T0" fmla="*/ 0 w 2"/>
                  <a:gd name="T1" fmla="*/ 1 h 7"/>
                  <a:gd name="T2" fmla="*/ 1 w 2"/>
                  <a:gd name="T3" fmla="*/ 0 h 7"/>
                  <a:gd name="T4" fmla="*/ 1 w 2"/>
                  <a:gd name="T5" fmla="*/ 0 h 7"/>
                  <a:gd name="T6" fmla="*/ 1 w 2"/>
                  <a:gd name="T7" fmla="*/ 0 h 7"/>
                  <a:gd name="T8" fmla="*/ 1 w 2"/>
                  <a:gd name="T9" fmla="*/ 0 h 7"/>
                  <a:gd name="T10" fmla="*/ 1 w 2"/>
                  <a:gd name="T11" fmla="*/ 0 h 7"/>
                  <a:gd name="T12" fmla="*/ 1 w 2"/>
                  <a:gd name="T13" fmla="*/ 0 h 7"/>
                  <a:gd name="T14" fmla="*/ 1 w 2"/>
                  <a:gd name="T15" fmla="*/ 0 h 7"/>
                  <a:gd name="T16" fmla="*/ 1 w 2"/>
                  <a:gd name="T17" fmla="*/ 0 h 7"/>
                  <a:gd name="T18" fmla="*/ 0 w 2"/>
                  <a:gd name="T19" fmla="*/ 0 h 7"/>
                  <a:gd name="T20" fmla="*/ 0 w 2"/>
                  <a:gd name="T21" fmla="*/ 1 h 7"/>
                  <a:gd name="T22" fmla="*/ 0 w 2"/>
                  <a:gd name="T23" fmla="*/ 1 h 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" h="7">
                    <a:moveTo>
                      <a:pt x="0" y="7"/>
                    </a:moveTo>
                    <a:lnTo>
                      <a:pt x="1" y="4"/>
                    </a:lnTo>
                    <a:lnTo>
                      <a:pt x="1" y="3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75" name="Freeform 739">
                <a:extLst>
                  <a:ext uri="{FF2B5EF4-FFF2-40B4-BE49-F238E27FC236}">
                    <a16:creationId xmlns:a16="http://schemas.microsoft.com/office/drawing/2014/main" id="{48C0707D-675D-4D8D-B626-701442D39C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1" y="1671"/>
                <a:ext cx="1" cy="7"/>
              </a:xfrm>
              <a:custGeom>
                <a:avLst/>
                <a:gdLst>
                  <a:gd name="T0" fmla="*/ 0 w 2"/>
                  <a:gd name="T1" fmla="*/ 1 h 35"/>
                  <a:gd name="T2" fmla="*/ 0 w 2"/>
                  <a:gd name="T3" fmla="*/ 1 h 35"/>
                  <a:gd name="T4" fmla="*/ 1 w 2"/>
                  <a:gd name="T5" fmla="*/ 1 h 35"/>
                  <a:gd name="T6" fmla="*/ 1 w 2"/>
                  <a:gd name="T7" fmla="*/ 0 h 35"/>
                  <a:gd name="T8" fmla="*/ 1 w 2"/>
                  <a:gd name="T9" fmla="*/ 0 h 35"/>
                  <a:gd name="T10" fmla="*/ 1 w 2"/>
                  <a:gd name="T11" fmla="*/ 0 h 35"/>
                  <a:gd name="T12" fmla="*/ 1 w 2"/>
                  <a:gd name="T13" fmla="*/ 1 h 35"/>
                  <a:gd name="T14" fmla="*/ 0 w 2"/>
                  <a:gd name="T15" fmla="*/ 1 h 35"/>
                  <a:gd name="T16" fmla="*/ 0 w 2"/>
                  <a:gd name="T17" fmla="*/ 1 h 35"/>
                  <a:gd name="T18" fmla="*/ 0 w 2"/>
                  <a:gd name="T19" fmla="*/ 1 h 35"/>
                  <a:gd name="T20" fmla="*/ 0 w 2"/>
                  <a:gd name="T21" fmla="*/ 1 h 35"/>
                  <a:gd name="T22" fmla="*/ 0 w 2"/>
                  <a:gd name="T23" fmla="*/ 1 h 35"/>
                  <a:gd name="T24" fmla="*/ 0 w 2"/>
                  <a:gd name="T25" fmla="*/ 1 h 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" h="35">
                    <a:moveTo>
                      <a:pt x="0" y="34"/>
                    </a:moveTo>
                    <a:lnTo>
                      <a:pt x="0" y="27"/>
                    </a:lnTo>
                    <a:lnTo>
                      <a:pt x="1" y="21"/>
                    </a:lnTo>
                    <a:lnTo>
                      <a:pt x="1" y="11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" y="13"/>
                    </a:lnTo>
                    <a:lnTo>
                      <a:pt x="0" y="19"/>
                    </a:lnTo>
                    <a:lnTo>
                      <a:pt x="0" y="30"/>
                    </a:lnTo>
                    <a:lnTo>
                      <a:pt x="0" y="34"/>
                    </a:lnTo>
                    <a:lnTo>
                      <a:pt x="0" y="35"/>
                    </a:lnTo>
                    <a:lnTo>
                      <a:pt x="0" y="3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76" name="Freeform 740">
                <a:extLst>
                  <a:ext uri="{FF2B5EF4-FFF2-40B4-BE49-F238E27FC236}">
                    <a16:creationId xmlns:a16="http://schemas.microsoft.com/office/drawing/2014/main" id="{F855816E-C0AC-4A80-AA3B-7D13F624A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1674"/>
                <a:ext cx="1" cy="10"/>
              </a:xfrm>
              <a:custGeom>
                <a:avLst/>
                <a:gdLst>
                  <a:gd name="T0" fmla="*/ 0 w 2"/>
                  <a:gd name="T1" fmla="*/ 2 h 48"/>
                  <a:gd name="T2" fmla="*/ 0 w 2"/>
                  <a:gd name="T3" fmla="*/ 2 h 48"/>
                  <a:gd name="T4" fmla="*/ 1 w 2"/>
                  <a:gd name="T5" fmla="*/ 1 h 48"/>
                  <a:gd name="T6" fmla="*/ 1 w 2"/>
                  <a:gd name="T7" fmla="*/ 0 h 48"/>
                  <a:gd name="T8" fmla="*/ 1 w 2"/>
                  <a:gd name="T9" fmla="*/ 0 h 48"/>
                  <a:gd name="T10" fmla="*/ 1 w 2"/>
                  <a:gd name="T11" fmla="*/ 0 h 48"/>
                  <a:gd name="T12" fmla="*/ 1 w 2"/>
                  <a:gd name="T13" fmla="*/ 0 h 48"/>
                  <a:gd name="T14" fmla="*/ 1 w 2"/>
                  <a:gd name="T15" fmla="*/ 0 h 48"/>
                  <a:gd name="T16" fmla="*/ 1 w 2"/>
                  <a:gd name="T17" fmla="*/ 1 h 48"/>
                  <a:gd name="T18" fmla="*/ 1 w 2"/>
                  <a:gd name="T19" fmla="*/ 1 h 48"/>
                  <a:gd name="T20" fmla="*/ 1 w 2"/>
                  <a:gd name="T21" fmla="*/ 1 h 48"/>
                  <a:gd name="T22" fmla="*/ 0 w 2"/>
                  <a:gd name="T23" fmla="*/ 1 h 48"/>
                  <a:gd name="T24" fmla="*/ 0 w 2"/>
                  <a:gd name="T25" fmla="*/ 2 h 48"/>
                  <a:gd name="T26" fmla="*/ 0 w 2"/>
                  <a:gd name="T27" fmla="*/ 2 h 48"/>
                  <a:gd name="T28" fmla="*/ 0 w 2"/>
                  <a:gd name="T29" fmla="*/ 2 h 48"/>
                  <a:gd name="T30" fmla="*/ 0 w 2"/>
                  <a:gd name="T31" fmla="*/ 2 h 48"/>
                  <a:gd name="T32" fmla="*/ 0 w 2"/>
                  <a:gd name="T33" fmla="*/ 2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" h="48">
                    <a:moveTo>
                      <a:pt x="0" y="43"/>
                    </a:moveTo>
                    <a:lnTo>
                      <a:pt x="0" y="37"/>
                    </a:lnTo>
                    <a:lnTo>
                      <a:pt x="1" y="27"/>
                    </a:lnTo>
                    <a:lnTo>
                      <a:pt x="2" y="9"/>
                    </a:lnTo>
                    <a:lnTo>
                      <a:pt x="2" y="4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6"/>
                    </a:lnTo>
                    <a:lnTo>
                      <a:pt x="2" y="12"/>
                    </a:lnTo>
                    <a:lnTo>
                      <a:pt x="1" y="18"/>
                    </a:lnTo>
                    <a:lnTo>
                      <a:pt x="1" y="27"/>
                    </a:lnTo>
                    <a:lnTo>
                      <a:pt x="0" y="32"/>
                    </a:lnTo>
                    <a:lnTo>
                      <a:pt x="0" y="44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0" y="46"/>
                    </a:lnTo>
                    <a:lnTo>
                      <a:pt x="0" y="43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77" name="Freeform 741">
                <a:extLst>
                  <a:ext uri="{FF2B5EF4-FFF2-40B4-BE49-F238E27FC236}">
                    <a16:creationId xmlns:a16="http://schemas.microsoft.com/office/drawing/2014/main" id="{3348CBDE-9B03-44A1-A313-05BF96DAF4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6" y="1729"/>
                <a:ext cx="6" cy="27"/>
              </a:xfrm>
              <a:custGeom>
                <a:avLst/>
                <a:gdLst>
                  <a:gd name="T0" fmla="*/ 0 w 29"/>
                  <a:gd name="T1" fmla="*/ 1 h 134"/>
                  <a:gd name="T2" fmla="*/ 0 w 29"/>
                  <a:gd name="T3" fmla="*/ 1 h 134"/>
                  <a:gd name="T4" fmla="*/ 0 w 29"/>
                  <a:gd name="T5" fmla="*/ 1 h 134"/>
                  <a:gd name="T6" fmla="*/ 0 w 29"/>
                  <a:gd name="T7" fmla="*/ 2 h 134"/>
                  <a:gd name="T8" fmla="*/ 0 w 29"/>
                  <a:gd name="T9" fmla="*/ 2 h 134"/>
                  <a:gd name="T10" fmla="*/ 0 w 29"/>
                  <a:gd name="T11" fmla="*/ 3 h 134"/>
                  <a:gd name="T12" fmla="*/ 0 w 29"/>
                  <a:gd name="T13" fmla="*/ 3 h 134"/>
                  <a:gd name="T14" fmla="*/ 0 w 29"/>
                  <a:gd name="T15" fmla="*/ 3 h 134"/>
                  <a:gd name="T16" fmla="*/ 0 w 29"/>
                  <a:gd name="T17" fmla="*/ 4 h 134"/>
                  <a:gd name="T18" fmla="*/ 0 w 29"/>
                  <a:gd name="T19" fmla="*/ 4 h 134"/>
                  <a:gd name="T20" fmla="*/ 0 w 29"/>
                  <a:gd name="T21" fmla="*/ 4 h 134"/>
                  <a:gd name="T22" fmla="*/ 0 w 29"/>
                  <a:gd name="T23" fmla="*/ 4 h 134"/>
                  <a:gd name="T24" fmla="*/ 0 w 29"/>
                  <a:gd name="T25" fmla="*/ 4 h 134"/>
                  <a:gd name="T26" fmla="*/ 1 w 29"/>
                  <a:gd name="T27" fmla="*/ 5 h 134"/>
                  <a:gd name="T28" fmla="*/ 1 w 29"/>
                  <a:gd name="T29" fmla="*/ 5 h 134"/>
                  <a:gd name="T30" fmla="*/ 1 w 29"/>
                  <a:gd name="T31" fmla="*/ 5 h 134"/>
                  <a:gd name="T32" fmla="*/ 1 w 29"/>
                  <a:gd name="T33" fmla="*/ 5 h 134"/>
                  <a:gd name="T34" fmla="*/ 1 w 29"/>
                  <a:gd name="T35" fmla="*/ 5 h 134"/>
                  <a:gd name="T36" fmla="*/ 1 w 29"/>
                  <a:gd name="T37" fmla="*/ 4 h 134"/>
                  <a:gd name="T38" fmla="*/ 1 w 29"/>
                  <a:gd name="T39" fmla="*/ 3 h 134"/>
                  <a:gd name="T40" fmla="*/ 1 w 29"/>
                  <a:gd name="T41" fmla="*/ 3 h 134"/>
                  <a:gd name="T42" fmla="*/ 1 w 29"/>
                  <a:gd name="T43" fmla="*/ 3 h 134"/>
                  <a:gd name="T44" fmla="*/ 1 w 29"/>
                  <a:gd name="T45" fmla="*/ 3 h 134"/>
                  <a:gd name="T46" fmla="*/ 1 w 29"/>
                  <a:gd name="T47" fmla="*/ 2 h 134"/>
                  <a:gd name="T48" fmla="*/ 1 w 29"/>
                  <a:gd name="T49" fmla="*/ 2 h 134"/>
                  <a:gd name="T50" fmla="*/ 1 w 29"/>
                  <a:gd name="T51" fmla="*/ 2 h 134"/>
                  <a:gd name="T52" fmla="*/ 1 w 29"/>
                  <a:gd name="T53" fmla="*/ 2 h 134"/>
                  <a:gd name="T54" fmla="*/ 1 w 29"/>
                  <a:gd name="T55" fmla="*/ 2 h 134"/>
                  <a:gd name="T56" fmla="*/ 1 w 29"/>
                  <a:gd name="T57" fmla="*/ 1 h 134"/>
                  <a:gd name="T58" fmla="*/ 1 w 29"/>
                  <a:gd name="T59" fmla="*/ 1 h 134"/>
                  <a:gd name="T60" fmla="*/ 1 w 29"/>
                  <a:gd name="T61" fmla="*/ 1 h 134"/>
                  <a:gd name="T62" fmla="*/ 1 w 29"/>
                  <a:gd name="T63" fmla="*/ 1 h 134"/>
                  <a:gd name="T64" fmla="*/ 1 w 29"/>
                  <a:gd name="T65" fmla="*/ 1 h 134"/>
                  <a:gd name="T66" fmla="*/ 0 w 29"/>
                  <a:gd name="T67" fmla="*/ 0 h 134"/>
                  <a:gd name="T68" fmla="*/ 1 w 29"/>
                  <a:gd name="T69" fmla="*/ 0 h 134"/>
                  <a:gd name="T70" fmla="*/ 0 w 29"/>
                  <a:gd name="T71" fmla="*/ 0 h 134"/>
                  <a:gd name="T72" fmla="*/ 0 w 29"/>
                  <a:gd name="T73" fmla="*/ 1 h 134"/>
                  <a:gd name="T74" fmla="*/ 0 w 29"/>
                  <a:gd name="T75" fmla="*/ 0 h 134"/>
                  <a:gd name="T76" fmla="*/ 0 w 29"/>
                  <a:gd name="T77" fmla="*/ 0 h 134"/>
                  <a:gd name="T78" fmla="*/ 0 w 29"/>
                  <a:gd name="T79" fmla="*/ 0 h 13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9" h="134">
                    <a:moveTo>
                      <a:pt x="1" y="12"/>
                    </a:moveTo>
                    <a:lnTo>
                      <a:pt x="3" y="21"/>
                    </a:lnTo>
                    <a:lnTo>
                      <a:pt x="2" y="22"/>
                    </a:lnTo>
                    <a:lnTo>
                      <a:pt x="1" y="27"/>
                    </a:lnTo>
                    <a:lnTo>
                      <a:pt x="0" y="32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3" y="40"/>
                    </a:lnTo>
                    <a:lnTo>
                      <a:pt x="3" y="41"/>
                    </a:lnTo>
                    <a:lnTo>
                      <a:pt x="2" y="52"/>
                    </a:lnTo>
                    <a:lnTo>
                      <a:pt x="2" y="54"/>
                    </a:lnTo>
                    <a:lnTo>
                      <a:pt x="2" y="66"/>
                    </a:lnTo>
                    <a:lnTo>
                      <a:pt x="2" y="67"/>
                    </a:lnTo>
                    <a:lnTo>
                      <a:pt x="3" y="69"/>
                    </a:lnTo>
                    <a:lnTo>
                      <a:pt x="6" y="70"/>
                    </a:lnTo>
                    <a:lnTo>
                      <a:pt x="7" y="74"/>
                    </a:lnTo>
                    <a:lnTo>
                      <a:pt x="6" y="81"/>
                    </a:lnTo>
                    <a:lnTo>
                      <a:pt x="7" y="87"/>
                    </a:lnTo>
                    <a:lnTo>
                      <a:pt x="7" y="95"/>
                    </a:lnTo>
                    <a:lnTo>
                      <a:pt x="8" y="97"/>
                    </a:lnTo>
                    <a:lnTo>
                      <a:pt x="8" y="101"/>
                    </a:lnTo>
                    <a:lnTo>
                      <a:pt x="9" y="104"/>
                    </a:lnTo>
                    <a:lnTo>
                      <a:pt x="9" y="95"/>
                    </a:lnTo>
                    <a:lnTo>
                      <a:pt x="10" y="92"/>
                    </a:lnTo>
                    <a:lnTo>
                      <a:pt x="11" y="93"/>
                    </a:lnTo>
                    <a:lnTo>
                      <a:pt x="12" y="101"/>
                    </a:lnTo>
                    <a:lnTo>
                      <a:pt x="14" y="114"/>
                    </a:lnTo>
                    <a:lnTo>
                      <a:pt x="15" y="124"/>
                    </a:lnTo>
                    <a:lnTo>
                      <a:pt x="17" y="131"/>
                    </a:lnTo>
                    <a:lnTo>
                      <a:pt x="18" y="131"/>
                    </a:lnTo>
                    <a:lnTo>
                      <a:pt x="18" y="126"/>
                    </a:lnTo>
                    <a:lnTo>
                      <a:pt x="20" y="127"/>
                    </a:lnTo>
                    <a:lnTo>
                      <a:pt x="23" y="132"/>
                    </a:lnTo>
                    <a:lnTo>
                      <a:pt x="27" y="134"/>
                    </a:lnTo>
                    <a:lnTo>
                      <a:pt x="29" y="131"/>
                    </a:lnTo>
                    <a:lnTo>
                      <a:pt x="29" y="120"/>
                    </a:lnTo>
                    <a:lnTo>
                      <a:pt x="29" y="114"/>
                    </a:lnTo>
                    <a:lnTo>
                      <a:pt x="28" y="100"/>
                    </a:lnTo>
                    <a:lnTo>
                      <a:pt x="27" y="91"/>
                    </a:lnTo>
                    <a:lnTo>
                      <a:pt x="26" y="84"/>
                    </a:lnTo>
                    <a:lnTo>
                      <a:pt x="26" y="82"/>
                    </a:lnTo>
                    <a:lnTo>
                      <a:pt x="27" y="82"/>
                    </a:lnTo>
                    <a:lnTo>
                      <a:pt x="27" y="78"/>
                    </a:lnTo>
                    <a:lnTo>
                      <a:pt x="26" y="73"/>
                    </a:lnTo>
                    <a:lnTo>
                      <a:pt x="25" y="66"/>
                    </a:lnTo>
                    <a:lnTo>
                      <a:pt x="24" y="62"/>
                    </a:lnTo>
                    <a:lnTo>
                      <a:pt x="23" y="59"/>
                    </a:lnTo>
                    <a:lnTo>
                      <a:pt x="23" y="56"/>
                    </a:lnTo>
                    <a:lnTo>
                      <a:pt x="24" y="54"/>
                    </a:lnTo>
                    <a:lnTo>
                      <a:pt x="25" y="53"/>
                    </a:lnTo>
                    <a:lnTo>
                      <a:pt x="27" y="54"/>
                    </a:lnTo>
                    <a:lnTo>
                      <a:pt x="26" y="48"/>
                    </a:lnTo>
                    <a:lnTo>
                      <a:pt x="25" y="44"/>
                    </a:lnTo>
                    <a:lnTo>
                      <a:pt x="24" y="40"/>
                    </a:lnTo>
                    <a:lnTo>
                      <a:pt x="21" y="40"/>
                    </a:lnTo>
                    <a:lnTo>
                      <a:pt x="20" y="38"/>
                    </a:lnTo>
                    <a:lnTo>
                      <a:pt x="19" y="32"/>
                    </a:lnTo>
                    <a:lnTo>
                      <a:pt x="19" y="28"/>
                    </a:lnTo>
                    <a:lnTo>
                      <a:pt x="21" y="25"/>
                    </a:lnTo>
                    <a:lnTo>
                      <a:pt x="21" y="20"/>
                    </a:lnTo>
                    <a:lnTo>
                      <a:pt x="20" y="16"/>
                    </a:lnTo>
                    <a:lnTo>
                      <a:pt x="18" y="17"/>
                    </a:lnTo>
                    <a:lnTo>
                      <a:pt x="16" y="15"/>
                    </a:lnTo>
                    <a:lnTo>
                      <a:pt x="15" y="14"/>
                    </a:lnTo>
                    <a:lnTo>
                      <a:pt x="14" y="13"/>
                    </a:lnTo>
                    <a:lnTo>
                      <a:pt x="11" y="11"/>
                    </a:lnTo>
                    <a:lnTo>
                      <a:pt x="12" y="10"/>
                    </a:lnTo>
                    <a:lnTo>
                      <a:pt x="14" y="6"/>
                    </a:lnTo>
                    <a:lnTo>
                      <a:pt x="14" y="4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7" y="5"/>
                    </a:lnTo>
                    <a:lnTo>
                      <a:pt x="4" y="14"/>
                    </a:lnTo>
                    <a:lnTo>
                      <a:pt x="3" y="11"/>
                    </a:lnTo>
                    <a:lnTo>
                      <a:pt x="2" y="5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12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78" name="Freeform 742">
                <a:extLst>
                  <a:ext uri="{FF2B5EF4-FFF2-40B4-BE49-F238E27FC236}">
                    <a16:creationId xmlns:a16="http://schemas.microsoft.com/office/drawing/2014/main" id="{DA6BACA8-3D51-4580-A6F9-026957B0A0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6" y="1729"/>
                <a:ext cx="6" cy="25"/>
              </a:xfrm>
              <a:custGeom>
                <a:avLst/>
                <a:gdLst>
                  <a:gd name="T0" fmla="*/ 0 w 29"/>
                  <a:gd name="T1" fmla="*/ 0 h 126"/>
                  <a:gd name="T2" fmla="*/ 0 w 29"/>
                  <a:gd name="T3" fmla="*/ 1 h 126"/>
                  <a:gd name="T4" fmla="*/ 0 w 29"/>
                  <a:gd name="T5" fmla="*/ 2 h 126"/>
                  <a:gd name="T6" fmla="*/ 1 w 29"/>
                  <a:gd name="T7" fmla="*/ 3 h 126"/>
                  <a:gd name="T8" fmla="*/ 1 w 29"/>
                  <a:gd name="T9" fmla="*/ 3 h 126"/>
                  <a:gd name="T10" fmla="*/ 1 w 29"/>
                  <a:gd name="T11" fmla="*/ 4 h 126"/>
                  <a:gd name="T12" fmla="*/ 1 w 29"/>
                  <a:gd name="T13" fmla="*/ 4 h 126"/>
                  <a:gd name="T14" fmla="*/ 1 w 29"/>
                  <a:gd name="T15" fmla="*/ 5 h 126"/>
                  <a:gd name="T16" fmla="*/ 1 w 29"/>
                  <a:gd name="T17" fmla="*/ 5 h 126"/>
                  <a:gd name="T18" fmla="*/ 1 w 29"/>
                  <a:gd name="T19" fmla="*/ 5 h 126"/>
                  <a:gd name="T20" fmla="*/ 1 w 29"/>
                  <a:gd name="T21" fmla="*/ 4 h 126"/>
                  <a:gd name="T22" fmla="*/ 1 w 29"/>
                  <a:gd name="T23" fmla="*/ 4 h 126"/>
                  <a:gd name="T24" fmla="*/ 1 w 29"/>
                  <a:gd name="T25" fmla="*/ 3 h 126"/>
                  <a:gd name="T26" fmla="*/ 0 w 29"/>
                  <a:gd name="T27" fmla="*/ 2 h 126"/>
                  <a:gd name="T28" fmla="*/ 0 w 29"/>
                  <a:gd name="T29" fmla="*/ 1 h 126"/>
                  <a:gd name="T30" fmla="*/ 0 w 29"/>
                  <a:gd name="T31" fmla="*/ 1 h 126"/>
                  <a:gd name="T32" fmla="*/ 0 w 29"/>
                  <a:gd name="T33" fmla="*/ 0 h 126"/>
                  <a:gd name="T34" fmla="*/ 0 w 29"/>
                  <a:gd name="T35" fmla="*/ 0 h 126"/>
                  <a:gd name="T36" fmla="*/ 0 w 29"/>
                  <a:gd name="T37" fmla="*/ 0 h 126"/>
                  <a:gd name="T38" fmla="*/ 0 w 29"/>
                  <a:gd name="T39" fmla="*/ 0 h 12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9" h="126">
                    <a:moveTo>
                      <a:pt x="0" y="4"/>
                    </a:moveTo>
                    <a:lnTo>
                      <a:pt x="3" y="16"/>
                    </a:lnTo>
                    <a:lnTo>
                      <a:pt x="8" y="41"/>
                    </a:lnTo>
                    <a:lnTo>
                      <a:pt x="16" y="74"/>
                    </a:lnTo>
                    <a:lnTo>
                      <a:pt x="18" y="81"/>
                    </a:lnTo>
                    <a:lnTo>
                      <a:pt x="19" y="90"/>
                    </a:lnTo>
                    <a:lnTo>
                      <a:pt x="21" y="99"/>
                    </a:lnTo>
                    <a:lnTo>
                      <a:pt x="26" y="115"/>
                    </a:lnTo>
                    <a:lnTo>
                      <a:pt x="28" y="122"/>
                    </a:lnTo>
                    <a:lnTo>
                      <a:pt x="29" y="126"/>
                    </a:lnTo>
                    <a:lnTo>
                      <a:pt x="24" y="106"/>
                    </a:lnTo>
                    <a:lnTo>
                      <a:pt x="20" y="92"/>
                    </a:lnTo>
                    <a:lnTo>
                      <a:pt x="17" y="72"/>
                    </a:lnTo>
                    <a:lnTo>
                      <a:pt x="12" y="52"/>
                    </a:lnTo>
                    <a:lnTo>
                      <a:pt x="7" y="30"/>
                    </a:lnTo>
                    <a:lnTo>
                      <a:pt x="3" y="14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79" name="Freeform 743">
                <a:extLst>
                  <a:ext uri="{FF2B5EF4-FFF2-40B4-BE49-F238E27FC236}">
                    <a16:creationId xmlns:a16="http://schemas.microsoft.com/office/drawing/2014/main" id="{BB559C33-D879-4932-921B-D79666F01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7" y="1735"/>
                <a:ext cx="1" cy="5"/>
              </a:xfrm>
              <a:custGeom>
                <a:avLst/>
                <a:gdLst>
                  <a:gd name="T0" fmla="*/ 0 w 3"/>
                  <a:gd name="T1" fmla="*/ 0 h 29"/>
                  <a:gd name="T2" fmla="*/ 0 w 3"/>
                  <a:gd name="T3" fmla="*/ 0 h 29"/>
                  <a:gd name="T4" fmla="*/ 0 w 3"/>
                  <a:gd name="T5" fmla="*/ 1 h 29"/>
                  <a:gd name="T6" fmla="*/ 0 w 3"/>
                  <a:gd name="T7" fmla="*/ 1 h 29"/>
                  <a:gd name="T8" fmla="*/ 0 w 3"/>
                  <a:gd name="T9" fmla="*/ 1 h 29"/>
                  <a:gd name="T10" fmla="*/ 0 w 3"/>
                  <a:gd name="T11" fmla="*/ 1 h 29"/>
                  <a:gd name="T12" fmla="*/ 0 w 3"/>
                  <a:gd name="T13" fmla="*/ 0 h 29"/>
                  <a:gd name="T14" fmla="*/ 0 w 3"/>
                  <a:gd name="T15" fmla="*/ 0 h 29"/>
                  <a:gd name="T16" fmla="*/ 0 w 3"/>
                  <a:gd name="T17" fmla="*/ 0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" h="29">
                    <a:moveTo>
                      <a:pt x="3" y="0"/>
                    </a:moveTo>
                    <a:lnTo>
                      <a:pt x="3" y="10"/>
                    </a:lnTo>
                    <a:lnTo>
                      <a:pt x="1" y="19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3" y="18"/>
                    </a:lnTo>
                    <a:lnTo>
                      <a:pt x="3" y="9"/>
                    </a:lnTo>
                    <a:lnTo>
                      <a:pt x="3" y="2"/>
                    </a:lnTo>
                    <a:lnTo>
                      <a:pt x="3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80" name="Freeform 744">
                <a:extLst>
                  <a:ext uri="{FF2B5EF4-FFF2-40B4-BE49-F238E27FC236}">
                    <a16:creationId xmlns:a16="http://schemas.microsoft.com/office/drawing/2014/main" id="{0836809F-6E9B-45EA-9C99-0FE3918817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8" y="1738"/>
                <a:ext cx="1" cy="7"/>
              </a:xfrm>
              <a:custGeom>
                <a:avLst/>
                <a:gdLst>
                  <a:gd name="T0" fmla="*/ 0 w 1"/>
                  <a:gd name="T1" fmla="*/ 0 h 33"/>
                  <a:gd name="T2" fmla="*/ 1 w 1"/>
                  <a:gd name="T3" fmla="*/ 0 h 33"/>
                  <a:gd name="T4" fmla="*/ 0 w 1"/>
                  <a:gd name="T5" fmla="*/ 1 h 33"/>
                  <a:gd name="T6" fmla="*/ 0 w 1"/>
                  <a:gd name="T7" fmla="*/ 1 h 33"/>
                  <a:gd name="T8" fmla="*/ 0 w 1"/>
                  <a:gd name="T9" fmla="*/ 1 h 33"/>
                  <a:gd name="T10" fmla="*/ 0 w 1"/>
                  <a:gd name="T11" fmla="*/ 1 h 33"/>
                  <a:gd name="T12" fmla="*/ 0 w 1"/>
                  <a:gd name="T13" fmla="*/ 1 h 33"/>
                  <a:gd name="T14" fmla="*/ 0 w 1"/>
                  <a:gd name="T15" fmla="*/ 1 h 33"/>
                  <a:gd name="T16" fmla="*/ 1 w 1"/>
                  <a:gd name="T17" fmla="*/ 0 h 33"/>
                  <a:gd name="T18" fmla="*/ 1 w 1"/>
                  <a:gd name="T19" fmla="*/ 0 h 33"/>
                  <a:gd name="T20" fmla="*/ 1 w 1"/>
                  <a:gd name="T21" fmla="*/ 0 h 33"/>
                  <a:gd name="T22" fmla="*/ 1 w 1"/>
                  <a:gd name="T23" fmla="*/ 0 h 33"/>
                  <a:gd name="T24" fmla="*/ 1 w 1"/>
                  <a:gd name="T25" fmla="*/ 0 h 33"/>
                  <a:gd name="T26" fmla="*/ 0 w 1"/>
                  <a:gd name="T27" fmla="*/ 0 h 3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" h="33">
                    <a:moveTo>
                      <a:pt x="0" y="0"/>
                    </a:moveTo>
                    <a:lnTo>
                      <a:pt x="1" y="8"/>
                    </a:lnTo>
                    <a:lnTo>
                      <a:pt x="0" y="14"/>
                    </a:lnTo>
                    <a:lnTo>
                      <a:pt x="0" y="22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27"/>
                    </a:lnTo>
                    <a:lnTo>
                      <a:pt x="0" y="23"/>
                    </a:lnTo>
                    <a:lnTo>
                      <a:pt x="1" y="11"/>
                    </a:lnTo>
                    <a:lnTo>
                      <a:pt x="1" y="9"/>
                    </a:lnTo>
                    <a:lnTo>
                      <a:pt x="1" y="7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81" name="Freeform 745">
                <a:extLst>
                  <a:ext uri="{FF2B5EF4-FFF2-40B4-BE49-F238E27FC236}">
                    <a16:creationId xmlns:a16="http://schemas.microsoft.com/office/drawing/2014/main" id="{6602998B-F197-4DC2-8866-5457920A70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0" y="1746"/>
                <a:ext cx="1" cy="4"/>
              </a:xfrm>
              <a:custGeom>
                <a:avLst/>
                <a:gdLst>
                  <a:gd name="T0" fmla="*/ 0 w 1"/>
                  <a:gd name="T1" fmla="*/ 0 h 18"/>
                  <a:gd name="T2" fmla="*/ 0 w 1"/>
                  <a:gd name="T3" fmla="*/ 0 h 18"/>
                  <a:gd name="T4" fmla="*/ 0 w 1"/>
                  <a:gd name="T5" fmla="*/ 0 h 18"/>
                  <a:gd name="T6" fmla="*/ 0 w 1"/>
                  <a:gd name="T7" fmla="*/ 1 h 18"/>
                  <a:gd name="T8" fmla="*/ 0 w 1"/>
                  <a:gd name="T9" fmla="*/ 1 h 18"/>
                  <a:gd name="T10" fmla="*/ 0 w 1"/>
                  <a:gd name="T11" fmla="*/ 1 h 18"/>
                  <a:gd name="T12" fmla="*/ 0 w 1"/>
                  <a:gd name="T13" fmla="*/ 1 h 18"/>
                  <a:gd name="T14" fmla="*/ 0 w 1"/>
                  <a:gd name="T15" fmla="*/ 0 h 18"/>
                  <a:gd name="T16" fmla="*/ 0 w 1"/>
                  <a:gd name="T17" fmla="*/ 0 h 18"/>
                  <a:gd name="T18" fmla="*/ 0 w 1"/>
                  <a:gd name="T19" fmla="*/ 0 h 18"/>
                  <a:gd name="T20" fmla="*/ 0 w 1"/>
                  <a:gd name="T21" fmla="*/ 0 h 18"/>
                  <a:gd name="T22" fmla="*/ 0 w 1"/>
                  <a:gd name="T23" fmla="*/ 0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" h="18">
                    <a:moveTo>
                      <a:pt x="0" y="0"/>
                    </a:moveTo>
                    <a:lnTo>
                      <a:pt x="0" y="5"/>
                    </a:lnTo>
                    <a:lnTo>
                      <a:pt x="0" y="9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82" name="Freeform 746">
                <a:extLst>
                  <a:ext uri="{FF2B5EF4-FFF2-40B4-BE49-F238E27FC236}">
                    <a16:creationId xmlns:a16="http://schemas.microsoft.com/office/drawing/2014/main" id="{846A37AC-C9C6-4F1B-BF33-5990A5B33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9" y="1742"/>
                <a:ext cx="2" cy="4"/>
              </a:xfrm>
              <a:custGeom>
                <a:avLst/>
                <a:gdLst>
                  <a:gd name="T0" fmla="*/ 0 w 8"/>
                  <a:gd name="T1" fmla="*/ 0 h 16"/>
                  <a:gd name="T2" fmla="*/ 0 w 8"/>
                  <a:gd name="T3" fmla="*/ 0 h 16"/>
                  <a:gd name="T4" fmla="*/ 0 w 8"/>
                  <a:gd name="T5" fmla="*/ 1 h 16"/>
                  <a:gd name="T6" fmla="*/ 0 w 8"/>
                  <a:gd name="T7" fmla="*/ 1 h 16"/>
                  <a:gd name="T8" fmla="*/ 1 w 8"/>
                  <a:gd name="T9" fmla="*/ 1 h 16"/>
                  <a:gd name="T10" fmla="*/ 1 w 8"/>
                  <a:gd name="T11" fmla="*/ 1 h 16"/>
                  <a:gd name="T12" fmla="*/ 0 w 8"/>
                  <a:gd name="T13" fmla="*/ 1 h 16"/>
                  <a:gd name="T14" fmla="*/ 0 w 8"/>
                  <a:gd name="T15" fmla="*/ 0 h 16"/>
                  <a:gd name="T16" fmla="*/ 0 w 8"/>
                  <a:gd name="T17" fmla="*/ 0 h 16"/>
                  <a:gd name="T18" fmla="*/ 0 w 8"/>
                  <a:gd name="T19" fmla="*/ 0 h 16"/>
                  <a:gd name="T20" fmla="*/ 0 w 8"/>
                  <a:gd name="T21" fmla="*/ 0 h 16"/>
                  <a:gd name="T22" fmla="*/ 0 w 8"/>
                  <a:gd name="T23" fmla="*/ 0 h 16"/>
                  <a:gd name="T24" fmla="*/ 0 w 8"/>
                  <a:gd name="T25" fmla="*/ 0 h 1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" h="16">
                    <a:moveTo>
                      <a:pt x="0" y="5"/>
                    </a:moveTo>
                    <a:lnTo>
                      <a:pt x="1" y="5"/>
                    </a:lnTo>
                    <a:lnTo>
                      <a:pt x="3" y="7"/>
                    </a:lnTo>
                    <a:lnTo>
                      <a:pt x="4" y="12"/>
                    </a:lnTo>
                    <a:lnTo>
                      <a:pt x="7" y="15"/>
                    </a:lnTo>
                    <a:lnTo>
                      <a:pt x="8" y="16"/>
                    </a:lnTo>
                    <a:lnTo>
                      <a:pt x="4" y="9"/>
                    </a:lnTo>
                    <a:lnTo>
                      <a:pt x="3" y="5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83" name="Freeform 747">
                <a:extLst>
                  <a:ext uri="{FF2B5EF4-FFF2-40B4-BE49-F238E27FC236}">
                    <a16:creationId xmlns:a16="http://schemas.microsoft.com/office/drawing/2014/main" id="{868372AE-037E-4AFA-A7DC-B679272FE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8" y="1736"/>
                <a:ext cx="2" cy="3"/>
              </a:xfrm>
              <a:custGeom>
                <a:avLst/>
                <a:gdLst>
                  <a:gd name="T0" fmla="*/ 0 w 11"/>
                  <a:gd name="T1" fmla="*/ 0 h 16"/>
                  <a:gd name="T2" fmla="*/ 0 w 11"/>
                  <a:gd name="T3" fmla="*/ 0 h 16"/>
                  <a:gd name="T4" fmla="*/ 0 w 11"/>
                  <a:gd name="T5" fmla="*/ 0 h 16"/>
                  <a:gd name="T6" fmla="*/ 0 w 11"/>
                  <a:gd name="T7" fmla="*/ 0 h 16"/>
                  <a:gd name="T8" fmla="*/ 0 w 11"/>
                  <a:gd name="T9" fmla="*/ 1 h 16"/>
                  <a:gd name="T10" fmla="*/ 0 w 11"/>
                  <a:gd name="T11" fmla="*/ 1 h 16"/>
                  <a:gd name="T12" fmla="*/ 0 w 11"/>
                  <a:gd name="T13" fmla="*/ 1 h 16"/>
                  <a:gd name="T14" fmla="*/ 0 w 11"/>
                  <a:gd name="T15" fmla="*/ 0 h 16"/>
                  <a:gd name="T16" fmla="*/ 0 w 11"/>
                  <a:gd name="T17" fmla="*/ 0 h 16"/>
                  <a:gd name="T18" fmla="*/ 0 w 11"/>
                  <a:gd name="T19" fmla="*/ 0 h 16"/>
                  <a:gd name="T20" fmla="*/ 0 w 11"/>
                  <a:gd name="T21" fmla="*/ 0 h 16"/>
                  <a:gd name="T22" fmla="*/ 0 w 11"/>
                  <a:gd name="T23" fmla="*/ 0 h 16"/>
                  <a:gd name="T24" fmla="*/ 0 w 11"/>
                  <a:gd name="T25" fmla="*/ 0 h 16"/>
                  <a:gd name="T26" fmla="*/ 0 w 11"/>
                  <a:gd name="T27" fmla="*/ 0 h 16"/>
                  <a:gd name="T28" fmla="*/ 0 w 11"/>
                  <a:gd name="T29" fmla="*/ 0 h 16"/>
                  <a:gd name="T30" fmla="*/ 0 w 11"/>
                  <a:gd name="T31" fmla="*/ 0 h 16"/>
                  <a:gd name="T32" fmla="*/ 0 w 11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" h="16">
                    <a:moveTo>
                      <a:pt x="1" y="3"/>
                    </a:moveTo>
                    <a:lnTo>
                      <a:pt x="2" y="4"/>
                    </a:lnTo>
                    <a:lnTo>
                      <a:pt x="4" y="6"/>
                    </a:lnTo>
                    <a:lnTo>
                      <a:pt x="9" y="13"/>
                    </a:lnTo>
                    <a:lnTo>
                      <a:pt x="10" y="16"/>
                    </a:lnTo>
                    <a:lnTo>
                      <a:pt x="11" y="16"/>
                    </a:lnTo>
                    <a:lnTo>
                      <a:pt x="10" y="13"/>
                    </a:lnTo>
                    <a:lnTo>
                      <a:pt x="9" y="11"/>
                    </a:lnTo>
                    <a:lnTo>
                      <a:pt x="7" y="8"/>
                    </a:lnTo>
                    <a:lnTo>
                      <a:pt x="6" y="5"/>
                    </a:lnTo>
                    <a:lnTo>
                      <a:pt x="3" y="3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1" y="3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84" name="Freeform 748">
                <a:extLst>
                  <a:ext uri="{FF2B5EF4-FFF2-40B4-BE49-F238E27FC236}">
                    <a16:creationId xmlns:a16="http://schemas.microsoft.com/office/drawing/2014/main" id="{F02594BF-545B-4ED0-9445-BDCFB48C9D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0" y="1684"/>
                <a:ext cx="16" cy="73"/>
              </a:xfrm>
              <a:custGeom>
                <a:avLst/>
                <a:gdLst>
                  <a:gd name="T0" fmla="*/ 3 w 78"/>
                  <a:gd name="T1" fmla="*/ 0 h 362"/>
                  <a:gd name="T2" fmla="*/ 2 w 78"/>
                  <a:gd name="T3" fmla="*/ 4 h 362"/>
                  <a:gd name="T4" fmla="*/ 2 w 78"/>
                  <a:gd name="T5" fmla="*/ 6 h 362"/>
                  <a:gd name="T6" fmla="*/ 1 w 78"/>
                  <a:gd name="T7" fmla="*/ 8 h 362"/>
                  <a:gd name="T8" fmla="*/ 0 w 78"/>
                  <a:gd name="T9" fmla="*/ 12 h 362"/>
                  <a:gd name="T10" fmla="*/ 0 w 78"/>
                  <a:gd name="T11" fmla="*/ 13 h 362"/>
                  <a:gd name="T12" fmla="*/ 0 w 78"/>
                  <a:gd name="T13" fmla="*/ 13 h 362"/>
                  <a:gd name="T14" fmla="*/ 0 w 78"/>
                  <a:gd name="T15" fmla="*/ 13 h 362"/>
                  <a:gd name="T16" fmla="*/ 0 w 78"/>
                  <a:gd name="T17" fmla="*/ 14 h 362"/>
                  <a:gd name="T18" fmla="*/ 0 w 78"/>
                  <a:gd name="T19" fmla="*/ 14 h 362"/>
                  <a:gd name="T20" fmla="*/ 0 w 78"/>
                  <a:gd name="T21" fmla="*/ 14 h 362"/>
                  <a:gd name="T22" fmla="*/ 0 w 78"/>
                  <a:gd name="T23" fmla="*/ 15 h 362"/>
                  <a:gd name="T24" fmla="*/ 0 w 78"/>
                  <a:gd name="T25" fmla="*/ 15 h 362"/>
                  <a:gd name="T26" fmla="*/ 0 w 78"/>
                  <a:gd name="T27" fmla="*/ 14 h 362"/>
                  <a:gd name="T28" fmla="*/ 0 w 78"/>
                  <a:gd name="T29" fmla="*/ 14 h 362"/>
                  <a:gd name="T30" fmla="*/ 1 w 78"/>
                  <a:gd name="T31" fmla="*/ 12 h 362"/>
                  <a:gd name="T32" fmla="*/ 1 w 78"/>
                  <a:gd name="T33" fmla="*/ 11 h 362"/>
                  <a:gd name="T34" fmla="*/ 2 w 78"/>
                  <a:gd name="T35" fmla="*/ 8 h 362"/>
                  <a:gd name="T36" fmla="*/ 2 w 78"/>
                  <a:gd name="T37" fmla="*/ 6 h 362"/>
                  <a:gd name="T38" fmla="*/ 2 w 78"/>
                  <a:gd name="T39" fmla="*/ 4 h 362"/>
                  <a:gd name="T40" fmla="*/ 3 w 78"/>
                  <a:gd name="T41" fmla="*/ 1 h 362"/>
                  <a:gd name="T42" fmla="*/ 3 w 78"/>
                  <a:gd name="T43" fmla="*/ 0 h 362"/>
                  <a:gd name="T44" fmla="*/ 3 w 78"/>
                  <a:gd name="T45" fmla="*/ 0 h 362"/>
                  <a:gd name="T46" fmla="*/ 3 w 78"/>
                  <a:gd name="T47" fmla="*/ 0 h 362"/>
                  <a:gd name="T48" fmla="*/ 3 w 78"/>
                  <a:gd name="T49" fmla="*/ 0 h 362"/>
                  <a:gd name="T50" fmla="*/ 3 w 78"/>
                  <a:gd name="T51" fmla="*/ 0 h 362"/>
                  <a:gd name="T52" fmla="*/ 3 w 78"/>
                  <a:gd name="T53" fmla="*/ 0 h 36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8" h="362">
                    <a:moveTo>
                      <a:pt x="76" y="8"/>
                    </a:moveTo>
                    <a:lnTo>
                      <a:pt x="56" y="99"/>
                    </a:lnTo>
                    <a:lnTo>
                      <a:pt x="45" y="153"/>
                    </a:lnTo>
                    <a:lnTo>
                      <a:pt x="32" y="206"/>
                    </a:lnTo>
                    <a:lnTo>
                      <a:pt x="12" y="294"/>
                    </a:lnTo>
                    <a:lnTo>
                      <a:pt x="7" y="308"/>
                    </a:lnTo>
                    <a:lnTo>
                      <a:pt x="5" y="317"/>
                    </a:lnTo>
                    <a:lnTo>
                      <a:pt x="3" y="325"/>
                    </a:lnTo>
                    <a:lnTo>
                      <a:pt x="0" y="340"/>
                    </a:lnTo>
                    <a:lnTo>
                      <a:pt x="0" y="344"/>
                    </a:lnTo>
                    <a:lnTo>
                      <a:pt x="0" y="347"/>
                    </a:lnTo>
                    <a:lnTo>
                      <a:pt x="0" y="356"/>
                    </a:lnTo>
                    <a:lnTo>
                      <a:pt x="0" y="362"/>
                    </a:lnTo>
                    <a:lnTo>
                      <a:pt x="4" y="350"/>
                    </a:lnTo>
                    <a:lnTo>
                      <a:pt x="8" y="331"/>
                    </a:lnTo>
                    <a:lnTo>
                      <a:pt x="15" y="303"/>
                    </a:lnTo>
                    <a:lnTo>
                      <a:pt x="21" y="273"/>
                    </a:lnTo>
                    <a:lnTo>
                      <a:pt x="38" y="200"/>
                    </a:lnTo>
                    <a:lnTo>
                      <a:pt x="47" y="154"/>
                    </a:lnTo>
                    <a:lnTo>
                      <a:pt x="56" y="108"/>
                    </a:lnTo>
                    <a:lnTo>
                      <a:pt x="72" y="31"/>
                    </a:lnTo>
                    <a:lnTo>
                      <a:pt x="76" y="10"/>
                    </a:lnTo>
                    <a:lnTo>
                      <a:pt x="78" y="0"/>
                    </a:lnTo>
                    <a:lnTo>
                      <a:pt x="78" y="1"/>
                    </a:lnTo>
                    <a:lnTo>
                      <a:pt x="78" y="2"/>
                    </a:lnTo>
                    <a:lnTo>
                      <a:pt x="76" y="8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85" name="Freeform 749">
                <a:extLst>
                  <a:ext uri="{FF2B5EF4-FFF2-40B4-BE49-F238E27FC236}">
                    <a16:creationId xmlns:a16="http://schemas.microsoft.com/office/drawing/2014/main" id="{A5241DF0-8774-4909-B393-B43CF85C2A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8" y="1712"/>
                <a:ext cx="5" cy="24"/>
              </a:xfrm>
              <a:custGeom>
                <a:avLst/>
                <a:gdLst>
                  <a:gd name="T0" fmla="*/ 1 w 23"/>
                  <a:gd name="T1" fmla="*/ 4 h 121"/>
                  <a:gd name="T2" fmla="*/ 1 w 23"/>
                  <a:gd name="T3" fmla="*/ 5 h 121"/>
                  <a:gd name="T4" fmla="*/ 1 w 23"/>
                  <a:gd name="T5" fmla="*/ 5 h 121"/>
                  <a:gd name="T6" fmla="*/ 1 w 23"/>
                  <a:gd name="T7" fmla="*/ 4 h 121"/>
                  <a:gd name="T8" fmla="*/ 1 w 23"/>
                  <a:gd name="T9" fmla="*/ 4 h 121"/>
                  <a:gd name="T10" fmla="*/ 0 w 23"/>
                  <a:gd name="T11" fmla="*/ 4 h 121"/>
                  <a:gd name="T12" fmla="*/ 0 w 23"/>
                  <a:gd name="T13" fmla="*/ 4 h 121"/>
                  <a:gd name="T14" fmla="*/ 0 w 23"/>
                  <a:gd name="T15" fmla="*/ 4 h 121"/>
                  <a:gd name="T16" fmla="*/ 0 w 23"/>
                  <a:gd name="T17" fmla="*/ 4 h 121"/>
                  <a:gd name="T18" fmla="*/ 0 w 23"/>
                  <a:gd name="T19" fmla="*/ 3 h 121"/>
                  <a:gd name="T20" fmla="*/ 0 w 23"/>
                  <a:gd name="T21" fmla="*/ 3 h 121"/>
                  <a:gd name="T22" fmla="*/ 0 w 23"/>
                  <a:gd name="T23" fmla="*/ 3 h 121"/>
                  <a:gd name="T24" fmla="*/ 0 w 23"/>
                  <a:gd name="T25" fmla="*/ 3 h 121"/>
                  <a:gd name="T26" fmla="*/ 0 w 23"/>
                  <a:gd name="T27" fmla="*/ 2 h 121"/>
                  <a:gd name="T28" fmla="*/ 0 w 23"/>
                  <a:gd name="T29" fmla="*/ 2 h 121"/>
                  <a:gd name="T30" fmla="*/ 0 w 23"/>
                  <a:gd name="T31" fmla="*/ 1 h 121"/>
                  <a:gd name="T32" fmla="*/ 0 w 23"/>
                  <a:gd name="T33" fmla="*/ 0 h 121"/>
                  <a:gd name="T34" fmla="*/ 0 w 23"/>
                  <a:gd name="T35" fmla="*/ 0 h 121"/>
                  <a:gd name="T36" fmla="*/ 0 w 23"/>
                  <a:gd name="T37" fmla="*/ 0 h 121"/>
                  <a:gd name="T38" fmla="*/ 0 w 23"/>
                  <a:gd name="T39" fmla="*/ 1 h 121"/>
                  <a:gd name="T40" fmla="*/ 0 w 23"/>
                  <a:gd name="T41" fmla="*/ 1 h 121"/>
                  <a:gd name="T42" fmla="*/ 0 w 23"/>
                  <a:gd name="T43" fmla="*/ 1 h 121"/>
                  <a:gd name="T44" fmla="*/ 1 w 23"/>
                  <a:gd name="T45" fmla="*/ 1 h 121"/>
                  <a:gd name="T46" fmla="*/ 1 w 23"/>
                  <a:gd name="T47" fmla="*/ 1 h 121"/>
                  <a:gd name="T48" fmla="*/ 1 w 23"/>
                  <a:gd name="T49" fmla="*/ 1 h 121"/>
                  <a:gd name="T50" fmla="*/ 1 w 23"/>
                  <a:gd name="T51" fmla="*/ 1 h 121"/>
                  <a:gd name="T52" fmla="*/ 1 w 23"/>
                  <a:gd name="T53" fmla="*/ 1 h 121"/>
                  <a:gd name="T54" fmla="*/ 1 w 23"/>
                  <a:gd name="T55" fmla="*/ 2 h 121"/>
                  <a:gd name="T56" fmla="*/ 1 w 23"/>
                  <a:gd name="T57" fmla="*/ 2 h 121"/>
                  <a:gd name="T58" fmla="*/ 1 w 23"/>
                  <a:gd name="T59" fmla="*/ 2 h 121"/>
                  <a:gd name="T60" fmla="*/ 1 w 23"/>
                  <a:gd name="T61" fmla="*/ 2 h 121"/>
                  <a:gd name="T62" fmla="*/ 1 w 23"/>
                  <a:gd name="T63" fmla="*/ 2 h 121"/>
                  <a:gd name="T64" fmla="*/ 1 w 23"/>
                  <a:gd name="T65" fmla="*/ 3 h 121"/>
                  <a:gd name="T66" fmla="*/ 1 w 23"/>
                  <a:gd name="T67" fmla="*/ 3 h 121"/>
                  <a:gd name="T68" fmla="*/ 1 w 23"/>
                  <a:gd name="T69" fmla="*/ 3 h 121"/>
                  <a:gd name="T70" fmla="*/ 1 w 23"/>
                  <a:gd name="T71" fmla="*/ 3 h 121"/>
                  <a:gd name="T72" fmla="*/ 1 w 23"/>
                  <a:gd name="T73" fmla="*/ 4 h 121"/>
                  <a:gd name="T74" fmla="*/ 1 w 23"/>
                  <a:gd name="T75" fmla="*/ 4 h 121"/>
                  <a:gd name="T76" fmla="*/ 1 w 23"/>
                  <a:gd name="T77" fmla="*/ 5 h 121"/>
                  <a:gd name="T78" fmla="*/ 1 w 23"/>
                  <a:gd name="T79" fmla="*/ 5 h 12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3" h="121">
                    <a:moveTo>
                      <a:pt x="20" y="115"/>
                    </a:moveTo>
                    <a:lnTo>
                      <a:pt x="18" y="107"/>
                    </a:lnTo>
                    <a:lnTo>
                      <a:pt x="18" y="109"/>
                    </a:lnTo>
                    <a:lnTo>
                      <a:pt x="17" y="116"/>
                    </a:lnTo>
                    <a:lnTo>
                      <a:pt x="16" y="117"/>
                    </a:lnTo>
                    <a:lnTo>
                      <a:pt x="16" y="116"/>
                    </a:lnTo>
                    <a:lnTo>
                      <a:pt x="15" y="110"/>
                    </a:lnTo>
                    <a:lnTo>
                      <a:pt x="15" y="106"/>
                    </a:lnTo>
                    <a:lnTo>
                      <a:pt x="15" y="104"/>
                    </a:lnTo>
                    <a:lnTo>
                      <a:pt x="13" y="107"/>
                    </a:lnTo>
                    <a:lnTo>
                      <a:pt x="13" y="108"/>
                    </a:lnTo>
                    <a:lnTo>
                      <a:pt x="10" y="106"/>
                    </a:lnTo>
                    <a:lnTo>
                      <a:pt x="10" y="104"/>
                    </a:lnTo>
                    <a:lnTo>
                      <a:pt x="10" y="100"/>
                    </a:lnTo>
                    <a:lnTo>
                      <a:pt x="9" y="92"/>
                    </a:lnTo>
                    <a:lnTo>
                      <a:pt x="9" y="90"/>
                    </a:lnTo>
                    <a:lnTo>
                      <a:pt x="8" y="90"/>
                    </a:lnTo>
                    <a:lnTo>
                      <a:pt x="7" y="89"/>
                    </a:lnTo>
                    <a:lnTo>
                      <a:pt x="6" y="85"/>
                    </a:lnTo>
                    <a:lnTo>
                      <a:pt x="5" y="84"/>
                    </a:lnTo>
                    <a:lnTo>
                      <a:pt x="5" y="80"/>
                    </a:lnTo>
                    <a:lnTo>
                      <a:pt x="4" y="78"/>
                    </a:lnTo>
                    <a:lnTo>
                      <a:pt x="6" y="78"/>
                    </a:lnTo>
                    <a:lnTo>
                      <a:pt x="6" y="76"/>
                    </a:lnTo>
                    <a:lnTo>
                      <a:pt x="6" y="72"/>
                    </a:lnTo>
                    <a:lnTo>
                      <a:pt x="5" y="66"/>
                    </a:lnTo>
                    <a:lnTo>
                      <a:pt x="3" y="62"/>
                    </a:lnTo>
                    <a:lnTo>
                      <a:pt x="1" y="56"/>
                    </a:lnTo>
                    <a:lnTo>
                      <a:pt x="0" y="47"/>
                    </a:lnTo>
                    <a:lnTo>
                      <a:pt x="0" y="44"/>
                    </a:lnTo>
                    <a:lnTo>
                      <a:pt x="0" y="42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4" y="6"/>
                    </a:lnTo>
                    <a:lnTo>
                      <a:pt x="6" y="11"/>
                    </a:lnTo>
                    <a:lnTo>
                      <a:pt x="8" y="16"/>
                    </a:lnTo>
                    <a:lnTo>
                      <a:pt x="9" y="20"/>
                    </a:lnTo>
                    <a:lnTo>
                      <a:pt x="9" y="16"/>
                    </a:lnTo>
                    <a:lnTo>
                      <a:pt x="10" y="16"/>
                    </a:lnTo>
                    <a:lnTo>
                      <a:pt x="10" y="21"/>
                    </a:lnTo>
                    <a:lnTo>
                      <a:pt x="12" y="25"/>
                    </a:lnTo>
                    <a:lnTo>
                      <a:pt x="13" y="30"/>
                    </a:lnTo>
                    <a:lnTo>
                      <a:pt x="13" y="33"/>
                    </a:lnTo>
                    <a:lnTo>
                      <a:pt x="14" y="33"/>
                    </a:lnTo>
                    <a:lnTo>
                      <a:pt x="14" y="28"/>
                    </a:lnTo>
                    <a:lnTo>
                      <a:pt x="14" y="22"/>
                    </a:lnTo>
                    <a:lnTo>
                      <a:pt x="15" y="24"/>
                    </a:lnTo>
                    <a:lnTo>
                      <a:pt x="16" y="29"/>
                    </a:lnTo>
                    <a:lnTo>
                      <a:pt x="16" y="34"/>
                    </a:lnTo>
                    <a:lnTo>
                      <a:pt x="16" y="40"/>
                    </a:lnTo>
                    <a:lnTo>
                      <a:pt x="16" y="44"/>
                    </a:lnTo>
                    <a:lnTo>
                      <a:pt x="17" y="50"/>
                    </a:lnTo>
                    <a:lnTo>
                      <a:pt x="18" y="51"/>
                    </a:lnTo>
                    <a:lnTo>
                      <a:pt x="18" y="44"/>
                    </a:lnTo>
                    <a:lnTo>
                      <a:pt x="20" y="44"/>
                    </a:lnTo>
                    <a:lnTo>
                      <a:pt x="21" y="49"/>
                    </a:lnTo>
                    <a:lnTo>
                      <a:pt x="20" y="56"/>
                    </a:lnTo>
                    <a:lnTo>
                      <a:pt x="21" y="63"/>
                    </a:lnTo>
                    <a:lnTo>
                      <a:pt x="21" y="66"/>
                    </a:lnTo>
                    <a:lnTo>
                      <a:pt x="21" y="74"/>
                    </a:lnTo>
                    <a:lnTo>
                      <a:pt x="21" y="81"/>
                    </a:lnTo>
                    <a:lnTo>
                      <a:pt x="21" y="75"/>
                    </a:lnTo>
                    <a:lnTo>
                      <a:pt x="22" y="73"/>
                    </a:lnTo>
                    <a:lnTo>
                      <a:pt x="22" y="72"/>
                    </a:lnTo>
                    <a:lnTo>
                      <a:pt x="23" y="79"/>
                    </a:lnTo>
                    <a:lnTo>
                      <a:pt x="22" y="87"/>
                    </a:lnTo>
                    <a:lnTo>
                      <a:pt x="22" y="97"/>
                    </a:lnTo>
                    <a:lnTo>
                      <a:pt x="20" y="105"/>
                    </a:lnTo>
                    <a:lnTo>
                      <a:pt x="21" y="108"/>
                    </a:lnTo>
                    <a:lnTo>
                      <a:pt x="21" y="112"/>
                    </a:lnTo>
                    <a:lnTo>
                      <a:pt x="22" y="115"/>
                    </a:lnTo>
                    <a:lnTo>
                      <a:pt x="22" y="118"/>
                    </a:lnTo>
                    <a:lnTo>
                      <a:pt x="21" y="121"/>
                    </a:lnTo>
                    <a:lnTo>
                      <a:pt x="20" y="115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86" name="Freeform 750">
                <a:extLst>
                  <a:ext uri="{FF2B5EF4-FFF2-40B4-BE49-F238E27FC236}">
                    <a16:creationId xmlns:a16="http://schemas.microsoft.com/office/drawing/2014/main" id="{882F4480-AF77-43BB-A36C-6B02F6BF01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9" y="1714"/>
                <a:ext cx="4" cy="23"/>
              </a:xfrm>
              <a:custGeom>
                <a:avLst/>
                <a:gdLst>
                  <a:gd name="T0" fmla="*/ 1 w 20"/>
                  <a:gd name="T1" fmla="*/ 5 h 115"/>
                  <a:gd name="T2" fmla="*/ 1 w 20"/>
                  <a:gd name="T3" fmla="*/ 4 h 115"/>
                  <a:gd name="T4" fmla="*/ 1 w 20"/>
                  <a:gd name="T5" fmla="*/ 3 h 115"/>
                  <a:gd name="T6" fmla="*/ 0 w 20"/>
                  <a:gd name="T7" fmla="*/ 2 h 115"/>
                  <a:gd name="T8" fmla="*/ 0 w 20"/>
                  <a:gd name="T9" fmla="*/ 2 h 115"/>
                  <a:gd name="T10" fmla="*/ 0 w 20"/>
                  <a:gd name="T11" fmla="*/ 1 h 115"/>
                  <a:gd name="T12" fmla="*/ 0 w 20"/>
                  <a:gd name="T13" fmla="*/ 1 h 115"/>
                  <a:gd name="T14" fmla="*/ 0 w 20"/>
                  <a:gd name="T15" fmla="*/ 0 h 115"/>
                  <a:gd name="T16" fmla="*/ 0 w 20"/>
                  <a:gd name="T17" fmla="*/ 0 h 115"/>
                  <a:gd name="T18" fmla="*/ 0 w 20"/>
                  <a:gd name="T19" fmla="*/ 0 h 115"/>
                  <a:gd name="T20" fmla="*/ 0 w 20"/>
                  <a:gd name="T21" fmla="*/ 1 h 115"/>
                  <a:gd name="T22" fmla="*/ 0 w 20"/>
                  <a:gd name="T23" fmla="*/ 1 h 115"/>
                  <a:gd name="T24" fmla="*/ 0 w 20"/>
                  <a:gd name="T25" fmla="*/ 2 h 115"/>
                  <a:gd name="T26" fmla="*/ 0 w 20"/>
                  <a:gd name="T27" fmla="*/ 3 h 115"/>
                  <a:gd name="T28" fmla="*/ 1 w 20"/>
                  <a:gd name="T29" fmla="*/ 3 h 115"/>
                  <a:gd name="T30" fmla="*/ 1 w 20"/>
                  <a:gd name="T31" fmla="*/ 4 h 115"/>
                  <a:gd name="T32" fmla="*/ 1 w 20"/>
                  <a:gd name="T33" fmla="*/ 5 h 115"/>
                  <a:gd name="T34" fmla="*/ 1 w 20"/>
                  <a:gd name="T35" fmla="*/ 5 h 115"/>
                  <a:gd name="T36" fmla="*/ 1 w 20"/>
                  <a:gd name="T37" fmla="*/ 5 h 115"/>
                  <a:gd name="T38" fmla="*/ 1 w 20"/>
                  <a:gd name="T39" fmla="*/ 5 h 11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0" h="115">
                    <a:moveTo>
                      <a:pt x="19" y="115"/>
                    </a:moveTo>
                    <a:lnTo>
                      <a:pt x="17" y="102"/>
                    </a:lnTo>
                    <a:lnTo>
                      <a:pt x="13" y="82"/>
                    </a:lnTo>
                    <a:lnTo>
                      <a:pt x="7" y="50"/>
                    </a:lnTo>
                    <a:lnTo>
                      <a:pt x="6" y="45"/>
                    </a:lnTo>
                    <a:lnTo>
                      <a:pt x="5" y="37"/>
                    </a:lnTo>
                    <a:lnTo>
                      <a:pt x="4" y="29"/>
                    </a:lnTo>
                    <a:lnTo>
                      <a:pt x="2" y="12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3" y="19"/>
                    </a:lnTo>
                    <a:lnTo>
                      <a:pt x="5" y="32"/>
                    </a:lnTo>
                    <a:lnTo>
                      <a:pt x="9" y="49"/>
                    </a:lnTo>
                    <a:lnTo>
                      <a:pt x="11" y="66"/>
                    </a:lnTo>
                    <a:lnTo>
                      <a:pt x="15" y="87"/>
                    </a:lnTo>
                    <a:lnTo>
                      <a:pt x="18" y="100"/>
                    </a:lnTo>
                    <a:lnTo>
                      <a:pt x="20" y="114"/>
                    </a:lnTo>
                    <a:lnTo>
                      <a:pt x="20" y="115"/>
                    </a:lnTo>
                    <a:lnTo>
                      <a:pt x="19" y="115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87" name="Freeform 751">
                <a:extLst>
                  <a:ext uri="{FF2B5EF4-FFF2-40B4-BE49-F238E27FC236}">
                    <a16:creationId xmlns:a16="http://schemas.microsoft.com/office/drawing/2014/main" id="{FF77BB6B-F000-440C-AF9C-13F7005B6B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1" y="1731"/>
                <a:ext cx="1" cy="1"/>
              </a:xfrm>
              <a:custGeom>
                <a:avLst/>
                <a:gdLst>
                  <a:gd name="T0" fmla="*/ 0 w 4"/>
                  <a:gd name="T1" fmla="*/ 0 h 5"/>
                  <a:gd name="T2" fmla="*/ 0 w 4"/>
                  <a:gd name="T3" fmla="*/ 0 h 5"/>
                  <a:gd name="T4" fmla="*/ 0 w 4"/>
                  <a:gd name="T5" fmla="*/ 0 h 5"/>
                  <a:gd name="T6" fmla="*/ 0 w 4"/>
                  <a:gd name="T7" fmla="*/ 0 h 5"/>
                  <a:gd name="T8" fmla="*/ 0 w 4"/>
                  <a:gd name="T9" fmla="*/ 0 h 5"/>
                  <a:gd name="T10" fmla="*/ 0 w 4"/>
                  <a:gd name="T11" fmla="*/ 0 h 5"/>
                  <a:gd name="T12" fmla="*/ 0 w 4"/>
                  <a:gd name="T13" fmla="*/ 0 h 5"/>
                  <a:gd name="T14" fmla="*/ 0 w 4"/>
                  <a:gd name="T15" fmla="*/ 0 h 5"/>
                  <a:gd name="T16" fmla="*/ 0 w 4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" h="5">
                    <a:moveTo>
                      <a:pt x="4" y="1"/>
                    </a:moveTo>
                    <a:lnTo>
                      <a:pt x="3" y="0"/>
                    </a:lnTo>
                    <a:lnTo>
                      <a:pt x="1" y="1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88" name="Freeform 752">
                <a:extLst>
                  <a:ext uri="{FF2B5EF4-FFF2-40B4-BE49-F238E27FC236}">
                    <a16:creationId xmlns:a16="http://schemas.microsoft.com/office/drawing/2014/main" id="{93948FD8-7AEC-4285-8DB5-F43D3AFFBD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0" y="1728"/>
                <a:ext cx="1" cy="1"/>
              </a:xfrm>
              <a:custGeom>
                <a:avLst/>
                <a:gdLst>
                  <a:gd name="T0" fmla="*/ 0 w 7"/>
                  <a:gd name="T1" fmla="*/ 0 h 3"/>
                  <a:gd name="T2" fmla="*/ 0 w 7"/>
                  <a:gd name="T3" fmla="*/ 0 h 3"/>
                  <a:gd name="T4" fmla="*/ 0 w 7"/>
                  <a:gd name="T5" fmla="*/ 0 h 3"/>
                  <a:gd name="T6" fmla="*/ 0 w 7"/>
                  <a:gd name="T7" fmla="*/ 0 h 3"/>
                  <a:gd name="T8" fmla="*/ 0 w 7"/>
                  <a:gd name="T9" fmla="*/ 0 h 3"/>
                  <a:gd name="T10" fmla="*/ 0 w 7"/>
                  <a:gd name="T11" fmla="*/ 0 h 3"/>
                  <a:gd name="T12" fmla="*/ 0 w 7"/>
                  <a:gd name="T13" fmla="*/ 0 h 3"/>
                  <a:gd name="T14" fmla="*/ 0 w 7"/>
                  <a:gd name="T15" fmla="*/ 0 h 3"/>
                  <a:gd name="T16" fmla="*/ 0 w 7"/>
                  <a:gd name="T17" fmla="*/ 0 h 3"/>
                  <a:gd name="T18" fmla="*/ 0 w 7"/>
                  <a:gd name="T19" fmla="*/ 0 h 3"/>
                  <a:gd name="T20" fmla="*/ 0 w 7"/>
                  <a:gd name="T21" fmla="*/ 0 h 3"/>
                  <a:gd name="T22" fmla="*/ 0 w 7"/>
                  <a:gd name="T23" fmla="*/ 0 h 3"/>
                  <a:gd name="T24" fmla="*/ 0 w 7"/>
                  <a:gd name="T25" fmla="*/ 0 h 3"/>
                  <a:gd name="T26" fmla="*/ 0 w 7"/>
                  <a:gd name="T27" fmla="*/ 0 h 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" h="3">
                    <a:moveTo>
                      <a:pt x="7" y="3"/>
                    </a:moveTo>
                    <a:lnTo>
                      <a:pt x="5" y="1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7" y="3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89" name="Freeform 753">
                <a:extLst>
                  <a:ext uri="{FF2B5EF4-FFF2-40B4-BE49-F238E27FC236}">
                    <a16:creationId xmlns:a16="http://schemas.microsoft.com/office/drawing/2014/main" id="{4A6A68A4-73FA-44EB-820B-D53F5EF48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9" y="1721"/>
                <a:ext cx="1" cy="1"/>
              </a:xfrm>
              <a:custGeom>
                <a:avLst/>
                <a:gdLst>
                  <a:gd name="T0" fmla="*/ 1 w 2"/>
                  <a:gd name="T1" fmla="*/ 0 h 3"/>
                  <a:gd name="T2" fmla="*/ 1 w 2"/>
                  <a:gd name="T3" fmla="*/ 0 h 3"/>
                  <a:gd name="T4" fmla="*/ 1 w 2"/>
                  <a:gd name="T5" fmla="*/ 0 h 3"/>
                  <a:gd name="T6" fmla="*/ 0 w 2"/>
                  <a:gd name="T7" fmla="*/ 0 h 3"/>
                  <a:gd name="T8" fmla="*/ 0 w 2"/>
                  <a:gd name="T9" fmla="*/ 0 h 3"/>
                  <a:gd name="T10" fmla="*/ 0 w 2"/>
                  <a:gd name="T11" fmla="*/ 0 h 3"/>
                  <a:gd name="T12" fmla="*/ 0 w 2"/>
                  <a:gd name="T13" fmla="*/ 0 h 3"/>
                  <a:gd name="T14" fmla="*/ 1 w 2"/>
                  <a:gd name="T15" fmla="*/ 0 h 3"/>
                  <a:gd name="T16" fmla="*/ 1 w 2"/>
                  <a:gd name="T17" fmla="*/ 0 h 3"/>
                  <a:gd name="T18" fmla="*/ 1 w 2"/>
                  <a:gd name="T19" fmla="*/ 0 h 3"/>
                  <a:gd name="T20" fmla="*/ 1 w 2"/>
                  <a:gd name="T21" fmla="*/ 0 h 3"/>
                  <a:gd name="T22" fmla="*/ 1 w 2"/>
                  <a:gd name="T23" fmla="*/ 0 h 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2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2" y="3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90" name="Freeform 754">
                <a:extLst>
                  <a:ext uri="{FF2B5EF4-FFF2-40B4-BE49-F238E27FC236}">
                    <a16:creationId xmlns:a16="http://schemas.microsoft.com/office/drawing/2014/main" id="{32E6DC40-18A0-4203-ABFA-A46B147857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0" y="1718"/>
                <a:ext cx="1" cy="6"/>
              </a:xfrm>
              <a:custGeom>
                <a:avLst/>
                <a:gdLst>
                  <a:gd name="T0" fmla="*/ 1 w 2"/>
                  <a:gd name="T1" fmla="*/ 1 h 29"/>
                  <a:gd name="T2" fmla="*/ 1 w 2"/>
                  <a:gd name="T3" fmla="*/ 1 h 29"/>
                  <a:gd name="T4" fmla="*/ 1 w 2"/>
                  <a:gd name="T5" fmla="*/ 1 h 29"/>
                  <a:gd name="T6" fmla="*/ 1 w 2"/>
                  <a:gd name="T7" fmla="*/ 0 h 29"/>
                  <a:gd name="T8" fmla="*/ 0 w 2"/>
                  <a:gd name="T9" fmla="*/ 0 h 29"/>
                  <a:gd name="T10" fmla="*/ 0 w 2"/>
                  <a:gd name="T11" fmla="*/ 0 h 29"/>
                  <a:gd name="T12" fmla="*/ 1 w 2"/>
                  <a:gd name="T13" fmla="*/ 0 h 29"/>
                  <a:gd name="T14" fmla="*/ 1 w 2"/>
                  <a:gd name="T15" fmla="*/ 1 h 29"/>
                  <a:gd name="T16" fmla="*/ 1 w 2"/>
                  <a:gd name="T17" fmla="*/ 1 h 29"/>
                  <a:gd name="T18" fmla="*/ 1 w 2"/>
                  <a:gd name="T19" fmla="*/ 1 h 29"/>
                  <a:gd name="T20" fmla="*/ 1 w 2"/>
                  <a:gd name="T21" fmla="*/ 1 h 29"/>
                  <a:gd name="T22" fmla="*/ 1 w 2"/>
                  <a:gd name="T23" fmla="*/ 1 h 29"/>
                  <a:gd name="T24" fmla="*/ 1 w 2"/>
                  <a:gd name="T25" fmla="*/ 1 h 2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" h="29">
                    <a:moveTo>
                      <a:pt x="2" y="28"/>
                    </a:moveTo>
                    <a:lnTo>
                      <a:pt x="2" y="21"/>
                    </a:lnTo>
                    <a:lnTo>
                      <a:pt x="1" y="16"/>
                    </a:lnTo>
                    <a:lnTo>
                      <a:pt x="1" y="9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9"/>
                    </a:lnTo>
                    <a:lnTo>
                      <a:pt x="2" y="15"/>
                    </a:lnTo>
                    <a:lnTo>
                      <a:pt x="2" y="24"/>
                    </a:lnTo>
                    <a:lnTo>
                      <a:pt x="2" y="27"/>
                    </a:lnTo>
                    <a:lnTo>
                      <a:pt x="2" y="29"/>
                    </a:lnTo>
                    <a:lnTo>
                      <a:pt x="2" y="28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91" name="Freeform 755">
                <a:extLst>
                  <a:ext uri="{FF2B5EF4-FFF2-40B4-BE49-F238E27FC236}">
                    <a16:creationId xmlns:a16="http://schemas.microsoft.com/office/drawing/2014/main" id="{F05BFDDF-344A-429B-9C12-522B1038B0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1" y="1721"/>
                <a:ext cx="1" cy="9"/>
              </a:xfrm>
              <a:custGeom>
                <a:avLst/>
                <a:gdLst>
                  <a:gd name="T0" fmla="*/ 1 w 2"/>
                  <a:gd name="T1" fmla="*/ 2 h 41"/>
                  <a:gd name="T2" fmla="*/ 1 w 2"/>
                  <a:gd name="T3" fmla="*/ 2 h 41"/>
                  <a:gd name="T4" fmla="*/ 1 w 2"/>
                  <a:gd name="T5" fmla="*/ 1 h 41"/>
                  <a:gd name="T6" fmla="*/ 0 w 2"/>
                  <a:gd name="T7" fmla="*/ 0 h 41"/>
                  <a:gd name="T8" fmla="*/ 0 w 2"/>
                  <a:gd name="T9" fmla="*/ 0 h 41"/>
                  <a:gd name="T10" fmla="*/ 0 w 2"/>
                  <a:gd name="T11" fmla="*/ 0 h 41"/>
                  <a:gd name="T12" fmla="*/ 0 w 2"/>
                  <a:gd name="T13" fmla="*/ 0 h 41"/>
                  <a:gd name="T14" fmla="*/ 0 w 2"/>
                  <a:gd name="T15" fmla="*/ 0 h 41"/>
                  <a:gd name="T16" fmla="*/ 1 w 2"/>
                  <a:gd name="T17" fmla="*/ 0 h 41"/>
                  <a:gd name="T18" fmla="*/ 1 w 2"/>
                  <a:gd name="T19" fmla="*/ 1 h 41"/>
                  <a:gd name="T20" fmla="*/ 1 w 2"/>
                  <a:gd name="T21" fmla="*/ 1 h 41"/>
                  <a:gd name="T22" fmla="*/ 1 w 2"/>
                  <a:gd name="T23" fmla="*/ 1 h 41"/>
                  <a:gd name="T24" fmla="*/ 1 w 2"/>
                  <a:gd name="T25" fmla="*/ 2 h 41"/>
                  <a:gd name="T26" fmla="*/ 1 w 2"/>
                  <a:gd name="T27" fmla="*/ 2 h 41"/>
                  <a:gd name="T28" fmla="*/ 1 w 2"/>
                  <a:gd name="T29" fmla="*/ 2 h 41"/>
                  <a:gd name="T30" fmla="*/ 1 w 2"/>
                  <a:gd name="T31" fmla="*/ 2 h 41"/>
                  <a:gd name="T32" fmla="*/ 1 w 2"/>
                  <a:gd name="T33" fmla="*/ 2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" h="41">
                    <a:moveTo>
                      <a:pt x="1" y="38"/>
                    </a:moveTo>
                    <a:lnTo>
                      <a:pt x="1" y="32"/>
                    </a:lnTo>
                    <a:lnTo>
                      <a:pt x="1" y="24"/>
                    </a:lnTo>
                    <a:lnTo>
                      <a:pt x="0" y="8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1" y="10"/>
                    </a:lnTo>
                    <a:lnTo>
                      <a:pt x="1" y="15"/>
                    </a:lnTo>
                    <a:lnTo>
                      <a:pt x="1" y="23"/>
                    </a:lnTo>
                    <a:lnTo>
                      <a:pt x="2" y="27"/>
                    </a:lnTo>
                    <a:lnTo>
                      <a:pt x="2" y="37"/>
                    </a:lnTo>
                    <a:lnTo>
                      <a:pt x="2" y="41"/>
                    </a:lnTo>
                    <a:lnTo>
                      <a:pt x="2" y="40"/>
                    </a:lnTo>
                    <a:lnTo>
                      <a:pt x="1" y="38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92" name="Freeform 756">
                <a:extLst>
                  <a:ext uri="{FF2B5EF4-FFF2-40B4-BE49-F238E27FC236}">
                    <a16:creationId xmlns:a16="http://schemas.microsoft.com/office/drawing/2014/main" id="{C55BBF90-295B-47EC-BA6F-29495E021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1" y="2279"/>
                <a:ext cx="37" cy="49"/>
              </a:xfrm>
              <a:custGeom>
                <a:avLst/>
                <a:gdLst>
                  <a:gd name="T0" fmla="*/ 7 w 187"/>
                  <a:gd name="T1" fmla="*/ 1 h 242"/>
                  <a:gd name="T2" fmla="*/ 7 w 187"/>
                  <a:gd name="T3" fmla="*/ 1 h 242"/>
                  <a:gd name="T4" fmla="*/ 7 w 187"/>
                  <a:gd name="T5" fmla="*/ 2 h 242"/>
                  <a:gd name="T6" fmla="*/ 7 w 187"/>
                  <a:gd name="T7" fmla="*/ 2 h 242"/>
                  <a:gd name="T8" fmla="*/ 7 w 187"/>
                  <a:gd name="T9" fmla="*/ 3 h 242"/>
                  <a:gd name="T10" fmla="*/ 7 w 187"/>
                  <a:gd name="T11" fmla="*/ 4 h 242"/>
                  <a:gd name="T12" fmla="*/ 7 w 187"/>
                  <a:gd name="T13" fmla="*/ 4 h 242"/>
                  <a:gd name="T14" fmla="*/ 6 w 187"/>
                  <a:gd name="T15" fmla="*/ 4 h 242"/>
                  <a:gd name="T16" fmla="*/ 6 w 187"/>
                  <a:gd name="T17" fmla="*/ 5 h 242"/>
                  <a:gd name="T18" fmla="*/ 6 w 187"/>
                  <a:gd name="T19" fmla="*/ 6 h 242"/>
                  <a:gd name="T20" fmla="*/ 5 w 187"/>
                  <a:gd name="T21" fmla="*/ 6 h 242"/>
                  <a:gd name="T22" fmla="*/ 5 w 187"/>
                  <a:gd name="T23" fmla="*/ 6 h 242"/>
                  <a:gd name="T24" fmla="*/ 4 w 187"/>
                  <a:gd name="T25" fmla="*/ 7 h 242"/>
                  <a:gd name="T26" fmla="*/ 4 w 187"/>
                  <a:gd name="T27" fmla="*/ 8 h 242"/>
                  <a:gd name="T28" fmla="*/ 3 w 187"/>
                  <a:gd name="T29" fmla="*/ 9 h 242"/>
                  <a:gd name="T30" fmla="*/ 2 w 187"/>
                  <a:gd name="T31" fmla="*/ 9 h 242"/>
                  <a:gd name="T32" fmla="*/ 1 w 187"/>
                  <a:gd name="T33" fmla="*/ 10 h 242"/>
                  <a:gd name="T34" fmla="*/ 0 w 187"/>
                  <a:gd name="T35" fmla="*/ 9 h 242"/>
                  <a:gd name="T36" fmla="*/ 0 w 187"/>
                  <a:gd name="T37" fmla="*/ 8 h 242"/>
                  <a:gd name="T38" fmla="*/ 1 w 187"/>
                  <a:gd name="T39" fmla="*/ 7 h 242"/>
                  <a:gd name="T40" fmla="*/ 1 w 187"/>
                  <a:gd name="T41" fmla="*/ 7 h 242"/>
                  <a:gd name="T42" fmla="*/ 1 w 187"/>
                  <a:gd name="T43" fmla="*/ 7 h 242"/>
                  <a:gd name="T44" fmla="*/ 1 w 187"/>
                  <a:gd name="T45" fmla="*/ 6 h 242"/>
                  <a:gd name="T46" fmla="*/ 2 w 187"/>
                  <a:gd name="T47" fmla="*/ 5 h 242"/>
                  <a:gd name="T48" fmla="*/ 2 w 187"/>
                  <a:gd name="T49" fmla="*/ 5 h 242"/>
                  <a:gd name="T50" fmla="*/ 1 w 187"/>
                  <a:gd name="T51" fmla="*/ 5 h 242"/>
                  <a:gd name="T52" fmla="*/ 1 w 187"/>
                  <a:gd name="T53" fmla="*/ 5 h 242"/>
                  <a:gd name="T54" fmla="*/ 2 w 187"/>
                  <a:gd name="T55" fmla="*/ 4 h 242"/>
                  <a:gd name="T56" fmla="*/ 3 w 187"/>
                  <a:gd name="T57" fmla="*/ 3 h 242"/>
                  <a:gd name="T58" fmla="*/ 2 w 187"/>
                  <a:gd name="T59" fmla="*/ 3 h 242"/>
                  <a:gd name="T60" fmla="*/ 2 w 187"/>
                  <a:gd name="T61" fmla="*/ 3 h 242"/>
                  <a:gd name="T62" fmla="*/ 3 w 187"/>
                  <a:gd name="T63" fmla="*/ 2 h 242"/>
                  <a:gd name="T64" fmla="*/ 4 w 187"/>
                  <a:gd name="T65" fmla="*/ 2 h 242"/>
                  <a:gd name="T66" fmla="*/ 4 w 187"/>
                  <a:gd name="T67" fmla="*/ 2 h 242"/>
                  <a:gd name="T68" fmla="*/ 4 w 187"/>
                  <a:gd name="T69" fmla="*/ 1 h 242"/>
                  <a:gd name="T70" fmla="*/ 5 w 187"/>
                  <a:gd name="T71" fmla="*/ 1 h 242"/>
                  <a:gd name="T72" fmla="*/ 6 w 187"/>
                  <a:gd name="T73" fmla="*/ 1 h 242"/>
                  <a:gd name="T74" fmla="*/ 7 w 187"/>
                  <a:gd name="T75" fmla="*/ 0 h 242"/>
                  <a:gd name="T76" fmla="*/ 7 w 187"/>
                  <a:gd name="T77" fmla="*/ 0 h 242"/>
                  <a:gd name="T78" fmla="*/ 7 w 187"/>
                  <a:gd name="T79" fmla="*/ 0 h 24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87" h="242">
                    <a:moveTo>
                      <a:pt x="178" y="14"/>
                    </a:moveTo>
                    <a:lnTo>
                      <a:pt x="165" y="31"/>
                    </a:lnTo>
                    <a:lnTo>
                      <a:pt x="170" y="31"/>
                    </a:lnTo>
                    <a:lnTo>
                      <a:pt x="184" y="33"/>
                    </a:lnTo>
                    <a:lnTo>
                      <a:pt x="187" y="39"/>
                    </a:lnTo>
                    <a:lnTo>
                      <a:pt x="185" y="43"/>
                    </a:lnTo>
                    <a:lnTo>
                      <a:pt x="176" y="55"/>
                    </a:lnTo>
                    <a:lnTo>
                      <a:pt x="168" y="56"/>
                    </a:lnTo>
                    <a:lnTo>
                      <a:pt x="163" y="60"/>
                    </a:lnTo>
                    <a:lnTo>
                      <a:pt x="172" y="70"/>
                    </a:lnTo>
                    <a:lnTo>
                      <a:pt x="176" y="73"/>
                    </a:lnTo>
                    <a:lnTo>
                      <a:pt x="175" y="89"/>
                    </a:lnTo>
                    <a:lnTo>
                      <a:pt x="171" y="93"/>
                    </a:lnTo>
                    <a:lnTo>
                      <a:pt x="165" y="96"/>
                    </a:lnTo>
                    <a:lnTo>
                      <a:pt x="151" y="104"/>
                    </a:lnTo>
                    <a:lnTo>
                      <a:pt x="148" y="110"/>
                    </a:lnTo>
                    <a:lnTo>
                      <a:pt x="151" y="119"/>
                    </a:lnTo>
                    <a:lnTo>
                      <a:pt x="150" y="127"/>
                    </a:lnTo>
                    <a:lnTo>
                      <a:pt x="144" y="139"/>
                    </a:lnTo>
                    <a:lnTo>
                      <a:pt x="143" y="143"/>
                    </a:lnTo>
                    <a:lnTo>
                      <a:pt x="137" y="152"/>
                    </a:lnTo>
                    <a:lnTo>
                      <a:pt x="133" y="155"/>
                    </a:lnTo>
                    <a:lnTo>
                      <a:pt x="129" y="144"/>
                    </a:lnTo>
                    <a:lnTo>
                      <a:pt x="127" y="143"/>
                    </a:lnTo>
                    <a:lnTo>
                      <a:pt x="119" y="147"/>
                    </a:lnTo>
                    <a:lnTo>
                      <a:pt x="112" y="161"/>
                    </a:lnTo>
                    <a:lnTo>
                      <a:pt x="105" y="180"/>
                    </a:lnTo>
                    <a:lnTo>
                      <a:pt x="99" y="196"/>
                    </a:lnTo>
                    <a:lnTo>
                      <a:pt x="85" y="209"/>
                    </a:lnTo>
                    <a:lnTo>
                      <a:pt x="79" y="213"/>
                    </a:lnTo>
                    <a:lnTo>
                      <a:pt x="76" y="208"/>
                    </a:lnTo>
                    <a:lnTo>
                      <a:pt x="62" y="214"/>
                    </a:lnTo>
                    <a:lnTo>
                      <a:pt x="48" y="226"/>
                    </a:lnTo>
                    <a:lnTo>
                      <a:pt x="21" y="238"/>
                    </a:lnTo>
                    <a:lnTo>
                      <a:pt x="0" y="242"/>
                    </a:lnTo>
                    <a:lnTo>
                      <a:pt x="3" y="225"/>
                    </a:lnTo>
                    <a:lnTo>
                      <a:pt x="4" y="216"/>
                    </a:lnTo>
                    <a:lnTo>
                      <a:pt x="9" y="196"/>
                    </a:lnTo>
                    <a:lnTo>
                      <a:pt x="17" y="181"/>
                    </a:lnTo>
                    <a:lnTo>
                      <a:pt x="23" y="170"/>
                    </a:lnTo>
                    <a:lnTo>
                      <a:pt x="21" y="170"/>
                    </a:lnTo>
                    <a:lnTo>
                      <a:pt x="20" y="169"/>
                    </a:lnTo>
                    <a:lnTo>
                      <a:pt x="15" y="171"/>
                    </a:lnTo>
                    <a:lnTo>
                      <a:pt x="15" y="163"/>
                    </a:lnTo>
                    <a:lnTo>
                      <a:pt x="21" y="155"/>
                    </a:lnTo>
                    <a:lnTo>
                      <a:pt x="28" y="144"/>
                    </a:lnTo>
                    <a:lnTo>
                      <a:pt x="34" y="135"/>
                    </a:lnTo>
                    <a:lnTo>
                      <a:pt x="40" y="130"/>
                    </a:lnTo>
                    <a:lnTo>
                      <a:pt x="41" y="126"/>
                    </a:lnTo>
                    <a:lnTo>
                      <a:pt x="38" y="122"/>
                    </a:lnTo>
                    <a:lnTo>
                      <a:pt x="28" y="126"/>
                    </a:lnTo>
                    <a:lnTo>
                      <a:pt x="17" y="130"/>
                    </a:lnTo>
                    <a:lnTo>
                      <a:pt x="21" y="121"/>
                    </a:lnTo>
                    <a:lnTo>
                      <a:pt x="29" y="113"/>
                    </a:lnTo>
                    <a:lnTo>
                      <a:pt x="36" y="105"/>
                    </a:lnTo>
                    <a:lnTo>
                      <a:pt x="48" y="101"/>
                    </a:lnTo>
                    <a:lnTo>
                      <a:pt x="54" y="95"/>
                    </a:lnTo>
                    <a:lnTo>
                      <a:pt x="65" y="85"/>
                    </a:lnTo>
                    <a:lnTo>
                      <a:pt x="66" y="78"/>
                    </a:lnTo>
                    <a:lnTo>
                      <a:pt x="50" y="80"/>
                    </a:lnTo>
                    <a:lnTo>
                      <a:pt x="49" y="73"/>
                    </a:lnTo>
                    <a:lnTo>
                      <a:pt x="58" y="65"/>
                    </a:lnTo>
                    <a:lnTo>
                      <a:pt x="71" y="61"/>
                    </a:lnTo>
                    <a:lnTo>
                      <a:pt x="84" y="54"/>
                    </a:lnTo>
                    <a:lnTo>
                      <a:pt x="88" y="51"/>
                    </a:lnTo>
                    <a:lnTo>
                      <a:pt x="102" y="44"/>
                    </a:lnTo>
                    <a:lnTo>
                      <a:pt x="113" y="36"/>
                    </a:lnTo>
                    <a:lnTo>
                      <a:pt x="104" y="38"/>
                    </a:lnTo>
                    <a:lnTo>
                      <a:pt x="99" y="37"/>
                    </a:lnTo>
                    <a:lnTo>
                      <a:pt x="96" y="34"/>
                    </a:lnTo>
                    <a:lnTo>
                      <a:pt x="108" y="26"/>
                    </a:lnTo>
                    <a:lnTo>
                      <a:pt x="122" y="21"/>
                    </a:lnTo>
                    <a:lnTo>
                      <a:pt x="142" y="19"/>
                    </a:lnTo>
                    <a:lnTo>
                      <a:pt x="159" y="26"/>
                    </a:lnTo>
                    <a:lnTo>
                      <a:pt x="164" y="18"/>
                    </a:lnTo>
                    <a:lnTo>
                      <a:pt x="169" y="9"/>
                    </a:lnTo>
                    <a:lnTo>
                      <a:pt x="175" y="2"/>
                    </a:lnTo>
                    <a:lnTo>
                      <a:pt x="181" y="0"/>
                    </a:lnTo>
                    <a:lnTo>
                      <a:pt x="186" y="3"/>
                    </a:lnTo>
                    <a:lnTo>
                      <a:pt x="186" y="5"/>
                    </a:lnTo>
                    <a:lnTo>
                      <a:pt x="178" y="1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93" name="Freeform 757">
                <a:extLst>
                  <a:ext uri="{FF2B5EF4-FFF2-40B4-BE49-F238E27FC236}">
                    <a16:creationId xmlns:a16="http://schemas.microsoft.com/office/drawing/2014/main" id="{FC56BC2A-BE43-4F19-84EB-913EEC420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7" y="2277"/>
                <a:ext cx="28" cy="49"/>
              </a:xfrm>
              <a:custGeom>
                <a:avLst/>
                <a:gdLst>
                  <a:gd name="T0" fmla="*/ 6 w 141"/>
                  <a:gd name="T1" fmla="*/ 0 h 241"/>
                  <a:gd name="T2" fmla="*/ 5 w 141"/>
                  <a:gd name="T3" fmla="*/ 1 h 241"/>
                  <a:gd name="T4" fmla="*/ 4 w 141"/>
                  <a:gd name="T5" fmla="*/ 3 h 241"/>
                  <a:gd name="T6" fmla="*/ 3 w 141"/>
                  <a:gd name="T7" fmla="*/ 6 h 241"/>
                  <a:gd name="T8" fmla="*/ 2 w 141"/>
                  <a:gd name="T9" fmla="*/ 6 h 241"/>
                  <a:gd name="T10" fmla="*/ 2 w 141"/>
                  <a:gd name="T11" fmla="*/ 7 h 241"/>
                  <a:gd name="T12" fmla="*/ 1 w 141"/>
                  <a:gd name="T13" fmla="*/ 8 h 241"/>
                  <a:gd name="T14" fmla="*/ 1 w 141"/>
                  <a:gd name="T15" fmla="*/ 9 h 241"/>
                  <a:gd name="T16" fmla="*/ 0 w 141"/>
                  <a:gd name="T17" fmla="*/ 10 h 241"/>
                  <a:gd name="T18" fmla="*/ 0 w 141"/>
                  <a:gd name="T19" fmla="*/ 10 h 241"/>
                  <a:gd name="T20" fmla="*/ 1 w 141"/>
                  <a:gd name="T21" fmla="*/ 8 h 241"/>
                  <a:gd name="T22" fmla="*/ 2 w 141"/>
                  <a:gd name="T23" fmla="*/ 7 h 241"/>
                  <a:gd name="T24" fmla="*/ 2 w 141"/>
                  <a:gd name="T25" fmla="*/ 6 h 241"/>
                  <a:gd name="T26" fmla="*/ 3 w 141"/>
                  <a:gd name="T27" fmla="*/ 4 h 241"/>
                  <a:gd name="T28" fmla="*/ 4 w 141"/>
                  <a:gd name="T29" fmla="*/ 2 h 241"/>
                  <a:gd name="T30" fmla="*/ 5 w 141"/>
                  <a:gd name="T31" fmla="*/ 1 h 241"/>
                  <a:gd name="T32" fmla="*/ 5 w 141"/>
                  <a:gd name="T33" fmla="*/ 0 h 241"/>
                  <a:gd name="T34" fmla="*/ 5 w 141"/>
                  <a:gd name="T35" fmla="*/ 0 h 241"/>
                  <a:gd name="T36" fmla="*/ 6 w 141"/>
                  <a:gd name="T37" fmla="*/ 0 h 241"/>
                  <a:gd name="T38" fmla="*/ 6 w 141"/>
                  <a:gd name="T39" fmla="*/ 0 h 24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41" h="241">
                    <a:moveTo>
                      <a:pt x="141" y="3"/>
                    </a:moveTo>
                    <a:lnTo>
                      <a:pt x="125" y="28"/>
                    </a:lnTo>
                    <a:lnTo>
                      <a:pt x="100" y="76"/>
                    </a:lnTo>
                    <a:lnTo>
                      <a:pt x="63" y="139"/>
                    </a:lnTo>
                    <a:lnTo>
                      <a:pt x="55" y="152"/>
                    </a:lnTo>
                    <a:lnTo>
                      <a:pt x="46" y="169"/>
                    </a:lnTo>
                    <a:lnTo>
                      <a:pt x="36" y="187"/>
                    </a:lnTo>
                    <a:lnTo>
                      <a:pt x="15" y="218"/>
                    </a:lnTo>
                    <a:lnTo>
                      <a:pt x="5" y="233"/>
                    </a:lnTo>
                    <a:lnTo>
                      <a:pt x="0" y="241"/>
                    </a:lnTo>
                    <a:lnTo>
                      <a:pt x="23" y="203"/>
                    </a:lnTo>
                    <a:lnTo>
                      <a:pt x="39" y="175"/>
                    </a:lnTo>
                    <a:lnTo>
                      <a:pt x="59" y="137"/>
                    </a:lnTo>
                    <a:lnTo>
                      <a:pt x="80" y="99"/>
                    </a:lnTo>
                    <a:lnTo>
                      <a:pt x="105" y="56"/>
                    </a:lnTo>
                    <a:lnTo>
                      <a:pt x="121" y="27"/>
                    </a:lnTo>
                    <a:lnTo>
                      <a:pt x="136" y="0"/>
                    </a:lnTo>
                    <a:lnTo>
                      <a:pt x="138" y="0"/>
                    </a:lnTo>
                    <a:lnTo>
                      <a:pt x="140" y="1"/>
                    </a:lnTo>
                    <a:lnTo>
                      <a:pt x="141" y="3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94" name="Freeform 758">
                <a:extLst>
                  <a:ext uri="{FF2B5EF4-FFF2-40B4-BE49-F238E27FC236}">
                    <a16:creationId xmlns:a16="http://schemas.microsoft.com/office/drawing/2014/main" id="{146F31E6-7AC8-4005-A1B3-E980918FD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88"/>
                <a:ext cx="3" cy="7"/>
              </a:xfrm>
              <a:custGeom>
                <a:avLst/>
                <a:gdLst>
                  <a:gd name="T0" fmla="*/ 0 w 18"/>
                  <a:gd name="T1" fmla="*/ 0 h 34"/>
                  <a:gd name="T2" fmla="*/ 0 w 18"/>
                  <a:gd name="T3" fmla="*/ 1 h 34"/>
                  <a:gd name="T4" fmla="*/ 0 w 18"/>
                  <a:gd name="T5" fmla="*/ 1 h 34"/>
                  <a:gd name="T6" fmla="*/ 1 w 18"/>
                  <a:gd name="T7" fmla="*/ 1 h 34"/>
                  <a:gd name="T8" fmla="*/ 1 w 18"/>
                  <a:gd name="T9" fmla="*/ 1 h 34"/>
                  <a:gd name="T10" fmla="*/ 0 w 18"/>
                  <a:gd name="T11" fmla="*/ 1 h 34"/>
                  <a:gd name="T12" fmla="*/ 0 w 18"/>
                  <a:gd name="T13" fmla="*/ 0 h 34"/>
                  <a:gd name="T14" fmla="*/ 0 w 18"/>
                  <a:gd name="T15" fmla="*/ 0 h 34"/>
                  <a:gd name="T16" fmla="*/ 0 w 18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34">
                    <a:moveTo>
                      <a:pt x="2" y="0"/>
                    </a:moveTo>
                    <a:lnTo>
                      <a:pt x="3" y="14"/>
                    </a:lnTo>
                    <a:lnTo>
                      <a:pt x="8" y="24"/>
                    </a:lnTo>
                    <a:lnTo>
                      <a:pt x="15" y="30"/>
                    </a:lnTo>
                    <a:lnTo>
                      <a:pt x="18" y="34"/>
                    </a:lnTo>
                    <a:lnTo>
                      <a:pt x="6" y="24"/>
                    </a:lnTo>
                    <a:lnTo>
                      <a:pt x="2" y="11"/>
                    </a:lnTo>
                    <a:lnTo>
                      <a:pt x="0" y="3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95" name="Freeform 759">
                <a:extLst>
                  <a:ext uri="{FF2B5EF4-FFF2-40B4-BE49-F238E27FC236}">
                    <a16:creationId xmlns:a16="http://schemas.microsoft.com/office/drawing/2014/main" id="{03B47531-805A-4828-97E2-BA3B45E540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5" y="2295"/>
                <a:ext cx="3" cy="9"/>
              </a:xfrm>
              <a:custGeom>
                <a:avLst/>
                <a:gdLst>
                  <a:gd name="T0" fmla="*/ 0 w 12"/>
                  <a:gd name="T1" fmla="*/ 0 h 42"/>
                  <a:gd name="T2" fmla="*/ 0 w 12"/>
                  <a:gd name="T3" fmla="*/ 0 h 42"/>
                  <a:gd name="T4" fmla="*/ 0 w 12"/>
                  <a:gd name="T5" fmla="*/ 1 h 42"/>
                  <a:gd name="T6" fmla="*/ 1 w 12"/>
                  <a:gd name="T7" fmla="*/ 1 h 42"/>
                  <a:gd name="T8" fmla="*/ 1 w 12"/>
                  <a:gd name="T9" fmla="*/ 2 h 42"/>
                  <a:gd name="T10" fmla="*/ 1 w 12"/>
                  <a:gd name="T11" fmla="*/ 2 h 42"/>
                  <a:gd name="T12" fmla="*/ 1 w 12"/>
                  <a:gd name="T13" fmla="*/ 2 h 42"/>
                  <a:gd name="T14" fmla="*/ 0 w 12"/>
                  <a:gd name="T15" fmla="*/ 2 h 42"/>
                  <a:gd name="T16" fmla="*/ 0 w 12"/>
                  <a:gd name="T17" fmla="*/ 1 h 42"/>
                  <a:gd name="T18" fmla="*/ 0 w 12"/>
                  <a:gd name="T19" fmla="*/ 1 h 42"/>
                  <a:gd name="T20" fmla="*/ 0 w 12"/>
                  <a:gd name="T21" fmla="*/ 1 h 42"/>
                  <a:gd name="T22" fmla="*/ 0 w 12"/>
                  <a:gd name="T23" fmla="*/ 0 h 42"/>
                  <a:gd name="T24" fmla="*/ 0 w 12"/>
                  <a:gd name="T25" fmla="*/ 0 h 42"/>
                  <a:gd name="T26" fmla="*/ 0 w 12"/>
                  <a:gd name="T27" fmla="*/ 0 h 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2" h="42">
                    <a:moveTo>
                      <a:pt x="4" y="0"/>
                    </a:moveTo>
                    <a:lnTo>
                      <a:pt x="3" y="11"/>
                    </a:lnTo>
                    <a:lnTo>
                      <a:pt x="4" y="20"/>
                    </a:lnTo>
                    <a:lnTo>
                      <a:pt x="7" y="29"/>
                    </a:lnTo>
                    <a:lnTo>
                      <a:pt x="12" y="39"/>
                    </a:lnTo>
                    <a:lnTo>
                      <a:pt x="12" y="42"/>
                    </a:lnTo>
                    <a:lnTo>
                      <a:pt x="7" y="36"/>
                    </a:lnTo>
                    <a:lnTo>
                      <a:pt x="5" y="31"/>
                    </a:lnTo>
                    <a:lnTo>
                      <a:pt x="2" y="17"/>
                    </a:lnTo>
                    <a:lnTo>
                      <a:pt x="2" y="14"/>
                    </a:lnTo>
                    <a:lnTo>
                      <a:pt x="0" y="12"/>
                    </a:lnTo>
                    <a:lnTo>
                      <a:pt x="2" y="4"/>
                    </a:lnTo>
                    <a:lnTo>
                      <a:pt x="2" y="1"/>
                    </a:lnTo>
                    <a:lnTo>
                      <a:pt x="4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96" name="Freeform 760">
                <a:extLst>
                  <a:ext uri="{FF2B5EF4-FFF2-40B4-BE49-F238E27FC236}">
                    <a16:creationId xmlns:a16="http://schemas.microsoft.com/office/drawing/2014/main" id="{094853D4-68ED-4069-A7A8-BF5EA111E2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6" y="2311"/>
                <a:ext cx="1" cy="4"/>
              </a:xfrm>
              <a:custGeom>
                <a:avLst/>
                <a:gdLst>
                  <a:gd name="T0" fmla="*/ 0 w 6"/>
                  <a:gd name="T1" fmla="*/ 0 h 23"/>
                  <a:gd name="T2" fmla="*/ 0 w 6"/>
                  <a:gd name="T3" fmla="*/ 0 h 23"/>
                  <a:gd name="T4" fmla="*/ 0 w 6"/>
                  <a:gd name="T5" fmla="*/ 0 h 23"/>
                  <a:gd name="T6" fmla="*/ 0 w 6"/>
                  <a:gd name="T7" fmla="*/ 1 h 23"/>
                  <a:gd name="T8" fmla="*/ 0 w 6"/>
                  <a:gd name="T9" fmla="*/ 1 h 23"/>
                  <a:gd name="T10" fmla="*/ 0 w 6"/>
                  <a:gd name="T11" fmla="*/ 1 h 23"/>
                  <a:gd name="T12" fmla="*/ 0 w 6"/>
                  <a:gd name="T13" fmla="*/ 1 h 23"/>
                  <a:gd name="T14" fmla="*/ 0 w 6"/>
                  <a:gd name="T15" fmla="*/ 0 h 23"/>
                  <a:gd name="T16" fmla="*/ 0 w 6"/>
                  <a:gd name="T17" fmla="*/ 0 h 23"/>
                  <a:gd name="T18" fmla="*/ 0 w 6"/>
                  <a:gd name="T19" fmla="*/ 0 h 23"/>
                  <a:gd name="T20" fmla="*/ 0 w 6"/>
                  <a:gd name="T21" fmla="*/ 0 h 23"/>
                  <a:gd name="T22" fmla="*/ 0 w 6"/>
                  <a:gd name="T23" fmla="*/ 0 h 2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" h="23">
                    <a:moveTo>
                      <a:pt x="3" y="0"/>
                    </a:moveTo>
                    <a:lnTo>
                      <a:pt x="1" y="8"/>
                    </a:lnTo>
                    <a:lnTo>
                      <a:pt x="1" y="13"/>
                    </a:lnTo>
                    <a:lnTo>
                      <a:pt x="3" y="20"/>
                    </a:lnTo>
                    <a:lnTo>
                      <a:pt x="6" y="23"/>
                    </a:lnTo>
                    <a:lnTo>
                      <a:pt x="2" y="22"/>
                    </a:lnTo>
                    <a:lnTo>
                      <a:pt x="1" y="17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1" y="5"/>
                    </a:lnTo>
                    <a:lnTo>
                      <a:pt x="1" y="0"/>
                    </a:lnTo>
                    <a:lnTo>
                      <a:pt x="3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97" name="Freeform 761">
                <a:extLst>
                  <a:ext uri="{FF2B5EF4-FFF2-40B4-BE49-F238E27FC236}">
                    <a16:creationId xmlns:a16="http://schemas.microsoft.com/office/drawing/2014/main" id="{46265808-137E-46C7-AF62-E91BB53B8A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9" y="2305"/>
                <a:ext cx="10" cy="7"/>
              </a:xfrm>
              <a:custGeom>
                <a:avLst/>
                <a:gdLst>
                  <a:gd name="T0" fmla="*/ 2 w 51"/>
                  <a:gd name="T1" fmla="*/ 0 h 37"/>
                  <a:gd name="T2" fmla="*/ 1 w 51"/>
                  <a:gd name="T3" fmla="*/ 0 h 37"/>
                  <a:gd name="T4" fmla="*/ 1 w 51"/>
                  <a:gd name="T5" fmla="*/ 1 h 37"/>
                  <a:gd name="T6" fmla="*/ 1 w 51"/>
                  <a:gd name="T7" fmla="*/ 1 h 37"/>
                  <a:gd name="T8" fmla="*/ 0 w 51"/>
                  <a:gd name="T9" fmla="*/ 1 h 37"/>
                  <a:gd name="T10" fmla="*/ 0 w 51"/>
                  <a:gd name="T11" fmla="*/ 1 h 37"/>
                  <a:gd name="T12" fmla="*/ 1 w 51"/>
                  <a:gd name="T13" fmla="*/ 1 h 37"/>
                  <a:gd name="T14" fmla="*/ 1 w 51"/>
                  <a:gd name="T15" fmla="*/ 0 h 37"/>
                  <a:gd name="T16" fmla="*/ 2 w 51"/>
                  <a:gd name="T17" fmla="*/ 0 h 37"/>
                  <a:gd name="T18" fmla="*/ 2 w 51"/>
                  <a:gd name="T19" fmla="*/ 0 h 37"/>
                  <a:gd name="T20" fmla="*/ 2 w 51"/>
                  <a:gd name="T21" fmla="*/ 0 h 37"/>
                  <a:gd name="T22" fmla="*/ 2 w 51"/>
                  <a:gd name="T23" fmla="*/ 0 h 37"/>
                  <a:gd name="T24" fmla="*/ 2 w 51"/>
                  <a:gd name="T25" fmla="*/ 0 h 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1" h="37">
                    <a:moveTo>
                      <a:pt x="50" y="4"/>
                    </a:moveTo>
                    <a:lnTo>
                      <a:pt x="37" y="9"/>
                    </a:lnTo>
                    <a:lnTo>
                      <a:pt x="28" y="16"/>
                    </a:lnTo>
                    <a:lnTo>
                      <a:pt x="16" y="26"/>
                    </a:lnTo>
                    <a:lnTo>
                      <a:pt x="3" y="35"/>
                    </a:lnTo>
                    <a:lnTo>
                      <a:pt x="0" y="37"/>
                    </a:lnTo>
                    <a:lnTo>
                      <a:pt x="16" y="22"/>
                    </a:lnTo>
                    <a:lnTo>
                      <a:pt x="26" y="13"/>
                    </a:lnTo>
                    <a:lnTo>
                      <a:pt x="41" y="3"/>
                    </a:lnTo>
                    <a:lnTo>
                      <a:pt x="48" y="0"/>
                    </a:lnTo>
                    <a:lnTo>
                      <a:pt x="51" y="0"/>
                    </a:lnTo>
                    <a:lnTo>
                      <a:pt x="50" y="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98" name="Freeform 762">
                <a:extLst>
                  <a:ext uri="{FF2B5EF4-FFF2-40B4-BE49-F238E27FC236}">
                    <a16:creationId xmlns:a16="http://schemas.microsoft.com/office/drawing/2014/main" id="{E214C373-F641-47FF-8A3D-30CA33707F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3" y="2291"/>
                <a:ext cx="15" cy="10"/>
              </a:xfrm>
              <a:custGeom>
                <a:avLst/>
                <a:gdLst>
                  <a:gd name="T0" fmla="*/ 3 w 73"/>
                  <a:gd name="T1" fmla="*/ 0 h 48"/>
                  <a:gd name="T2" fmla="*/ 2 w 73"/>
                  <a:gd name="T3" fmla="*/ 1 h 48"/>
                  <a:gd name="T4" fmla="*/ 2 w 73"/>
                  <a:gd name="T5" fmla="*/ 1 h 48"/>
                  <a:gd name="T6" fmla="*/ 1 w 73"/>
                  <a:gd name="T7" fmla="*/ 2 h 48"/>
                  <a:gd name="T8" fmla="*/ 0 w 73"/>
                  <a:gd name="T9" fmla="*/ 2 h 48"/>
                  <a:gd name="T10" fmla="*/ 0 w 73"/>
                  <a:gd name="T11" fmla="*/ 2 h 48"/>
                  <a:gd name="T12" fmla="*/ 0 w 73"/>
                  <a:gd name="T13" fmla="*/ 2 h 48"/>
                  <a:gd name="T14" fmla="*/ 0 w 73"/>
                  <a:gd name="T15" fmla="*/ 2 h 48"/>
                  <a:gd name="T16" fmla="*/ 1 w 73"/>
                  <a:gd name="T17" fmla="*/ 1 h 48"/>
                  <a:gd name="T18" fmla="*/ 1 w 73"/>
                  <a:gd name="T19" fmla="*/ 1 h 48"/>
                  <a:gd name="T20" fmla="*/ 2 w 73"/>
                  <a:gd name="T21" fmla="*/ 1 h 48"/>
                  <a:gd name="T22" fmla="*/ 2 w 73"/>
                  <a:gd name="T23" fmla="*/ 1 h 48"/>
                  <a:gd name="T24" fmla="*/ 3 w 73"/>
                  <a:gd name="T25" fmla="*/ 0 h 48"/>
                  <a:gd name="T26" fmla="*/ 3 w 73"/>
                  <a:gd name="T27" fmla="*/ 0 h 48"/>
                  <a:gd name="T28" fmla="*/ 3 w 73"/>
                  <a:gd name="T29" fmla="*/ 0 h 48"/>
                  <a:gd name="T30" fmla="*/ 3 w 73"/>
                  <a:gd name="T31" fmla="*/ 0 h 48"/>
                  <a:gd name="T32" fmla="*/ 3 w 73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3" h="48">
                    <a:moveTo>
                      <a:pt x="67" y="7"/>
                    </a:moveTo>
                    <a:lnTo>
                      <a:pt x="56" y="12"/>
                    </a:lnTo>
                    <a:lnTo>
                      <a:pt x="42" y="20"/>
                    </a:lnTo>
                    <a:lnTo>
                      <a:pt x="16" y="40"/>
                    </a:lnTo>
                    <a:lnTo>
                      <a:pt x="7" y="45"/>
                    </a:lnTo>
                    <a:lnTo>
                      <a:pt x="4" y="46"/>
                    </a:lnTo>
                    <a:lnTo>
                      <a:pt x="0" y="48"/>
                    </a:lnTo>
                    <a:lnTo>
                      <a:pt x="9" y="41"/>
                    </a:lnTo>
                    <a:lnTo>
                      <a:pt x="18" y="35"/>
                    </a:lnTo>
                    <a:lnTo>
                      <a:pt x="26" y="28"/>
                    </a:lnTo>
                    <a:lnTo>
                      <a:pt x="40" y="19"/>
                    </a:lnTo>
                    <a:lnTo>
                      <a:pt x="47" y="14"/>
                    </a:lnTo>
                    <a:lnTo>
                      <a:pt x="66" y="2"/>
                    </a:lnTo>
                    <a:lnTo>
                      <a:pt x="71" y="0"/>
                    </a:lnTo>
                    <a:lnTo>
                      <a:pt x="73" y="0"/>
                    </a:lnTo>
                    <a:lnTo>
                      <a:pt x="69" y="3"/>
                    </a:lnTo>
                    <a:lnTo>
                      <a:pt x="67" y="7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599" name="Freeform 763">
                <a:extLst>
                  <a:ext uri="{FF2B5EF4-FFF2-40B4-BE49-F238E27FC236}">
                    <a16:creationId xmlns:a16="http://schemas.microsoft.com/office/drawing/2014/main" id="{1C8AD815-06FD-49B5-A34C-51E5DB3084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3" y="2195"/>
                <a:ext cx="28" cy="66"/>
              </a:xfrm>
              <a:custGeom>
                <a:avLst/>
                <a:gdLst>
                  <a:gd name="T0" fmla="*/ 4 w 139"/>
                  <a:gd name="T1" fmla="*/ 12 h 331"/>
                  <a:gd name="T2" fmla="*/ 5 w 139"/>
                  <a:gd name="T3" fmla="*/ 12 h 331"/>
                  <a:gd name="T4" fmla="*/ 5 w 139"/>
                  <a:gd name="T5" fmla="*/ 11 h 331"/>
                  <a:gd name="T6" fmla="*/ 5 w 139"/>
                  <a:gd name="T7" fmla="*/ 10 h 331"/>
                  <a:gd name="T8" fmla="*/ 5 w 139"/>
                  <a:gd name="T9" fmla="*/ 10 h 331"/>
                  <a:gd name="T10" fmla="*/ 6 w 139"/>
                  <a:gd name="T11" fmla="*/ 9 h 331"/>
                  <a:gd name="T12" fmla="*/ 5 w 139"/>
                  <a:gd name="T13" fmla="*/ 8 h 331"/>
                  <a:gd name="T14" fmla="*/ 5 w 139"/>
                  <a:gd name="T15" fmla="*/ 8 h 331"/>
                  <a:gd name="T16" fmla="*/ 5 w 139"/>
                  <a:gd name="T17" fmla="*/ 7 h 331"/>
                  <a:gd name="T18" fmla="*/ 5 w 139"/>
                  <a:gd name="T19" fmla="*/ 6 h 331"/>
                  <a:gd name="T20" fmla="*/ 5 w 139"/>
                  <a:gd name="T21" fmla="*/ 5 h 331"/>
                  <a:gd name="T22" fmla="*/ 5 w 139"/>
                  <a:gd name="T23" fmla="*/ 6 h 331"/>
                  <a:gd name="T24" fmla="*/ 4 w 139"/>
                  <a:gd name="T25" fmla="*/ 5 h 331"/>
                  <a:gd name="T26" fmla="*/ 4 w 139"/>
                  <a:gd name="T27" fmla="*/ 3 h 331"/>
                  <a:gd name="T28" fmla="*/ 4 w 139"/>
                  <a:gd name="T29" fmla="*/ 2 h 331"/>
                  <a:gd name="T30" fmla="*/ 3 w 139"/>
                  <a:gd name="T31" fmla="*/ 2 h 331"/>
                  <a:gd name="T32" fmla="*/ 2 w 139"/>
                  <a:gd name="T33" fmla="*/ 0 h 331"/>
                  <a:gd name="T34" fmla="*/ 1 w 139"/>
                  <a:gd name="T35" fmla="*/ 1 h 331"/>
                  <a:gd name="T36" fmla="*/ 1 w 139"/>
                  <a:gd name="T37" fmla="*/ 2 h 331"/>
                  <a:gd name="T38" fmla="*/ 1 w 139"/>
                  <a:gd name="T39" fmla="*/ 4 h 331"/>
                  <a:gd name="T40" fmla="*/ 1 w 139"/>
                  <a:gd name="T41" fmla="*/ 4 h 331"/>
                  <a:gd name="T42" fmla="*/ 0 w 139"/>
                  <a:gd name="T43" fmla="*/ 4 h 331"/>
                  <a:gd name="T44" fmla="*/ 1 w 139"/>
                  <a:gd name="T45" fmla="*/ 5 h 331"/>
                  <a:gd name="T46" fmla="*/ 1 w 139"/>
                  <a:gd name="T47" fmla="*/ 6 h 331"/>
                  <a:gd name="T48" fmla="*/ 1 w 139"/>
                  <a:gd name="T49" fmla="*/ 6 h 331"/>
                  <a:gd name="T50" fmla="*/ 0 w 139"/>
                  <a:gd name="T51" fmla="*/ 5 h 331"/>
                  <a:gd name="T52" fmla="*/ 0 w 139"/>
                  <a:gd name="T53" fmla="*/ 6 h 331"/>
                  <a:gd name="T54" fmla="*/ 1 w 139"/>
                  <a:gd name="T55" fmla="*/ 7 h 331"/>
                  <a:gd name="T56" fmla="*/ 1 w 139"/>
                  <a:gd name="T57" fmla="*/ 8 h 331"/>
                  <a:gd name="T58" fmla="*/ 0 w 139"/>
                  <a:gd name="T59" fmla="*/ 8 h 331"/>
                  <a:gd name="T60" fmla="*/ 1 w 139"/>
                  <a:gd name="T61" fmla="*/ 9 h 331"/>
                  <a:gd name="T62" fmla="*/ 1 w 139"/>
                  <a:gd name="T63" fmla="*/ 10 h 331"/>
                  <a:gd name="T64" fmla="*/ 2 w 139"/>
                  <a:gd name="T65" fmla="*/ 10 h 331"/>
                  <a:gd name="T66" fmla="*/ 2 w 139"/>
                  <a:gd name="T67" fmla="*/ 11 h 331"/>
                  <a:gd name="T68" fmla="*/ 1 w 139"/>
                  <a:gd name="T69" fmla="*/ 11 h 331"/>
                  <a:gd name="T70" fmla="*/ 2 w 139"/>
                  <a:gd name="T71" fmla="*/ 12 h 331"/>
                  <a:gd name="T72" fmla="*/ 4 w 139"/>
                  <a:gd name="T73" fmla="*/ 12 h 331"/>
                  <a:gd name="T74" fmla="*/ 4 w 139"/>
                  <a:gd name="T75" fmla="*/ 13 h 331"/>
                  <a:gd name="T76" fmla="*/ 4 w 139"/>
                  <a:gd name="T77" fmla="*/ 13 h 331"/>
                  <a:gd name="T78" fmla="*/ 5 w 139"/>
                  <a:gd name="T79" fmla="*/ 13 h 33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39" h="331">
                    <a:moveTo>
                      <a:pt x="109" y="314"/>
                    </a:moveTo>
                    <a:lnTo>
                      <a:pt x="104" y="290"/>
                    </a:lnTo>
                    <a:lnTo>
                      <a:pt x="109" y="290"/>
                    </a:lnTo>
                    <a:lnTo>
                      <a:pt x="123" y="293"/>
                    </a:lnTo>
                    <a:lnTo>
                      <a:pt x="130" y="287"/>
                    </a:lnTo>
                    <a:lnTo>
                      <a:pt x="130" y="281"/>
                    </a:lnTo>
                    <a:lnTo>
                      <a:pt x="125" y="266"/>
                    </a:lnTo>
                    <a:lnTo>
                      <a:pt x="118" y="261"/>
                    </a:lnTo>
                    <a:lnTo>
                      <a:pt x="115" y="256"/>
                    </a:lnTo>
                    <a:lnTo>
                      <a:pt x="129" y="246"/>
                    </a:lnTo>
                    <a:lnTo>
                      <a:pt x="133" y="244"/>
                    </a:lnTo>
                    <a:lnTo>
                      <a:pt x="139" y="224"/>
                    </a:lnTo>
                    <a:lnTo>
                      <a:pt x="136" y="219"/>
                    </a:lnTo>
                    <a:lnTo>
                      <a:pt x="133" y="213"/>
                    </a:lnTo>
                    <a:lnTo>
                      <a:pt x="122" y="201"/>
                    </a:lnTo>
                    <a:lnTo>
                      <a:pt x="122" y="193"/>
                    </a:lnTo>
                    <a:lnTo>
                      <a:pt x="129" y="184"/>
                    </a:lnTo>
                    <a:lnTo>
                      <a:pt x="131" y="173"/>
                    </a:lnTo>
                    <a:lnTo>
                      <a:pt x="131" y="157"/>
                    </a:lnTo>
                    <a:lnTo>
                      <a:pt x="131" y="153"/>
                    </a:lnTo>
                    <a:lnTo>
                      <a:pt x="129" y="141"/>
                    </a:lnTo>
                    <a:lnTo>
                      <a:pt x="126" y="135"/>
                    </a:lnTo>
                    <a:lnTo>
                      <a:pt x="118" y="148"/>
                    </a:lnTo>
                    <a:lnTo>
                      <a:pt x="116" y="150"/>
                    </a:lnTo>
                    <a:lnTo>
                      <a:pt x="109" y="142"/>
                    </a:lnTo>
                    <a:lnTo>
                      <a:pt x="108" y="124"/>
                    </a:lnTo>
                    <a:lnTo>
                      <a:pt x="110" y="100"/>
                    </a:lnTo>
                    <a:lnTo>
                      <a:pt x="110" y="80"/>
                    </a:lnTo>
                    <a:lnTo>
                      <a:pt x="102" y="59"/>
                    </a:lnTo>
                    <a:lnTo>
                      <a:pt x="98" y="55"/>
                    </a:lnTo>
                    <a:lnTo>
                      <a:pt x="92" y="59"/>
                    </a:lnTo>
                    <a:lnTo>
                      <a:pt x="82" y="49"/>
                    </a:lnTo>
                    <a:lnTo>
                      <a:pt x="73" y="31"/>
                    </a:lnTo>
                    <a:lnTo>
                      <a:pt x="51" y="10"/>
                    </a:lnTo>
                    <a:lnTo>
                      <a:pt x="32" y="0"/>
                    </a:lnTo>
                    <a:lnTo>
                      <a:pt x="28" y="21"/>
                    </a:lnTo>
                    <a:lnTo>
                      <a:pt x="25" y="32"/>
                    </a:lnTo>
                    <a:lnTo>
                      <a:pt x="21" y="57"/>
                    </a:lnTo>
                    <a:lnTo>
                      <a:pt x="23" y="77"/>
                    </a:lnTo>
                    <a:lnTo>
                      <a:pt x="23" y="92"/>
                    </a:lnTo>
                    <a:lnTo>
                      <a:pt x="22" y="91"/>
                    </a:lnTo>
                    <a:lnTo>
                      <a:pt x="21" y="93"/>
                    </a:lnTo>
                    <a:lnTo>
                      <a:pt x="15" y="90"/>
                    </a:lnTo>
                    <a:lnTo>
                      <a:pt x="12" y="98"/>
                    </a:lnTo>
                    <a:lnTo>
                      <a:pt x="15" y="109"/>
                    </a:lnTo>
                    <a:lnTo>
                      <a:pt x="17" y="124"/>
                    </a:lnTo>
                    <a:lnTo>
                      <a:pt x="20" y="136"/>
                    </a:lnTo>
                    <a:lnTo>
                      <a:pt x="23" y="144"/>
                    </a:lnTo>
                    <a:lnTo>
                      <a:pt x="21" y="150"/>
                    </a:lnTo>
                    <a:lnTo>
                      <a:pt x="17" y="152"/>
                    </a:lnTo>
                    <a:lnTo>
                      <a:pt x="9" y="147"/>
                    </a:lnTo>
                    <a:lnTo>
                      <a:pt x="0" y="137"/>
                    </a:lnTo>
                    <a:lnTo>
                      <a:pt x="0" y="150"/>
                    </a:lnTo>
                    <a:lnTo>
                      <a:pt x="4" y="161"/>
                    </a:lnTo>
                    <a:lnTo>
                      <a:pt x="8" y="171"/>
                    </a:lnTo>
                    <a:lnTo>
                      <a:pt x="17" y="181"/>
                    </a:lnTo>
                    <a:lnTo>
                      <a:pt x="21" y="188"/>
                    </a:lnTo>
                    <a:lnTo>
                      <a:pt x="28" y="203"/>
                    </a:lnTo>
                    <a:lnTo>
                      <a:pt x="25" y="211"/>
                    </a:lnTo>
                    <a:lnTo>
                      <a:pt x="11" y="205"/>
                    </a:lnTo>
                    <a:lnTo>
                      <a:pt x="6" y="212"/>
                    </a:lnTo>
                    <a:lnTo>
                      <a:pt x="13" y="225"/>
                    </a:lnTo>
                    <a:lnTo>
                      <a:pt x="24" y="233"/>
                    </a:lnTo>
                    <a:lnTo>
                      <a:pt x="33" y="244"/>
                    </a:lnTo>
                    <a:lnTo>
                      <a:pt x="37" y="249"/>
                    </a:lnTo>
                    <a:lnTo>
                      <a:pt x="47" y="261"/>
                    </a:lnTo>
                    <a:lnTo>
                      <a:pt x="55" y="272"/>
                    </a:lnTo>
                    <a:lnTo>
                      <a:pt x="47" y="268"/>
                    </a:lnTo>
                    <a:lnTo>
                      <a:pt x="40" y="268"/>
                    </a:lnTo>
                    <a:lnTo>
                      <a:pt x="37" y="271"/>
                    </a:lnTo>
                    <a:lnTo>
                      <a:pt x="45" y="284"/>
                    </a:lnTo>
                    <a:lnTo>
                      <a:pt x="57" y="292"/>
                    </a:lnTo>
                    <a:lnTo>
                      <a:pt x="75" y="300"/>
                    </a:lnTo>
                    <a:lnTo>
                      <a:pt x="96" y="296"/>
                    </a:lnTo>
                    <a:lnTo>
                      <a:pt x="98" y="306"/>
                    </a:lnTo>
                    <a:lnTo>
                      <a:pt x="99" y="318"/>
                    </a:lnTo>
                    <a:lnTo>
                      <a:pt x="101" y="327"/>
                    </a:lnTo>
                    <a:lnTo>
                      <a:pt x="107" y="331"/>
                    </a:lnTo>
                    <a:lnTo>
                      <a:pt x="113" y="329"/>
                    </a:lnTo>
                    <a:lnTo>
                      <a:pt x="113" y="326"/>
                    </a:lnTo>
                    <a:lnTo>
                      <a:pt x="109" y="31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00" name="Freeform 764">
                <a:extLst>
                  <a:ext uri="{FF2B5EF4-FFF2-40B4-BE49-F238E27FC236}">
                    <a16:creationId xmlns:a16="http://schemas.microsoft.com/office/drawing/2014/main" id="{9BB08932-E018-4109-90DA-361065AEF5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0" y="2201"/>
                <a:ext cx="16" cy="60"/>
              </a:xfrm>
              <a:custGeom>
                <a:avLst/>
                <a:gdLst>
                  <a:gd name="T0" fmla="*/ 3 w 76"/>
                  <a:gd name="T1" fmla="*/ 12 h 302"/>
                  <a:gd name="T2" fmla="*/ 3 w 76"/>
                  <a:gd name="T3" fmla="*/ 11 h 302"/>
                  <a:gd name="T4" fmla="*/ 3 w 76"/>
                  <a:gd name="T5" fmla="*/ 8 h 302"/>
                  <a:gd name="T6" fmla="*/ 1 w 76"/>
                  <a:gd name="T7" fmla="*/ 5 h 302"/>
                  <a:gd name="T8" fmla="*/ 1 w 76"/>
                  <a:gd name="T9" fmla="*/ 4 h 302"/>
                  <a:gd name="T10" fmla="*/ 1 w 76"/>
                  <a:gd name="T11" fmla="*/ 4 h 302"/>
                  <a:gd name="T12" fmla="*/ 1 w 76"/>
                  <a:gd name="T13" fmla="*/ 3 h 302"/>
                  <a:gd name="T14" fmla="*/ 0 w 76"/>
                  <a:gd name="T15" fmla="*/ 1 h 302"/>
                  <a:gd name="T16" fmla="*/ 0 w 76"/>
                  <a:gd name="T17" fmla="*/ 0 h 302"/>
                  <a:gd name="T18" fmla="*/ 0 w 76"/>
                  <a:gd name="T19" fmla="*/ 0 h 302"/>
                  <a:gd name="T20" fmla="*/ 1 w 76"/>
                  <a:gd name="T21" fmla="*/ 2 h 302"/>
                  <a:gd name="T22" fmla="*/ 1 w 76"/>
                  <a:gd name="T23" fmla="*/ 3 h 302"/>
                  <a:gd name="T24" fmla="*/ 1 w 76"/>
                  <a:gd name="T25" fmla="*/ 5 h 302"/>
                  <a:gd name="T26" fmla="*/ 2 w 76"/>
                  <a:gd name="T27" fmla="*/ 7 h 302"/>
                  <a:gd name="T28" fmla="*/ 2 w 76"/>
                  <a:gd name="T29" fmla="*/ 9 h 302"/>
                  <a:gd name="T30" fmla="*/ 3 w 76"/>
                  <a:gd name="T31" fmla="*/ 11 h 302"/>
                  <a:gd name="T32" fmla="*/ 3 w 76"/>
                  <a:gd name="T33" fmla="*/ 12 h 302"/>
                  <a:gd name="T34" fmla="*/ 3 w 76"/>
                  <a:gd name="T35" fmla="*/ 12 h 302"/>
                  <a:gd name="T36" fmla="*/ 3 w 76"/>
                  <a:gd name="T37" fmla="*/ 12 h 302"/>
                  <a:gd name="T38" fmla="*/ 3 w 76"/>
                  <a:gd name="T39" fmla="*/ 12 h 30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6" h="302">
                    <a:moveTo>
                      <a:pt x="76" y="299"/>
                    </a:moveTo>
                    <a:lnTo>
                      <a:pt x="67" y="268"/>
                    </a:lnTo>
                    <a:lnTo>
                      <a:pt x="55" y="208"/>
                    </a:lnTo>
                    <a:lnTo>
                      <a:pt x="35" y="128"/>
                    </a:lnTo>
                    <a:lnTo>
                      <a:pt x="30" y="113"/>
                    </a:lnTo>
                    <a:lnTo>
                      <a:pt x="26" y="91"/>
                    </a:lnTo>
                    <a:lnTo>
                      <a:pt x="20" y="69"/>
                    </a:lnTo>
                    <a:lnTo>
                      <a:pt x="9" y="28"/>
                    </a:lnTo>
                    <a:lnTo>
                      <a:pt x="3" y="10"/>
                    </a:lnTo>
                    <a:lnTo>
                      <a:pt x="0" y="0"/>
                    </a:lnTo>
                    <a:lnTo>
                      <a:pt x="12" y="48"/>
                    </a:lnTo>
                    <a:lnTo>
                      <a:pt x="21" y="82"/>
                    </a:lnTo>
                    <a:lnTo>
                      <a:pt x="30" y="130"/>
                    </a:lnTo>
                    <a:lnTo>
                      <a:pt x="40" y="176"/>
                    </a:lnTo>
                    <a:lnTo>
                      <a:pt x="54" y="231"/>
                    </a:lnTo>
                    <a:lnTo>
                      <a:pt x="62" y="267"/>
                    </a:lnTo>
                    <a:lnTo>
                      <a:pt x="70" y="302"/>
                    </a:lnTo>
                    <a:lnTo>
                      <a:pt x="71" y="302"/>
                    </a:lnTo>
                    <a:lnTo>
                      <a:pt x="73" y="301"/>
                    </a:lnTo>
                    <a:lnTo>
                      <a:pt x="76" y="299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01" name="Freeform 765">
                <a:extLst>
                  <a:ext uri="{FF2B5EF4-FFF2-40B4-BE49-F238E27FC236}">
                    <a16:creationId xmlns:a16="http://schemas.microsoft.com/office/drawing/2014/main" id="{CAAEC0D2-8776-4815-9A2D-F71E8D4D4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2" y="2242"/>
                <a:ext cx="6" cy="7"/>
              </a:xfrm>
              <a:custGeom>
                <a:avLst/>
                <a:gdLst>
                  <a:gd name="T0" fmla="*/ 0 w 30"/>
                  <a:gd name="T1" fmla="*/ 1 h 36"/>
                  <a:gd name="T2" fmla="*/ 0 w 30"/>
                  <a:gd name="T3" fmla="*/ 1 h 36"/>
                  <a:gd name="T4" fmla="*/ 1 w 30"/>
                  <a:gd name="T5" fmla="*/ 0 h 36"/>
                  <a:gd name="T6" fmla="*/ 1 w 30"/>
                  <a:gd name="T7" fmla="*/ 0 h 36"/>
                  <a:gd name="T8" fmla="*/ 1 w 30"/>
                  <a:gd name="T9" fmla="*/ 0 h 36"/>
                  <a:gd name="T10" fmla="*/ 1 w 30"/>
                  <a:gd name="T11" fmla="*/ 0 h 36"/>
                  <a:gd name="T12" fmla="*/ 0 w 30"/>
                  <a:gd name="T13" fmla="*/ 1 h 36"/>
                  <a:gd name="T14" fmla="*/ 0 w 30"/>
                  <a:gd name="T15" fmla="*/ 1 h 36"/>
                  <a:gd name="T16" fmla="*/ 0 w 30"/>
                  <a:gd name="T17" fmla="*/ 1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0" h="36">
                    <a:moveTo>
                      <a:pt x="1" y="36"/>
                    </a:moveTo>
                    <a:lnTo>
                      <a:pt x="8" y="20"/>
                    </a:lnTo>
                    <a:lnTo>
                      <a:pt x="15" y="9"/>
                    </a:lnTo>
                    <a:lnTo>
                      <a:pt x="26" y="4"/>
                    </a:lnTo>
                    <a:lnTo>
                      <a:pt x="30" y="0"/>
                    </a:lnTo>
                    <a:lnTo>
                      <a:pt x="13" y="9"/>
                    </a:lnTo>
                    <a:lnTo>
                      <a:pt x="5" y="23"/>
                    </a:lnTo>
                    <a:lnTo>
                      <a:pt x="0" y="33"/>
                    </a:lnTo>
                    <a:lnTo>
                      <a:pt x="1" y="36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02" name="Freeform 766">
                <a:extLst>
                  <a:ext uri="{FF2B5EF4-FFF2-40B4-BE49-F238E27FC236}">
                    <a16:creationId xmlns:a16="http://schemas.microsoft.com/office/drawing/2014/main" id="{F5244471-DE52-44A7-A5EF-73E6646D96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0" y="2230"/>
                <a:ext cx="6" cy="10"/>
              </a:xfrm>
              <a:custGeom>
                <a:avLst/>
                <a:gdLst>
                  <a:gd name="T0" fmla="*/ 0 w 29"/>
                  <a:gd name="T1" fmla="*/ 2 h 49"/>
                  <a:gd name="T2" fmla="*/ 0 w 29"/>
                  <a:gd name="T3" fmla="*/ 1 h 49"/>
                  <a:gd name="T4" fmla="*/ 0 w 29"/>
                  <a:gd name="T5" fmla="*/ 1 h 49"/>
                  <a:gd name="T6" fmla="*/ 1 w 29"/>
                  <a:gd name="T7" fmla="*/ 1 h 49"/>
                  <a:gd name="T8" fmla="*/ 1 w 29"/>
                  <a:gd name="T9" fmla="*/ 0 h 49"/>
                  <a:gd name="T10" fmla="*/ 1 w 29"/>
                  <a:gd name="T11" fmla="*/ 0 h 49"/>
                  <a:gd name="T12" fmla="*/ 1 w 29"/>
                  <a:gd name="T13" fmla="*/ 0 h 49"/>
                  <a:gd name="T14" fmla="*/ 1 w 29"/>
                  <a:gd name="T15" fmla="*/ 0 h 49"/>
                  <a:gd name="T16" fmla="*/ 0 w 29"/>
                  <a:gd name="T17" fmla="*/ 1 h 49"/>
                  <a:gd name="T18" fmla="*/ 0 w 29"/>
                  <a:gd name="T19" fmla="*/ 1 h 49"/>
                  <a:gd name="T20" fmla="*/ 0 w 29"/>
                  <a:gd name="T21" fmla="*/ 1 h 49"/>
                  <a:gd name="T22" fmla="*/ 0 w 29"/>
                  <a:gd name="T23" fmla="*/ 2 h 49"/>
                  <a:gd name="T24" fmla="*/ 0 w 29"/>
                  <a:gd name="T25" fmla="*/ 2 h 49"/>
                  <a:gd name="T26" fmla="*/ 0 w 29"/>
                  <a:gd name="T27" fmla="*/ 2 h 4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9" h="49">
                    <a:moveTo>
                      <a:pt x="3" y="49"/>
                    </a:moveTo>
                    <a:lnTo>
                      <a:pt x="7" y="35"/>
                    </a:lnTo>
                    <a:lnTo>
                      <a:pt x="11" y="25"/>
                    </a:lnTo>
                    <a:lnTo>
                      <a:pt x="19" y="16"/>
                    </a:lnTo>
                    <a:lnTo>
                      <a:pt x="28" y="3"/>
                    </a:lnTo>
                    <a:lnTo>
                      <a:pt x="29" y="0"/>
                    </a:lnTo>
                    <a:lnTo>
                      <a:pt x="22" y="8"/>
                    </a:lnTo>
                    <a:lnTo>
                      <a:pt x="17" y="12"/>
                    </a:lnTo>
                    <a:lnTo>
                      <a:pt x="8" y="27"/>
                    </a:lnTo>
                    <a:lnTo>
                      <a:pt x="6" y="32"/>
                    </a:lnTo>
                    <a:lnTo>
                      <a:pt x="5" y="34"/>
                    </a:lnTo>
                    <a:lnTo>
                      <a:pt x="2" y="44"/>
                    </a:lnTo>
                    <a:lnTo>
                      <a:pt x="0" y="46"/>
                    </a:lnTo>
                    <a:lnTo>
                      <a:pt x="3" y="49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03" name="Freeform 767">
                <a:extLst>
                  <a:ext uri="{FF2B5EF4-FFF2-40B4-BE49-F238E27FC236}">
                    <a16:creationId xmlns:a16="http://schemas.microsoft.com/office/drawing/2014/main" id="{ADF94F8E-CC71-4EA6-B1B0-B7DD7D4A05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7" y="2215"/>
                <a:ext cx="2" cy="6"/>
              </a:xfrm>
              <a:custGeom>
                <a:avLst/>
                <a:gdLst>
                  <a:gd name="T0" fmla="*/ 0 w 14"/>
                  <a:gd name="T1" fmla="*/ 1 h 27"/>
                  <a:gd name="T2" fmla="*/ 0 w 14"/>
                  <a:gd name="T3" fmla="*/ 1 h 27"/>
                  <a:gd name="T4" fmla="*/ 0 w 14"/>
                  <a:gd name="T5" fmla="*/ 0 h 27"/>
                  <a:gd name="T6" fmla="*/ 0 w 14"/>
                  <a:gd name="T7" fmla="*/ 0 h 27"/>
                  <a:gd name="T8" fmla="*/ 0 w 14"/>
                  <a:gd name="T9" fmla="*/ 0 h 27"/>
                  <a:gd name="T10" fmla="*/ 0 w 14"/>
                  <a:gd name="T11" fmla="*/ 0 h 27"/>
                  <a:gd name="T12" fmla="*/ 0 w 14"/>
                  <a:gd name="T13" fmla="*/ 0 h 27"/>
                  <a:gd name="T14" fmla="*/ 0 w 14"/>
                  <a:gd name="T15" fmla="*/ 0 h 27"/>
                  <a:gd name="T16" fmla="*/ 0 w 14"/>
                  <a:gd name="T17" fmla="*/ 1 h 27"/>
                  <a:gd name="T18" fmla="*/ 0 w 14"/>
                  <a:gd name="T19" fmla="*/ 1 h 27"/>
                  <a:gd name="T20" fmla="*/ 0 w 14"/>
                  <a:gd name="T21" fmla="*/ 1 h 27"/>
                  <a:gd name="T22" fmla="*/ 0 w 14"/>
                  <a:gd name="T23" fmla="*/ 1 h 2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" h="27">
                    <a:moveTo>
                      <a:pt x="2" y="27"/>
                    </a:moveTo>
                    <a:lnTo>
                      <a:pt x="4" y="17"/>
                    </a:lnTo>
                    <a:lnTo>
                      <a:pt x="6" y="11"/>
                    </a:lnTo>
                    <a:lnTo>
                      <a:pt x="11" y="3"/>
                    </a:lnTo>
                    <a:lnTo>
                      <a:pt x="14" y="0"/>
                    </a:lnTo>
                    <a:lnTo>
                      <a:pt x="11" y="1"/>
                    </a:lnTo>
                    <a:lnTo>
                      <a:pt x="7" y="6"/>
                    </a:lnTo>
                    <a:lnTo>
                      <a:pt x="5" y="11"/>
                    </a:lnTo>
                    <a:lnTo>
                      <a:pt x="3" y="16"/>
                    </a:lnTo>
                    <a:lnTo>
                      <a:pt x="2" y="22"/>
                    </a:lnTo>
                    <a:lnTo>
                      <a:pt x="0" y="26"/>
                    </a:lnTo>
                    <a:lnTo>
                      <a:pt x="2" y="27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04" name="Freeform 768">
                <a:extLst>
                  <a:ext uri="{FF2B5EF4-FFF2-40B4-BE49-F238E27FC236}">
                    <a16:creationId xmlns:a16="http://schemas.microsoft.com/office/drawing/2014/main" id="{B193DE43-701C-4468-9252-78B887D0BE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0" y="2216"/>
                <a:ext cx="7" cy="11"/>
              </a:xfrm>
              <a:custGeom>
                <a:avLst/>
                <a:gdLst>
                  <a:gd name="T0" fmla="*/ 1 w 35"/>
                  <a:gd name="T1" fmla="*/ 2 h 56"/>
                  <a:gd name="T2" fmla="*/ 1 w 35"/>
                  <a:gd name="T3" fmla="*/ 2 h 56"/>
                  <a:gd name="T4" fmla="*/ 1 w 35"/>
                  <a:gd name="T5" fmla="*/ 1 h 56"/>
                  <a:gd name="T6" fmla="*/ 0 w 35"/>
                  <a:gd name="T7" fmla="*/ 1 h 56"/>
                  <a:gd name="T8" fmla="*/ 0 w 35"/>
                  <a:gd name="T9" fmla="*/ 0 h 56"/>
                  <a:gd name="T10" fmla="*/ 0 w 35"/>
                  <a:gd name="T11" fmla="*/ 0 h 56"/>
                  <a:gd name="T12" fmla="*/ 0 w 35"/>
                  <a:gd name="T13" fmla="*/ 1 h 56"/>
                  <a:gd name="T14" fmla="*/ 1 w 35"/>
                  <a:gd name="T15" fmla="*/ 1 h 56"/>
                  <a:gd name="T16" fmla="*/ 1 w 35"/>
                  <a:gd name="T17" fmla="*/ 2 h 56"/>
                  <a:gd name="T18" fmla="*/ 1 w 35"/>
                  <a:gd name="T19" fmla="*/ 2 h 56"/>
                  <a:gd name="T20" fmla="*/ 1 w 35"/>
                  <a:gd name="T21" fmla="*/ 2 h 56"/>
                  <a:gd name="T22" fmla="*/ 1 w 35"/>
                  <a:gd name="T23" fmla="*/ 2 h 56"/>
                  <a:gd name="T24" fmla="*/ 1 w 35"/>
                  <a:gd name="T25" fmla="*/ 2 h 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5" h="56">
                    <a:moveTo>
                      <a:pt x="35" y="52"/>
                    </a:moveTo>
                    <a:lnTo>
                      <a:pt x="25" y="44"/>
                    </a:lnTo>
                    <a:lnTo>
                      <a:pt x="18" y="32"/>
                    </a:lnTo>
                    <a:lnTo>
                      <a:pt x="10" y="17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0" y="22"/>
                    </a:lnTo>
                    <a:lnTo>
                      <a:pt x="14" y="35"/>
                    </a:lnTo>
                    <a:lnTo>
                      <a:pt x="25" y="51"/>
                    </a:lnTo>
                    <a:lnTo>
                      <a:pt x="30" y="56"/>
                    </a:lnTo>
                    <a:lnTo>
                      <a:pt x="30" y="55"/>
                    </a:lnTo>
                    <a:lnTo>
                      <a:pt x="35" y="56"/>
                    </a:lnTo>
                    <a:lnTo>
                      <a:pt x="35" y="52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05" name="Freeform 769">
                <a:extLst>
                  <a:ext uri="{FF2B5EF4-FFF2-40B4-BE49-F238E27FC236}">
                    <a16:creationId xmlns:a16="http://schemas.microsoft.com/office/drawing/2014/main" id="{C7D8ABEE-247E-4A6A-905C-72A95CE02F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0" y="2230"/>
                <a:ext cx="10" cy="14"/>
              </a:xfrm>
              <a:custGeom>
                <a:avLst/>
                <a:gdLst>
                  <a:gd name="T0" fmla="*/ 2 w 53"/>
                  <a:gd name="T1" fmla="*/ 2 h 72"/>
                  <a:gd name="T2" fmla="*/ 2 w 53"/>
                  <a:gd name="T3" fmla="*/ 2 h 72"/>
                  <a:gd name="T4" fmla="*/ 1 w 53"/>
                  <a:gd name="T5" fmla="*/ 2 h 72"/>
                  <a:gd name="T6" fmla="*/ 0 w 53"/>
                  <a:gd name="T7" fmla="*/ 0 h 72"/>
                  <a:gd name="T8" fmla="*/ 0 w 53"/>
                  <a:gd name="T9" fmla="*/ 0 h 72"/>
                  <a:gd name="T10" fmla="*/ 0 w 53"/>
                  <a:gd name="T11" fmla="*/ 0 h 72"/>
                  <a:gd name="T12" fmla="*/ 0 w 53"/>
                  <a:gd name="T13" fmla="*/ 0 h 72"/>
                  <a:gd name="T14" fmla="*/ 0 w 53"/>
                  <a:gd name="T15" fmla="*/ 0 h 72"/>
                  <a:gd name="T16" fmla="*/ 0 w 53"/>
                  <a:gd name="T17" fmla="*/ 1 h 72"/>
                  <a:gd name="T18" fmla="*/ 1 w 53"/>
                  <a:gd name="T19" fmla="*/ 1 h 72"/>
                  <a:gd name="T20" fmla="*/ 1 w 53"/>
                  <a:gd name="T21" fmla="*/ 2 h 72"/>
                  <a:gd name="T22" fmla="*/ 1 w 53"/>
                  <a:gd name="T23" fmla="*/ 2 h 72"/>
                  <a:gd name="T24" fmla="*/ 2 w 53"/>
                  <a:gd name="T25" fmla="*/ 3 h 72"/>
                  <a:gd name="T26" fmla="*/ 2 w 53"/>
                  <a:gd name="T27" fmla="*/ 3 h 72"/>
                  <a:gd name="T28" fmla="*/ 2 w 53"/>
                  <a:gd name="T29" fmla="*/ 3 h 72"/>
                  <a:gd name="T30" fmla="*/ 2 w 53"/>
                  <a:gd name="T31" fmla="*/ 3 h 72"/>
                  <a:gd name="T32" fmla="*/ 2 w 53"/>
                  <a:gd name="T33" fmla="*/ 2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72">
                    <a:moveTo>
                      <a:pt x="50" y="64"/>
                    </a:moveTo>
                    <a:lnTo>
                      <a:pt x="41" y="54"/>
                    </a:lnTo>
                    <a:lnTo>
                      <a:pt x="31" y="40"/>
                    </a:lnTo>
                    <a:lnTo>
                      <a:pt x="13" y="12"/>
                    </a:lnTo>
                    <a:lnTo>
                      <a:pt x="6" y="3"/>
                    </a:lnTo>
                    <a:lnTo>
                      <a:pt x="4" y="1"/>
                    </a:lnTo>
                    <a:lnTo>
                      <a:pt x="0" y="0"/>
                    </a:lnTo>
                    <a:lnTo>
                      <a:pt x="7" y="9"/>
                    </a:lnTo>
                    <a:lnTo>
                      <a:pt x="13" y="18"/>
                    </a:lnTo>
                    <a:lnTo>
                      <a:pt x="19" y="29"/>
                    </a:lnTo>
                    <a:lnTo>
                      <a:pt x="28" y="42"/>
                    </a:lnTo>
                    <a:lnTo>
                      <a:pt x="33" y="51"/>
                    </a:lnTo>
                    <a:lnTo>
                      <a:pt x="47" y="69"/>
                    </a:lnTo>
                    <a:lnTo>
                      <a:pt x="50" y="72"/>
                    </a:lnTo>
                    <a:lnTo>
                      <a:pt x="53" y="72"/>
                    </a:lnTo>
                    <a:lnTo>
                      <a:pt x="51" y="68"/>
                    </a:lnTo>
                    <a:lnTo>
                      <a:pt x="50" y="6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06" name="Freeform 770">
                <a:extLst>
                  <a:ext uri="{FF2B5EF4-FFF2-40B4-BE49-F238E27FC236}">
                    <a16:creationId xmlns:a16="http://schemas.microsoft.com/office/drawing/2014/main" id="{ED78989C-6BD1-4004-B812-D2E91319F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" y="2265"/>
                <a:ext cx="44" cy="36"/>
              </a:xfrm>
              <a:custGeom>
                <a:avLst/>
                <a:gdLst>
                  <a:gd name="T0" fmla="*/ 8 w 218"/>
                  <a:gd name="T1" fmla="*/ 1 h 178"/>
                  <a:gd name="T2" fmla="*/ 8 w 218"/>
                  <a:gd name="T3" fmla="*/ 1 h 178"/>
                  <a:gd name="T4" fmla="*/ 8 w 218"/>
                  <a:gd name="T5" fmla="*/ 2 h 178"/>
                  <a:gd name="T6" fmla="*/ 8 w 218"/>
                  <a:gd name="T7" fmla="*/ 2 h 178"/>
                  <a:gd name="T8" fmla="*/ 8 w 218"/>
                  <a:gd name="T9" fmla="*/ 3 h 178"/>
                  <a:gd name="T10" fmla="*/ 7 w 218"/>
                  <a:gd name="T11" fmla="*/ 4 h 178"/>
                  <a:gd name="T12" fmla="*/ 7 w 218"/>
                  <a:gd name="T13" fmla="*/ 4 h 178"/>
                  <a:gd name="T14" fmla="*/ 6 w 218"/>
                  <a:gd name="T15" fmla="*/ 4 h 178"/>
                  <a:gd name="T16" fmla="*/ 6 w 218"/>
                  <a:gd name="T17" fmla="*/ 5 h 178"/>
                  <a:gd name="T18" fmla="*/ 6 w 218"/>
                  <a:gd name="T19" fmla="*/ 5 h 178"/>
                  <a:gd name="T20" fmla="*/ 5 w 218"/>
                  <a:gd name="T21" fmla="*/ 6 h 178"/>
                  <a:gd name="T22" fmla="*/ 5 w 218"/>
                  <a:gd name="T23" fmla="*/ 5 h 178"/>
                  <a:gd name="T24" fmla="*/ 4 w 218"/>
                  <a:gd name="T25" fmla="*/ 5 h 178"/>
                  <a:gd name="T26" fmla="*/ 4 w 218"/>
                  <a:gd name="T27" fmla="*/ 7 h 178"/>
                  <a:gd name="T28" fmla="*/ 3 w 218"/>
                  <a:gd name="T29" fmla="*/ 7 h 178"/>
                  <a:gd name="T30" fmla="*/ 2 w 218"/>
                  <a:gd name="T31" fmla="*/ 7 h 178"/>
                  <a:gd name="T32" fmla="*/ 1 w 218"/>
                  <a:gd name="T33" fmla="*/ 7 h 178"/>
                  <a:gd name="T34" fmla="*/ 0 w 218"/>
                  <a:gd name="T35" fmla="*/ 6 h 178"/>
                  <a:gd name="T36" fmla="*/ 1 w 218"/>
                  <a:gd name="T37" fmla="*/ 5 h 178"/>
                  <a:gd name="T38" fmla="*/ 2 w 218"/>
                  <a:gd name="T39" fmla="*/ 5 h 178"/>
                  <a:gd name="T40" fmla="*/ 2 w 218"/>
                  <a:gd name="T41" fmla="*/ 4 h 178"/>
                  <a:gd name="T42" fmla="*/ 1 w 218"/>
                  <a:gd name="T43" fmla="*/ 4 h 178"/>
                  <a:gd name="T44" fmla="*/ 2 w 218"/>
                  <a:gd name="T45" fmla="*/ 4 h 178"/>
                  <a:gd name="T46" fmla="*/ 3 w 218"/>
                  <a:gd name="T47" fmla="*/ 3 h 178"/>
                  <a:gd name="T48" fmla="*/ 3 w 218"/>
                  <a:gd name="T49" fmla="*/ 3 h 178"/>
                  <a:gd name="T50" fmla="*/ 2 w 218"/>
                  <a:gd name="T51" fmla="*/ 3 h 178"/>
                  <a:gd name="T52" fmla="*/ 3 w 218"/>
                  <a:gd name="T53" fmla="*/ 2 h 178"/>
                  <a:gd name="T54" fmla="*/ 3 w 218"/>
                  <a:gd name="T55" fmla="*/ 2 h 178"/>
                  <a:gd name="T56" fmla="*/ 4 w 218"/>
                  <a:gd name="T57" fmla="*/ 2 h 178"/>
                  <a:gd name="T58" fmla="*/ 4 w 218"/>
                  <a:gd name="T59" fmla="*/ 1 h 178"/>
                  <a:gd name="T60" fmla="*/ 4 w 218"/>
                  <a:gd name="T61" fmla="*/ 1 h 178"/>
                  <a:gd name="T62" fmla="*/ 5 w 218"/>
                  <a:gd name="T63" fmla="*/ 1 h 178"/>
                  <a:gd name="T64" fmla="*/ 6 w 218"/>
                  <a:gd name="T65" fmla="*/ 1 h 178"/>
                  <a:gd name="T66" fmla="*/ 6 w 218"/>
                  <a:gd name="T67" fmla="*/ 0 h 178"/>
                  <a:gd name="T68" fmla="*/ 6 w 218"/>
                  <a:gd name="T69" fmla="*/ 0 h 178"/>
                  <a:gd name="T70" fmla="*/ 7 w 218"/>
                  <a:gd name="T71" fmla="*/ 0 h 178"/>
                  <a:gd name="T72" fmla="*/ 8 w 218"/>
                  <a:gd name="T73" fmla="*/ 1 h 178"/>
                  <a:gd name="T74" fmla="*/ 8 w 218"/>
                  <a:gd name="T75" fmla="*/ 0 h 178"/>
                  <a:gd name="T76" fmla="*/ 9 w 218"/>
                  <a:gd name="T77" fmla="*/ 0 h 178"/>
                  <a:gd name="T78" fmla="*/ 9 w 218"/>
                  <a:gd name="T79" fmla="*/ 0 h 17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18" h="178">
                    <a:moveTo>
                      <a:pt x="209" y="14"/>
                    </a:moveTo>
                    <a:lnTo>
                      <a:pt x="194" y="27"/>
                    </a:lnTo>
                    <a:lnTo>
                      <a:pt x="197" y="29"/>
                    </a:lnTo>
                    <a:lnTo>
                      <a:pt x="206" y="34"/>
                    </a:lnTo>
                    <a:lnTo>
                      <a:pt x="207" y="42"/>
                    </a:lnTo>
                    <a:lnTo>
                      <a:pt x="205" y="45"/>
                    </a:lnTo>
                    <a:lnTo>
                      <a:pt x="194" y="53"/>
                    </a:lnTo>
                    <a:lnTo>
                      <a:pt x="187" y="53"/>
                    </a:lnTo>
                    <a:lnTo>
                      <a:pt x="183" y="54"/>
                    </a:lnTo>
                    <a:lnTo>
                      <a:pt x="186" y="67"/>
                    </a:lnTo>
                    <a:lnTo>
                      <a:pt x="187" y="71"/>
                    </a:lnTo>
                    <a:lnTo>
                      <a:pt x="180" y="87"/>
                    </a:lnTo>
                    <a:lnTo>
                      <a:pt x="177" y="89"/>
                    </a:lnTo>
                    <a:lnTo>
                      <a:pt x="171" y="90"/>
                    </a:lnTo>
                    <a:lnTo>
                      <a:pt x="158" y="92"/>
                    </a:lnTo>
                    <a:lnTo>
                      <a:pt x="154" y="98"/>
                    </a:lnTo>
                    <a:lnTo>
                      <a:pt x="153" y="107"/>
                    </a:lnTo>
                    <a:lnTo>
                      <a:pt x="149" y="115"/>
                    </a:lnTo>
                    <a:lnTo>
                      <a:pt x="141" y="125"/>
                    </a:lnTo>
                    <a:lnTo>
                      <a:pt x="139" y="127"/>
                    </a:lnTo>
                    <a:lnTo>
                      <a:pt x="131" y="134"/>
                    </a:lnTo>
                    <a:lnTo>
                      <a:pt x="127" y="136"/>
                    </a:lnTo>
                    <a:lnTo>
                      <a:pt x="129" y="124"/>
                    </a:lnTo>
                    <a:lnTo>
                      <a:pt x="128" y="122"/>
                    </a:lnTo>
                    <a:lnTo>
                      <a:pt x="120" y="124"/>
                    </a:lnTo>
                    <a:lnTo>
                      <a:pt x="110" y="134"/>
                    </a:lnTo>
                    <a:lnTo>
                      <a:pt x="98" y="151"/>
                    </a:lnTo>
                    <a:lnTo>
                      <a:pt x="88" y="165"/>
                    </a:lnTo>
                    <a:lnTo>
                      <a:pt x="73" y="174"/>
                    </a:lnTo>
                    <a:lnTo>
                      <a:pt x="68" y="174"/>
                    </a:lnTo>
                    <a:lnTo>
                      <a:pt x="67" y="168"/>
                    </a:lnTo>
                    <a:lnTo>
                      <a:pt x="55" y="169"/>
                    </a:lnTo>
                    <a:lnTo>
                      <a:pt x="40" y="176"/>
                    </a:lnTo>
                    <a:lnTo>
                      <a:pt x="17" y="178"/>
                    </a:lnTo>
                    <a:lnTo>
                      <a:pt x="0" y="174"/>
                    </a:lnTo>
                    <a:lnTo>
                      <a:pt x="8" y="159"/>
                    </a:lnTo>
                    <a:lnTo>
                      <a:pt x="11" y="151"/>
                    </a:lnTo>
                    <a:lnTo>
                      <a:pt x="22" y="133"/>
                    </a:lnTo>
                    <a:lnTo>
                      <a:pt x="34" y="121"/>
                    </a:lnTo>
                    <a:lnTo>
                      <a:pt x="42" y="112"/>
                    </a:lnTo>
                    <a:lnTo>
                      <a:pt x="40" y="112"/>
                    </a:lnTo>
                    <a:lnTo>
                      <a:pt x="40" y="109"/>
                    </a:lnTo>
                    <a:lnTo>
                      <a:pt x="35" y="109"/>
                    </a:lnTo>
                    <a:lnTo>
                      <a:pt x="37" y="102"/>
                    </a:lnTo>
                    <a:lnTo>
                      <a:pt x="45" y="96"/>
                    </a:lnTo>
                    <a:lnTo>
                      <a:pt x="54" y="88"/>
                    </a:lnTo>
                    <a:lnTo>
                      <a:pt x="62" y="81"/>
                    </a:lnTo>
                    <a:lnTo>
                      <a:pt x="68" y="78"/>
                    </a:lnTo>
                    <a:lnTo>
                      <a:pt x="70" y="74"/>
                    </a:lnTo>
                    <a:lnTo>
                      <a:pt x="69" y="71"/>
                    </a:lnTo>
                    <a:lnTo>
                      <a:pt x="61" y="70"/>
                    </a:lnTo>
                    <a:lnTo>
                      <a:pt x="51" y="71"/>
                    </a:lnTo>
                    <a:lnTo>
                      <a:pt x="57" y="63"/>
                    </a:lnTo>
                    <a:lnTo>
                      <a:pt x="65" y="57"/>
                    </a:lnTo>
                    <a:lnTo>
                      <a:pt x="73" y="53"/>
                    </a:lnTo>
                    <a:lnTo>
                      <a:pt x="84" y="51"/>
                    </a:lnTo>
                    <a:lnTo>
                      <a:pt x="90" y="49"/>
                    </a:lnTo>
                    <a:lnTo>
                      <a:pt x="101" y="42"/>
                    </a:lnTo>
                    <a:lnTo>
                      <a:pt x="104" y="36"/>
                    </a:lnTo>
                    <a:lnTo>
                      <a:pt x="91" y="32"/>
                    </a:lnTo>
                    <a:lnTo>
                      <a:pt x="94" y="25"/>
                    </a:lnTo>
                    <a:lnTo>
                      <a:pt x="103" y="21"/>
                    </a:lnTo>
                    <a:lnTo>
                      <a:pt x="114" y="22"/>
                    </a:lnTo>
                    <a:lnTo>
                      <a:pt x="125" y="20"/>
                    </a:lnTo>
                    <a:lnTo>
                      <a:pt x="131" y="19"/>
                    </a:lnTo>
                    <a:lnTo>
                      <a:pt x="144" y="16"/>
                    </a:lnTo>
                    <a:lnTo>
                      <a:pt x="154" y="13"/>
                    </a:lnTo>
                    <a:lnTo>
                      <a:pt x="146" y="12"/>
                    </a:lnTo>
                    <a:lnTo>
                      <a:pt x="142" y="7"/>
                    </a:lnTo>
                    <a:lnTo>
                      <a:pt x="142" y="4"/>
                    </a:lnTo>
                    <a:lnTo>
                      <a:pt x="154" y="0"/>
                    </a:lnTo>
                    <a:lnTo>
                      <a:pt x="165" y="2"/>
                    </a:lnTo>
                    <a:lnTo>
                      <a:pt x="181" y="5"/>
                    </a:lnTo>
                    <a:lnTo>
                      <a:pt x="191" y="19"/>
                    </a:lnTo>
                    <a:lnTo>
                      <a:pt x="198" y="13"/>
                    </a:lnTo>
                    <a:lnTo>
                      <a:pt x="205" y="6"/>
                    </a:lnTo>
                    <a:lnTo>
                      <a:pt x="211" y="2"/>
                    </a:lnTo>
                    <a:lnTo>
                      <a:pt x="217" y="2"/>
                    </a:lnTo>
                    <a:lnTo>
                      <a:pt x="218" y="5"/>
                    </a:lnTo>
                    <a:lnTo>
                      <a:pt x="217" y="8"/>
                    </a:lnTo>
                    <a:lnTo>
                      <a:pt x="209" y="1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07" name="Freeform 771">
                <a:extLst>
                  <a:ext uri="{FF2B5EF4-FFF2-40B4-BE49-F238E27FC236}">
                    <a16:creationId xmlns:a16="http://schemas.microsoft.com/office/drawing/2014/main" id="{75831905-238D-4D44-B090-E3FF6E673E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3" y="2262"/>
                <a:ext cx="37" cy="37"/>
              </a:xfrm>
              <a:custGeom>
                <a:avLst/>
                <a:gdLst>
                  <a:gd name="T0" fmla="*/ 7 w 189"/>
                  <a:gd name="T1" fmla="*/ 0 h 183"/>
                  <a:gd name="T2" fmla="*/ 6 w 189"/>
                  <a:gd name="T3" fmla="*/ 1 h 183"/>
                  <a:gd name="T4" fmla="*/ 5 w 189"/>
                  <a:gd name="T5" fmla="*/ 2 h 183"/>
                  <a:gd name="T6" fmla="*/ 3 w 189"/>
                  <a:gd name="T7" fmla="*/ 4 h 183"/>
                  <a:gd name="T8" fmla="*/ 3 w 189"/>
                  <a:gd name="T9" fmla="*/ 5 h 183"/>
                  <a:gd name="T10" fmla="*/ 2 w 189"/>
                  <a:gd name="T11" fmla="*/ 5 h 183"/>
                  <a:gd name="T12" fmla="*/ 2 w 189"/>
                  <a:gd name="T13" fmla="*/ 6 h 183"/>
                  <a:gd name="T14" fmla="*/ 1 w 189"/>
                  <a:gd name="T15" fmla="*/ 7 h 183"/>
                  <a:gd name="T16" fmla="*/ 0 w 189"/>
                  <a:gd name="T17" fmla="*/ 7 h 183"/>
                  <a:gd name="T18" fmla="*/ 0 w 189"/>
                  <a:gd name="T19" fmla="*/ 7 h 183"/>
                  <a:gd name="T20" fmla="*/ 1 w 189"/>
                  <a:gd name="T21" fmla="*/ 6 h 183"/>
                  <a:gd name="T22" fmla="*/ 2 w 189"/>
                  <a:gd name="T23" fmla="*/ 5 h 183"/>
                  <a:gd name="T24" fmla="*/ 3 w 189"/>
                  <a:gd name="T25" fmla="*/ 4 h 183"/>
                  <a:gd name="T26" fmla="*/ 4 w 189"/>
                  <a:gd name="T27" fmla="*/ 3 h 183"/>
                  <a:gd name="T28" fmla="*/ 5 w 189"/>
                  <a:gd name="T29" fmla="*/ 2 h 183"/>
                  <a:gd name="T30" fmla="*/ 6 w 189"/>
                  <a:gd name="T31" fmla="*/ 1 h 183"/>
                  <a:gd name="T32" fmla="*/ 7 w 189"/>
                  <a:gd name="T33" fmla="*/ 0 h 183"/>
                  <a:gd name="T34" fmla="*/ 7 w 189"/>
                  <a:gd name="T35" fmla="*/ 0 h 183"/>
                  <a:gd name="T36" fmla="*/ 7 w 189"/>
                  <a:gd name="T37" fmla="*/ 0 h 183"/>
                  <a:gd name="T38" fmla="*/ 7 w 189"/>
                  <a:gd name="T39" fmla="*/ 0 h 18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89" h="183">
                    <a:moveTo>
                      <a:pt x="189" y="6"/>
                    </a:moveTo>
                    <a:lnTo>
                      <a:pt x="168" y="24"/>
                    </a:lnTo>
                    <a:lnTo>
                      <a:pt x="133" y="60"/>
                    </a:lnTo>
                    <a:lnTo>
                      <a:pt x="82" y="109"/>
                    </a:lnTo>
                    <a:lnTo>
                      <a:pt x="72" y="118"/>
                    </a:lnTo>
                    <a:lnTo>
                      <a:pt x="59" y="131"/>
                    </a:lnTo>
                    <a:lnTo>
                      <a:pt x="45" y="144"/>
                    </a:lnTo>
                    <a:lnTo>
                      <a:pt x="19" y="168"/>
                    </a:lnTo>
                    <a:lnTo>
                      <a:pt x="6" y="178"/>
                    </a:lnTo>
                    <a:lnTo>
                      <a:pt x="0" y="183"/>
                    </a:lnTo>
                    <a:lnTo>
                      <a:pt x="30" y="155"/>
                    </a:lnTo>
                    <a:lnTo>
                      <a:pt x="53" y="135"/>
                    </a:lnTo>
                    <a:lnTo>
                      <a:pt x="81" y="105"/>
                    </a:lnTo>
                    <a:lnTo>
                      <a:pt x="108" y="76"/>
                    </a:lnTo>
                    <a:lnTo>
                      <a:pt x="142" y="44"/>
                    </a:lnTo>
                    <a:lnTo>
                      <a:pt x="165" y="21"/>
                    </a:lnTo>
                    <a:lnTo>
                      <a:pt x="186" y="0"/>
                    </a:lnTo>
                    <a:lnTo>
                      <a:pt x="188" y="0"/>
                    </a:lnTo>
                    <a:lnTo>
                      <a:pt x="189" y="2"/>
                    </a:lnTo>
                    <a:lnTo>
                      <a:pt x="189" y="6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08" name="Freeform 772">
                <a:extLst>
                  <a:ext uri="{FF2B5EF4-FFF2-40B4-BE49-F238E27FC236}">
                    <a16:creationId xmlns:a16="http://schemas.microsoft.com/office/drawing/2014/main" id="{BAF815D2-CB00-4A61-B527-6C22DF025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3" y="2272"/>
                <a:ext cx="1" cy="8"/>
              </a:xfrm>
              <a:custGeom>
                <a:avLst/>
                <a:gdLst>
                  <a:gd name="T0" fmla="*/ 0 w 5"/>
                  <a:gd name="T1" fmla="*/ 0 h 38"/>
                  <a:gd name="T2" fmla="*/ 0 w 5"/>
                  <a:gd name="T3" fmla="*/ 1 h 38"/>
                  <a:gd name="T4" fmla="*/ 0 w 5"/>
                  <a:gd name="T5" fmla="*/ 1 h 38"/>
                  <a:gd name="T6" fmla="*/ 0 w 5"/>
                  <a:gd name="T7" fmla="*/ 1 h 38"/>
                  <a:gd name="T8" fmla="*/ 0 w 5"/>
                  <a:gd name="T9" fmla="*/ 2 h 38"/>
                  <a:gd name="T10" fmla="*/ 0 w 5"/>
                  <a:gd name="T11" fmla="*/ 1 h 38"/>
                  <a:gd name="T12" fmla="*/ 0 w 5"/>
                  <a:gd name="T13" fmla="*/ 0 h 38"/>
                  <a:gd name="T14" fmla="*/ 0 w 5"/>
                  <a:gd name="T15" fmla="*/ 0 h 38"/>
                  <a:gd name="T16" fmla="*/ 0 w 5"/>
                  <a:gd name="T17" fmla="*/ 0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" h="38">
                    <a:moveTo>
                      <a:pt x="5" y="0"/>
                    </a:moveTo>
                    <a:lnTo>
                      <a:pt x="2" y="13"/>
                    </a:lnTo>
                    <a:lnTo>
                      <a:pt x="1" y="25"/>
                    </a:lnTo>
                    <a:lnTo>
                      <a:pt x="4" y="32"/>
                    </a:lnTo>
                    <a:lnTo>
                      <a:pt x="5" y="38"/>
                    </a:lnTo>
                    <a:lnTo>
                      <a:pt x="0" y="23"/>
                    </a:lnTo>
                    <a:lnTo>
                      <a:pt x="1" y="11"/>
                    </a:lnTo>
                    <a:lnTo>
                      <a:pt x="3" y="2"/>
                    </a:lnTo>
                    <a:lnTo>
                      <a:pt x="5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09" name="Freeform 773">
                <a:extLst>
                  <a:ext uri="{FF2B5EF4-FFF2-40B4-BE49-F238E27FC236}">
                    <a16:creationId xmlns:a16="http://schemas.microsoft.com/office/drawing/2014/main" id="{8EB62BC1-3B1D-4661-A548-FD2459333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6" y="2277"/>
                <a:ext cx="2" cy="9"/>
              </a:xfrm>
              <a:custGeom>
                <a:avLst/>
                <a:gdLst>
                  <a:gd name="T0" fmla="*/ 0 w 10"/>
                  <a:gd name="T1" fmla="*/ 0 h 45"/>
                  <a:gd name="T2" fmla="*/ 0 w 10"/>
                  <a:gd name="T3" fmla="*/ 0 h 45"/>
                  <a:gd name="T4" fmla="*/ 0 w 10"/>
                  <a:gd name="T5" fmla="*/ 1 h 45"/>
                  <a:gd name="T6" fmla="*/ 0 w 10"/>
                  <a:gd name="T7" fmla="*/ 1 h 45"/>
                  <a:gd name="T8" fmla="*/ 0 w 10"/>
                  <a:gd name="T9" fmla="*/ 2 h 45"/>
                  <a:gd name="T10" fmla="*/ 0 w 10"/>
                  <a:gd name="T11" fmla="*/ 2 h 45"/>
                  <a:gd name="T12" fmla="*/ 0 w 10"/>
                  <a:gd name="T13" fmla="*/ 1 h 45"/>
                  <a:gd name="T14" fmla="*/ 0 w 10"/>
                  <a:gd name="T15" fmla="*/ 1 h 45"/>
                  <a:gd name="T16" fmla="*/ 0 w 10"/>
                  <a:gd name="T17" fmla="*/ 1 h 45"/>
                  <a:gd name="T18" fmla="*/ 0 w 10"/>
                  <a:gd name="T19" fmla="*/ 1 h 45"/>
                  <a:gd name="T20" fmla="*/ 0 w 10"/>
                  <a:gd name="T21" fmla="*/ 0 h 45"/>
                  <a:gd name="T22" fmla="*/ 0 w 10"/>
                  <a:gd name="T23" fmla="*/ 0 h 45"/>
                  <a:gd name="T24" fmla="*/ 0 w 10"/>
                  <a:gd name="T25" fmla="*/ 0 h 45"/>
                  <a:gd name="T26" fmla="*/ 0 w 10"/>
                  <a:gd name="T27" fmla="*/ 0 h 4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" h="45">
                    <a:moveTo>
                      <a:pt x="10" y="0"/>
                    </a:moveTo>
                    <a:lnTo>
                      <a:pt x="5" y="11"/>
                    </a:lnTo>
                    <a:lnTo>
                      <a:pt x="3" y="20"/>
                    </a:lnTo>
                    <a:lnTo>
                      <a:pt x="3" y="30"/>
                    </a:lnTo>
                    <a:lnTo>
                      <a:pt x="2" y="42"/>
                    </a:lnTo>
                    <a:lnTo>
                      <a:pt x="0" y="45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2" y="16"/>
                    </a:lnTo>
                    <a:lnTo>
                      <a:pt x="3" y="13"/>
                    </a:lnTo>
                    <a:lnTo>
                      <a:pt x="4" y="11"/>
                    </a:lnTo>
                    <a:lnTo>
                      <a:pt x="6" y="3"/>
                    </a:lnTo>
                    <a:lnTo>
                      <a:pt x="7" y="0"/>
                    </a:lnTo>
                    <a:lnTo>
                      <a:pt x="10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10" name="Freeform 774">
                <a:extLst>
                  <a:ext uri="{FF2B5EF4-FFF2-40B4-BE49-F238E27FC236}">
                    <a16:creationId xmlns:a16="http://schemas.microsoft.com/office/drawing/2014/main" id="{8AEE422E-4186-4505-B418-D115852A2C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4" y="2288"/>
                <a:ext cx="2" cy="4"/>
              </a:xfrm>
              <a:custGeom>
                <a:avLst/>
                <a:gdLst>
                  <a:gd name="T0" fmla="*/ 1 w 8"/>
                  <a:gd name="T1" fmla="*/ 0 h 23"/>
                  <a:gd name="T2" fmla="*/ 0 w 8"/>
                  <a:gd name="T3" fmla="*/ 0 h 23"/>
                  <a:gd name="T4" fmla="*/ 0 w 8"/>
                  <a:gd name="T5" fmla="*/ 0 h 23"/>
                  <a:gd name="T6" fmla="*/ 0 w 8"/>
                  <a:gd name="T7" fmla="*/ 1 h 23"/>
                  <a:gd name="T8" fmla="*/ 0 w 8"/>
                  <a:gd name="T9" fmla="*/ 1 h 23"/>
                  <a:gd name="T10" fmla="*/ 0 w 8"/>
                  <a:gd name="T11" fmla="*/ 1 h 23"/>
                  <a:gd name="T12" fmla="*/ 0 w 8"/>
                  <a:gd name="T13" fmla="*/ 1 h 23"/>
                  <a:gd name="T14" fmla="*/ 0 w 8"/>
                  <a:gd name="T15" fmla="*/ 0 h 23"/>
                  <a:gd name="T16" fmla="*/ 0 w 8"/>
                  <a:gd name="T17" fmla="*/ 0 h 23"/>
                  <a:gd name="T18" fmla="*/ 1 w 8"/>
                  <a:gd name="T19" fmla="*/ 0 h 23"/>
                  <a:gd name="T20" fmla="*/ 1 w 8"/>
                  <a:gd name="T21" fmla="*/ 0 h 23"/>
                  <a:gd name="T22" fmla="*/ 1 w 8"/>
                  <a:gd name="T23" fmla="*/ 0 h 2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" h="23">
                    <a:moveTo>
                      <a:pt x="8" y="0"/>
                    </a:moveTo>
                    <a:lnTo>
                      <a:pt x="5" y="6"/>
                    </a:lnTo>
                    <a:lnTo>
                      <a:pt x="2" y="12"/>
                    </a:lnTo>
                    <a:lnTo>
                      <a:pt x="1" y="19"/>
                    </a:lnTo>
                    <a:lnTo>
                      <a:pt x="2" y="23"/>
                    </a:lnTo>
                    <a:lnTo>
                      <a:pt x="0" y="21"/>
                    </a:lnTo>
                    <a:lnTo>
                      <a:pt x="0" y="16"/>
                    </a:lnTo>
                    <a:lnTo>
                      <a:pt x="1" y="11"/>
                    </a:lnTo>
                    <a:lnTo>
                      <a:pt x="4" y="8"/>
                    </a:lnTo>
                    <a:lnTo>
                      <a:pt x="6" y="3"/>
                    </a:lnTo>
                    <a:lnTo>
                      <a:pt x="7" y="0"/>
                    </a:lnTo>
                    <a:lnTo>
                      <a:pt x="8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11" name="Freeform 775">
                <a:extLst>
                  <a:ext uri="{FF2B5EF4-FFF2-40B4-BE49-F238E27FC236}">
                    <a16:creationId xmlns:a16="http://schemas.microsoft.com/office/drawing/2014/main" id="{BC5FD5BB-6C89-490C-9167-46935B64AD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9" y="2283"/>
                <a:ext cx="10" cy="4"/>
              </a:xfrm>
              <a:custGeom>
                <a:avLst/>
                <a:gdLst>
                  <a:gd name="T0" fmla="*/ 2 w 50"/>
                  <a:gd name="T1" fmla="*/ 0 h 21"/>
                  <a:gd name="T2" fmla="*/ 2 w 50"/>
                  <a:gd name="T3" fmla="*/ 0 h 21"/>
                  <a:gd name="T4" fmla="*/ 1 w 50"/>
                  <a:gd name="T5" fmla="*/ 0 h 21"/>
                  <a:gd name="T6" fmla="*/ 1 w 50"/>
                  <a:gd name="T7" fmla="*/ 1 h 21"/>
                  <a:gd name="T8" fmla="*/ 0 w 50"/>
                  <a:gd name="T9" fmla="*/ 1 h 21"/>
                  <a:gd name="T10" fmla="*/ 0 w 50"/>
                  <a:gd name="T11" fmla="*/ 1 h 21"/>
                  <a:gd name="T12" fmla="*/ 1 w 50"/>
                  <a:gd name="T13" fmla="*/ 0 h 21"/>
                  <a:gd name="T14" fmla="*/ 1 w 50"/>
                  <a:gd name="T15" fmla="*/ 0 h 21"/>
                  <a:gd name="T16" fmla="*/ 2 w 50"/>
                  <a:gd name="T17" fmla="*/ 0 h 21"/>
                  <a:gd name="T18" fmla="*/ 2 w 50"/>
                  <a:gd name="T19" fmla="*/ 0 h 21"/>
                  <a:gd name="T20" fmla="*/ 2 w 50"/>
                  <a:gd name="T21" fmla="*/ 0 h 21"/>
                  <a:gd name="T22" fmla="*/ 2 w 50"/>
                  <a:gd name="T23" fmla="*/ 0 h 21"/>
                  <a:gd name="T24" fmla="*/ 2 w 50"/>
                  <a:gd name="T25" fmla="*/ 0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0" h="21">
                    <a:moveTo>
                      <a:pt x="48" y="5"/>
                    </a:moveTo>
                    <a:lnTo>
                      <a:pt x="38" y="6"/>
                    </a:lnTo>
                    <a:lnTo>
                      <a:pt x="29" y="8"/>
                    </a:lnTo>
                    <a:lnTo>
                      <a:pt x="15" y="15"/>
                    </a:lnTo>
                    <a:lnTo>
                      <a:pt x="3" y="19"/>
                    </a:lnTo>
                    <a:lnTo>
                      <a:pt x="0" y="21"/>
                    </a:lnTo>
                    <a:lnTo>
                      <a:pt x="17" y="10"/>
                    </a:lnTo>
                    <a:lnTo>
                      <a:pt x="26" y="6"/>
                    </a:lnTo>
                    <a:lnTo>
                      <a:pt x="41" y="1"/>
                    </a:lnTo>
                    <a:lnTo>
                      <a:pt x="48" y="0"/>
                    </a:lnTo>
                    <a:lnTo>
                      <a:pt x="47" y="0"/>
                    </a:lnTo>
                    <a:lnTo>
                      <a:pt x="50" y="1"/>
                    </a:lnTo>
                    <a:lnTo>
                      <a:pt x="48" y="5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12" name="Freeform 776">
                <a:extLst>
                  <a:ext uri="{FF2B5EF4-FFF2-40B4-BE49-F238E27FC236}">
                    <a16:creationId xmlns:a16="http://schemas.microsoft.com/office/drawing/2014/main" id="{FFC6041A-D6C1-40BB-B950-8DC4ACCE47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6" y="2274"/>
                <a:ext cx="14" cy="5"/>
              </a:xfrm>
              <a:custGeom>
                <a:avLst/>
                <a:gdLst>
                  <a:gd name="T0" fmla="*/ 3 w 71"/>
                  <a:gd name="T1" fmla="*/ 0 h 21"/>
                  <a:gd name="T2" fmla="*/ 2 w 71"/>
                  <a:gd name="T3" fmla="*/ 0 h 21"/>
                  <a:gd name="T4" fmla="*/ 2 w 71"/>
                  <a:gd name="T5" fmla="*/ 0 h 21"/>
                  <a:gd name="T6" fmla="*/ 1 w 71"/>
                  <a:gd name="T7" fmla="*/ 1 h 21"/>
                  <a:gd name="T8" fmla="*/ 0 w 71"/>
                  <a:gd name="T9" fmla="*/ 1 h 21"/>
                  <a:gd name="T10" fmla="*/ 0 w 71"/>
                  <a:gd name="T11" fmla="*/ 1 h 21"/>
                  <a:gd name="T12" fmla="*/ 0 w 71"/>
                  <a:gd name="T13" fmla="*/ 1 h 21"/>
                  <a:gd name="T14" fmla="*/ 0 w 71"/>
                  <a:gd name="T15" fmla="*/ 1 h 21"/>
                  <a:gd name="T16" fmla="*/ 1 w 71"/>
                  <a:gd name="T17" fmla="*/ 1 h 21"/>
                  <a:gd name="T18" fmla="*/ 1 w 71"/>
                  <a:gd name="T19" fmla="*/ 0 h 21"/>
                  <a:gd name="T20" fmla="*/ 2 w 71"/>
                  <a:gd name="T21" fmla="*/ 0 h 21"/>
                  <a:gd name="T22" fmla="*/ 2 w 71"/>
                  <a:gd name="T23" fmla="*/ 0 h 21"/>
                  <a:gd name="T24" fmla="*/ 3 w 71"/>
                  <a:gd name="T25" fmla="*/ 0 h 21"/>
                  <a:gd name="T26" fmla="*/ 3 w 71"/>
                  <a:gd name="T27" fmla="*/ 0 h 21"/>
                  <a:gd name="T28" fmla="*/ 3 w 71"/>
                  <a:gd name="T29" fmla="*/ 0 h 21"/>
                  <a:gd name="T30" fmla="*/ 3 w 71"/>
                  <a:gd name="T31" fmla="*/ 0 h 21"/>
                  <a:gd name="T32" fmla="*/ 3 w 71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1" h="21">
                    <a:moveTo>
                      <a:pt x="64" y="4"/>
                    </a:moveTo>
                    <a:lnTo>
                      <a:pt x="54" y="6"/>
                    </a:lnTo>
                    <a:lnTo>
                      <a:pt x="41" y="9"/>
                    </a:lnTo>
                    <a:lnTo>
                      <a:pt x="15" y="18"/>
                    </a:lnTo>
                    <a:lnTo>
                      <a:pt x="6" y="21"/>
                    </a:lnTo>
                    <a:lnTo>
                      <a:pt x="4" y="20"/>
                    </a:lnTo>
                    <a:lnTo>
                      <a:pt x="0" y="20"/>
                    </a:lnTo>
                    <a:lnTo>
                      <a:pt x="9" y="18"/>
                    </a:lnTo>
                    <a:lnTo>
                      <a:pt x="18" y="15"/>
                    </a:lnTo>
                    <a:lnTo>
                      <a:pt x="26" y="10"/>
                    </a:lnTo>
                    <a:lnTo>
                      <a:pt x="39" y="7"/>
                    </a:lnTo>
                    <a:lnTo>
                      <a:pt x="47" y="4"/>
                    </a:lnTo>
                    <a:lnTo>
                      <a:pt x="65" y="0"/>
                    </a:lnTo>
                    <a:lnTo>
                      <a:pt x="68" y="0"/>
                    </a:lnTo>
                    <a:lnTo>
                      <a:pt x="71" y="0"/>
                    </a:lnTo>
                    <a:lnTo>
                      <a:pt x="67" y="2"/>
                    </a:lnTo>
                    <a:lnTo>
                      <a:pt x="64" y="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13" name="Freeform 777">
                <a:extLst>
                  <a:ext uri="{FF2B5EF4-FFF2-40B4-BE49-F238E27FC236}">
                    <a16:creationId xmlns:a16="http://schemas.microsoft.com/office/drawing/2014/main" id="{320AB962-76A2-406B-80D2-395A86DD2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5" y="2231"/>
                <a:ext cx="49" cy="27"/>
              </a:xfrm>
              <a:custGeom>
                <a:avLst/>
                <a:gdLst>
                  <a:gd name="T0" fmla="*/ 9 w 242"/>
                  <a:gd name="T1" fmla="*/ 4 h 138"/>
                  <a:gd name="T2" fmla="*/ 9 w 242"/>
                  <a:gd name="T3" fmla="*/ 3 h 138"/>
                  <a:gd name="T4" fmla="*/ 9 w 242"/>
                  <a:gd name="T5" fmla="*/ 3 h 138"/>
                  <a:gd name="T6" fmla="*/ 8 w 242"/>
                  <a:gd name="T7" fmla="*/ 3 h 138"/>
                  <a:gd name="T8" fmla="*/ 8 w 242"/>
                  <a:gd name="T9" fmla="*/ 2 h 138"/>
                  <a:gd name="T10" fmla="*/ 8 w 242"/>
                  <a:gd name="T11" fmla="*/ 2 h 138"/>
                  <a:gd name="T12" fmla="*/ 7 w 242"/>
                  <a:gd name="T13" fmla="*/ 2 h 138"/>
                  <a:gd name="T14" fmla="*/ 7 w 242"/>
                  <a:gd name="T15" fmla="*/ 2 h 138"/>
                  <a:gd name="T16" fmla="*/ 6 w 242"/>
                  <a:gd name="T17" fmla="*/ 1 h 138"/>
                  <a:gd name="T18" fmla="*/ 6 w 242"/>
                  <a:gd name="T19" fmla="*/ 1 h 138"/>
                  <a:gd name="T20" fmla="*/ 5 w 242"/>
                  <a:gd name="T21" fmla="*/ 1 h 138"/>
                  <a:gd name="T22" fmla="*/ 5 w 242"/>
                  <a:gd name="T23" fmla="*/ 1 h 138"/>
                  <a:gd name="T24" fmla="*/ 5 w 242"/>
                  <a:gd name="T25" fmla="*/ 1 h 138"/>
                  <a:gd name="T26" fmla="*/ 4 w 242"/>
                  <a:gd name="T27" fmla="*/ 0 h 138"/>
                  <a:gd name="T28" fmla="*/ 3 w 242"/>
                  <a:gd name="T29" fmla="*/ 0 h 138"/>
                  <a:gd name="T30" fmla="*/ 2 w 242"/>
                  <a:gd name="T31" fmla="*/ 0 h 138"/>
                  <a:gd name="T32" fmla="*/ 1 w 242"/>
                  <a:gd name="T33" fmla="*/ 1 h 138"/>
                  <a:gd name="T34" fmla="*/ 0 w 242"/>
                  <a:gd name="T35" fmla="*/ 1 h 138"/>
                  <a:gd name="T36" fmla="*/ 1 w 242"/>
                  <a:gd name="T37" fmla="*/ 2 h 138"/>
                  <a:gd name="T38" fmla="*/ 2 w 242"/>
                  <a:gd name="T39" fmla="*/ 3 h 138"/>
                  <a:gd name="T40" fmla="*/ 2 w 242"/>
                  <a:gd name="T41" fmla="*/ 3 h 138"/>
                  <a:gd name="T42" fmla="*/ 2 w 242"/>
                  <a:gd name="T43" fmla="*/ 3 h 138"/>
                  <a:gd name="T44" fmla="*/ 3 w 242"/>
                  <a:gd name="T45" fmla="*/ 3 h 138"/>
                  <a:gd name="T46" fmla="*/ 3 w 242"/>
                  <a:gd name="T47" fmla="*/ 4 h 138"/>
                  <a:gd name="T48" fmla="*/ 3 w 242"/>
                  <a:gd name="T49" fmla="*/ 4 h 138"/>
                  <a:gd name="T50" fmla="*/ 3 w 242"/>
                  <a:gd name="T51" fmla="*/ 4 h 138"/>
                  <a:gd name="T52" fmla="*/ 3 w 242"/>
                  <a:gd name="T53" fmla="*/ 5 h 138"/>
                  <a:gd name="T54" fmla="*/ 4 w 242"/>
                  <a:gd name="T55" fmla="*/ 4 h 138"/>
                  <a:gd name="T56" fmla="*/ 5 w 242"/>
                  <a:gd name="T57" fmla="*/ 5 h 138"/>
                  <a:gd name="T58" fmla="*/ 5 w 242"/>
                  <a:gd name="T59" fmla="*/ 5 h 138"/>
                  <a:gd name="T60" fmla="*/ 5 w 242"/>
                  <a:gd name="T61" fmla="*/ 5 h 138"/>
                  <a:gd name="T62" fmla="*/ 6 w 242"/>
                  <a:gd name="T63" fmla="*/ 5 h 138"/>
                  <a:gd name="T64" fmla="*/ 7 w 242"/>
                  <a:gd name="T65" fmla="*/ 5 h 138"/>
                  <a:gd name="T66" fmla="*/ 7 w 242"/>
                  <a:gd name="T67" fmla="*/ 5 h 138"/>
                  <a:gd name="T68" fmla="*/ 7 w 242"/>
                  <a:gd name="T69" fmla="*/ 5 h 138"/>
                  <a:gd name="T70" fmla="*/ 8 w 242"/>
                  <a:gd name="T71" fmla="*/ 5 h 138"/>
                  <a:gd name="T72" fmla="*/ 9 w 242"/>
                  <a:gd name="T73" fmla="*/ 4 h 138"/>
                  <a:gd name="T74" fmla="*/ 9 w 242"/>
                  <a:gd name="T75" fmla="*/ 5 h 138"/>
                  <a:gd name="T76" fmla="*/ 10 w 242"/>
                  <a:gd name="T77" fmla="*/ 5 h 138"/>
                  <a:gd name="T78" fmla="*/ 10 w 242"/>
                  <a:gd name="T79" fmla="*/ 4 h 13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42" h="138">
                    <a:moveTo>
                      <a:pt x="232" y="104"/>
                    </a:moveTo>
                    <a:lnTo>
                      <a:pt x="215" y="99"/>
                    </a:lnTo>
                    <a:lnTo>
                      <a:pt x="218" y="94"/>
                    </a:lnTo>
                    <a:lnTo>
                      <a:pt x="226" y="86"/>
                    </a:lnTo>
                    <a:lnTo>
                      <a:pt x="225" y="78"/>
                    </a:lnTo>
                    <a:lnTo>
                      <a:pt x="222" y="76"/>
                    </a:lnTo>
                    <a:lnTo>
                      <a:pt x="210" y="73"/>
                    </a:lnTo>
                    <a:lnTo>
                      <a:pt x="203" y="76"/>
                    </a:lnTo>
                    <a:lnTo>
                      <a:pt x="200" y="76"/>
                    </a:lnTo>
                    <a:lnTo>
                      <a:pt x="200" y="61"/>
                    </a:lnTo>
                    <a:lnTo>
                      <a:pt x="201" y="58"/>
                    </a:lnTo>
                    <a:lnTo>
                      <a:pt x="192" y="45"/>
                    </a:lnTo>
                    <a:lnTo>
                      <a:pt x="188" y="44"/>
                    </a:lnTo>
                    <a:lnTo>
                      <a:pt x="182" y="44"/>
                    </a:lnTo>
                    <a:lnTo>
                      <a:pt x="168" y="48"/>
                    </a:lnTo>
                    <a:lnTo>
                      <a:pt x="164" y="44"/>
                    </a:lnTo>
                    <a:lnTo>
                      <a:pt x="161" y="35"/>
                    </a:lnTo>
                    <a:lnTo>
                      <a:pt x="156" y="28"/>
                    </a:lnTo>
                    <a:lnTo>
                      <a:pt x="147" y="22"/>
                    </a:lnTo>
                    <a:lnTo>
                      <a:pt x="144" y="21"/>
                    </a:lnTo>
                    <a:lnTo>
                      <a:pt x="135" y="16"/>
                    </a:lnTo>
                    <a:lnTo>
                      <a:pt x="131" y="16"/>
                    </a:lnTo>
                    <a:lnTo>
                      <a:pt x="135" y="27"/>
                    </a:lnTo>
                    <a:lnTo>
                      <a:pt x="134" y="30"/>
                    </a:lnTo>
                    <a:lnTo>
                      <a:pt x="126" y="31"/>
                    </a:lnTo>
                    <a:lnTo>
                      <a:pt x="115" y="24"/>
                    </a:lnTo>
                    <a:lnTo>
                      <a:pt x="101" y="11"/>
                    </a:lnTo>
                    <a:lnTo>
                      <a:pt x="89" y="2"/>
                    </a:lnTo>
                    <a:lnTo>
                      <a:pt x="72" y="0"/>
                    </a:lnTo>
                    <a:lnTo>
                      <a:pt x="67" y="1"/>
                    </a:lnTo>
                    <a:lnTo>
                      <a:pt x="67" y="7"/>
                    </a:lnTo>
                    <a:lnTo>
                      <a:pt x="55" y="10"/>
                    </a:lnTo>
                    <a:lnTo>
                      <a:pt x="40" y="9"/>
                    </a:lnTo>
                    <a:lnTo>
                      <a:pt x="16" y="15"/>
                    </a:lnTo>
                    <a:lnTo>
                      <a:pt x="0" y="25"/>
                    </a:lnTo>
                    <a:lnTo>
                      <a:pt x="11" y="38"/>
                    </a:lnTo>
                    <a:lnTo>
                      <a:pt x="16" y="44"/>
                    </a:lnTo>
                    <a:lnTo>
                      <a:pt x="29" y="58"/>
                    </a:lnTo>
                    <a:lnTo>
                      <a:pt x="42" y="65"/>
                    </a:lnTo>
                    <a:lnTo>
                      <a:pt x="52" y="72"/>
                    </a:lnTo>
                    <a:lnTo>
                      <a:pt x="50" y="72"/>
                    </a:lnTo>
                    <a:lnTo>
                      <a:pt x="52" y="74"/>
                    </a:lnTo>
                    <a:lnTo>
                      <a:pt x="46" y="75"/>
                    </a:lnTo>
                    <a:lnTo>
                      <a:pt x="49" y="82"/>
                    </a:lnTo>
                    <a:lnTo>
                      <a:pt x="58" y="84"/>
                    </a:lnTo>
                    <a:lnTo>
                      <a:pt x="69" y="89"/>
                    </a:lnTo>
                    <a:lnTo>
                      <a:pt x="76" y="93"/>
                    </a:lnTo>
                    <a:lnTo>
                      <a:pt x="83" y="94"/>
                    </a:lnTo>
                    <a:lnTo>
                      <a:pt x="86" y="98"/>
                    </a:lnTo>
                    <a:lnTo>
                      <a:pt x="86" y="101"/>
                    </a:lnTo>
                    <a:lnTo>
                      <a:pt x="78" y="104"/>
                    </a:lnTo>
                    <a:lnTo>
                      <a:pt x="67" y="107"/>
                    </a:lnTo>
                    <a:lnTo>
                      <a:pt x="75" y="112"/>
                    </a:lnTo>
                    <a:lnTo>
                      <a:pt x="84" y="115"/>
                    </a:lnTo>
                    <a:lnTo>
                      <a:pt x="93" y="116"/>
                    </a:lnTo>
                    <a:lnTo>
                      <a:pt x="103" y="113"/>
                    </a:lnTo>
                    <a:lnTo>
                      <a:pt x="109" y="113"/>
                    </a:lnTo>
                    <a:lnTo>
                      <a:pt x="122" y="116"/>
                    </a:lnTo>
                    <a:lnTo>
                      <a:pt x="125" y="121"/>
                    </a:lnTo>
                    <a:lnTo>
                      <a:pt x="114" y="129"/>
                    </a:lnTo>
                    <a:lnTo>
                      <a:pt x="116" y="135"/>
                    </a:lnTo>
                    <a:lnTo>
                      <a:pt x="127" y="136"/>
                    </a:lnTo>
                    <a:lnTo>
                      <a:pt x="138" y="132"/>
                    </a:lnTo>
                    <a:lnTo>
                      <a:pt x="149" y="129"/>
                    </a:lnTo>
                    <a:lnTo>
                      <a:pt x="155" y="129"/>
                    </a:lnTo>
                    <a:lnTo>
                      <a:pt x="167" y="127"/>
                    </a:lnTo>
                    <a:lnTo>
                      <a:pt x="178" y="126"/>
                    </a:lnTo>
                    <a:lnTo>
                      <a:pt x="171" y="131"/>
                    </a:lnTo>
                    <a:lnTo>
                      <a:pt x="168" y="135"/>
                    </a:lnTo>
                    <a:lnTo>
                      <a:pt x="168" y="138"/>
                    </a:lnTo>
                    <a:lnTo>
                      <a:pt x="180" y="138"/>
                    </a:lnTo>
                    <a:lnTo>
                      <a:pt x="191" y="133"/>
                    </a:lnTo>
                    <a:lnTo>
                      <a:pt x="206" y="124"/>
                    </a:lnTo>
                    <a:lnTo>
                      <a:pt x="214" y="108"/>
                    </a:lnTo>
                    <a:lnTo>
                      <a:pt x="222" y="110"/>
                    </a:lnTo>
                    <a:lnTo>
                      <a:pt x="228" y="115"/>
                    </a:lnTo>
                    <a:lnTo>
                      <a:pt x="235" y="117"/>
                    </a:lnTo>
                    <a:lnTo>
                      <a:pt x="241" y="115"/>
                    </a:lnTo>
                    <a:lnTo>
                      <a:pt x="242" y="109"/>
                    </a:lnTo>
                    <a:lnTo>
                      <a:pt x="241" y="107"/>
                    </a:lnTo>
                    <a:lnTo>
                      <a:pt x="232" y="10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14" name="Freeform 778">
                <a:extLst>
                  <a:ext uri="{FF2B5EF4-FFF2-40B4-BE49-F238E27FC236}">
                    <a16:creationId xmlns:a16="http://schemas.microsoft.com/office/drawing/2014/main" id="{433477D1-DA38-45A0-A952-58C4563FD5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0" y="2237"/>
                <a:ext cx="44" cy="17"/>
              </a:xfrm>
              <a:custGeom>
                <a:avLst/>
                <a:gdLst>
                  <a:gd name="T0" fmla="*/ 9 w 221"/>
                  <a:gd name="T1" fmla="*/ 3 h 84"/>
                  <a:gd name="T2" fmla="*/ 8 w 221"/>
                  <a:gd name="T3" fmla="*/ 3 h 84"/>
                  <a:gd name="T4" fmla="*/ 6 w 221"/>
                  <a:gd name="T5" fmla="*/ 2 h 84"/>
                  <a:gd name="T6" fmla="*/ 4 w 221"/>
                  <a:gd name="T7" fmla="*/ 1 h 84"/>
                  <a:gd name="T8" fmla="*/ 3 w 221"/>
                  <a:gd name="T9" fmla="*/ 1 h 84"/>
                  <a:gd name="T10" fmla="*/ 3 w 221"/>
                  <a:gd name="T11" fmla="*/ 1 h 84"/>
                  <a:gd name="T12" fmla="*/ 2 w 221"/>
                  <a:gd name="T13" fmla="*/ 1 h 84"/>
                  <a:gd name="T14" fmla="*/ 1 w 221"/>
                  <a:gd name="T15" fmla="*/ 0 h 84"/>
                  <a:gd name="T16" fmla="*/ 0 w 221"/>
                  <a:gd name="T17" fmla="*/ 0 h 84"/>
                  <a:gd name="T18" fmla="*/ 0 w 221"/>
                  <a:gd name="T19" fmla="*/ 0 h 84"/>
                  <a:gd name="T20" fmla="*/ 1 w 221"/>
                  <a:gd name="T21" fmla="*/ 0 h 84"/>
                  <a:gd name="T22" fmla="*/ 2 w 221"/>
                  <a:gd name="T23" fmla="*/ 1 h 84"/>
                  <a:gd name="T24" fmla="*/ 4 w 221"/>
                  <a:gd name="T25" fmla="*/ 1 h 84"/>
                  <a:gd name="T26" fmla="*/ 5 w 221"/>
                  <a:gd name="T27" fmla="*/ 2 h 84"/>
                  <a:gd name="T28" fmla="*/ 7 w 221"/>
                  <a:gd name="T29" fmla="*/ 3 h 84"/>
                  <a:gd name="T30" fmla="*/ 8 w 221"/>
                  <a:gd name="T31" fmla="*/ 3 h 84"/>
                  <a:gd name="T32" fmla="*/ 9 w 221"/>
                  <a:gd name="T33" fmla="*/ 3 h 84"/>
                  <a:gd name="T34" fmla="*/ 9 w 221"/>
                  <a:gd name="T35" fmla="*/ 3 h 84"/>
                  <a:gd name="T36" fmla="*/ 9 w 221"/>
                  <a:gd name="T37" fmla="*/ 3 h 84"/>
                  <a:gd name="T38" fmla="*/ 9 w 221"/>
                  <a:gd name="T39" fmla="*/ 3 h 8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21" h="84">
                    <a:moveTo>
                      <a:pt x="221" y="77"/>
                    </a:moveTo>
                    <a:lnTo>
                      <a:pt x="197" y="70"/>
                    </a:lnTo>
                    <a:lnTo>
                      <a:pt x="155" y="52"/>
                    </a:lnTo>
                    <a:lnTo>
                      <a:pt x="95" y="32"/>
                    </a:lnTo>
                    <a:lnTo>
                      <a:pt x="84" y="28"/>
                    </a:lnTo>
                    <a:lnTo>
                      <a:pt x="68" y="21"/>
                    </a:lnTo>
                    <a:lnTo>
                      <a:pt x="52" y="16"/>
                    </a:lnTo>
                    <a:lnTo>
                      <a:pt x="21" y="6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35" y="12"/>
                    </a:lnTo>
                    <a:lnTo>
                      <a:pt x="61" y="21"/>
                    </a:lnTo>
                    <a:lnTo>
                      <a:pt x="95" y="35"/>
                    </a:lnTo>
                    <a:lnTo>
                      <a:pt x="128" y="49"/>
                    </a:lnTo>
                    <a:lnTo>
                      <a:pt x="168" y="63"/>
                    </a:lnTo>
                    <a:lnTo>
                      <a:pt x="195" y="74"/>
                    </a:lnTo>
                    <a:lnTo>
                      <a:pt x="220" y="84"/>
                    </a:lnTo>
                    <a:lnTo>
                      <a:pt x="220" y="83"/>
                    </a:lnTo>
                    <a:lnTo>
                      <a:pt x="221" y="80"/>
                    </a:lnTo>
                    <a:lnTo>
                      <a:pt x="221" y="77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15" name="Freeform 779">
                <a:extLst>
                  <a:ext uri="{FF2B5EF4-FFF2-40B4-BE49-F238E27FC236}">
                    <a16:creationId xmlns:a16="http://schemas.microsoft.com/office/drawing/2014/main" id="{57AEF16B-4604-47D3-A6C2-6CC7A7481D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3" y="2241"/>
                <a:ext cx="2" cy="8"/>
              </a:xfrm>
              <a:custGeom>
                <a:avLst/>
                <a:gdLst>
                  <a:gd name="T0" fmla="*/ 0 w 10"/>
                  <a:gd name="T1" fmla="*/ 2 h 37"/>
                  <a:gd name="T2" fmla="*/ 0 w 10"/>
                  <a:gd name="T3" fmla="*/ 1 h 37"/>
                  <a:gd name="T4" fmla="*/ 0 w 10"/>
                  <a:gd name="T5" fmla="*/ 1 h 37"/>
                  <a:gd name="T6" fmla="*/ 0 w 10"/>
                  <a:gd name="T7" fmla="*/ 0 h 37"/>
                  <a:gd name="T8" fmla="*/ 0 w 10"/>
                  <a:gd name="T9" fmla="*/ 0 h 37"/>
                  <a:gd name="T10" fmla="*/ 0 w 10"/>
                  <a:gd name="T11" fmla="*/ 1 h 37"/>
                  <a:gd name="T12" fmla="*/ 0 w 10"/>
                  <a:gd name="T13" fmla="*/ 1 h 37"/>
                  <a:gd name="T14" fmla="*/ 0 w 10"/>
                  <a:gd name="T15" fmla="*/ 2 h 37"/>
                  <a:gd name="T16" fmla="*/ 0 w 10"/>
                  <a:gd name="T17" fmla="*/ 2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37">
                    <a:moveTo>
                      <a:pt x="10" y="37"/>
                    </a:moveTo>
                    <a:lnTo>
                      <a:pt x="3" y="25"/>
                    </a:lnTo>
                    <a:lnTo>
                      <a:pt x="1" y="14"/>
                    </a:lnTo>
                    <a:lnTo>
                      <a:pt x="3" y="5"/>
                    </a:lnTo>
                    <a:lnTo>
                      <a:pt x="3" y="0"/>
                    </a:lnTo>
                    <a:lnTo>
                      <a:pt x="0" y="16"/>
                    </a:lnTo>
                    <a:lnTo>
                      <a:pt x="4" y="28"/>
                    </a:lnTo>
                    <a:lnTo>
                      <a:pt x="8" y="37"/>
                    </a:lnTo>
                    <a:lnTo>
                      <a:pt x="10" y="37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16" name="Freeform 780">
                <a:extLst>
                  <a:ext uri="{FF2B5EF4-FFF2-40B4-BE49-F238E27FC236}">
                    <a16:creationId xmlns:a16="http://schemas.microsoft.com/office/drawing/2014/main" id="{06B4C70B-9697-480A-8B8A-F0EC406D72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5" y="2238"/>
                <a:ext cx="4" cy="8"/>
              </a:xfrm>
              <a:custGeom>
                <a:avLst/>
                <a:gdLst>
                  <a:gd name="T0" fmla="*/ 1 w 16"/>
                  <a:gd name="T1" fmla="*/ 2 h 39"/>
                  <a:gd name="T2" fmla="*/ 1 w 16"/>
                  <a:gd name="T3" fmla="*/ 1 h 39"/>
                  <a:gd name="T4" fmla="*/ 1 w 16"/>
                  <a:gd name="T5" fmla="*/ 1 h 39"/>
                  <a:gd name="T6" fmla="*/ 0 w 16"/>
                  <a:gd name="T7" fmla="*/ 1 h 39"/>
                  <a:gd name="T8" fmla="*/ 0 w 16"/>
                  <a:gd name="T9" fmla="*/ 0 h 39"/>
                  <a:gd name="T10" fmla="*/ 0 w 16"/>
                  <a:gd name="T11" fmla="*/ 0 h 39"/>
                  <a:gd name="T12" fmla="*/ 0 w 16"/>
                  <a:gd name="T13" fmla="*/ 0 h 39"/>
                  <a:gd name="T14" fmla="*/ 0 w 16"/>
                  <a:gd name="T15" fmla="*/ 0 h 39"/>
                  <a:gd name="T16" fmla="*/ 1 w 16"/>
                  <a:gd name="T17" fmla="*/ 1 h 39"/>
                  <a:gd name="T18" fmla="*/ 1 w 16"/>
                  <a:gd name="T19" fmla="*/ 1 h 39"/>
                  <a:gd name="T20" fmla="*/ 1 w 16"/>
                  <a:gd name="T21" fmla="*/ 1 h 39"/>
                  <a:gd name="T22" fmla="*/ 1 w 16"/>
                  <a:gd name="T23" fmla="*/ 2 h 39"/>
                  <a:gd name="T24" fmla="*/ 1 w 16"/>
                  <a:gd name="T25" fmla="*/ 2 h 39"/>
                  <a:gd name="T26" fmla="*/ 1 w 16"/>
                  <a:gd name="T27" fmla="*/ 2 h 3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6" h="39">
                    <a:moveTo>
                      <a:pt x="16" y="39"/>
                    </a:moveTo>
                    <a:lnTo>
                      <a:pt x="10" y="30"/>
                    </a:lnTo>
                    <a:lnTo>
                      <a:pt x="6" y="23"/>
                    </a:lnTo>
                    <a:lnTo>
                      <a:pt x="5" y="13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" y="8"/>
                    </a:lnTo>
                    <a:lnTo>
                      <a:pt x="1" y="12"/>
                    </a:lnTo>
                    <a:lnTo>
                      <a:pt x="6" y="27"/>
                    </a:lnTo>
                    <a:lnTo>
                      <a:pt x="7" y="29"/>
                    </a:lnTo>
                    <a:lnTo>
                      <a:pt x="8" y="31"/>
                    </a:lnTo>
                    <a:lnTo>
                      <a:pt x="13" y="38"/>
                    </a:lnTo>
                    <a:lnTo>
                      <a:pt x="14" y="39"/>
                    </a:lnTo>
                    <a:lnTo>
                      <a:pt x="16" y="39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17" name="Freeform 781">
                <a:extLst>
                  <a:ext uri="{FF2B5EF4-FFF2-40B4-BE49-F238E27FC236}">
                    <a16:creationId xmlns:a16="http://schemas.microsoft.com/office/drawing/2014/main" id="{09E6DEAD-D17E-4094-9655-A2AEE27B67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237"/>
                <a:ext cx="2" cy="4"/>
              </a:xfrm>
              <a:custGeom>
                <a:avLst/>
                <a:gdLst>
                  <a:gd name="T0" fmla="*/ 0 w 12"/>
                  <a:gd name="T1" fmla="*/ 1 h 21"/>
                  <a:gd name="T2" fmla="*/ 0 w 12"/>
                  <a:gd name="T3" fmla="*/ 1 h 21"/>
                  <a:gd name="T4" fmla="*/ 0 w 12"/>
                  <a:gd name="T5" fmla="*/ 0 h 21"/>
                  <a:gd name="T6" fmla="*/ 0 w 12"/>
                  <a:gd name="T7" fmla="*/ 0 h 21"/>
                  <a:gd name="T8" fmla="*/ 0 w 12"/>
                  <a:gd name="T9" fmla="*/ 0 h 21"/>
                  <a:gd name="T10" fmla="*/ 0 w 12"/>
                  <a:gd name="T11" fmla="*/ 0 h 21"/>
                  <a:gd name="T12" fmla="*/ 0 w 12"/>
                  <a:gd name="T13" fmla="*/ 0 h 21"/>
                  <a:gd name="T14" fmla="*/ 0 w 12"/>
                  <a:gd name="T15" fmla="*/ 0 h 21"/>
                  <a:gd name="T16" fmla="*/ 0 w 12"/>
                  <a:gd name="T17" fmla="*/ 1 h 21"/>
                  <a:gd name="T18" fmla="*/ 0 w 12"/>
                  <a:gd name="T19" fmla="*/ 1 h 21"/>
                  <a:gd name="T20" fmla="*/ 0 w 12"/>
                  <a:gd name="T21" fmla="*/ 1 h 21"/>
                  <a:gd name="T22" fmla="*/ 0 w 12"/>
                  <a:gd name="T23" fmla="*/ 1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" h="21">
                    <a:moveTo>
                      <a:pt x="12" y="21"/>
                    </a:moveTo>
                    <a:lnTo>
                      <a:pt x="7" y="16"/>
                    </a:lnTo>
                    <a:lnTo>
                      <a:pt x="4" y="11"/>
                    </a:lnTo>
                    <a:lnTo>
                      <a:pt x="1" y="4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1" y="8"/>
                    </a:lnTo>
                    <a:lnTo>
                      <a:pt x="3" y="12"/>
                    </a:lnTo>
                    <a:lnTo>
                      <a:pt x="5" y="16"/>
                    </a:lnTo>
                    <a:lnTo>
                      <a:pt x="8" y="18"/>
                    </a:lnTo>
                    <a:lnTo>
                      <a:pt x="9" y="21"/>
                    </a:lnTo>
                    <a:lnTo>
                      <a:pt x="12" y="21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18" name="Freeform 782">
                <a:extLst>
                  <a:ext uri="{FF2B5EF4-FFF2-40B4-BE49-F238E27FC236}">
                    <a16:creationId xmlns:a16="http://schemas.microsoft.com/office/drawing/2014/main" id="{445FB58F-8507-402E-9EBE-FEB30B2842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9" y="2244"/>
                <a:ext cx="10" cy="1"/>
              </a:xfrm>
              <a:custGeom>
                <a:avLst/>
                <a:gdLst>
                  <a:gd name="T0" fmla="*/ 2 w 52"/>
                  <a:gd name="T1" fmla="*/ 0 h 5"/>
                  <a:gd name="T2" fmla="*/ 2 w 52"/>
                  <a:gd name="T3" fmla="*/ 0 h 5"/>
                  <a:gd name="T4" fmla="*/ 1 w 52"/>
                  <a:gd name="T5" fmla="*/ 0 h 5"/>
                  <a:gd name="T6" fmla="*/ 1 w 52"/>
                  <a:gd name="T7" fmla="*/ 0 h 5"/>
                  <a:gd name="T8" fmla="*/ 0 w 52"/>
                  <a:gd name="T9" fmla="*/ 0 h 5"/>
                  <a:gd name="T10" fmla="*/ 0 w 52"/>
                  <a:gd name="T11" fmla="*/ 0 h 5"/>
                  <a:gd name="T12" fmla="*/ 1 w 52"/>
                  <a:gd name="T13" fmla="*/ 0 h 5"/>
                  <a:gd name="T14" fmla="*/ 1 w 52"/>
                  <a:gd name="T15" fmla="*/ 0 h 5"/>
                  <a:gd name="T16" fmla="*/ 2 w 52"/>
                  <a:gd name="T17" fmla="*/ 0 h 5"/>
                  <a:gd name="T18" fmla="*/ 2 w 52"/>
                  <a:gd name="T19" fmla="*/ 0 h 5"/>
                  <a:gd name="T20" fmla="*/ 2 w 52"/>
                  <a:gd name="T21" fmla="*/ 0 h 5"/>
                  <a:gd name="T22" fmla="*/ 2 w 52"/>
                  <a:gd name="T23" fmla="*/ 0 h 5"/>
                  <a:gd name="T24" fmla="*/ 2 w 52"/>
                  <a:gd name="T25" fmla="*/ 0 h 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2" h="5">
                    <a:moveTo>
                      <a:pt x="49" y="0"/>
                    </a:moveTo>
                    <a:lnTo>
                      <a:pt x="39" y="2"/>
                    </a:lnTo>
                    <a:lnTo>
                      <a:pt x="30" y="3"/>
                    </a:lnTo>
                    <a:lnTo>
                      <a:pt x="16" y="2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18" y="4"/>
                    </a:lnTo>
                    <a:lnTo>
                      <a:pt x="29" y="5"/>
                    </a:lnTo>
                    <a:lnTo>
                      <a:pt x="43" y="5"/>
                    </a:lnTo>
                    <a:lnTo>
                      <a:pt x="50" y="4"/>
                    </a:lnTo>
                    <a:lnTo>
                      <a:pt x="50" y="3"/>
                    </a:lnTo>
                    <a:lnTo>
                      <a:pt x="52" y="1"/>
                    </a:lnTo>
                    <a:lnTo>
                      <a:pt x="49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19" name="Freeform 783">
                <a:extLst>
                  <a:ext uri="{FF2B5EF4-FFF2-40B4-BE49-F238E27FC236}">
                    <a16:creationId xmlns:a16="http://schemas.microsoft.com/office/drawing/2014/main" id="{BACA325B-A2D3-494D-BA48-AC538495F2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248"/>
                <a:ext cx="14" cy="2"/>
              </a:xfrm>
              <a:custGeom>
                <a:avLst/>
                <a:gdLst>
                  <a:gd name="T0" fmla="*/ 3 w 70"/>
                  <a:gd name="T1" fmla="*/ 0 h 8"/>
                  <a:gd name="T2" fmla="*/ 2 w 70"/>
                  <a:gd name="T3" fmla="*/ 0 h 8"/>
                  <a:gd name="T4" fmla="*/ 2 w 70"/>
                  <a:gd name="T5" fmla="*/ 0 h 8"/>
                  <a:gd name="T6" fmla="*/ 1 w 70"/>
                  <a:gd name="T7" fmla="*/ 0 h 8"/>
                  <a:gd name="T8" fmla="*/ 0 w 70"/>
                  <a:gd name="T9" fmla="*/ 0 h 8"/>
                  <a:gd name="T10" fmla="*/ 0 w 70"/>
                  <a:gd name="T11" fmla="*/ 1 h 8"/>
                  <a:gd name="T12" fmla="*/ 0 w 70"/>
                  <a:gd name="T13" fmla="*/ 1 h 8"/>
                  <a:gd name="T14" fmla="*/ 0 w 70"/>
                  <a:gd name="T15" fmla="*/ 1 h 8"/>
                  <a:gd name="T16" fmla="*/ 1 w 70"/>
                  <a:gd name="T17" fmla="*/ 1 h 8"/>
                  <a:gd name="T18" fmla="*/ 1 w 70"/>
                  <a:gd name="T19" fmla="*/ 1 h 8"/>
                  <a:gd name="T20" fmla="*/ 2 w 70"/>
                  <a:gd name="T21" fmla="*/ 1 h 8"/>
                  <a:gd name="T22" fmla="*/ 2 w 70"/>
                  <a:gd name="T23" fmla="*/ 1 h 8"/>
                  <a:gd name="T24" fmla="*/ 3 w 70"/>
                  <a:gd name="T25" fmla="*/ 0 h 8"/>
                  <a:gd name="T26" fmla="*/ 3 w 70"/>
                  <a:gd name="T27" fmla="*/ 0 h 8"/>
                  <a:gd name="T28" fmla="*/ 3 w 70"/>
                  <a:gd name="T29" fmla="*/ 0 h 8"/>
                  <a:gd name="T30" fmla="*/ 3 w 70"/>
                  <a:gd name="T31" fmla="*/ 0 h 8"/>
                  <a:gd name="T32" fmla="*/ 3 w 70"/>
                  <a:gd name="T33" fmla="*/ 0 h 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0" h="8">
                    <a:moveTo>
                      <a:pt x="65" y="0"/>
                    </a:moveTo>
                    <a:lnTo>
                      <a:pt x="55" y="3"/>
                    </a:lnTo>
                    <a:lnTo>
                      <a:pt x="41" y="4"/>
                    </a:lnTo>
                    <a:lnTo>
                      <a:pt x="14" y="4"/>
                    </a:lnTo>
                    <a:lnTo>
                      <a:pt x="5" y="5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8" y="7"/>
                    </a:lnTo>
                    <a:lnTo>
                      <a:pt x="17" y="6"/>
                    </a:lnTo>
                    <a:lnTo>
                      <a:pt x="26" y="7"/>
                    </a:lnTo>
                    <a:lnTo>
                      <a:pt x="40" y="7"/>
                    </a:lnTo>
                    <a:lnTo>
                      <a:pt x="48" y="6"/>
                    </a:lnTo>
                    <a:lnTo>
                      <a:pt x="66" y="5"/>
                    </a:lnTo>
                    <a:lnTo>
                      <a:pt x="69" y="4"/>
                    </a:lnTo>
                    <a:lnTo>
                      <a:pt x="70" y="2"/>
                    </a:lnTo>
                    <a:lnTo>
                      <a:pt x="67" y="2"/>
                    </a:lnTo>
                    <a:lnTo>
                      <a:pt x="65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20" name="Freeform 784">
                <a:extLst>
                  <a:ext uri="{FF2B5EF4-FFF2-40B4-BE49-F238E27FC236}">
                    <a16:creationId xmlns:a16="http://schemas.microsoft.com/office/drawing/2014/main" id="{E4A08C99-1CE0-423C-BD0B-DF4278349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2192"/>
                <a:ext cx="29" cy="82"/>
              </a:xfrm>
              <a:custGeom>
                <a:avLst/>
                <a:gdLst>
                  <a:gd name="T0" fmla="*/ 2 w 147"/>
                  <a:gd name="T1" fmla="*/ 14 h 411"/>
                  <a:gd name="T2" fmla="*/ 2 w 147"/>
                  <a:gd name="T3" fmla="*/ 15 h 411"/>
                  <a:gd name="T4" fmla="*/ 3 w 147"/>
                  <a:gd name="T5" fmla="*/ 15 h 411"/>
                  <a:gd name="T6" fmla="*/ 3 w 147"/>
                  <a:gd name="T7" fmla="*/ 14 h 411"/>
                  <a:gd name="T8" fmla="*/ 3 w 147"/>
                  <a:gd name="T9" fmla="*/ 13 h 411"/>
                  <a:gd name="T10" fmla="*/ 4 w 147"/>
                  <a:gd name="T11" fmla="*/ 12 h 411"/>
                  <a:gd name="T12" fmla="*/ 4 w 147"/>
                  <a:gd name="T13" fmla="*/ 12 h 411"/>
                  <a:gd name="T14" fmla="*/ 4 w 147"/>
                  <a:gd name="T15" fmla="*/ 11 h 411"/>
                  <a:gd name="T16" fmla="*/ 5 w 147"/>
                  <a:gd name="T17" fmla="*/ 10 h 411"/>
                  <a:gd name="T18" fmla="*/ 5 w 147"/>
                  <a:gd name="T19" fmla="*/ 9 h 411"/>
                  <a:gd name="T20" fmla="*/ 5 w 147"/>
                  <a:gd name="T21" fmla="*/ 8 h 411"/>
                  <a:gd name="T22" fmla="*/ 5 w 147"/>
                  <a:gd name="T23" fmla="*/ 9 h 411"/>
                  <a:gd name="T24" fmla="*/ 5 w 147"/>
                  <a:gd name="T25" fmla="*/ 7 h 411"/>
                  <a:gd name="T26" fmla="*/ 6 w 147"/>
                  <a:gd name="T27" fmla="*/ 5 h 411"/>
                  <a:gd name="T28" fmla="*/ 6 w 147"/>
                  <a:gd name="T29" fmla="*/ 4 h 411"/>
                  <a:gd name="T30" fmla="*/ 5 w 147"/>
                  <a:gd name="T31" fmla="*/ 3 h 411"/>
                  <a:gd name="T32" fmla="*/ 5 w 147"/>
                  <a:gd name="T33" fmla="*/ 1 h 411"/>
                  <a:gd name="T34" fmla="*/ 4 w 147"/>
                  <a:gd name="T35" fmla="*/ 1 h 411"/>
                  <a:gd name="T36" fmla="*/ 3 w 147"/>
                  <a:gd name="T37" fmla="*/ 2 h 411"/>
                  <a:gd name="T38" fmla="*/ 3 w 147"/>
                  <a:gd name="T39" fmla="*/ 4 h 411"/>
                  <a:gd name="T40" fmla="*/ 3 w 147"/>
                  <a:gd name="T41" fmla="*/ 4 h 411"/>
                  <a:gd name="T42" fmla="*/ 2 w 147"/>
                  <a:gd name="T43" fmla="*/ 4 h 411"/>
                  <a:gd name="T44" fmla="*/ 2 w 147"/>
                  <a:gd name="T45" fmla="*/ 5 h 411"/>
                  <a:gd name="T46" fmla="*/ 2 w 147"/>
                  <a:gd name="T47" fmla="*/ 6 h 411"/>
                  <a:gd name="T48" fmla="*/ 1 w 147"/>
                  <a:gd name="T49" fmla="*/ 6 h 411"/>
                  <a:gd name="T50" fmla="*/ 1 w 147"/>
                  <a:gd name="T51" fmla="*/ 5 h 411"/>
                  <a:gd name="T52" fmla="*/ 1 w 147"/>
                  <a:gd name="T53" fmla="*/ 6 h 411"/>
                  <a:gd name="T54" fmla="*/ 1 w 147"/>
                  <a:gd name="T55" fmla="*/ 8 h 411"/>
                  <a:gd name="T56" fmla="*/ 1 w 147"/>
                  <a:gd name="T57" fmla="*/ 9 h 411"/>
                  <a:gd name="T58" fmla="*/ 0 w 147"/>
                  <a:gd name="T59" fmla="*/ 8 h 411"/>
                  <a:gd name="T60" fmla="*/ 0 w 147"/>
                  <a:gd name="T61" fmla="*/ 9 h 411"/>
                  <a:gd name="T62" fmla="*/ 0 w 147"/>
                  <a:gd name="T63" fmla="*/ 11 h 411"/>
                  <a:gd name="T64" fmla="*/ 1 w 147"/>
                  <a:gd name="T65" fmla="*/ 12 h 411"/>
                  <a:gd name="T66" fmla="*/ 0 w 147"/>
                  <a:gd name="T67" fmla="*/ 12 h 411"/>
                  <a:gd name="T68" fmla="*/ 0 w 147"/>
                  <a:gd name="T69" fmla="*/ 12 h 411"/>
                  <a:gd name="T70" fmla="*/ 0 w 147"/>
                  <a:gd name="T71" fmla="*/ 13 h 411"/>
                  <a:gd name="T72" fmla="*/ 2 w 147"/>
                  <a:gd name="T73" fmla="*/ 14 h 411"/>
                  <a:gd name="T74" fmla="*/ 1 w 147"/>
                  <a:gd name="T75" fmla="*/ 16 h 411"/>
                  <a:gd name="T76" fmla="*/ 1 w 147"/>
                  <a:gd name="T77" fmla="*/ 16 h 411"/>
                  <a:gd name="T78" fmla="*/ 2 w 147"/>
                  <a:gd name="T79" fmla="*/ 16 h 41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47" h="411">
                    <a:moveTo>
                      <a:pt x="42" y="391"/>
                    </a:moveTo>
                    <a:lnTo>
                      <a:pt x="48" y="363"/>
                    </a:lnTo>
                    <a:lnTo>
                      <a:pt x="53" y="366"/>
                    </a:lnTo>
                    <a:lnTo>
                      <a:pt x="63" y="377"/>
                    </a:lnTo>
                    <a:lnTo>
                      <a:pt x="72" y="374"/>
                    </a:lnTo>
                    <a:lnTo>
                      <a:pt x="73" y="368"/>
                    </a:lnTo>
                    <a:lnTo>
                      <a:pt x="76" y="347"/>
                    </a:lnTo>
                    <a:lnTo>
                      <a:pt x="73" y="339"/>
                    </a:lnTo>
                    <a:lnTo>
                      <a:pt x="72" y="332"/>
                    </a:lnTo>
                    <a:lnTo>
                      <a:pt x="88" y="329"/>
                    </a:lnTo>
                    <a:lnTo>
                      <a:pt x="92" y="329"/>
                    </a:lnTo>
                    <a:lnTo>
                      <a:pt x="106" y="311"/>
                    </a:lnTo>
                    <a:lnTo>
                      <a:pt x="106" y="304"/>
                    </a:lnTo>
                    <a:lnTo>
                      <a:pt x="105" y="295"/>
                    </a:lnTo>
                    <a:lnTo>
                      <a:pt x="101" y="275"/>
                    </a:lnTo>
                    <a:lnTo>
                      <a:pt x="105" y="267"/>
                    </a:lnTo>
                    <a:lnTo>
                      <a:pt x="114" y="260"/>
                    </a:lnTo>
                    <a:lnTo>
                      <a:pt x="121" y="250"/>
                    </a:lnTo>
                    <a:lnTo>
                      <a:pt x="127" y="233"/>
                    </a:lnTo>
                    <a:lnTo>
                      <a:pt x="130" y="228"/>
                    </a:lnTo>
                    <a:lnTo>
                      <a:pt x="133" y="213"/>
                    </a:lnTo>
                    <a:lnTo>
                      <a:pt x="133" y="205"/>
                    </a:lnTo>
                    <a:lnTo>
                      <a:pt x="121" y="215"/>
                    </a:lnTo>
                    <a:lnTo>
                      <a:pt x="118" y="215"/>
                    </a:lnTo>
                    <a:lnTo>
                      <a:pt x="116" y="202"/>
                    </a:lnTo>
                    <a:lnTo>
                      <a:pt x="123" y="183"/>
                    </a:lnTo>
                    <a:lnTo>
                      <a:pt x="135" y="157"/>
                    </a:lnTo>
                    <a:lnTo>
                      <a:pt x="144" y="135"/>
                    </a:lnTo>
                    <a:lnTo>
                      <a:pt x="147" y="108"/>
                    </a:lnTo>
                    <a:lnTo>
                      <a:pt x="144" y="100"/>
                    </a:lnTo>
                    <a:lnTo>
                      <a:pt x="138" y="102"/>
                    </a:lnTo>
                    <a:lnTo>
                      <a:pt x="133" y="84"/>
                    </a:lnTo>
                    <a:lnTo>
                      <a:pt x="133" y="58"/>
                    </a:lnTo>
                    <a:lnTo>
                      <a:pt x="125" y="23"/>
                    </a:lnTo>
                    <a:lnTo>
                      <a:pt x="113" y="0"/>
                    </a:lnTo>
                    <a:lnTo>
                      <a:pt x="100" y="21"/>
                    </a:lnTo>
                    <a:lnTo>
                      <a:pt x="93" y="31"/>
                    </a:lnTo>
                    <a:lnTo>
                      <a:pt x="80" y="56"/>
                    </a:lnTo>
                    <a:lnTo>
                      <a:pt x="72" y="79"/>
                    </a:lnTo>
                    <a:lnTo>
                      <a:pt x="66" y="96"/>
                    </a:lnTo>
                    <a:lnTo>
                      <a:pt x="66" y="94"/>
                    </a:lnTo>
                    <a:lnTo>
                      <a:pt x="64" y="96"/>
                    </a:lnTo>
                    <a:lnTo>
                      <a:pt x="62" y="88"/>
                    </a:lnTo>
                    <a:lnTo>
                      <a:pt x="55" y="96"/>
                    </a:lnTo>
                    <a:lnTo>
                      <a:pt x="53" y="110"/>
                    </a:lnTo>
                    <a:lnTo>
                      <a:pt x="48" y="127"/>
                    </a:lnTo>
                    <a:lnTo>
                      <a:pt x="45" y="142"/>
                    </a:lnTo>
                    <a:lnTo>
                      <a:pt x="44" y="152"/>
                    </a:lnTo>
                    <a:lnTo>
                      <a:pt x="40" y="157"/>
                    </a:lnTo>
                    <a:lnTo>
                      <a:pt x="37" y="158"/>
                    </a:lnTo>
                    <a:lnTo>
                      <a:pt x="32" y="147"/>
                    </a:lnTo>
                    <a:lnTo>
                      <a:pt x="29" y="132"/>
                    </a:lnTo>
                    <a:lnTo>
                      <a:pt x="23" y="145"/>
                    </a:lnTo>
                    <a:lnTo>
                      <a:pt x="21" y="160"/>
                    </a:lnTo>
                    <a:lnTo>
                      <a:pt x="20" y="175"/>
                    </a:lnTo>
                    <a:lnTo>
                      <a:pt x="24" y="188"/>
                    </a:lnTo>
                    <a:lnTo>
                      <a:pt x="24" y="200"/>
                    </a:lnTo>
                    <a:lnTo>
                      <a:pt x="22" y="219"/>
                    </a:lnTo>
                    <a:lnTo>
                      <a:pt x="17" y="228"/>
                    </a:lnTo>
                    <a:lnTo>
                      <a:pt x="7" y="212"/>
                    </a:lnTo>
                    <a:lnTo>
                      <a:pt x="0" y="218"/>
                    </a:lnTo>
                    <a:lnTo>
                      <a:pt x="0" y="234"/>
                    </a:lnTo>
                    <a:lnTo>
                      <a:pt x="6" y="250"/>
                    </a:lnTo>
                    <a:lnTo>
                      <a:pt x="10" y="268"/>
                    </a:lnTo>
                    <a:lnTo>
                      <a:pt x="11" y="276"/>
                    </a:lnTo>
                    <a:lnTo>
                      <a:pt x="14" y="295"/>
                    </a:lnTo>
                    <a:lnTo>
                      <a:pt x="16" y="312"/>
                    </a:lnTo>
                    <a:lnTo>
                      <a:pt x="11" y="302"/>
                    </a:lnTo>
                    <a:lnTo>
                      <a:pt x="5" y="298"/>
                    </a:lnTo>
                    <a:lnTo>
                      <a:pt x="2" y="301"/>
                    </a:lnTo>
                    <a:lnTo>
                      <a:pt x="2" y="319"/>
                    </a:lnTo>
                    <a:lnTo>
                      <a:pt x="10" y="336"/>
                    </a:lnTo>
                    <a:lnTo>
                      <a:pt x="21" y="356"/>
                    </a:lnTo>
                    <a:lnTo>
                      <a:pt x="39" y="363"/>
                    </a:lnTo>
                    <a:lnTo>
                      <a:pt x="37" y="377"/>
                    </a:lnTo>
                    <a:lnTo>
                      <a:pt x="32" y="389"/>
                    </a:lnTo>
                    <a:lnTo>
                      <a:pt x="30" y="402"/>
                    </a:lnTo>
                    <a:lnTo>
                      <a:pt x="33" y="410"/>
                    </a:lnTo>
                    <a:lnTo>
                      <a:pt x="39" y="411"/>
                    </a:lnTo>
                    <a:lnTo>
                      <a:pt x="41" y="407"/>
                    </a:lnTo>
                    <a:lnTo>
                      <a:pt x="42" y="391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21" name="Freeform 785">
                <a:extLst>
                  <a:ext uri="{FF2B5EF4-FFF2-40B4-BE49-F238E27FC236}">
                    <a16:creationId xmlns:a16="http://schemas.microsoft.com/office/drawing/2014/main" id="{95BED18B-5CE4-482D-9271-67C0A394C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2" y="2199"/>
                <a:ext cx="15" cy="75"/>
              </a:xfrm>
              <a:custGeom>
                <a:avLst/>
                <a:gdLst>
                  <a:gd name="T0" fmla="*/ 0 w 75"/>
                  <a:gd name="T1" fmla="*/ 15 h 375"/>
                  <a:gd name="T2" fmla="*/ 1 w 75"/>
                  <a:gd name="T3" fmla="*/ 13 h 375"/>
                  <a:gd name="T4" fmla="*/ 1 w 75"/>
                  <a:gd name="T5" fmla="*/ 10 h 375"/>
                  <a:gd name="T6" fmla="*/ 2 w 75"/>
                  <a:gd name="T7" fmla="*/ 6 h 375"/>
                  <a:gd name="T8" fmla="*/ 2 w 75"/>
                  <a:gd name="T9" fmla="*/ 6 h 375"/>
                  <a:gd name="T10" fmla="*/ 2 w 75"/>
                  <a:gd name="T11" fmla="*/ 5 h 375"/>
                  <a:gd name="T12" fmla="*/ 2 w 75"/>
                  <a:gd name="T13" fmla="*/ 4 h 375"/>
                  <a:gd name="T14" fmla="*/ 3 w 75"/>
                  <a:gd name="T15" fmla="*/ 2 h 375"/>
                  <a:gd name="T16" fmla="*/ 3 w 75"/>
                  <a:gd name="T17" fmla="*/ 1 h 375"/>
                  <a:gd name="T18" fmla="*/ 3 w 75"/>
                  <a:gd name="T19" fmla="*/ 0 h 375"/>
                  <a:gd name="T20" fmla="*/ 3 w 75"/>
                  <a:gd name="T21" fmla="*/ 2 h 375"/>
                  <a:gd name="T22" fmla="*/ 2 w 75"/>
                  <a:gd name="T23" fmla="*/ 4 h 375"/>
                  <a:gd name="T24" fmla="*/ 2 w 75"/>
                  <a:gd name="T25" fmla="*/ 6 h 375"/>
                  <a:gd name="T26" fmla="*/ 1 w 75"/>
                  <a:gd name="T27" fmla="*/ 9 h 375"/>
                  <a:gd name="T28" fmla="*/ 1 w 75"/>
                  <a:gd name="T29" fmla="*/ 11 h 375"/>
                  <a:gd name="T30" fmla="*/ 0 w 75"/>
                  <a:gd name="T31" fmla="*/ 13 h 375"/>
                  <a:gd name="T32" fmla="*/ 0 w 75"/>
                  <a:gd name="T33" fmla="*/ 15 h 375"/>
                  <a:gd name="T34" fmla="*/ 0 w 75"/>
                  <a:gd name="T35" fmla="*/ 15 h 375"/>
                  <a:gd name="T36" fmla="*/ 0 w 75"/>
                  <a:gd name="T37" fmla="*/ 15 h 375"/>
                  <a:gd name="T38" fmla="*/ 0 w 75"/>
                  <a:gd name="T39" fmla="*/ 15 h 37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5" h="375">
                    <a:moveTo>
                      <a:pt x="7" y="373"/>
                    </a:moveTo>
                    <a:lnTo>
                      <a:pt x="13" y="334"/>
                    </a:lnTo>
                    <a:lnTo>
                      <a:pt x="30" y="261"/>
                    </a:lnTo>
                    <a:lnTo>
                      <a:pt x="48" y="161"/>
                    </a:lnTo>
                    <a:lnTo>
                      <a:pt x="51" y="142"/>
                    </a:lnTo>
                    <a:lnTo>
                      <a:pt x="57" y="116"/>
                    </a:lnTo>
                    <a:lnTo>
                      <a:pt x="61" y="89"/>
                    </a:lnTo>
                    <a:lnTo>
                      <a:pt x="70" y="38"/>
                    </a:lnTo>
                    <a:lnTo>
                      <a:pt x="73" y="14"/>
                    </a:lnTo>
                    <a:lnTo>
                      <a:pt x="75" y="0"/>
                    </a:lnTo>
                    <a:lnTo>
                      <a:pt x="64" y="61"/>
                    </a:lnTo>
                    <a:lnTo>
                      <a:pt x="57" y="104"/>
                    </a:lnTo>
                    <a:lnTo>
                      <a:pt x="43" y="161"/>
                    </a:lnTo>
                    <a:lnTo>
                      <a:pt x="31" y="218"/>
                    </a:lnTo>
                    <a:lnTo>
                      <a:pt x="18" y="285"/>
                    </a:lnTo>
                    <a:lnTo>
                      <a:pt x="9" y="330"/>
                    </a:lnTo>
                    <a:lnTo>
                      <a:pt x="0" y="373"/>
                    </a:lnTo>
                    <a:lnTo>
                      <a:pt x="1" y="375"/>
                    </a:lnTo>
                    <a:lnTo>
                      <a:pt x="3" y="375"/>
                    </a:lnTo>
                    <a:lnTo>
                      <a:pt x="7" y="373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22" name="Freeform 786">
                <a:extLst>
                  <a:ext uri="{FF2B5EF4-FFF2-40B4-BE49-F238E27FC236}">
                    <a16:creationId xmlns:a16="http://schemas.microsoft.com/office/drawing/2014/main" id="{F7476B92-6D64-448F-AF47-5D8CFB61E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5" y="2254"/>
                <a:ext cx="9" cy="4"/>
              </a:xfrm>
              <a:custGeom>
                <a:avLst/>
                <a:gdLst>
                  <a:gd name="T0" fmla="*/ 0 w 41"/>
                  <a:gd name="T1" fmla="*/ 1 h 22"/>
                  <a:gd name="T2" fmla="*/ 1 w 41"/>
                  <a:gd name="T3" fmla="*/ 0 h 22"/>
                  <a:gd name="T4" fmla="*/ 1 w 41"/>
                  <a:gd name="T5" fmla="*/ 0 h 22"/>
                  <a:gd name="T6" fmla="*/ 2 w 41"/>
                  <a:gd name="T7" fmla="*/ 0 h 22"/>
                  <a:gd name="T8" fmla="*/ 2 w 41"/>
                  <a:gd name="T9" fmla="*/ 0 h 22"/>
                  <a:gd name="T10" fmla="*/ 1 w 41"/>
                  <a:gd name="T11" fmla="*/ 0 h 22"/>
                  <a:gd name="T12" fmla="*/ 0 w 41"/>
                  <a:gd name="T13" fmla="*/ 0 h 22"/>
                  <a:gd name="T14" fmla="*/ 0 w 41"/>
                  <a:gd name="T15" fmla="*/ 1 h 22"/>
                  <a:gd name="T16" fmla="*/ 0 w 41"/>
                  <a:gd name="T17" fmla="*/ 1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1" h="22">
                    <a:moveTo>
                      <a:pt x="0" y="22"/>
                    </a:moveTo>
                    <a:lnTo>
                      <a:pt x="13" y="9"/>
                    </a:lnTo>
                    <a:lnTo>
                      <a:pt x="25" y="1"/>
                    </a:lnTo>
                    <a:lnTo>
                      <a:pt x="35" y="3"/>
                    </a:lnTo>
                    <a:lnTo>
                      <a:pt x="41" y="0"/>
                    </a:lnTo>
                    <a:lnTo>
                      <a:pt x="23" y="0"/>
                    </a:lnTo>
                    <a:lnTo>
                      <a:pt x="10" y="10"/>
                    </a:lnTo>
                    <a:lnTo>
                      <a:pt x="1" y="17"/>
                    </a:lnTo>
                    <a:lnTo>
                      <a:pt x="0" y="22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23" name="Freeform 787">
                <a:extLst>
                  <a:ext uri="{FF2B5EF4-FFF2-40B4-BE49-F238E27FC236}">
                    <a16:creationId xmlns:a16="http://schemas.microsoft.com/office/drawing/2014/main" id="{1220C4B3-9500-4E81-BA97-4AD6FA4D2D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2240"/>
                <a:ext cx="8" cy="7"/>
              </a:xfrm>
              <a:custGeom>
                <a:avLst/>
                <a:gdLst>
                  <a:gd name="T0" fmla="*/ 0 w 43"/>
                  <a:gd name="T1" fmla="*/ 1 h 37"/>
                  <a:gd name="T2" fmla="*/ 0 w 43"/>
                  <a:gd name="T3" fmla="*/ 1 h 37"/>
                  <a:gd name="T4" fmla="*/ 1 w 43"/>
                  <a:gd name="T5" fmla="*/ 1 h 37"/>
                  <a:gd name="T6" fmla="*/ 1 w 43"/>
                  <a:gd name="T7" fmla="*/ 0 h 37"/>
                  <a:gd name="T8" fmla="*/ 1 w 43"/>
                  <a:gd name="T9" fmla="*/ 0 h 37"/>
                  <a:gd name="T10" fmla="*/ 1 w 43"/>
                  <a:gd name="T11" fmla="*/ 0 h 37"/>
                  <a:gd name="T12" fmla="*/ 1 w 43"/>
                  <a:gd name="T13" fmla="*/ 0 h 37"/>
                  <a:gd name="T14" fmla="*/ 1 w 43"/>
                  <a:gd name="T15" fmla="*/ 0 h 37"/>
                  <a:gd name="T16" fmla="*/ 1 w 43"/>
                  <a:gd name="T17" fmla="*/ 1 h 37"/>
                  <a:gd name="T18" fmla="*/ 0 w 43"/>
                  <a:gd name="T19" fmla="*/ 1 h 37"/>
                  <a:gd name="T20" fmla="*/ 0 w 43"/>
                  <a:gd name="T21" fmla="*/ 1 h 37"/>
                  <a:gd name="T22" fmla="*/ 0 w 43"/>
                  <a:gd name="T23" fmla="*/ 1 h 37"/>
                  <a:gd name="T24" fmla="*/ 0 w 43"/>
                  <a:gd name="T25" fmla="*/ 1 h 37"/>
                  <a:gd name="T26" fmla="*/ 0 w 43"/>
                  <a:gd name="T27" fmla="*/ 1 h 3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3" h="37">
                    <a:moveTo>
                      <a:pt x="1" y="37"/>
                    </a:moveTo>
                    <a:lnTo>
                      <a:pt x="10" y="25"/>
                    </a:lnTo>
                    <a:lnTo>
                      <a:pt x="18" y="15"/>
                    </a:lnTo>
                    <a:lnTo>
                      <a:pt x="28" y="10"/>
                    </a:lnTo>
                    <a:lnTo>
                      <a:pt x="40" y="2"/>
                    </a:lnTo>
                    <a:lnTo>
                      <a:pt x="43" y="0"/>
                    </a:lnTo>
                    <a:lnTo>
                      <a:pt x="34" y="3"/>
                    </a:lnTo>
                    <a:lnTo>
                      <a:pt x="29" y="5"/>
                    </a:lnTo>
                    <a:lnTo>
                      <a:pt x="14" y="15"/>
                    </a:lnTo>
                    <a:lnTo>
                      <a:pt x="11" y="20"/>
                    </a:lnTo>
                    <a:lnTo>
                      <a:pt x="9" y="21"/>
                    </a:lnTo>
                    <a:lnTo>
                      <a:pt x="2" y="30"/>
                    </a:lnTo>
                    <a:lnTo>
                      <a:pt x="0" y="34"/>
                    </a:lnTo>
                    <a:lnTo>
                      <a:pt x="1" y="37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24" name="Freeform 788">
                <a:extLst>
                  <a:ext uri="{FF2B5EF4-FFF2-40B4-BE49-F238E27FC236}">
                    <a16:creationId xmlns:a16="http://schemas.microsoft.com/office/drawing/2014/main" id="{166551D8-54F3-4FD5-B7CB-2BAED7F9E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3" y="2219"/>
                <a:ext cx="5" cy="5"/>
              </a:xfrm>
              <a:custGeom>
                <a:avLst/>
                <a:gdLst>
                  <a:gd name="T0" fmla="*/ 0 w 23"/>
                  <a:gd name="T1" fmla="*/ 1 h 24"/>
                  <a:gd name="T2" fmla="*/ 0 w 23"/>
                  <a:gd name="T3" fmla="*/ 1 h 24"/>
                  <a:gd name="T4" fmla="*/ 0 w 23"/>
                  <a:gd name="T5" fmla="*/ 0 h 24"/>
                  <a:gd name="T6" fmla="*/ 1 w 23"/>
                  <a:gd name="T7" fmla="*/ 0 h 24"/>
                  <a:gd name="T8" fmla="*/ 1 w 23"/>
                  <a:gd name="T9" fmla="*/ 0 h 24"/>
                  <a:gd name="T10" fmla="*/ 1 w 23"/>
                  <a:gd name="T11" fmla="*/ 0 h 24"/>
                  <a:gd name="T12" fmla="*/ 1 w 23"/>
                  <a:gd name="T13" fmla="*/ 0 h 24"/>
                  <a:gd name="T14" fmla="*/ 0 w 23"/>
                  <a:gd name="T15" fmla="*/ 0 h 24"/>
                  <a:gd name="T16" fmla="*/ 0 w 23"/>
                  <a:gd name="T17" fmla="*/ 1 h 24"/>
                  <a:gd name="T18" fmla="*/ 0 w 23"/>
                  <a:gd name="T19" fmla="*/ 1 h 24"/>
                  <a:gd name="T20" fmla="*/ 0 w 23"/>
                  <a:gd name="T21" fmla="*/ 1 h 24"/>
                  <a:gd name="T22" fmla="*/ 0 w 23"/>
                  <a:gd name="T23" fmla="*/ 1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3" h="24">
                    <a:moveTo>
                      <a:pt x="1" y="24"/>
                    </a:moveTo>
                    <a:lnTo>
                      <a:pt x="7" y="15"/>
                    </a:lnTo>
                    <a:lnTo>
                      <a:pt x="11" y="9"/>
                    </a:lnTo>
                    <a:lnTo>
                      <a:pt x="18" y="4"/>
                    </a:lnTo>
                    <a:lnTo>
                      <a:pt x="23" y="2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0" y="8"/>
                    </a:lnTo>
                    <a:lnTo>
                      <a:pt x="7" y="13"/>
                    </a:lnTo>
                    <a:lnTo>
                      <a:pt x="3" y="17"/>
                    </a:lnTo>
                    <a:lnTo>
                      <a:pt x="0" y="22"/>
                    </a:lnTo>
                    <a:lnTo>
                      <a:pt x="1" y="2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25" name="Freeform 789">
                <a:extLst>
                  <a:ext uri="{FF2B5EF4-FFF2-40B4-BE49-F238E27FC236}">
                    <a16:creationId xmlns:a16="http://schemas.microsoft.com/office/drawing/2014/main" id="{EAA9C775-2E89-4DEA-999A-DF6940CAD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0" y="2215"/>
                <a:ext cx="1" cy="17"/>
              </a:xfrm>
              <a:custGeom>
                <a:avLst/>
                <a:gdLst>
                  <a:gd name="T0" fmla="*/ 0 w 9"/>
                  <a:gd name="T1" fmla="*/ 3 h 84"/>
                  <a:gd name="T2" fmla="*/ 0 w 9"/>
                  <a:gd name="T3" fmla="*/ 3 h 84"/>
                  <a:gd name="T4" fmla="*/ 0 w 9"/>
                  <a:gd name="T5" fmla="*/ 2 h 84"/>
                  <a:gd name="T6" fmla="*/ 0 w 9"/>
                  <a:gd name="T7" fmla="*/ 1 h 84"/>
                  <a:gd name="T8" fmla="*/ 0 w 9"/>
                  <a:gd name="T9" fmla="*/ 0 h 84"/>
                  <a:gd name="T10" fmla="*/ 0 w 9"/>
                  <a:gd name="T11" fmla="*/ 0 h 84"/>
                  <a:gd name="T12" fmla="*/ 0 w 9"/>
                  <a:gd name="T13" fmla="*/ 1 h 84"/>
                  <a:gd name="T14" fmla="*/ 0 w 9"/>
                  <a:gd name="T15" fmla="*/ 2 h 84"/>
                  <a:gd name="T16" fmla="*/ 0 w 9"/>
                  <a:gd name="T17" fmla="*/ 3 h 84"/>
                  <a:gd name="T18" fmla="*/ 0 w 9"/>
                  <a:gd name="T19" fmla="*/ 3 h 84"/>
                  <a:gd name="T20" fmla="*/ 0 w 9"/>
                  <a:gd name="T21" fmla="*/ 3 h 84"/>
                  <a:gd name="T22" fmla="*/ 0 w 9"/>
                  <a:gd name="T23" fmla="*/ 3 h 84"/>
                  <a:gd name="T24" fmla="*/ 0 w 9"/>
                  <a:gd name="T25" fmla="*/ 3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" h="84">
                    <a:moveTo>
                      <a:pt x="9" y="78"/>
                    </a:moveTo>
                    <a:lnTo>
                      <a:pt x="4" y="64"/>
                    </a:lnTo>
                    <a:lnTo>
                      <a:pt x="3" y="48"/>
                    </a:lnTo>
                    <a:lnTo>
                      <a:pt x="4" y="25"/>
                    </a:lnTo>
                    <a:lnTo>
                      <a:pt x="3" y="5"/>
                    </a:lnTo>
                    <a:lnTo>
                      <a:pt x="3" y="0"/>
                    </a:lnTo>
                    <a:lnTo>
                      <a:pt x="1" y="31"/>
                    </a:lnTo>
                    <a:lnTo>
                      <a:pt x="0" y="48"/>
                    </a:lnTo>
                    <a:lnTo>
                      <a:pt x="2" y="70"/>
                    </a:lnTo>
                    <a:lnTo>
                      <a:pt x="3" y="81"/>
                    </a:lnTo>
                    <a:lnTo>
                      <a:pt x="4" y="80"/>
                    </a:lnTo>
                    <a:lnTo>
                      <a:pt x="6" y="84"/>
                    </a:lnTo>
                    <a:lnTo>
                      <a:pt x="9" y="78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26" name="Freeform 790">
                <a:extLst>
                  <a:ext uri="{FF2B5EF4-FFF2-40B4-BE49-F238E27FC236}">
                    <a16:creationId xmlns:a16="http://schemas.microsoft.com/office/drawing/2014/main" id="{F707D59C-38E0-4460-BE68-A8CD9A03FC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" y="2230"/>
                <a:ext cx="2" cy="23"/>
              </a:xfrm>
              <a:custGeom>
                <a:avLst/>
                <a:gdLst>
                  <a:gd name="T0" fmla="*/ 0 w 13"/>
                  <a:gd name="T1" fmla="*/ 4 h 111"/>
                  <a:gd name="T2" fmla="*/ 0 w 13"/>
                  <a:gd name="T3" fmla="*/ 4 h 111"/>
                  <a:gd name="T4" fmla="*/ 0 w 13"/>
                  <a:gd name="T5" fmla="*/ 3 h 111"/>
                  <a:gd name="T6" fmla="*/ 0 w 13"/>
                  <a:gd name="T7" fmla="*/ 1 h 111"/>
                  <a:gd name="T8" fmla="*/ 0 w 13"/>
                  <a:gd name="T9" fmla="*/ 0 h 111"/>
                  <a:gd name="T10" fmla="*/ 0 w 13"/>
                  <a:gd name="T11" fmla="*/ 0 h 111"/>
                  <a:gd name="T12" fmla="*/ 0 w 13"/>
                  <a:gd name="T13" fmla="*/ 0 h 111"/>
                  <a:gd name="T14" fmla="*/ 0 w 13"/>
                  <a:gd name="T15" fmla="*/ 1 h 111"/>
                  <a:gd name="T16" fmla="*/ 0 w 13"/>
                  <a:gd name="T17" fmla="*/ 1 h 111"/>
                  <a:gd name="T18" fmla="*/ 0 w 13"/>
                  <a:gd name="T19" fmla="*/ 2 h 111"/>
                  <a:gd name="T20" fmla="*/ 0 w 13"/>
                  <a:gd name="T21" fmla="*/ 3 h 111"/>
                  <a:gd name="T22" fmla="*/ 0 w 13"/>
                  <a:gd name="T23" fmla="*/ 3 h 111"/>
                  <a:gd name="T24" fmla="*/ 0 w 13"/>
                  <a:gd name="T25" fmla="*/ 4 h 111"/>
                  <a:gd name="T26" fmla="*/ 0 w 13"/>
                  <a:gd name="T27" fmla="*/ 5 h 111"/>
                  <a:gd name="T28" fmla="*/ 0 w 13"/>
                  <a:gd name="T29" fmla="*/ 5 h 111"/>
                  <a:gd name="T30" fmla="*/ 0 w 13"/>
                  <a:gd name="T31" fmla="*/ 5 h 111"/>
                  <a:gd name="T32" fmla="*/ 0 w 13"/>
                  <a:gd name="T33" fmla="*/ 4 h 1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" h="111">
                    <a:moveTo>
                      <a:pt x="13" y="101"/>
                    </a:moveTo>
                    <a:lnTo>
                      <a:pt x="10" y="85"/>
                    </a:lnTo>
                    <a:lnTo>
                      <a:pt x="7" y="63"/>
                    </a:lnTo>
                    <a:lnTo>
                      <a:pt x="5" y="22"/>
                    </a:lnTo>
                    <a:lnTo>
                      <a:pt x="4" y="7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" y="14"/>
                    </a:lnTo>
                    <a:lnTo>
                      <a:pt x="2" y="27"/>
                    </a:lnTo>
                    <a:lnTo>
                      <a:pt x="2" y="43"/>
                    </a:lnTo>
                    <a:lnTo>
                      <a:pt x="5" y="63"/>
                    </a:lnTo>
                    <a:lnTo>
                      <a:pt x="5" y="75"/>
                    </a:lnTo>
                    <a:lnTo>
                      <a:pt x="8" y="103"/>
                    </a:lnTo>
                    <a:lnTo>
                      <a:pt x="10" y="110"/>
                    </a:lnTo>
                    <a:lnTo>
                      <a:pt x="11" y="111"/>
                    </a:lnTo>
                    <a:lnTo>
                      <a:pt x="13" y="105"/>
                    </a:lnTo>
                    <a:lnTo>
                      <a:pt x="13" y="101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27" name="Freeform 791">
                <a:extLst>
                  <a:ext uri="{FF2B5EF4-FFF2-40B4-BE49-F238E27FC236}">
                    <a16:creationId xmlns:a16="http://schemas.microsoft.com/office/drawing/2014/main" id="{158D268B-4D74-4BA8-8D36-829C56223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5" y="2248"/>
                <a:ext cx="119" cy="53"/>
              </a:xfrm>
              <a:custGeom>
                <a:avLst/>
                <a:gdLst>
                  <a:gd name="T0" fmla="*/ 1 w 593"/>
                  <a:gd name="T1" fmla="*/ 0 h 266"/>
                  <a:gd name="T2" fmla="*/ 7 w 593"/>
                  <a:gd name="T3" fmla="*/ 3 h 266"/>
                  <a:gd name="T4" fmla="*/ 10 w 593"/>
                  <a:gd name="T5" fmla="*/ 4 h 266"/>
                  <a:gd name="T6" fmla="*/ 14 w 593"/>
                  <a:gd name="T7" fmla="*/ 6 h 266"/>
                  <a:gd name="T8" fmla="*/ 20 w 593"/>
                  <a:gd name="T9" fmla="*/ 9 h 266"/>
                  <a:gd name="T10" fmla="*/ 21 w 593"/>
                  <a:gd name="T11" fmla="*/ 10 h 266"/>
                  <a:gd name="T12" fmla="*/ 21 w 593"/>
                  <a:gd name="T13" fmla="*/ 10 h 266"/>
                  <a:gd name="T14" fmla="*/ 22 w 593"/>
                  <a:gd name="T15" fmla="*/ 11 h 266"/>
                  <a:gd name="T16" fmla="*/ 23 w 593"/>
                  <a:gd name="T17" fmla="*/ 11 h 266"/>
                  <a:gd name="T18" fmla="*/ 23 w 593"/>
                  <a:gd name="T19" fmla="*/ 10 h 266"/>
                  <a:gd name="T20" fmla="*/ 23 w 593"/>
                  <a:gd name="T21" fmla="*/ 10 h 266"/>
                  <a:gd name="T22" fmla="*/ 24 w 593"/>
                  <a:gd name="T23" fmla="*/ 10 h 266"/>
                  <a:gd name="T24" fmla="*/ 24 w 593"/>
                  <a:gd name="T25" fmla="*/ 10 h 266"/>
                  <a:gd name="T26" fmla="*/ 23 w 593"/>
                  <a:gd name="T27" fmla="*/ 9 h 266"/>
                  <a:gd name="T28" fmla="*/ 22 w 593"/>
                  <a:gd name="T29" fmla="*/ 8 h 266"/>
                  <a:gd name="T30" fmla="*/ 20 w 593"/>
                  <a:gd name="T31" fmla="*/ 7 h 266"/>
                  <a:gd name="T32" fmla="*/ 18 w 593"/>
                  <a:gd name="T33" fmla="*/ 7 h 266"/>
                  <a:gd name="T34" fmla="*/ 13 w 593"/>
                  <a:gd name="T35" fmla="*/ 5 h 266"/>
                  <a:gd name="T36" fmla="*/ 10 w 593"/>
                  <a:gd name="T37" fmla="*/ 3 h 266"/>
                  <a:gd name="T38" fmla="*/ 7 w 593"/>
                  <a:gd name="T39" fmla="*/ 2 h 266"/>
                  <a:gd name="T40" fmla="*/ 2 w 593"/>
                  <a:gd name="T41" fmla="*/ 1 h 266"/>
                  <a:gd name="T42" fmla="*/ 1 w 593"/>
                  <a:gd name="T43" fmla="*/ 0 h 266"/>
                  <a:gd name="T44" fmla="*/ 0 w 593"/>
                  <a:gd name="T45" fmla="*/ 0 h 266"/>
                  <a:gd name="T46" fmla="*/ 0 w 593"/>
                  <a:gd name="T47" fmla="*/ 0 h 266"/>
                  <a:gd name="T48" fmla="*/ 0 w 593"/>
                  <a:gd name="T49" fmla="*/ 0 h 266"/>
                  <a:gd name="T50" fmla="*/ 1 w 593"/>
                  <a:gd name="T51" fmla="*/ 0 h 266"/>
                  <a:gd name="T52" fmla="*/ 1 w 593"/>
                  <a:gd name="T53" fmla="*/ 0 h 26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93" h="266">
                    <a:moveTo>
                      <a:pt x="14" y="6"/>
                    </a:moveTo>
                    <a:lnTo>
                      <a:pt x="163" y="70"/>
                    </a:lnTo>
                    <a:lnTo>
                      <a:pt x="253" y="109"/>
                    </a:lnTo>
                    <a:lnTo>
                      <a:pt x="342" y="152"/>
                    </a:lnTo>
                    <a:lnTo>
                      <a:pt x="491" y="225"/>
                    </a:lnTo>
                    <a:lnTo>
                      <a:pt x="516" y="242"/>
                    </a:lnTo>
                    <a:lnTo>
                      <a:pt x="533" y="257"/>
                    </a:lnTo>
                    <a:lnTo>
                      <a:pt x="549" y="266"/>
                    </a:lnTo>
                    <a:lnTo>
                      <a:pt x="569" y="266"/>
                    </a:lnTo>
                    <a:lnTo>
                      <a:pt x="573" y="261"/>
                    </a:lnTo>
                    <a:lnTo>
                      <a:pt x="576" y="253"/>
                    </a:lnTo>
                    <a:lnTo>
                      <a:pt x="586" y="244"/>
                    </a:lnTo>
                    <a:lnTo>
                      <a:pt x="593" y="240"/>
                    </a:lnTo>
                    <a:lnTo>
                      <a:pt x="573" y="226"/>
                    </a:lnTo>
                    <a:lnTo>
                      <a:pt x="540" y="208"/>
                    </a:lnTo>
                    <a:lnTo>
                      <a:pt x="492" y="185"/>
                    </a:lnTo>
                    <a:lnTo>
                      <a:pt x="443" y="165"/>
                    </a:lnTo>
                    <a:lnTo>
                      <a:pt x="321" y="114"/>
                    </a:lnTo>
                    <a:lnTo>
                      <a:pt x="247" y="84"/>
                    </a:lnTo>
                    <a:lnTo>
                      <a:pt x="172" y="57"/>
                    </a:lnTo>
                    <a:lnTo>
                      <a:pt x="48" y="14"/>
                    </a:lnTo>
                    <a:lnTo>
                      <a:pt x="15" y="4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4" y="3"/>
                    </a:lnTo>
                    <a:lnTo>
                      <a:pt x="14" y="6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28" name="Freeform 792">
                <a:extLst>
                  <a:ext uri="{FF2B5EF4-FFF2-40B4-BE49-F238E27FC236}">
                    <a16:creationId xmlns:a16="http://schemas.microsoft.com/office/drawing/2014/main" id="{4066F9EE-2B71-4B31-935C-1E93AEB778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8" y="2288"/>
                <a:ext cx="21" cy="66"/>
              </a:xfrm>
              <a:custGeom>
                <a:avLst/>
                <a:gdLst>
                  <a:gd name="T0" fmla="*/ 3 w 108"/>
                  <a:gd name="T1" fmla="*/ 2 h 330"/>
                  <a:gd name="T2" fmla="*/ 4 w 108"/>
                  <a:gd name="T3" fmla="*/ 2 h 330"/>
                  <a:gd name="T4" fmla="*/ 4 w 108"/>
                  <a:gd name="T5" fmla="*/ 2 h 330"/>
                  <a:gd name="T6" fmla="*/ 4 w 108"/>
                  <a:gd name="T7" fmla="*/ 3 h 330"/>
                  <a:gd name="T8" fmla="*/ 4 w 108"/>
                  <a:gd name="T9" fmla="*/ 3 h 330"/>
                  <a:gd name="T10" fmla="*/ 4 w 108"/>
                  <a:gd name="T11" fmla="*/ 4 h 330"/>
                  <a:gd name="T12" fmla="*/ 4 w 108"/>
                  <a:gd name="T13" fmla="*/ 5 h 330"/>
                  <a:gd name="T14" fmla="*/ 4 w 108"/>
                  <a:gd name="T15" fmla="*/ 6 h 330"/>
                  <a:gd name="T16" fmla="*/ 4 w 108"/>
                  <a:gd name="T17" fmla="*/ 6 h 330"/>
                  <a:gd name="T18" fmla="*/ 4 w 108"/>
                  <a:gd name="T19" fmla="*/ 7 h 330"/>
                  <a:gd name="T20" fmla="*/ 4 w 108"/>
                  <a:gd name="T21" fmla="*/ 8 h 330"/>
                  <a:gd name="T22" fmla="*/ 3 w 108"/>
                  <a:gd name="T23" fmla="*/ 7 h 330"/>
                  <a:gd name="T24" fmla="*/ 3 w 108"/>
                  <a:gd name="T25" fmla="*/ 8 h 330"/>
                  <a:gd name="T26" fmla="*/ 3 w 108"/>
                  <a:gd name="T27" fmla="*/ 10 h 330"/>
                  <a:gd name="T28" fmla="*/ 2 w 108"/>
                  <a:gd name="T29" fmla="*/ 11 h 330"/>
                  <a:gd name="T30" fmla="*/ 2 w 108"/>
                  <a:gd name="T31" fmla="*/ 11 h 330"/>
                  <a:gd name="T32" fmla="*/ 1 w 108"/>
                  <a:gd name="T33" fmla="*/ 13 h 330"/>
                  <a:gd name="T34" fmla="*/ 0 w 108"/>
                  <a:gd name="T35" fmla="*/ 12 h 330"/>
                  <a:gd name="T36" fmla="*/ 0 w 108"/>
                  <a:gd name="T37" fmla="*/ 11 h 330"/>
                  <a:gd name="T38" fmla="*/ 1 w 108"/>
                  <a:gd name="T39" fmla="*/ 10 h 330"/>
                  <a:gd name="T40" fmla="*/ 0 w 108"/>
                  <a:gd name="T41" fmla="*/ 10 h 330"/>
                  <a:gd name="T42" fmla="*/ 0 w 108"/>
                  <a:gd name="T43" fmla="*/ 9 h 330"/>
                  <a:gd name="T44" fmla="*/ 0 w 108"/>
                  <a:gd name="T45" fmla="*/ 8 h 330"/>
                  <a:gd name="T46" fmla="*/ 1 w 108"/>
                  <a:gd name="T47" fmla="*/ 8 h 330"/>
                  <a:gd name="T48" fmla="*/ 1 w 108"/>
                  <a:gd name="T49" fmla="*/ 7 h 330"/>
                  <a:gd name="T50" fmla="*/ 0 w 108"/>
                  <a:gd name="T51" fmla="*/ 8 h 330"/>
                  <a:gd name="T52" fmla="*/ 0 w 108"/>
                  <a:gd name="T53" fmla="*/ 7 h 330"/>
                  <a:gd name="T54" fmla="*/ 1 w 108"/>
                  <a:gd name="T55" fmla="*/ 6 h 330"/>
                  <a:gd name="T56" fmla="*/ 1 w 108"/>
                  <a:gd name="T57" fmla="*/ 5 h 330"/>
                  <a:gd name="T58" fmla="*/ 0 w 108"/>
                  <a:gd name="T59" fmla="*/ 5 h 330"/>
                  <a:gd name="T60" fmla="*/ 1 w 108"/>
                  <a:gd name="T61" fmla="*/ 4 h 330"/>
                  <a:gd name="T62" fmla="*/ 1 w 108"/>
                  <a:gd name="T63" fmla="*/ 4 h 330"/>
                  <a:gd name="T64" fmla="*/ 2 w 108"/>
                  <a:gd name="T65" fmla="*/ 3 h 330"/>
                  <a:gd name="T66" fmla="*/ 2 w 108"/>
                  <a:gd name="T67" fmla="*/ 3 h 330"/>
                  <a:gd name="T68" fmla="*/ 1 w 108"/>
                  <a:gd name="T69" fmla="*/ 2 h 330"/>
                  <a:gd name="T70" fmla="*/ 2 w 108"/>
                  <a:gd name="T71" fmla="*/ 2 h 330"/>
                  <a:gd name="T72" fmla="*/ 3 w 108"/>
                  <a:gd name="T73" fmla="*/ 1 h 330"/>
                  <a:gd name="T74" fmla="*/ 3 w 108"/>
                  <a:gd name="T75" fmla="*/ 1 h 330"/>
                  <a:gd name="T76" fmla="*/ 4 w 108"/>
                  <a:gd name="T77" fmla="*/ 0 h 330"/>
                  <a:gd name="T78" fmla="*/ 4 w 108"/>
                  <a:gd name="T79" fmla="*/ 0 h 33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08" h="330">
                    <a:moveTo>
                      <a:pt x="94" y="17"/>
                    </a:moveTo>
                    <a:lnTo>
                      <a:pt x="88" y="40"/>
                    </a:lnTo>
                    <a:lnTo>
                      <a:pt x="93" y="40"/>
                    </a:lnTo>
                    <a:lnTo>
                      <a:pt x="102" y="38"/>
                    </a:lnTo>
                    <a:lnTo>
                      <a:pt x="107" y="44"/>
                    </a:lnTo>
                    <a:lnTo>
                      <a:pt x="106" y="50"/>
                    </a:lnTo>
                    <a:lnTo>
                      <a:pt x="102" y="65"/>
                    </a:lnTo>
                    <a:lnTo>
                      <a:pt x="96" y="70"/>
                    </a:lnTo>
                    <a:lnTo>
                      <a:pt x="94" y="73"/>
                    </a:lnTo>
                    <a:lnTo>
                      <a:pt x="103" y="85"/>
                    </a:lnTo>
                    <a:lnTo>
                      <a:pt x="106" y="87"/>
                    </a:lnTo>
                    <a:lnTo>
                      <a:pt x="108" y="106"/>
                    </a:lnTo>
                    <a:lnTo>
                      <a:pt x="106" y="111"/>
                    </a:lnTo>
                    <a:lnTo>
                      <a:pt x="103" y="118"/>
                    </a:lnTo>
                    <a:lnTo>
                      <a:pt x="94" y="130"/>
                    </a:lnTo>
                    <a:lnTo>
                      <a:pt x="94" y="138"/>
                    </a:lnTo>
                    <a:lnTo>
                      <a:pt x="97" y="147"/>
                    </a:lnTo>
                    <a:lnTo>
                      <a:pt x="98" y="157"/>
                    </a:lnTo>
                    <a:lnTo>
                      <a:pt x="97" y="173"/>
                    </a:lnTo>
                    <a:lnTo>
                      <a:pt x="97" y="178"/>
                    </a:lnTo>
                    <a:lnTo>
                      <a:pt x="94" y="189"/>
                    </a:lnTo>
                    <a:lnTo>
                      <a:pt x="91" y="196"/>
                    </a:lnTo>
                    <a:lnTo>
                      <a:pt x="87" y="182"/>
                    </a:lnTo>
                    <a:lnTo>
                      <a:pt x="85" y="181"/>
                    </a:lnTo>
                    <a:lnTo>
                      <a:pt x="80" y="189"/>
                    </a:lnTo>
                    <a:lnTo>
                      <a:pt x="78" y="206"/>
                    </a:lnTo>
                    <a:lnTo>
                      <a:pt x="78" y="231"/>
                    </a:lnTo>
                    <a:lnTo>
                      <a:pt x="76" y="251"/>
                    </a:lnTo>
                    <a:lnTo>
                      <a:pt x="69" y="272"/>
                    </a:lnTo>
                    <a:lnTo>
                      <a:pt x="64" y="276"/>
                    </a:lnTo>
                    <a:lnTo>
                      <a:pt x="61" y="272"/>
                    </a:lnTo>
                    <a:lnTo>
                      <a:pt x="52" y="282"/>
                    </a:lnTo>
                    <a:lnTo>
                      <a:pt x="44" y="300"/>
                    </a:lnTo>
                    <a:lnTo>
                      <a:pt x="27" y="321"/>
                    </a:lnTo>
                    <a:lnTo>
                      <a:pt x="12" y="330"/>
                    </a:lnTo>
                    <a:lnTo>
                      <a:pt x="10" y="310"/>
                    </a:lnTo>
                    <a:lnTo>
                      <a:pt x="9" y="299"/>
                    </a:lnTo>
                    <a:lnTo>
                      <a:pt x="9" y="274"/>
                    </a:lnTo>
                    <a:lnTo>
                      <a:pt x="11" y="254"/>
                    </a:lnTo>
                    <a:lnTo>
                      <a:pt x="13" y="239"/>
                    </a:lnTo>
                    <a:lnTo>
                      <a:pt x="12" y="240"/>
                    </a:lnTo>
                    <a:lnTo>
                      <a:pt x="11" y="238"/>
                    </a:lnTo>
                    <a:lnTo>
                      <a:pt x="6" y="242"/>
                    </a:lnTo>
                    <a:lnTo>
                      <a:pt x="5" y="233"/>
                    </a:lnTo>
                    <a:lnTo>
                      <a:pt x="9" y="222"/>
                    </a:lnTo>
                    <a:lnTo>
                      <a:pt x="11" y="207"/>
                    </a:lnTo>
                    <a:lnTo>
                      <a:pt x="13" y="195"/>
                    </a:lnTo>
                    <a:lnTo>
                      <a:pt x="17" y="188"/>
                    </a:lnTo>
                    <a:lnTo>
                      <a:pt x="16" y="182"/>
                    </a:lnTo>
                    <a:lnTo>
                      <a:pt x="13" y="179"/>
                    </a:lnTo>
                    <a:lnTo>
                      <a:pt x="6" y="186"/>
                    </a:lnTo>
                    <a:lnTo>
                      <a:pt x="0" y="194"/>
                    </a:lnTo>
                    <a:lnTo>
                      <a:pt x="1" y="181"/>
                    </a:lnTo>
                    <a:lnTo>
                      <a:pt x="4" y="170"/>
                    </a:lnTo>
                    <a:lnTo>
                      <a:pt x="9" y="160"/>
                    </a:lnTo>
                    <a:lnTo>
                      <a:pt x="16" y="152"/>
                    </a:lnTo>
                    <a:lnTo>
                      <a:pt x="19" y="144"/>
                    </a:lnTo>
                    <a:lnTo>
                      <a:pt x="25" y="128"/>
                    </a:lnTo>
                    <a:lnTo>
                      <a:pt x="23" y="120"/>
                    </a:lnTo>
                    <a:lnTo>
                      <a:pt x="12" y="127"/>
                    </a:lnTo>
                    <a:lnTo>
                      <a:pt x="10" y="119"/>
                    </a:lnTo>
                    <a:lnTo>
                      <a:pt x="16" y="107"/>
                    </a:lnTo>
                    <a:lnTo>
                      <a:pt x="25" y="98"/>
                    </a:lnTo>
                    <a:lnTo>
                      <a:pt x="31" y="88"/>
                    </a:lnTo>
                    <a:lnTo>
                      <a:pt x="35" y="82"/>
                    </a:lnTo>
                    <a:lnTo>
                      <a:pt x="44" y="70"/>
                    </a:lnTo>
                    <a:lnTo>
                      <a:pt x="51" y="60"/>
                    </a:lnTo>
                    <a:lnTo>
                      <a:pt x="44" y="64"/>
                    </a:lnTo>
                    <a:lnTo>
                      <a:pt x="39" y="63"/>
                    </a:lnTo>
                    <a:lnTo>
                      <a:pt x="37" y="60"/>
                    </a:lnTo>
                    <a:lnTo>
                      <a:pt x="44" y="47"/>
                    </a:lnTo>
                    <a:lnTo>
                      <a:pt x="54" y="39"/>
                    </a:lnTo>
                    <a:lnTo>
                      <a:pt x="68" y="31"/>
                    </a:lnTo>
                    <a:lnTo>
                      <a:pt x="82" y="35"/>
                    </a:lnTo>
                    <a:lnTo>
                      <a:pt x="85" y="25"/>
                    </a:lnTo>
                    <a:lnTo>
                      <a:pt x="86" y="13"/>
                    </a:lnTo>
                    <a:lnTo>
                      <a:pt x="89" y="4"/>
                    </a:lnTo>
                    <a:lnTo>
                      <a:pt x="94" y="0"/>
                    </a:lnTo>
                    <a:lnTo>
                      <a:pt x="97" y="2"/>
                    </a:lnTo>
                    <a:lnTo>
                      <a:pt x="97" y="5"/>
                    </a:lnTo>
                    <a:lnTo>
                      <a:pt x="94" y="17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29" name="Freeform 793">
                <a:extLst>
                  <a:ext uri="{FF2B5EF4-FFF2-40B4-BE49-F238E27FC236}">
                    <a16:creationId xmlns:a16="http://schemas.microsoft.com/office/drawing/2014/main" id="{9A588F4F-2872-4FF1-8DE6-5A653BAA82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1" y="2288"/>
                <a:ext cx="18" cy="59"/>
              </a:xfrm>
              <a:custGeom>
                <a:avLst/>
                <a:gdLst>
                  <a:gd name="T0" fmla="*/ 4 w 91"/>
                  <a:gd name="T1" fmla="*/ 0 h 297"/>
                  <a:gd name="T2" fmla="*/ 3 w 91"/>
                  <a:gd name="T3" fmla="*/ 1 h 297"/>
                  <a:gd name="T4" fmla="*/ 3 w 91"/>
                  <a:gd name="T5" fmla="*/ 4 h 297"/>
                  <a:gd name="T6" fmla="*/ 2 w 91"/>
                  <a:gd name="T7" fmla="*/ 7 h 297"/>
                  <a:gd name="T8" fmla="*/ 1 w 91"/>
                  <a:gd name="T9" fmla="*/ 7 h 297"/>
                  <a:gd name="T10" fmla="*/ 1 w 91"/>
                  <a:gd name="T11" fmla="*/ 8 h 297"/>
                  <a:gd name="T12" fmla="*/ 1 w 91"/>
                  <a:gd name="T13" fmla="*/ 9 h 297"/>
                  <a:gd name="T14" fmla="*/ 0 w 91"/>
                  <a:gd name="T15" fmla="*/ 11 h 297"/>
                  <a:gd name="T16" fmla="*/ 0 w 91"/>
                  <a:gd name="T17" fmla="*/ 11 h 297"/>
                  <a:gd name="T18" fmla="*/ 0 w 91"/>
                  <a:gd name="T19" fmla="*/ 12 h 297"/>
                  <a:gd name="T20" fmla="*/ 1 w 91"/>
                  <a:gd name="T21" fmla="*/ 10 h 297"/>
                  <a:gd name="T22" fmla="*/ 1 w 91"/>
                  <a:gd name="T23" fmla="*/ 9 h 297"/>
                  <a:gd name="T24" fmla="*/ 2 w 91"/>
                  <a:gd name="T25" fmla="*/ 7 h 297"/>
                  <a:gd name="T26" fmla="*/ 2 w 91"/>
                  <a:gd name="T27" fmla="*/ 5 h 297"/>
                  <a:gd name="T28" fmla="*/ 3 w 91"/>
                  <a:gd name="T29" fmla="*/ 3 h 297"/>
                  <a:gd name="T30" fmla="*/ 3 w 91"/>
                  <a:gd name="T31" fmla="*/ 1 h 297"/>
                  <a:gd name="T32" fmla="*/ 3 w 91"/>
                  <a:gd name="T33" fmla="*/ 0 h 297"/>
                  <a:gd name="T34" fmla="*/ 3 w 91"/>
                  <a:gd name="T35" fmla="*/ 0 h 297"/>
                  <a:gd name="T36" fmla="*/ 4 w 91"/>
                  <a:gd name="T37" fmla="*/ 0 h 297"/>
                  <a:gd name="T38" fmla="*/ 4 w 91"/>
                  <a:gd name="T39" fmla="*/ 0 h 29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91" h="297">
                    <a:moveTo>
                      <a:pt x="91" y="4"/>
                    </a:moveTo>
                    <a:lnTo>
                      <a:pt x="81" y="34"/>
                    </a:lnTo>
                    <a:lnTo>
                      <a:pt x="65" y="93"/>
                    </a:lnTo>
                    <a:lnTo>
                      <a:pt x="40" y="171"/>
                    </a:lnTo>
                    <a:lnTo>
                      <a:pt x="36" y="187"/>
                    </a:lnTo>
                    <a:lnTo>
                      <a:pt x="30" y="207"/>
                    </a:lnTo>
                    <a:lnTo>
                      <a:pt x="23" y="229"/>
                    </a:lnTo>
                    <a:lnTo>
                      <a:pt x="11" y="268"/>
                    </a:lnTo>
                    <a:lnTo>
                      <a:pt x="4" y="287"/>
                    </a:lnTo>
                    <a:lnTo>
                      <a:pt x="0" y="297"/>
                    </a:lnTo>
                    <a:lnTo>
                      <a:pt x="15" y="249"/>
                    </a:lnTo>
                    <a:lnTo>
                      <a:pt x="25" y="216"/>
                    </a:lnTo>
                    <a:lnTo>
                      <a:pt x="38" y="170"/>
                    </a:lnTo>
                    <a:lnTo>
                      <a:pt x="50" y="123"/>
                    </a:lnTo>
                    <a:lnTo>
                      <a:pt x="66" y="71"/>
                    </a:lnTo>
                    <a:lnTo>
                      <a:pt x="76" y="35"/>
                    </a:lnTo>
                    <a:lnTo>
                      <a:pt x="87" y="1"/>
                    </a:lnTo>
                    <a:lnTo>
                      <a:pt x="88" y="0"/>
                    </a:lnTo>
                    <a:lnTo>
                      <a:pt x="89" y="1"/>
                    </a:lnTo>
                    <a:lnTo>
                      <a:pt x="91" y="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30" name="Freeform 794">
                <a:extLst>
                  <a:ext uri="{FF2B5EF4-FFF2-40B4-BE49-F238E27FC236}">
                    <a16:creationId xmlns:a16="http://schemas.microsoft.com/office/drawing/2014/main" id="{B1D21B81-59FA-4F5A-8ADA-32793FC7D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5" y="2300"/>
                <a:ext cx="4" cy="7"/>
              </a:xfrm>
              <a:custGeom>
                <a:avLst/>
                <a:gdLst>
                  <a:gd name="T0" fmla="*/ 0 w 19"/>
                  <a:gd name="T1" fmla="*/ 0 h 36"/>
                  <a:gd name="T2" fmla="*/ 0 w 19"/>
                  <a:gd name="T3" fmla="*/ 1 h 36"/>
                  <a:gd name="T4" fmla="*/ 0 w 19"/>
                  <a:gd name="T5" fmla="*/ 1 h 36"/>
                  <a:gd name="T6" fmla="*/ 1 w 19"/>
                  <a:gd name="T7" fmla="*/ 1 h 36"/>
                  <a:gd name="T8" fmla="*/ 1 w 19"/>
                  <a:gd name="T9" fmla="*/ 1 h 36"/>
                  <a:gd name="T10" fmla="*/ 0 w 19"/>
                  <a:gd name="T11" fmla="*/ 1 h 36"/>
                  <a:gd name="T12" fmla="*/ 0 w 19"/>
                  <a:gd name="T13" fmla="*/ 1 h 36"/>
                  <a:gd name="T14" fmla="*/ 0 w 19"/>
                  <a:gd name="T15" fmla="*/ 0 h 36"/>
                  <a:gd name="T16" fmla="*/ 0 w 19"/>
                  <a:gd name="T17" fmla="*/ 0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36">
                    <a:moveTo>
                      <a:pt x="1" y="0"/>
                    </a:moveTo>
                    <a:lnTo>
                      <a:pt x="4" y="16"/>
                    </a:lnTo>
                    <a:lnTo>
                      <a:pt x="10" y="27"/>
                    </a:lnTo>
                    <a:lnTo>
                      <a:pt x="17" y="32"/>
                    </a:lnTo>
                    <a:lnTo>
                      <a:pt x="19" y="36"/>
                    </a:lnTo>
                    <a:lnTo>
                      <a:pt x="8" y="27"/>
                    </a:lnTo>
                    <a:lnTo>
                      <a:pt x="2" y="13"/>
                    </a:lnTo>
                    <a:lnTo>
                      <a:pt x="0" y="3"/>
                    </a:lnTo>
                    <a:lnTo>
                      <a:pt x="1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31" name="Freeform 795">
                <a:extLst>
                  <a:ext uri="{FF2B5EF4-FFF2-40B4-BE49-F238E27FC236}">
                    <a16:creationId xmlns:a16="http://schemas.microsoft.com/office/drawing/2014/main" id="{E37CFD8A-3292-4B01-B3C3-CB9DA9691C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2" y="2309"/>
                <a:ext cx="4" cy="9"/>
              </a:xfrm>
              <a:custGeom>
                <a:avLst/>
                <a:gdLst>
                  <a:gd name="T0" fmla="*/ 0 w 17"/>
                  <a:gd name="T1" fmla="*/ 0 h 48"/>
                  <a:gd name="T2" fmla="*/ 0 w 17"/>
                  <a:gd name="T3" fmla="*/ 1 h 48"/>
                  <a:gd name="T4" fmla="*/ 0 w 17"/>
                  <a:gd name="T5" fmla="*/ 1 h 48"/>
                  <a:gd name="T6" fmla="*/ 1 w 17"/>
                  <a:gd name="T7" fmla="*/ 1 h 48"/>
                  <a:gd name="T8" fmla="*/ 1 w 17"/>
                  <a:gd name="T9" fmla="*/ 2 h 48"/>
                  <a:gd name="T10" fmla="*/ 1 w 17"/>
                  <a:gd name="T11" fmla="*/ 2 h 48"/>
                  <a:gd name="T12" fmla="*/ 1 w 17"/>
                  <a:gd name="T13" fmla="*/ 2 h 48"/>
                  <a:gd name="T14" fmla="*/ 0 w 17"/>
                  <a:gd name="T15" fmla="*/ 1 h 48"/>
                  <a:gd name="T16" fmla="*/ 0 w 17"/>
                  <a:gd name="T17" fmla="*/ 1 h 48"/>
                  <a:gd name="T18" fmla="*/ 0 w 17"/>
                  <a:gd name="T19" fmla="*/ 1 h 48"/>
                  <a:gd name="T20" fmla="*/ 0 w 17"/>
                  <a:gd name="T21" fmla="*/ 1 h 48"/>
                  <a:gd name="T22" fmla="*/ 0 w 17"/>
                  <a:gd name="T23" fmla="*/ 0 h 48"/>
                  <a:gd name="T24" fmla="*/ 0 w 17"/>
                  <a:gd name="T25" fmla="*/ 0 h 48"/>
                  <a:gd name="T26" fmla="*/ 0 w 17"/>
                  <a:gd name="T27" fmla="*/ 0 h 4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" h="48">
                    <a:moveTo>
                      <a:pt x="2" y="0"/>
                    </a:moveTo>
                    <a:lnTo>
                      <a:pt x="4" y="14"/>
                    </a:lnTo>
                    <a:lnTo>
                      <a:pt x="6" y="24"/>
                    </a:lnTo>
                    <a:lnTo>
                      <a:pt x="12" y="33"/>
                    </a:lnTo>
                    <a:lnTo>
                      <a:pt x="16" y="46"/>
                    </a:lnTo>
                    <a:lnTo>
                      <a:pt x="17" y="48"/>
                    </a:lnTo>
                    <a:lnTo>
                      <a:pt x="13" y="41"/>
                    </a:lnTo>
                    <a:lnTo>
                      <a:pt x="10" y="37"/>
                    </a:lnTo>
                    <a:lnTo>
                      <a:pt x="4" y="22"/>
                    </a:lnTo>
                    <a:lnTo>
                      <a:pt x="4" y="17"/>
                    </a:lnTo>
                    <a:lnTo>
                      <a:pt x="2" y="15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32" name="Freeform 796">
                <a:extLst>
                  <a:ext uri="{FF2B5EF4-FFF2-40B4-BE49-F238E27FC236}">
                    <a16:creationId xmlns:a16="http://schemas.microsoft.com/office/drawing/2014/main" id="{C1BD7CC7-FA72-4455-93C1-EC5841CCA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7" y="2328"/>
                <a:ext cx="2" cy="5"/>
              </a:xfrm>
              <a:custGeom>
                <a:avLst/>
                <a:gdLst>
                  <a:gd name="T0" fmla="*/ 0 w 9"/>
                  <a:gd name="T1" fmla="*/ 0 h 26"/>
                  <a:gd name="T2" fmla="*/ 0 w 9"/>
                  <a:gd name="T3" fmla="*/ 0 h 26"/>
                  <a:gd name="T4" fmla="*/ 0 w 9"/>
                  <a:gd name="T5" fmla="*/ 1 h 26"/>
                  <a:gd name="T6" fmla="*/ 0 w 9"/>
                  <a:gd name="T7" fmla="*/ 1 h 26"/>
                  <a:gd name="T8" fmla="*/ 0 w 9"/>
                  <a:gd name="T9" fmla="*/ 1 h 26"/>
                  <a:gd name="T10" fmla="*/ 0 w 9"/>
                  <a:gd name="T11" fmla="*/ 1 h 26"/>
                  <a:gd name="T12" fmla="*/ 0 w 9"/>
                  <a:gd name="T13" fmla="*/ 1 h 26"/>
                  <a:gd name="T14" fmla="*/ 0 w 9"/>
                  <a:gd name="T15" fmla="*/ 1 h 26"/>
                  <a:gd name="T16" fmla="*/ 0 w 9"/>
                  <a:gd name="T17" fmla="*/ 0 h 26"/>
                  <a:gd name="T18" fmla="*/ 0 w 9"/>
                  <a:gd name="T19" fmla="*/ 0 h 26"/>
                  <a:gd name="T20" fmla="*/ 0 w 9"/>
                  <a:gd name="T21" fmla="*/ 0 h 26"/>
                  <a:gd name="T22" fmla="*/ 0 w 9"/>
                  <a:gd name="T23" fmla="*/ 0 h 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" h="26">
                    <a:moveTo>
                      <a:pt x="2" y="0"/>
                    </a:moveTo>
                    <a:lnTo>
                      <a:pt x="3" y="10"/>
                    </a:lnTo>
                    <a:lnTo>
                      <a:pt x="4" y="15"/>
                    </a:lnTo>
                    <a:lnTo>
                      <a:pt x="6" y="23"/>
                    </a:lnTo>
                    <a:lnTo>
                      <a:pt x="9" y="26"/>
                    </a:lnTo>
                    <a:lnTo>
                      <a:pt x="6" y="26"/>
                    </a:lnTo>
                    <a:lnTo>
                      <a:pt x="4" y="21"/>
                    </a:lnTo>
                    <a:lnTo>
                      <a:pt x="3" y="15"/>
                    </a:lnTo>
                    <a:lnTo>
                      <a:pt x="2" y="11"/>
                    </a:lnTo>
                    <a:lnTo>
                      <a:pt x="2" y="5"/>
                    </a:lnTo>
                    <a:lnTo>
                      <a:pt x="0" y="1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33" name="Freeform 797">
                <a:extLst>
                  <a:ext uri="{FF2B5EF4-FFF2-40B4-BE49-F238E27FC236}">
                    <a16:creationId xmlns:a16="http://schemas.microsoft.com/office/drawing/2014/main" id="{2F0A4175-5D7A-43F3-AC2B-9F5AD2575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3" y="2322"/>
                <a:ext cx="6" cy="11"/>
              </a:xfrm>
              <a:custGeom>
                <a:avLst/>
                <a:gdLst>
                  <a:gd name="T0" fmla="*/ 1 w 30"/>
                  <a:gd name="T1" fmla="*/ 0 h 56"/>
                  <a:gd name="T2" fmla="*/ 1 w 30"/>
                  <a:gd name="T3" fmla="*/ 0 h 56"/>
                  <a:gd name="T4" fmla="*/ 1 w 30"/>
                  <a:gd name="T5" fmla="*/ 1 h 56"/>
                  <a:gd name="T6" fmla="*/ 0 w 30"/>
                  <a:gd name="T7" fmla="*/ 2 h 56"/>
                  <a:gd name="T8" fmla="*/ 0 w 30"/>
                  <a:gd name="T9" fmla="*/ 2 h 56"/>
                  <a:gd name="T10" fmla="*/ 0 w 30"/>
                  <a:gd name="T11" fmla="*/ 2 h 56"/>
                  <a:gd name="T12" fmla="*/ 0 w 30"/>
                  <a:gd name="T13" fmla="*/ 1 h 56"/>
                  <a:gd name="T14" fmla="*/ 1 w 30"/>
                  <a:gd name="T15" fmla="*/ 1 h 56"/>
                  <a:gd name="T16" fmla="*/ 1 w 30"/>
                  <a:gd name="T17" fmla="*/ 0 h 56"/>
                  <a:gd name="T18" fmla="*/ 1 w 30"/>
                  <a:gd name="T19" fmla="*/ 0 h 56"/>
                  <a:gd name="T20" fmla="*/ 1 w 30"/>
                  <a:gd name="T21" fmla="*/ 0 h 56"/>
                  <a:gd name="T22" fmla="*/ 1 w 30"/>
                  <a:gd name="T23" fmla="*/ 0 h 56"/>
                  <a:gd name="T24" fmla="*/ 1 w 30"/>
                  <a:gd name="T25" fmla="*/ 0 h 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56">
                    <a:moveTo>
                      <a:pt x="29" y="4"/>
                    </a:moveTo>
                    <a:lnTo>
                      <a:pt x="22" y="12"/>
                    </a:lnTo>
                    <a:lnTo>
                      <a:pt x="17" y="24"/>
                    </a:lnTo>
                    <a:lnTo>
                      <a:pt x="9" y="39"/>
                    </a:lnTo>
                    <a:lnTo>
                      <a:pt x="2" y="53"/>
                    </a:lnTo>
                    <a:lnTo>
                      <a:pt x="0" y="56"/>
                    </a:lnTo>
                    <a:lnTo>
                      <a:pt x="9" y="34"/>
                    </a:lnTo>
                    <a:lnTo>
                      <a:pt x="14" y="21"/>
                    </a:lnTo>
                    <a:lnTo>
                      <a:pt x="22" y="5"/>
                    </a:lnTo>
                    <a:lnTo>
                      <a:pt x="27" y="0"/>
                    </a:lnTo>
                    <a:lnTo>
                      <a:pt x="27" y="1"/>
                    </a:lnTo>
                    <a:lnTo>
                      <a:pt x="30" y="0"/>
                    </a:lnTo>
                    <a:lnTo>
                      <a:pt x="29" y="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34" name="Freeform 798">
                <a:extLst>
                  <a:ext uri="{FF2B5EF4-FFF2-40B4-BE49-F238E27FC236}">
                    <a16:creationId xmlns:a16="http://schemas.microsoft.com/office/drawing/2014/main" id="{8AEB8357-3241-402C-9AB3-22B48880D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" y="2305"/>
                <a:ext cx="8" cy="15"/>
              </a:xfrm>
              <a:custGeom>
                <a:avLst/>
                <a:gdLst>
                  <a:gd name="T0" fmla="*/ 1 w 43"/>
                  <a:gd name="T1" fmla="*/ 0 h 73"/>
                  <a:gd name="T2" fmla="*/ 1 w 43"/>
                  <a:gd name="T3" fmla="*/ 1 h 73"/>
                  <a:gd name="T4" fmla="*/ 1 w 43"/>
                  <a:gd name="T5" fmla="*/ 1 h 73"/>
                  <a:gd name="T6" fmla="*/ 0 w 43"/>
                  <a:gd name="T7" fmla="*/ 2 h 73"/>
                  <a:gd name="T8" fmla="*/ 0 w 43"/>
                  <a:gd name="T9" fmla="*/ 3 h 73"/>
                  <a:gd name="T10" fmla="*/ 0 w 43"/>
                  <a:gd name="T11" fmla="*/ 3 h 73"/>
                  <a:gd name="T12" fmla="*/ 0 w 43"/>
                  <a:gd name="T13" fmla="*/ 3 h 73"/>
                  <a:gd name="T14" fmla="*/ 0 w 43"/>
                  <a:gd name="T15" fmla="*/ 3 h 73"/>
                  <a:gd name="T16" fmla="*/ 0 w 43"/>
                  <a:gd name="T17" fmla="*/ 2 h 73"/>
                  <a:gd name="T18" fmla="*/ 1 w 43"/>
                  <a:gd name="T19" fmla="*/ 2 h 73"/>
                  <a:gd name="T20" fmla="*/ 1 w 43"/>
                  <a:gd name="T21" fmla="*/ 1 h 73"/>
                  <a:gd name="T22" fmla="*/ 1 w 43"/>
                  <a:gd name="T23" fmla="*/ 1 h 73"/>
                  <a:gd name="T24" fmla="*/ 1 w 43"/>
                  <a:gd name="T25" fmla="*/ 0 h 73"/>
                  <a:gd name="T26" fmla="*/ 1 w 43"/>
                  <a:gd name="T27" fmla="*/ 0 h 73"/>
                  <a:gd name="T28" fmla="*/ 1 w 43"/>
                  <a:gd name="T29" fmla="*/ 0 h 73"/>
                  <a:gd name="T30" fmla="*/ 1 w 43"/>
                  <a:gd name="T31" fmla="*/ 0 h 73"/>
                  <a:gd name="T32" fmla="*/ 1 w 43"/>
                  <a:gd name="T33" fmla="*/ 0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73">
                    <a:moveTo>
                      <a:pt x="41" y="8"/>
                    </a:moveTo>
                    <a:lnTo>
                      <a:pt x="34" y="18"/>
                    </a:lnTo>
                    <a:lnTo>
                      <a:pt x="25" y="32"/>
                    </a:lnTo>
                    <a:lnTo>
                      <a:pt x="10" y="60"/>
                    </a:lnTo>
                    <a:lnTo>
                      <a:pt x="4" y="69"/>
                    </a:lnTo>
                    <a:lnTo>
                      <a:pt x="3" y="72"/>
                    </a:lnTo>
                    <a:lnTo>
                      <a:pt x="0" y="73"/>
                    </a:lnTo>
                    <a:lnTo>
                      <a:pt x="5" y="64"/>
                    </a:lnTo>
                    <a:lnTo>
                      <a:pt x="10" y="55"/>
                    </a:lnTo>
                    <a:lnTo>
                      <a:pt x="15" y="43"/>
                    </a:lnTo>
                    <a:lnTo>
                      <a:pt x="23" y="31"/>
                    </a:lnTo>
                    <a:lnTo>
                      <a:pt x="27" y="22"/>
                    </a:lnTo>
                    <a:lnTo>
                      <a:pt x="39" y="4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2" y="5"/>
                    </a:lnTo>
                    <a:lnTo>
                      <a:pt x="41" y="8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35" name="Freeform 799">
                <a:extLst>
                  <a:ext uri="{FF2B5EF4-FFF2-40B4-BE49-F238E27FC236}">
                    <a16:creationId xmlns:a16="http://schemas.microsoft.com/office/drawing/2014/main" id="{81BE45F9-DC4D-4FD1-AD7D-E199847AD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4" y="2243"/>
                <a:ext cx="27" cy="68"/>
              </a:xfrm>
              <a:custGeom>
                <a:avLst/>
                <a:gdLst>
                  <a:gd name="T0" fmla="*/ 2 w 132"/>
                  <a:gd name="T1" fmla="*/ 12 h 338"/>
                  <a:gd name="T2" fmla="*/ 1 w 132"/>
                  <a:gd name="T3" fmla="*/ 13 h 338"/>
                  <a:gd name="T4" fmla="*/ 1 w 132"/>
                  <a:gd name="T5" fmla="*/ 12 h 338"/>
                  <a:gd name="T6" fmla="*/ 1 w 132"/>
                  <a:gd name="T7" fmla="*/ 11 h 338"/>
                  <a:gd name="T8" fmla="*/ 0 w 132"/>
                  <a:gd name="T9" fmla="*/ 11 h 338"/>
                  <a:gd name="T10" fmla="*/ 0 w 132"/>
                  <a:gd name="T11" fmla="*/ 10 h 338"/>
                  <a:gd name="T12" fmla="*/ 0 w 132"/>
                  <a:gd name="T13" fmla="*/ 10 h 338"/>
                  <a:gd name="T14" fmla="*/ 1 w 132"/>
                  <a:gd name="T15" fmla="*/ 9 h 338"/>
                  <a:gd name="T16" fmla="*/ 0 w 132"/>
                  <a:gd name="T17" fmla="*/ 8 h 338"/>
                  <a:gd name="T18" fmla="*/ 0 w 132"/>
                  <a:gd name="T19" fmla="*/ 8 h 338"/>
                  <a:gd name="T20" fmla="*/ 0 w 132"/>
                  <a:gd name="T21" fmla="*/ 7 h 338"/>
                  <a:gd name="T22" fmla="*/ 1 w 132"/>
                  <a:gd name="T23" fmla="*/ 7 h 338"/>
                  <a:gd name="T24" fmla="*/ 1 w 132"/>
                  <a:gd name="T25" fmla="*/ 6 h 338"/>
                  <a:gd name="T26" fmla="*/ 1 w 132"/>
                  <a:gd name="T27" fmla="*/ 5 h 338"/>
                  <a:gd name="T28" fmla="*/ 1 w 132"/>
                  <a:gd name="T29" fmla="*/ 3 h 338"/>
                  <a:gd name="T30" fmla="*/ 2 w 132"/>
                  <a:gd name="T31" fmla="*/ 3 h 338"/>
                  <a:gd name="T32" fmla="*/ 3 w 132"/>
                  <a:gd name="T33" fmla="*/ 1 h 338"/>
                  <a:gd name="T34" fmla="*/ 4 w 132"/>
                  <a:gd name="T35" fmla="*/ 1 h 338"/>
                  <a:gd name="T36" fmla="*/ 5 w 132"/>
                  <a:gd name="T37" fmla="*/ 2 h 338"/>
                  <a:gd name="T38" fmla="*/ 5 w 132"/>
                  <a:gd name="T39" fmla="*/ 3 h 338"/>
                  <a:gd name="T40" fmla="*/ 5 w 132"/>
                  <a:gd name="T41" fmla="*/ 3 h 338"/>
                  <a:gd name="T42" fmla="*/ 5 w 132"/>
                  <a:gd name="T43" fmla="*/ 3 h 338"/>
                  <a:gd name="T44" fmla="*/ 5 w 132"/>
                  <a:gd name="T45" fmla="*/ 4 h 338"/>
                  <a:gd name="T46" fmla="*/ 5 w 132"/>
                  <a:gd name="T47" fmla="*/ 5 h 338"/>
                  <a:gd name="T48" fmla="*/ 5 w 132"/>
                  <a:gd name="T49" fmla="*/ 5 h 338"/>
                  <a:gd name="T50" fmla="*/ 6 w 132"/>
                  <a:gd name="T51" fmla="*/ 4 h 338"/>
                  <a:gd name="T52" fmla="*/ 5 w 132"/>
                  <a:gd name="T53" fmla="*/ 5 h 338"/>
                  <a:gd name="T54" fmla="*/ 5 w 132"/>
                  <a:gd name="T55" fmla="*/ 6 h 338"/>
                  <a:gd name="T56" fmla="*/ 5 w 132"/>
                  <a:gd name="T57" fmla="*/ 7 h 338"/>
                  <a:gd name="T58" fmla="*/ 5 w 132"/>
                  <a:gd name="T59" fmla="*/ 7 h 338"/>
                  <a:gd name="T60" fmla="*/ 5 w 132"/>
                  <a:gd name="T61" fmla="*/ 8 h 338"/>
                  <a:gd name="T62" fmla="*/ 5 w 132"/>
                  <a:gd name="T63" fmla="*/ 9 h 338"/>
                  <a:gd name="T64" fmla="*/ 4 w 132"/>
                  <a:gd name="T65" fmla="*/ 10 h 338"/>
                  <a:gd name="T66" fmla="*/ 4 w 132"/>
                  <a:gd name="T67" fmla="*/ 10 h 338"/>
                  <a:gd name="T68" fmla="*/ 4 w 132"/>
                  <a:gd name="T69" fmla="*/ 10 h 338"/>
                  <a:gd name="T70" fmla="*/ 3 w 132"/>
                  <a:gd name="T71" fmla="*/ 11 h 338"/>
                  <a:gd name="T72" fmla="*/ 2 w 132"/>
                  <a:gd name="T73" fmla="*/ 12 h 338"/>
                  <a:gd name="T74" fmla="*/ 2 w 132"/>
                  <a:gd name="T75" fmla="*/ 13 h 338"/>
                  <a:gd name="T76" fmla="*/ 2 w 132"/>
                  <a:gd name="T77" fmla="*/ 14 h 338"/>
                  <a:gd name="T78" fmla="*/ 1 w 132"/>
                  <a:gd name="T79" fmla="*/ 13 h 33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32" h="338">
                    <a:moveTo>
                      <a:pt x="34" y="322"/>
                    </a:moveTo>
                    <a:lnTo>
                      <a:pt x="39" y="299"/>
                    </a:lnTo>
                    <a:lnTo>
                      <a:pt x="33" y="302"/>
                    </a:lnTo>
                    <a:lnTo>
                      <a:pt x="21" y="311"/>
                    </a:lnTo>
                    <a:lnTo>
                      <a:pt x="13" y="309"/>
                    </a:lnTo>
                    <a:lnTo>
                      <a:pt x="13" y="303"/>
                    </a:lnTo>
                    <a:lnTo>
                      <a:pt x="16" y="287"/>
                    </a:lnTo>
                    <a:lnTo>
                      <a:pt x="23" y="279"/>
                    </a:lnTo>
                    <a:lnTo>
                      <a:pt x="25" y="274"/>
                    </a:lnTo>
                    <a:lnTo>
                      <a:pt x="12" y="271"/>
                    </a:lnTo>
                    <a:lnTo>
                      <a:pt x="7" y="271"/>
                    </a:lnTo>
                    <a:lnTo>
                      <a:pt x="0" y="257"/>
                    </a:lnTo>
                    <a:lnTo>
                      <a:pt x="3" y="252"/>
                    </a:lnTo>
                    <a:lnTo>
                      <a:pt x="6" y="244"/>
                    </a:lnTo>
                    <a:lnTo>
                      <a:pt x="16" y="227"/>
                    </a:lnTo>
                    <a:lnTo>
                      <a:pt x="15" y="220"/>
                    </a:lnTo>
                    <a:lnTo>
                      <a:pt x="9" y="215"/>
                    </a:lnTo>
                    <a:lnTo>
                      <a:pt x="6" y="207"/>
                    </a:lnTo>
                    <a:lnTo>
                      <a:pt x="5" y="193"/>
                    </a:lnTo>
                    <a:lnTo>
                      <a:pt x="5" y="190"/>
                    </a:lnTo>
                    <a:lnTo>
                      <a:pt x="6" y="177"/>
                    </a:lnTo>
                    <a:lnTo>
                      <a:pt x="8" y="171"/>
                    </a:lnTo>
                    <a:lnTo>
                      <a:pt x="16" y="178"/>
                    </a:lnTo>
                    <a:lnTo>
                      <a:pt x="20" y="177"/>
                    </a:lnTo>
                    <a:lnTo>
                      <a:pt x="24" y="168"/>
                    </a:lnTo>
                    <a:lnTo>
                      <a:pt x="25" y="151"/>
                    </a:lnTo>
                    <a:lnTo>
                      <a:pt x="21" y="131"/>
                    </a:lnTo>
                    <a:lnTo>
                      <a:pt x="20" y="113"/>
                    </a:lnTo>
                    <a:lnTo>
                      <a:pt x="26" y="90"/>
                    </a:lnTo>
                    <a:lnTo>
                      <a:pt x="31" y="83"/>
                    </a:lnTo>
                    <a:lnTo>
                      <a:pt x="37" y="86"/>
                    </a:lnTo>
                    <a:lnTo>
                      <a:pt x="47" y="70"/>
                    </a:lnTo>
                    <a:lnTo>
                      <a:pt x="54" y="49"/>
                    </a:lnTo>
                    <a:lnTo>
                      <a:pt x="73" y="20"/>
                    </a:lnTo>
                    <a:lnTo>
                      <a:pt x="92" y="0"/>
                    </a:lnTo>
                    <a:lnTo>
                      <a:pt x="97" y="17"/>
                    </a:lnTo>
                    <a:lnTo>
                      <a:pt x="100" y="25"/>
                    </a:lnTo>
                    <a:lnTo>
                      <a:pt x="106" y="46"/>
                    </a:lnTo>
                    <a:lnTo>
                      <a:pt x="106" y="65"/>
                    </a:lnTo>
                    <a:lnTo>
                      <a:pt x="106" y="79"/>
                    </a:lnTo>
                    <a:lnTo>
                      <a:pt x="107" y="78"/>
                    </a:lnTo>
                    <a:lnTo>
                      <a:pt x="108" y="78"/>
                    </a:lnTo>
                    <a:lnTo>
                      <a:pt x="113" y="72"/>
                    </a:lnTo>
                    <a:lnTo>
                      <a:pt x="117" y="78"/>
                    </a:lnTo>
                    <a:lnTo>
                      <a:pt x="115" y="90"/>
                    </a:lnTo>
                    <a:lnTo>
                      <a:pt x="114" y="104"/>
                    </a:lnTo>
                    <a:lnTo>
                      <a:pt x="113" y="116"/>
                    </a:lnTo>
                    <a:lnTo>
                      <a:pt x="109" y="124"/>
                    </a:lnTo>
                    <a:lnTo>
                      <a:pt x="111" y="129"/>
                    </a:lnTo>
                    <a:lnTo>
                      <a:pt x="115" y="130"/>
                    </a:lnTo>
                    <a:lnTo>
                      <a:pt x="123" y="120"/>
                    </a:lnTo>
                    <a:lnTo>
                      <a:pt x="131" y="107"/>
                    </a:lnTo>
                    <a:lnTo>
                      <a:pt x="132" y="118"/>
                    </a:lnTo>
                    <a:lnTo>
                      <a:pt x="128" y="131"/>
                    </a:lnTo>
                    <a:lnTo>
                      <a:pt x="125" y="142"/>
                    </a:lnTo>
                    <a:lnTo>
                      <a:pt x="117" y="154"/>
                    </a:lnTo>
                    <a:lnTo>
                      <a:pt x="114" y="164"/>
                    </a:lnTo>
                    <a:lnTo>
                      <a:pt x="108" y="180"/>
                    </a:lnTo>
                    <a:lnTo>
                      <a:pt x="111" y="186"/>
                    </a:lnTo>
                    <a:lnTo>
                      <a:pt x="125" y="173"/>
                    </a:lnTo>
                    <a:lnTo>
                      <a:pt x="130" y="177"/>
                    </a:lnTo>
                    <a:lnTo>
                      <a:pt x="124" y="191"/>
                    </a:lnTo>
                    <a:lnTo>
                      <a:pt x="114" y="205"/>
                    </a:lnTo>
                    <a:lnTo>
                      <a:pt x="106" y="219"/>
                    </a:lnTo>
                    <a:lnTo>
                      <a:pt x="101" y="226"/>
                    </a:lnTo>
                    <a:lnTo>
                      <a:pt x="92" y="242"/>
                    </a:lnTo>
                    <a:lnTo>
                      <a:pt x="85" y="257"/>
                    </a:lnTo>
                    <a:lnTo>
                      <a:pt x="93" y="248"/>
                    </a:lnTo>
                    <a:lnTo>
                      <a:pt x="99" y="245"/>
                    </a:lnTo>
                    <a:lnTo>
                      <a:pt x="102" y="246"/>
                    </a:lnTo>
                    <a:lnTo>
                      <a:pt x="97" y="261"/>
                    </a:lnTo>
                    <a:lnTo>
                      <a:pt x="84" y="276"/>
                    </a:lnTo>
                    <a:lnTo>
                      <a:pt x="67" y="292"/>
                    </a:lnTo>
                    <a:lnTo>
                      <a:pt x="48" y="299"/>
                    </a:lnTo>
                    <a:lnTo>
                      <a:pt x="46" y="310"/>
                    </a:lnTo>
                    <a:lnTo>
                      <a:pt x="46" y="320"/>
                    </a:lnTo>
                    <a:lnTo>
                      <a:pt x="43" y="330"/>
                    </a:lnTo>
                    <a:lnTo>
                      <a:pt x="38" y="337"/>
                    </a:lnTo>
                    <a:lnTo>
                      <a:pt x="32" y="338"/>
                    </a:lnTo>
                    <a:lnTo>
                      <a:pt x="32" y="335"/>
                    </a:lnTo>
                    <a:lnTo>
                      <a:pt x="34" y="322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36" name="Freeform 800">
                <a:extLst>
                  <a:ext uri="{FF2B5EF4-FFF2-40B4-BE49-F238E27FC236}">
                    <a16:creationId xmlns:a16="http://schemas.microsoft.com/office/drawing/2014/main" id="{86AA7755-CE3C-4912-99F9-77ACB262D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0" y="2249"/>
                <a:ext cx="12" cy="61"/>
              </a:xfrm>
              <a:custGeom>
                <a:avLst/>
                <a:gdLst>
                  <a:gd name="T0" fmla="*/ 0 w 60"/>
                  <a:gd name="T1" fmla="*/ 12 h 308"/>
                  <a:gd name="T2" fmla="*/ 0 w 60"/>
                  <a:gd name="T3" fmla="*/ 11 h 308"/>
                  <a:gd name="T4" fmla="*/ 1 w 60"/>
                  <a:gd name="T5" fmla="*/ 9 h 308"/>
                  <a:gd name="T6" fmla="*/ 1 w 60"/>
                  <a:gd name="T7" fmla="*/ 5 h 308"/>
                  <a:gd name="T8" fmla="*/ 1 w 60"/>
                  <a:gd name="T9" fmla="*/ 5 h 308"/>
                  <a:gd name="T10" fmla="*/ 2 w 60"/>
                  <a:gd name="T11" fmla="*/ 4 h 308"/>
                  <a:gd name="T12" fmla="*/ 2 w 60"/>
                  <a:gd name="T13" fmla="*/ 3 h 308"/>
                  <a:gd name="T14" fmla="*/ 2 w 60"/>
                  <a:gd name="T15" fmla="*/ 1 h 308"/>
                  <a:gd name="T16" fmla="*/ 2 w 60"/>
                  <a:gd name="T17" fmla="*/ 0 h 308"/>
                  <a:gd name="T18" fmla="*/ 2 w 60"/>
                  <a:gd name="T19" fmla="*/ 0 h 308"/>
                  <a:gd name="T20" fmla="*/ 2 w 60"/>
                  <a:gd name="T21" fmla="*/ 2 h 308"/>
                  <a:gd name="T22" fmla="*/ 2 w 60"/>
                  <a:gd name="T23" fmla="*/ 3 h 308"/>
                  <a:gd name="T24" fmla="*/ 1 w 60"/>
                  <a:gd name="T25" fmla="*/ 5 h 308"/>
                  <a:gd name="T26" fmla="*/ 1 w 60"/>
                  <a:gd name="T27" fmla="*/ 7 h 308"/>
                  <a:gd name="T28" fmla="*/ 1 w 60"/>
                  <a:gd name="T29" fmla="*/ 9 h 308"/>
                  <a:gd name="T30" fmla="*/ 0 w 60"/>
                  <a:gd name="T31" fmla="*/ 11 h 308"/>
                  <a:gd name="T32" fmla="*/ 0 w 60"/>
                  <a:gd name="T33" fmla="*/ 12 h 308"/>
                  <a:gd name="T34" fmla="*/ 0 w 60"/>
                  <a:gd name="T35" fmla="*/ 12 h 308"/>
                  <a:gd name="T36" fmla="*/ 0 w 60"/>
                  <a:gd name="T37" fmla="*/ 12 h 308"/>
                  <a:gd name="T38" fmla="*/ 0 w 60"/>
                  <a:gd name="T39" fmla="*/ 12 h 30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0" h="308">
                    <a:moveTo>
                      <a:pt x="0" y="307"/>
                    </a:moveTo>
                    <a:lnTo>
                      <a:pt x="7" y="274"/>
                    </a:lnTo>
                    <a:lnTo>
                      <a:pt x="16" y="215"/>
                    </a:lnTo>
                    <a:lnTo>
                      <a:pt x="32" y="134"/>
                    </a:lnTo>
                    <a:lnTo>
                      <a:pt x="36" y="117"/>
                    </a:lnTo>
                    <a:lnTo>
                      <a:pt x="38" y="95"/>
                    </a:lnTo>
                    <a:lnTo>
                      <a:pt x="43" y="72"/>
                    </a:lnTo>
                    <a:lnTo>
                      <a:pt x="52" y="30"/>
                    </a:lnTo>
                    <a:lnTo>
                      <a:pt x="58" y="11"/>
                    </a:lnTo>
                    <a:lnTo>
                      <a:pt x="60" y="0"/>
                    </a:lnTo>
                    <a:lnTo>
                      <a:pt x="50" y="50"/>
                    </a:lnTo>
                    <a:lnTo>
                      <a:pt x="43" y="85"/>
                    </a:lnTo>
                    <a:lnTo>
                      <a:pt x="36" y="132"/>
                    </a:lnTo>
                    <a:lnTo>
                      <a:pt x="28" y="179"/>
                    </a:lnTo>
                    <a:lnTo>
                      <a:pt x="18" y="234"/>
                    </a:lnTo>
                    <a:lnTo>
                      <a:pt x="11" y="272"/>
                    </a:lnTo>
                    <a:lnTo>
                      <a:pt x="6" y="307"/>
                    </a:lnTo>
                    <a:lnTo>
                      <a:pt x="4" y="308"/>
                    </a:lnTo>
                    <a:lnTo>
                      <a:pt x="2" y="308"/>
                    </a:lnTo>
                    <a:lnTo>
                      <a:pt x="0" y="307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37" name="Freeform 801">
                <a:extLst>
                  <a:ext uri="{FF2B5EF4-FFF2-40B4-BE49-F238E27FC236}">
                    <a16:creationId xmlns:a16="http://schemas.microsoft.com/office/drawing/2014/main" id="{B2AFD599-0631-4B1F-BDF2-C894CCD964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7" y="2294"/>
                <a:ext cx="6" cy="3"/>
              </a:xfrm>
              <a:custGeom>
                <a:avLst/>
                <a:gdLst>
                  <a:gd name="T0" fmla="*/ 1 w 32"/>
                  <a:gd name="T1" fmla="*/ 1 h 17"/>
                  <a:gd name="T2" fmla="*/ 1 w 32"/>
                  <a:gd name="T3" fmla="*/ 0 h 17"/>
                  <a:gd name="T4" fmla="*/ 1 w 32"/>
                  <a:gd name="T5" fmla="*/ 0 h 17"/>
                  <a:gd name="T6" fmla="*/ 0 w 32"/>
                  <a:gd name="T7" fmla="*/ 0 h 17"/>
                  <a:gd name="T8" fmla="*/ 0 w 32"/>
                  <a:gd name="T9" fmla="*/ 0 h 17"/>
                  <a:gd name="T10" fmla="*/ 1 w 32"/>
                  <a:gd name="T11" fmla="*/ 0 h 17"/>
                  <a:gd name="T12" fmla="*/ 1 w 32"/>
                  <a:gd name="T13" fmla="*/ 0 h 17"/>
                  <a:gd name="T14" fmla="*/ 1 w 32"/>
                  <a:gd name="T15" fmla="*/ 0 h 17"/>
                  <a:gd name="T16" fmla="*/ 1 w 32"/>
                  <a:gd name="T17" fmla="*/ 1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2" h="17">
                    <a:moveTo>
                      <a:pt x="32" y="17"/>
                    </a:moveTo>
                    <a:lnTo>
                      <a:pt x="24" y="7"/>
                    </a:lnTo>
                    <a:lnTo>
                      <a:pt x="15" y="1"/>
                    </a:lnTo>
                    <a:lnTo>
                      <a:pt x="4" y="3"/>
                    </a:lnTo>
                    <a:lnTo>
                      <a:pt x="0" y="1"/>
                    </a:lnTo>
                    <a:lnTo>
                      <a:pt x="17" y="0"/>
                    </a:lnTo>
                    <a:lnTo>
                      <a:pt x="26" y="8"/>
                    </a:lnTo>
                    <a:lnTo>
                      <a:pt x="32" y="14"/>
                    </a:lnTo>
                    <a:lnTo>
                      <a:pt x="32" y="17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38" name="Freeform 802">
                <a:extLst>
                  <a:ext uri="{FF2B5EF4-FFF2-40B4-BE49-F238E27FC236}">
                    <a16:creationId xmlns:a16="http://schemas.microsoft.com/office/drawing/2014/main" id="{A1A7378F-1FBD-441B-86BF-DE9D4BFA9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8" y="2283"/>
                <a:ext cx="6" cy="5"/>
              </a:xfrm>
              <a:custGeom>
                <a:avLst/>
                <a:gdLst>
                  <a:gd name="T0" fmla="*/ 1 w 29"/>
                  <a:gd name="T1" fmla="*/ 1 h 29"/>
                  <a:gd name="T2" fmla="*/ 1 w 29"/>
                  <a:gd name="T3" fmla="*/ 1 h 29"/>
                  <a:gd name="T4" fmla="*/ 1 w 29"/>
                  <a:gd name="T5" fmla="*/ 0 h 29"/>
                  <a:gd name="T6" fmla="*/ 0 w 29"/>
                  <a:gd name="T7" fmla="*/ 0 h 29"/>
                  <a:gd name="T8" fmla="*/ 0 w 29"/>
                  <a:gd name="T9" fmla="*/ 0 h 29"/>
                  <a:gd name="T10" fmla="*/ 0 w 29"/>
                  <a:gd name="T11" fmla="*/ 0 h 29"/>
                  <a:gd name="T12" fmla="*/ 0 w 29"/>
                  <a:gd name="T13" fmla="*/ 0 h 29"/>
                  <a:gd name="T14" fmla="*/ 0 w 29"/>
                  <a:gd name="T15" fmla="*/ 0 h 29"/>
                  <a:gd name="T16" fmla="*/ 1 w 29"/>
                  <a:gd name="T17" fmla="*/ 0 h 29"/>
                  <a:gd name="T18" fmla="*/ 1 w 29"/>
                  <a:gd name="T19" fmla="*/ 1 h 29"/>
                  <a:gd name="T20" fmla="*/ 1 w 29"/>
                  <a:gd name="T21" fmla="*/ 1 h 29"/>
                  <a:gd name="T22" fmla="*/ 1 w 29"/>
                  <a:gd name="T23" fmla="*/ 1 h 29"/>
                  <a:gd name="T24" fmla="*/ 1 w 29"/>
                  <a:gd name="T25" fmla="*/ 1 h 29"/>
                  <a:gd name="T26" fmla="*/ 1 w 29"/>
                  <a:gd name="T27" fmla="*/ 1 h 2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9" h="29">
                    <a:moveTo>
                      <a:pt x="28" y="29"/>
                    </a:moveTo>
                    <a:lnTo>
                      <a:pt x="24" y="19"/>
                    </a:lnTo>
                    <a:lnTo>
                      <a:pt x="19" y="12"/>
                    </a:lnTo>
                    <a:lnTo>
                      <a:pt x="10" y="8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" y="2"/>
                    </a:lnTo>
                    <a:lnTo>
                      <a:pt x="11" y="4"/>
                    </a:lnTo>
                    <a:lnTo>
                      <a:pt x="21" y="13"/>
                    </a:lnTo>
                    <a:lnTo>
                      <a:pt x="24" y="16"/>
                    </a:lnTo>
                    <a:lnTo>
                      <a:pt x="26" y="18"/>
                    </a:lnTo>
                    <a:lnTo>
                      <a:pt x="29" y="25"/>
                    </a:lnTo>
                    <a:lnTo>
                      <a:pt x="29" y="27"/>
                    </a:lnTo>
                    <a:lnTo>
                      <a:pt x="28" y="29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39" name="Freeform 803">
                <a:extLst>
                  <a:ext uri="{FF2B5EF4-FFF2-40B4-BE49-F238E27FC236}">
                    <a16:creationId xmlns:a16="http://schemas.microsoft.com/office/drawing/2014/main" id="{DB65F47E-294C-4CEF-A1A1-0633959D3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65"/>
                <a:ext cx="3" cy="4"/>
              </a:xfrm>
              <a:custGeom>
                <a:avLst/>
                <a:gdLst>
                  <a:gd name="T0" fmla="*/ 1 w 16"/>
                  <a:gd name="T1" fmla="*/ 1 h 20"/>
                  <a:gd name="T2" fmla="*/ 0 w 16"/>
                  <a:gd name="T3" fmla="*/ 1 h 20"/>
                  <a:gd name="T4" fmla="*/ 0 w 16"/>
                  <a:gd name="T5" fmla="*/ 0 h 20"/>
                  <a:gd name="T6" fmla="*/ 0 w 16"/>
                  <a:gd name="T7" fmla="*/ 0 h 20"/>
                  <a:gd name="T8" fmla="*/ 0 w 16"/>
                  <a:gd name="T9" fmla="*/ 0 h 20"/>
                  <a:gd name="T10" fmla="*/ 0 w 16"/>
                  <a:gd name="T11" fmla="*/ 0 h 20"/>
                  <a:gd name="T12" fmla="*/ 0 w 16"/>
                  <a:gd name="T13" fmla="*/ 0 h 20"/>
                  <a:gd name="T14" fmla="*/ 0 w 16"/>
                  <a:gd name="T15" fmla="*/ 0 h 20"/>
                  <a:gd name="T16" fmla="*/ 0 w 16"/>
                  <a:gd name="T17" fmla="*/ 0 h 20"/>
                  <a:gd name="T18" fmla="*/ 1 w 16"/>
                  <a:gd name="T19" fmla="*/ 1 h 20"/>
                  <a:gd name="T20" fmla="*/ 1 w 16"/>
                  <a:gd name="T21" fmla="*/ 1 h 20"/>
                  <a:gd name="T22" fmla="*/ 1 w 16"/>
                  <a:gd name="T23" fmla="*/ 1 h 2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" h="20">
                    <a:moveTo>
                      <a:pt x="14" y="20"/>
                    </a:moveTo>
                    <a:lnTo>
                      <a:pt x="11" y="13"/>
                    </a:lnTo>
                    <a:lnTo>
                      <a:pt x="9" y="7"/>
                    </a:lnTo>
                    <a:lnTo>
                      <a:pt x="5" y="4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8" y="4"/>
                    </a:lnTo>
                    <a:lnTo>
                      <a:pt x="10" y="7"/>
                    </a:lnTo>
                    <a:lnTo>
                      <a:pt x="12" y="11"/>
                    </a:lnTo>
                    <a:lnTo>
                      <a:pt x="14" y="14"/>
                    </a:lnTo>
                    <a:lnTo>
                      <a:pt x="16" y="18"/>
                    </a:lnTo>
                    <a:lnTo>
                      <a:pt x="14" y="2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40" name="Freeform 804">
                <a:extLst>
                  <a:ext uri="{FF2B5EF4-FFF2-40B4-BE49-F238E27FC236}">
                    <a16:creationId xmlns:a16="http://schemas.microsoft.com/office/drawing/2014/main" id="{06410E9F-5E83-4CBD-A70C-B4236FD6F9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7" y="2263"/>
                <a:ext cx="6" cy="13"/>
              </a:xfrm>
              <a:custGeom>
                <a:avLst/>
                <a:gdLst>
                  <a:gd name="T0" fmla="*/ 0 w 30"/>
                  <a:gd name="T1" fmla="*/ 2 h 68"/>
                  <a:gd name="T2" fmla="*/ 0 w 30"/>
                  <a:gd name="T3" fmla="*/ 2 h 68"/>
                  <a:gd name="T4" fmla="*/ 1 w 30"/>
                  <a:gd name="T5" fmla="*/ 1 h 68"/>
                  <a:gd name="T6" fmla="*/ 1 w 30"/>
                  <a:gd name="T7" fmla="*/ 1 h 68"/>
                  <a:gd name="T8" fmla="*/ 1 w 30"/>
                  <a:gd name="T9" fmla="*/ 0 h 68"/>
                  <a:gd name="T10" fmla="*/ 1 w 30"/>
                  <a:gd name="T11" fmla="*/ 0 h 68"/>
                  <a:gd name="T12" fmla="*/ 1 w 30"/>
                  <a:gd name="T13" fmla="*/ 1 h 68"/>
                  <a:gd name="T14" fmla="*/ 1 w 30"/>
                  <a:gd name="T15" fmla="*/ 1 h 68"/>
                  <a:gd name="T16" fmla="*/ 0 w 30"/>
                  <a:gd name="T17" fmla="*/ 2 h 68"/>
                  <a:gd name="T18" fmla="*/ 0 w 30"/>
                  <a:gd name="T19" fmla="*/ 2 h 68"/>
                  <a:gd name="T20" fmla="*/ 0 w 30"/>
                  <a:gd name="T21" fmla="*/ 2 h 68"/>
                  <a:gd name="T22" fmla="*/ 0 w 30"/>
                  <a:gd name="T23" fmla="*/ 2 h 68"/>
                  <a:gd name="T24" fmla="*/ 0 w 30"/>
                  <a:gd name="T25" fmla="*/ 2 h 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68">
                    <a:moveTo>
                      <a:pt x="0" y="63"/>
                    </a:moveTo>
                    <a:lnTo>
                      <a:pt x="9" y="51"/>
                    </a:lnTo>
                    <a:lnTo>
                      <a:pt x="14" y="39"/>
                    </a:lnTo>
                    <a:lnTo>
                      <a:pt x="21" y="20"/>
                    </a:lnTo>
                    <a:lnTo>
                      <a:pt x="28" y="3"/>
                    </a:lnTo>
                    <a:lnTo>
                      <a:pt x="30" y="0"/>
                    </a:lnTo>
                    <a:lnTo>
                      <a:pt x="22" y="25"/>
                    </a:lnTo>
                    <a:lnTo>
                      <a:pt x="18" y="39"/>
                    </a:lnTo>
                    <a:lnTo>
                      <a:pt x="9" y="58"/>
                    </a:lnTo>
                    <a:lnTo>
                      <a:pt x="4" y="66"/>
                    </a:lnTo>
                    <a:lnTo>
                      <a:pt x="0" y="68"/>
                    </a:lnTo>
                    <a:lnTo>
                      <a:pt x="0" y="63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41" name="Freeform 805">
                <a:extLst>
                  <a:ext uri="{FF2B5EF4-FFF2-40B4-BE49-F238E27FC236}">
                    <a16:creationId xmlns:a16="http://schemas.microsoft.com/office/drawing/2014/main" id="{65D3316D-7300-424D-ABD8-B352718851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5"/>
                <a:ext cx="10" cy="18"/>
              </a:xfrm>
              <a:custGeom>
                <a:avLst/>
                <a:gdLst>
                  <a:gd name="T0" fmla="*/ 0 w 46"/>
                  <a:gd name="T1" fmla="*/ 3 h 93"/>
                  <a:gd name="T2" fmla="*/ 0 w 46"/>
                  <a:gd name="T3" fmla="*/ 3 h 93"/>
                  <a:gd name="T4" fmla="*/ 1 w 46"/>
                  <a:gd name="T5" fmla="*/ 2 h 93"/>
                  <a:gd name="T6" fmla="*/ 2 w 46"/>
                  <a:gd name="T7" fmla="*/ 1 h 93"/>
                  <a:gd name="T8" fmla="*/ 2 w 46"/>
                  <a:gd name="T9" fmla="*/ 0 h 93"/>
                  <a:gd name="T10" fmla="*/ 2 w 46"/>
                  <a:gd name="T11" fmla="*/ 0 h 93"/>
                  <a:gd name="T12" fmla="*/ 2 w 46"/>
                  <a:gd name="T13" fmla="*/ 0 h 93"/>
                  <a:gd name="T14" fmla="*/ 2 w 46"/>
                  <a:gd name="T15" fmla="*/ 0 h 93"/>
                  <a:gd name="T16" fmla="*/ 2 w 46"/>
                  <a:gd name="T17" fmla="*/ 1 h 93"/>
                  <a:gd name="T18" fmla="*/ 2 w 46"/>
                  <a:gd name="T19" fmla="*/ 1 h 93"/>
                  <a:gd name="T20" fmla="*/ 1 w 46"/>
                  <a:gd name="T21" fmla="*/ 2 h 93"/>
                  <a:gd name="T22" fmla="*/ 1 w 46"/>
                  <a:gd name="T23" fmla="*/ 2 h 93"/>
                  <a:gd name="T24" fmla="*/ 0 w 46"/>
                  <a:gd name="T25" fmla="*/ 3 h 93"/>
                  <a:gd name="T26" fmla="*/ 0 w 46"/>
                  <a:gd name="T27" fmla="*/ 3 h 93"/>
                  <a:gd name="T28" fmla="*/ 0 w 46"/>
                  <a:gd name="T29" fmla="*/ 3 h 93"/>
                  <a:gd name="T30" fmla="*/ 0 w 46"/>
                  <a:gd name="T31" fmla="*/ 3 h 93"/>
                  <a:gd name="T32" fmla="*/ 0 w 46"/>
                  <a:gd name="T33" fmla="*/ 3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93">
                    <a:moveTo>
                      <a:pt x="2" y="84"/>
                    </a:moveTo>
                    <a:lnTo>
                      <a:pt x="9" y="70"/>
                    </a:lnTo>
                    <a:lnTo>
                      <a:pt x="19" y="53"/>
                    </a:lnTo>
                    <a:lnTo>
                      <a:pt x="34" y="18"/>
                    </a:lnTo>
                    <a:lnTo>
                      <a:pt x="41" y="6"/>
                    </a:lnTo>
                    <a:lnTo>
                      <a:pt x="43" y="4"/>
                    </a:lnTo>
                    <a:lnTo>
                      <a:pt x="46" y="0"/>
                    </a:lnTo>
                    <a:lnTo>
                      <a:pt x="40" y="12"/>
                    </a:lnTo>
                    <a:lnTo>
                      <a:pt x="34" y="24"/>
                    </a:lnTo>
                    <a:lnTo>
                      <a:pt x="30" y="36"/>
                    </a:lnTo>
                    <a:lnTo>
                      <a:pt x="22" y="52"/>
                    </a:lnTo>
                    <a:lnTo>
                      <a:pt x="17" y="63"/>
                    </a:lnTo>
                    <a:lnTo>
                      <a:pt x="5" y="86"/>
                    </a:lnTo>
                    <a:lnTo>
                      <a:pt x="2" y="92"/>
                    </a:lnTo>
                    <a:lnTo>
                      <a:pt x="0" y="93"/>
                    </a:lnTo>
                    <a:lnTo>
                      <a:pt x="2" y="87"/>
                    </a:lnTo>
                    <a:lnTo>
                      <a:pt x="2" y="8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42" name="Freeform 806">
                <a:extLst>
                  <a:ext uri="{FF2B5EF4-FFF2-40B4-BE49-F238E27FC236}">
                    <a16:creationId xmlns:a16="http://schemas.microsoft.com/office/drawing/2014/main" id="{9BB4C067-4CC6-44E3-8917-DF5C557393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9" y="2310"/>
                <a:ext cx="45" cy="46"/>
              </a:xfrm>
              <a:custGeom>
                <a:avLst/>
                <a:gdLst>
                  <a:gd name="T0" fmla="*/ 1 w 225"/>
                  <a:gd name="T1" fmla="*/ 1 h 230"/>
                  <a:gd name="T2" fmla="*/ 0 w 225"/>
                  <a:gd name="T3" fmla="*/ 2 h 230"/>
                  <a:gd name="T4" fmla="*/ 0 w 225"/>
                  <a:gd name="T5" fmla="*/ 2 h 230"/>
                  <a:gd name="T6" fmla="*/ 1 w 225"/>
                  <a:gd name="T7" fmla="*/ 3 h 230"/>
                  <a:gd name="T8" fmla="*/ 1 w 225"/>
                  <a:gd name="T9" fmla="*/ 3 h 230"/>
                  <a:gd name="T10" fmla="*/ 1 w 225"/>
                  <a:gd name="T11" fmla="*/ 4 h 230"/>
                  <a:gd name="T12" fmla="*/ 1 w 225"/>
                  <a:gd name="T13" fmla="*/ 5 h 230"/>
                  <a:gd name="T14" fmla="*/ 2 w 225"/>
                  <a:gd name="T15" fmla="*/ 5 h 230"/>
                  <a:gd name="T16" fmla="*/ 2 w 225"/>
                  <a:gd name="T17" fmla="*/ 6 h 230"/>
                  <a:gd name="T18" fmla="*/ 2 w 225"/>
                  <a:gd name="T19" fmla="*/ 6 h 230"/>
                  <a:gd name="T20" fmla="*/ 3 w 225"/>
                  <a:gd name="T21" fmla="*/ 7 h 230"/>
                  <a:gd name="T22" fmla="*/ 3 w 225"/>
                  <a:gd name="T23" fmla="*/ 6 h 230"/>
                  <a:gd name="T24" fmla="*/ 4 w 225"/>
                  <a:gd name="T25" fmla="*/ 7 h 230"/>
                  <a:gd name="T26" fmla="*/ 4 w 225"/>
                  <a:gd name="T27" fmla="*/ 8 h 230"/>
                  <a:gd name="T28" fmla="*/ 5 w 225"/>
                  <a:gd name="T29" fmla="*/ 9 h 230"/>
                  <a:gd name="T30" fmla="*/ 6 w 225"/>
                  <a:gd name="T31" fmla="*/ 9 h 230"/>
                  <a:gd name="T32" fmla="*/ 8 w 225"/>
                  <a:gd name="T33" fmla="*/ 9 h 230"/>
                  <a:gd name="T34" fmla="*/ 9 w 225"/>
                  <a:gd name="T35" fmla="*/ 8 h 230"/>
                  <a:gd name="T36" fmla="*/ 8 w 225"/>
                  <a:gd name="T37" fmla="*/ 7 h 230"/>
                  <a:gd name="T38" fmla="*/ 8 w 225"/>
                  <a:gd name="T39" fmla="*/ 6 h 230"/>
                  <a:gd name="T40" fmla="*/ 8 w 225"/>
                  <a:gd name="T41" fmla="*/ 6 h 230"/>
                  <a:gd name="T42" fmla="*/ 8 w 225"/>
                  <a:gd name="T43" fmla="*/ 5 h 230"/>
                  <a:gd name="T44" fmla="*/ 7 w 225"/>
                  <a:gd name="T45" fmla="*/ 5 h 230"/>
                  <a:gd name="T46" fmla="*/ 7 w 225"/>
                  <a:gd name="T47" fmla="*/ 4 h 230"/>
                  <a:gd name="T48" fmla="*/ 7 w 225"/>
                  <a:gd name="T49" fmla="*/ 4 h 230"/>
                  <a:gd name="T50" fmla="*/ 8 w 225"/>
                  <a:gd name="T51" fmla="*/ 4 h 230"/>
                  <a:gd name="T52" fmla="*/ 7 w 225"/>
                  <a:gd name="T53" fmla="*/ 3 h 230"/>
                  <a:gd name="T54" fmla="*/ 7 w 225"/>
                  <a:gd name="T55" fmla="*/ 3 h 230"/>
                  <a:gd name="T56" fmla="*/ 6 w 225"/>
                  <a:gd name="T57" fmla="*/ 2 h 230"/>
                  <a:gd name="T58" fmla="*/ 6 w 225"/>
                  <a:gd name="T59" fmla="*/ 2 h 230"/>
                  <a:gd name="T60" fmla="*/ 6 w 225"/>
                  <a:gd name="T61" fmla="*/ 1 h 230"/>
                  <a:gd name="T62" fmla="*/ 5 w 225"/>
                  <a:gd name="T63" fmla="*/ 1 h 230"/>
                  <a:gd name="T64" fmla="*/ 4 w 225"/>
                  <a:gd name="T65" fmla="*/ 1 h 230"/>
                  <a:gd name="T66" fmla="*/ 4 w 225"/>
                  <a:gd name="T67" fmla="*/ 1 h 230"/>
                  <a:gd name="T68" fmla="*/ 4 w 225"/>
                  <a:gd name="T69" fmla="*/ 0 h 230"/>
                  <a:gd name="T70" fmla="*/ 3 w 225"/>
                  <a:gd name="T71" fmla="*/ 0 h 230"/>
                  <a:gd name="T72" fmla="*/ 1 w 225"/>
                  <a:gd name="T73" fmla="*/ 1 h 230"/>
                  <a:gd name="T74" fmla="*/ 1 w 225"/>
                  <a:gd name="T75" fmla="*/ 0 h 230"/>
                  <a:gd name="T76" fmla="*/ 0 w 225"/>
                  <a:gd name="T77" fmla="*/ 0 h 230"/>
                  <a:gd name="T78" fmla="*/ 0 w 225"/>
                  <a:gd name="T79" fmla="*/ 0 h 23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25" h="230">
                    <a:moveTo>
                      <a:pt x="10" y="17"/>
                    </a:moveTo>
                    <a:lnTo>
                      <a:pt x="26" y="33"/>
                    </a:lnTo>
                    <a:lnTo>
                      <a:pt x="20" y="35"/>
                    </a:lnTo>
                    <a:lnTo>
                      <a:pt x="5" y="42"/>
                    </a:lnTo>
                    <a:lnTo>
                      <a:pt x="1" y="52"/>
                    </a:lnTo>
                    <a:lnTo>
                      <a:pt x="4" y="56"/>
                    </a:lnTo>
                    <a:lnTo>
                      <a:pt x="16" y="67"/>
                    </a:lnTo>
                    <a:lnTo>
                      <a:pt x="24" y="66"/>
                    </a:lnTo>
                    <a:lnTo>
                      <a:pt x="29" y="67"/>
                    </a:lnTo>
                    <a:lnTo>
                      <a:pt x="19" y="84"/>
                    </a:lnTo>
                    <a:lnTo>
                      <a:pt x="17" y="90"/>
                    </a:lnTo>
                    <a:lnTo>
                      <a:pt x="19" y="109"/>
                    </a:lnTo>
                    <a:lnTo>
                      <a:pt x="24" y="111"/>
                    </a:lnTo>
                    <a:lnTo>
                      <a:pt x="30" y="115"/>
                    </a:lnTo>
                    <a:lnTo>
                      <a:pt x="47" y="117"/>
                    </a:lnTo>
                    <a:lnTo>
                      <a:pt x="50" y="124"/>
                    </a:lnTo>
                    <a:lnTo>
                      <a:pt x="47" y="136"/>
                    </a:lnTo>
                    <a:lnTo>
                      <a:pt x="50" y="146"/>
                    </a:lnTo>
                    <a:lnTo>
                      <a:pt x="55" y="159"/>
                    </a:lnTo>
                    <a:lnTo>
                      <a:pt x="58" y="162"/>
                    </a:lnTo>
                    <a:lnTo>
                      <a:pt x="65" y="171"/>
                    </a:lnTo>
                    <a:lnTo>
                      <a:pt x="71" y="175"/>
                    </a:lnTo>
                    <a:lnTo>
                      <a:pt x="73" y="159"/>
                    </a:lnTo>
                    <a:lnTo>
                      <a:pt x="76" y="155"/>
                    </a:lnTo>
                    <a:lnTo>
                      <a:pt x="85" y="159"/>
                    </a:lnTo>
                    <a:lnTo>
                      <a:pt x="94" y="172"/>
                    </a:lnTo>
                    <a:lnTo>
                      <a:pt x="102" y="194"/>
                    </a:lnTo>
                    <a:lnTo>
                      <a:pt x="111" y="211"/>
                    </a:lnTo>
                    <a:lnTo>
                      <a:pt x="128" y="222"/>
                    </a:lnTo>
                    <a:lnTo>
                      <a:pt x="135" y="223"/>
                    </a:lnTo>
                    <a:lnTo>
                      <a:pt x="138" y="215"/>
                    </a:lnTo>
                    <a:lnTo>
                      <a:pt x="154" y="218"/>
                    </a:lnTo>
                    <a:lnTo>
                      <a:pt x="171" y="227"/>
                    </a:lnTo>
                    <a:lnTo>
                      <a:pt x="200" y="230"/>
                    </a:lnTo>
                    <a:lnTo>
                      <a:pt x="225" y="226"/>
                    </a:lnTo>
                    <a:lnTo>
                      <a:pt x="221" y="206"/>
                    </a:lnTo>
                    <a:lnTo>
                      <a:pt x="219" y="196"/>
                    </a:lnTo>
                    <a:lnTo>
                      <a:pt x="212" y="172"/>
                    </a:lnTo>
                    <a:lnTo>
                      <a:pt x="202" y="156"/>
                    </a:lnTo>
                    <a:lnTo>
                      <a:pt x="195" y="145"/>
                    </a:lnTo>
                    <a:lnTo>
                      <a:pt x="196" y="145"/>
                    </a:lnTo>
                    <a:lnTo>
                      <a:pt x="197" y="143"/>
                    </a:lnTo>
                    <a:lnTo>
                      <a:pt x="204" y="143"/>
                    </a:lnTo>
                    <a:lnTo>
                      <a:pt x="204" y="134"/>
                    </a:lnTo>
                    <a:lnTo>
                      <a:pt x="195" y="126"/>
                    </a:lnTo>
                    <a:lnTo>
                      <a:pt x="187" y="116"/>
                    </a:lnTo>
                    <a:lnTo>
                      <a:pt x="179" y="107"/>
                    </a:lnTo>
                    <a:lnTo>
                      <a:pt x="172" y="102"/>
                    </a:lnTo>
                    <a:lnTo>
                      <a:pt x="172" y="96"/>
                    </a:lnTo>
                    <a:lnTo>
                      <a:pt x="174" y="92"/>
                    </a:lnTo>
                    <a:lnTo>
                      <a:pt x="186" y="92"/>
                    </a:lnTo>
                    <a:lnTo>
                      <a:pt x="198" y="94"/>
                    </a:lnTo>
                    <a:lnTo>
                      <a:pt x="192" y="83"/>
                    </a:lnTo>
                    <a:lnTo>
                      <a:pt x="183" y="76"/>
                    </a:lnTo>
                    <a:lnTo>
                      <a:pt x="174" y="70"/>
                    </a:lnTo>
                    <a:lnTo>
                      <a:pt x="163" y="69"/>
                    </a:lnTo>
                    <a:lnTo>
                      <a:pt x="155" y="65"/>
                    </a:lnTo>
                    <a:lnTo>
                      <a:pt x="143" y="57"/>
                    </a:lnTo>
                    <a:lnTo>
                      <a:pt x="140" y="48"/>
                    </a:lnTo>
                    <a:lnTo>
                      <a:pt x="158" y="44"/>
                    </a:lnTo>
                    <a:lnTo>
                      <a:pt x="160" y="35"/>
                    </a:lnTo>
                    <a:lnTo>
                      <a:pt x="148" y="30"/>
                    </a:lnTo>
                    <a:lnTo>
                      <a:pt x="132" y="30"/>
                    </a:lnTo>
                    <a:lnTo>
                      <a:pt x="119" y="26"/>
                    </a:lnTo>
                    <a:lnTo>
                      <a:pt x="113" y="25"/>
                    </a:lnTo>
                    <a:lnTo>
                      <a:pt x="96" y="22"/>
                    </a:lnTo>
                    <a:lnTo>
                      <a:pt x="84" y="17"/>
                    </a:lnTo>
                    <a:lnTo>
                      <a:pt x="95" y="16"/>
                    </a:lnTo>
                    <a:lnTo>
                      <a:pt x="101" y="11"/>
                    </a:lnTo>
                    <a:lnTo>
                      <a:pt x="103" y="7"/>
                    </a:lnTo>
                    <a:lnTo>
                      <a:pt x="89" y="1"/>
                    </a:lnTo>
                    <a:lnTo>
                      <a:pt x="72" y="2"/>
                    </a:lnTo>
                    <a:lnTo>
                      <a:pt x="51" y="7"/>
                    </a:lnTo>
                    <a:lnTo>
                      <a:pt x="33" y="23"/>
                    </a:lnTo>
                    <a:lnTo>
                      <a:pt x="25" y="16"/>
                    </a:lnTo>
                    <a:lnTo>
                      <a:pt x="19" y="7"/>
                    </a:lnTo>
                    <a:lnTo>
                      <a:pt x="12" y="0"/>
                    </a:lnTo>
                    <a:lnTo>
                      <a:pt x="4" y="1"/>
                    </a:lnTo>
                    <a:lnTo>
                      <a:pt x="0" y="6"/>
                    </a:lnTo>
                    <a:lnTo>
                      <a:pt x="1" y="9"/>
                    </a:lnTo>
                    <a:lnTo>
                      <a:pt x="10" y="17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43" name="Freeform 807">
                <a:extLst>
                  <a:ext uri="{FF2B5EF4-FFF2-40B4-BE49-F238E27FC236}">
                    <a16:creationId xmlns:a16="http://schemas.microsoft.com/office/drawing/2014/main" id="{20EF53B7-C3A1-4385-A649-C1BD589BB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9" y="2310"/>
                <a:ext cx="41" cy="41"/>
              </a:xfrm>
              <a:custGeom>
                <a:avLst/>
                <a:gdLst>
                  <a:gd name="T0" fmla="*/ 0 w 204"/>
                  <a:gd name="T1" fmla="*/ 0 h 208"/>
                  <a:gd name="T2" fmla="*/ 1 w 204"/>
                  <a:gd name="T3" fmla="*/ 1 h 208"/>
                  <a:gd name="T4" fmla="*/ 2 w 204"/>
                  <a:gd name="T5" fmla="*/ 3 h 208"/>
                  <a:gd name="T6" fmla="*/ 5 w 204"/>
                  <a:gd name="T7" fmla="*/ 5 h 208"/>
                  <a:gd name="T8" fmla="*/ 5 w 204"/>
                  <a:gd name="T9" fmla="*/ 5 h 208"/>
                  <a:gd name="T10" fmla="*/ 6 w 204"/>
                  <a:gd name="T11" fmla="*/ 6 h 208"/>
                  <a:gd name="T12" fmla="*/ 6 w 204"/>
                  <a:gd name="T13" fmla="*/ 6 h 208"/>
                  <a:gd name="T14" fmla="*/ 7 w 204"/>
                  <a:gd name="T15" fmla="*/ 7 h 208"/>
                  <a:gd name="T16" fmla="*/ 8 w 204"/>
                  <a:gd name="T17" fmla="*/ 8 h 208"/>
                  <a:gd name="T18" fmla="*/ 8 w 204"/>
                  <a:gd name="T19" fmla="*/ 8 h 208"/>
                  <a:gd name="T20" fmla="*/ 7 w 204"/>
                  <a:gd name="T21" fmla="*/ 7 h 208"/>
                  <a:gd name="T22" fmla="*/ 6 w 204"/>
                  <a:gd name="T23" fmla="*/ 6 h 208"/>
                  <a:gd name="T24" fmla="*/ 5 w 204"/>
                  <a:gd name="T25" fmla="*/ 5 h 208"/>
                  <a:gd name="T26" fmla="*/ 4 w 204"/>
                  <a:gd name="T27" fmla="*/ 3 h 208"/>
                  <a:gd name="T28" fmla="*/ 2 w 204"/>
                  <a:gd name="T29" fmla="*/ 2 h 208"/>
                  <a:gd name="T30" fmla="*/ 1 w 204"/>
                  <a:gd name="T31" fmla="*/ 1 h 208"/>
                  <a:gd name="T32" fmla="*/ 0 w 204"/>
                  <a:gd name="T33" fmla="*/ 0 h 208"/>
                  <a:gd name="T34" fmla="*/ 0 w 204"/>
                  <a:gd name="T35" fmla="*/ 0 h 208"/>
                  <a:gd name="T36" fmla="*/ 0 w 204"/>
                  <a:gd name="T37" fmla="*/ 0 h 208"/>
                  <a:gd name="T38" fmla="*/ 0 w 204"/>
                  <a:gd name="T39" fmla="*/ 0 h 20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04" h="208">
                    <a:moveTo>
                      <a:pt x="0" y="8"/>
                    </a:moveTo>
                    <a:lnTo>
                      <a:pt x="23" y="27"/>
                    </a:lnTo>
                    <a:lnTo>
                      <a:pt x="60" y="69"/>
                    </a:lnTo>
                    <a:lnTo>
                      <a:pt x="114" y="123"/>
                    </a:lnTo>
                    <a:lnTo>
                      <a:pt x="126" y="134"/>
                    </a:lnTo>
                    <a:lnTo>
                      <a:pt x="139" y="148"/>
                    </a:lnTo>
                    <a:lnTo>
                      <a:pt x="154" y="163"/>
                    </a:lnTo>
                    <a:lnTo>
                      <a:pt x="183" y="190"/>
                    </a:lnTo>
                    <a:lnTo>
                      <a:pt x="197" y="202"/>
                    </a:lnTo>
                    <a:lnTo>
                      <a:pt x="204" y="208"/>
                    </a:lnTo>
                    <a:lnTo>
                      <a:pt x="171" y="175"/>
                    </a:lnTo>
                    <a:lnTo>
                      <a:pt x="147" y="153"/>
                    </a:lnTo>
                    <a:lnTo>
                      <a:pt x="118" y="120"/>
                    </a:lnTo>
                    <a:lnTo>
                      <a:pt x="88" y="87"/>
                    </a:lnTo>
                    <a:lnTo>
                      <a:pt x="51" y="50"/>
                    </a:lnTo>
                    <a:lnTo>
                      <a:pt x="27" y="25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0" y="8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  <p:grpSp>
          <p:nvGrpSpPr>
            <p:cNvPr id="1633" name="Group 808">
              <a:extLst>
                <a:ext uri="{FF2B5EF4-FFF2-40B4-BE49-F238E27FC236}">
                  <a16:creationId xmlns:a16="http://schemas.microsoft.com/office/drawing/2014/main" id="{0F1DC4FA-78F7-4C52-9BE0-BC2CA5AD6D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4" y="1217"/>
              <a:ext cx="643" cy="1585"/>
              <a:chOff x="1437" y="1620"/>
              <a:chExt cx="401" cy="1072"/>
            </a:xfrm>
          </p:grpSpPr>
          <p:sp>
            <p:nvSpPr>
              <p:cNvPr id="2244" name="Freeform 809">
                <a:extLst>
                  <a:ext uri="{FF2B5EF4-FFF2-40B4-BE49-F238E27FC236}">
                    <a16:creationId xmlns:a16="http://schemas.microsoft.com/office/drawing/2014/main" id="{B7F37253-5B38-4AE7-B674-AC5774EE1D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5" y="2319"/>
                <a:ext cx="3" cy="9"/>
              </a:xfrm>
              <a:custGeom>
                <a:avLst/>
                <a:gdLst>
                  <a:gd name="T0" fmla="*/ 0 w 17"/>
                  <a:gd name="T1" fmla="*/ 0 h 48"/>
                  <a:gd name="T2" fmla="*/ 0 w 17"/>
                  <a:gd name="T3" fmla="*/ 1 h 48"/>
                  <a:gd name="T4" fmla="*/ 0 w 17"/>
                  <a:gd name="T5" fmla="*/ 1 h 48"/>
                  <a:gd name="T6" fmla="*/ 0 w 17"/>
                  <a:gd name="T7" fmla="*/ 2 h 48"/>
                  <a:gd name="T8" fmla="*/ 0 w 17"/>
                  <a:gd name="T9" fmla="*/ 2 h 48"/>
                  <a:gd name="T10" fmla="*/ 0 w 17"/>
                  <a:gd name="T11" fmla="*/ 1 h 48"/>
                  <a:gd name="T12" fmla="*/ 1 w 17"/>
                  <a:gd name="T13" fmla="*/ 1 h 48"/>
                  <a:gd name="T14" fmla="*/ 1 w 17"/>
                  <a:gd name="T15" fmla="*/ 0 h 48"/>
                  <a:gd name="T16" fmla="*/ 0 w 17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" h="48">
                    <a:moveTo>
                      <a:pt x="14" y="0"/>
                    </a:moveTo>
                    <a:lnTo>
                      <a:pt x="14" y="17"/>
                    </a:lnTo>
                    <a:lnTo>
                      <a:pt x="10" y="32"/>
                    </a:lnTo>
                    <a:lnTo>
                      <a:pt x="2" y="41"/>
                    </a:lnTo>
                    <a:lnTo>
                      <a:pt x="0" y="48"/>
                    </a:lnTo>
                    <a:lnTo>
                      <a:pt x="13" y="30"/>
                    </a:lnTo>
                    <a:lnTo>
                      <a:pt x="16" y="14"/>
                    </a:lnTo>
                    <a:lnTo>
                      <a:pt x="17" y="2"/>
                    </a:lnTo>
                    <a:lnTo>
                      <a:pt x="14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45" name="Freeform 810">
                <a:extLst>
                  <a:ext uri="{FF2B5EF4-FFF2-40B4-BE49-F238E27FC236}">
                    <a16:creationId xmlns:a16="http://schemas.microsoft.com/office/drawing/2014/main" id="{9B62A032-77D2-4E73-83AB-22917D6234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2" y="2326"/>
                <a:ext cx="2" cy="11"/>
              </a:xfrm>
              <a:custGeom>
                <a:avLst/>
                <a:gdLst>
                  <a:gd name="T0" fmla="*/ 0 w 10"/>
                  <a:gd name="T1" fmla="*/ 0 h 56"/>
                  <a:gd name="T2" fmla="*/ 0 w 10"/>
                  <a:gd name="T3" fmla="*/ 1 h 56"/>
                  <a:gd name="T4" fmla="*/ 0 w 10"/>
                  <a:gd name="T5" fmla="*/ 1 h 56"/>
                  <a:gd name="T6" fmla="*/ 0 w 10"/>
                  <a:gd name="T7" fmla="*/ 1 h 56"/>
                  <a:gd name="T8" fmla="*/ 0 w 10"/>
                  <a:gd name="T9" fmla="*/ 2 h 56"/>
                  <a:gd name="T10" fmla="*/ 0 w 10"/>
                  <a:gd name="T11" fmla="*/ 2 h 56"/>
                  <a:gd name="T12" fmla="*/ 0 w 10"/>
                  <a:gd name="T13" fmla="*/ 2 h 56"/>
                  <a:gd name="T14" fmla="*/ 0 w 10"/>
                  <a:gd name="T15" fmla="*/ 2 h 56"/>
                  <a:gd name="T16" fmla="*/ 0 w 10"/>
                  <a:gd name="T17" fmla="*/ 1 h 56"/>
                  <a:gd name="T18" fmla="*/ 0 w 10"/>
                  <a:gd name="T19" fmla="*/ 1 h 56"/>
                  <a:gd name="T20" fmla="*/ 0 w 10"/>
                  <a:gd name="T21" fmla="*/ 1 h 56"/>
                  <a:gd name="T22" fmla="*/ 0 w 10"/>
                  <a:gd name="T23" fmla="*/ 0 h 56"/>
                  <a:gd name="T24" fmla="*/ 0 w 10"/>
                  <a:gd name="T25" fmla="*/ 0 h 56"/>
                  <a:gd name="T26" fmla="*/ 0 w 10"/>
                  <a:gd name="T27" fmla="*/ 0 h 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" h="56">
                    <a:moveTo>
                      <a:pt x="5" y="0"/>
                    </a:moveTo>
                    <a:lnTo>
                      <a:pt x="8" y="14"/>
                    </a:lnTo>
                    <a:lnTo>
                      <a:pt x="8" y="24"/>
                    </a:lnTo>
                    <a:lnTo>
                      <a:pt x="3" y="38"/>
                    </a:lnTo>
                    <a:lnTo>
                      <a:pt x="0" y="52"/>
                    </a:lnTo>
                    <a:lnTo>
                      <a:pt x="0" y="56"/>
                    </a:lnTo>
                    <a:lnTo>
                      <a:pt x="4" y="45"/>
                    </a:lnTo>
                    <a:lnTo>
                      <a:pt x="5" y="40"/>
                    </a:lnTo>
                    <a:lnTo>
                      <a:pt x="10" y="21"/>
                    </a:lnTo>
                    <a:lnTo>
                      <a:pt x="10" y="16"/>
                    </a:lnTo>
                    <a:lnTo>
                      <a:pt x="10" y="13"/>
                    </a:lnTo>
                    <a:lnTo>
                      <a:pt x="9" y="4"/>
                    </a:lnTo>
                    <a:lnTo>
                      <a:pt x="8" y="0"/>
                    </a:lnTo>
                    <a:lnTo>
                      <a:pt x="5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46" name="Freeform 811">
                <a:extLst>
                  <a:ext uri="{FF2B5EF4-FFF2-40B4-BE49-F238E27FC236}">
                    <a16:creationId xmlns:a16="http://schemas.microsoft.com/office/drawing/2014/main" id="{8068F3B7-A9EF-4AD9-B92A-22A993831C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5" y="2340"/>
                <a:ext cx="1" cy="6"/>
              </a:xfrm>
              <a:custGeom>
                <a:avLst/>
                <a:gdLst>
                  <a:gd name="T0" fmla="*/ 0 w 5"/>
                  <a:gd name="T1" fmla="*/ 0 h 30"/>
                  <a:gd name="T2" fmla="*/ 0 w 5"/>
                  <a:gd name="T3" fmla="*/ 0 h 30"/>
                  <a:gd name="T4" fmla="*/ 0 w 5"/>
                  <a:gd name="T5" fmla="*/ 1 h 30"/>
                  <a:gd name="T6" fmla="*/ 0 w 5"/>
                  <a:gd name="T7" fmla="*/ 1 h 30"/>
                  <a:gd name="T8" fmla="*/ 0 w 5"/>
                  <a:gd name="T9" fmla="*/ 1 h 30"/>
                  <a:gd name="T10" fmla="*/ 0 w 5"/>
                  <a:gd name="T11" fmla="*/ 1 h 30"/>
                  <a:gd name="T12" fmla="*/ 0 w 5"/>
                  <a:gd name="T13" fmla="*/ 1 h 30"/>
                  <a:gd name="T14" fmla="*/ 0 w 5"/>
                  <a:gd name="T15" fmla="*/ 1 h 30"/>
                  <a:gd name="T16" fmla="*/ 0 w 5"/>
                  <a:gd name="T17" fmla="*/ 0 h 30"/>
                  <a:gd name="T18" fmla="*/ 0 w 5"/>
                  <a:gd name="T19" fmla="*/ 0 h 30"/>
                  <a:gd name="T20" fmla="*/ 0 w 5"/>
                  <a:gd name="T21" fmla="*/ 0 h 30"/>
                  <a:gd name="T22" fmla="*/ 0 w 5"/>
                  <a:gd name="T23" fmla="*/ 0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" h="30">
                    <a:moveTo>
                      <a:pt x="1" y="0"/>
                    </a:moveTo>
                    <a:lnTo>
                      <a:pt x="3" y="9"/>
                    </a:lnTo>
                    <a:lnTo>
                      <a:pt x="4" y="16"/>
                    </a:lnTo>
                    <a:lnTo>
                      <a:pt x="3" y="25"/>
                    </a:lnTo>
                    <a:lnTo>
                      <a:pt x="0" y="30"/>
                    </a:lnTo>
                    <a:lnTo>
                      <a:pt x="4" y="28"/>
                    </a:lnTo>
                    <a:lnTo>
                      <a:pt x="5" y="22"/>
                    </a:lnTo>
                    <a:lnTo>
                      <a:pt x="5" y="16"/>
                    </a:lnTo>
                    <a:lnTo>
                      <a:pt x="5" y="11"/>
                    </a:lnTo>
                    <a:lnTo>
                      <a:pt x="4" y="6"/>
                    </a:lnTo>
                    <a:lnTo>
                      <a:pt x="4" y="0"/>
                    </a:lnTo>
                    <a:lnTo>
                      <a:pt x="1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47" name="Freeform 812">
                <a:extLst>
                  <a:ext uri="{FF2B5EF4-FFF2-40B4-BE49-F238E27FC236}">
                    <a16:creationId xmlns:a16="http://schemas.microsoft.com/office/drawing/2014/main" id="{118A8408-A06B-4350-83AF-C7AFFF37AE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2" y="2333"/>
                <a:ext cx="12" cy="6"/>
              </a:xfrm>
              <a:custGeom>
                <a:avLst/>
                <a:gdLst>
                  <a:gd name="T0" fmla="*/ 0 w 60"/>
                  <a:gd name="T1" fmla="*/ 0 h 28"/>
                  <a:gd name="T2" fmla="*/ 1 w 60"/>
                  <a:gd name="T3" fmla="*/ 0 h 28"/>
                  <a:gd name="T4" fmla="*/ 1 w 60"/>
                  <a:gd name="T5" fmla="*/ 1 h 28"/>
                  <a:gd name="T6" fmla="*/ 2 w 60"/>
                  <a:gd name="T7" fmla="*/ 1 h 28"/>
                  <a:gd name="T8" fmla="*/ 2 w 60"/>
                  <a:gd name="T9" fmla="*/ 1 h 28"/>
                  <a:gd name="T10" fmla="*/ 2 w 60"/>
                  <a:gd name="T11" fmla="*/ 1 h 28"/>
                  <a:gd name="T12" fmla="*/ 2 w 60"/>
                  <a:gd name="T13" fmla="*/ 1 h 28"/>
                  <a:gd name="T14" fmla="*/ 1 w 60"/>
                  <a:gd name="T15" fmla="*/ 0 h 28"/>
                  <a:gd name="T16" fmla="*/ 1 w 60"/>
                  <a:gd name="T17" fmla="*/ 0 h 28"/>
                  <a:gd name="T18" fmla="*/ 0 w 60"/>
                  <a:gd name="T19" fmla="*/ 0 h 28"/>
                  <a:gd name="T20" fmla="*/ 0 w 60"/>
                  <a:gd name="T21" fmla="*/ 0 h 28"/>
                  <a:gd name="T22" fmla="*/ 0 w 60"/>
                  <a:gd name="T23" fmla="*/ 0 h 28"/>
                  <a:gd name="T24" fmla="*/ 0 w 60"/>
                  <a:gd name="T25" fmla="*/ 0 h 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0" h="28">
                    <a:moveTo>
                      <a:pt x="2" y="6"/>
                    </a:moveTo>
                    <a:lnTo>
                      <a:pt x="16" y="8"/>
                    </a:lnTo>
                    <a:lnTo>
                      <a:pt x="27" y="12"/>
                    </a:lnTo>
                    <a:lnTo>
                      <a:pt x="42" y="20"/>
                    </a:lnTo>
                    <a:lnTo>
                      <a:pt x="57" y="26"/>
                    </a:lnTo>
                    <a:lnTo>
                      <a:pt x="60" y="28"/>
                    </a:lnTo>
                    <a:lnTo>
                      <a:pt x="41" y="16"/>
                    </a:lnTo>
                    <a:lnTo>
                      <a:pt x="30" y="9"/>
                    </a:lnTo>
                    <a:lnTo>
                      <a:pt x="13" y="2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0" y="2"/>
                    </a:lnTo>
                    <a:lnTo>
                      <a:pt x="2" y="6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48" name="Freeform 813">
                <a:extLst>
                  <a:ext uri="{FF2B5EF4-FFF2-40B4-BE49-F238E27FC236}">
                    <a16:creationId xmlns:a16="http://schemas.microsoft.com/office/drawing/2014/main" id="{49D35B10-06F7-4189-8541-26717758A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1" y="2321"/>
                <a:ext cx="17" cy="6"/>
              </a:xfrm>
              <a:custGeom>
                <a:avLst/>
                <a:gdLst>
                  <a:gd name="T0" fmla="*/ 0 w 84"/>
                  <a:gd name="T1" fmla="*/ 0 h 29"/>
                  <a:gd name="T2" fmla="*/ 1 w 84"/>
                  <a:gd name="T3" fmla="*/ 0 h 29"/>
                  <a:gd name="T4" fmla="*/ 1 w 84"/>
                  <a:gd name="T5" fmla="*/ 1 h 29"/>
                  <a:gd name="T6" fmla="*/ 3 w 84"/>
                  <a:gd name="T7" fmla="*/ 1 h 29"/>
                  <a:gd name="T8" fmla="*/ 3 w 84"/>
                  <a:gd name="T9" fmla="*/ 1 h 29"/>
                  <a:gd name="T10" fmla="*/ 3 w 84"/>
                  <a:gd name="T11" fmla="*/ 1 h 29"/>
                  <a:gd name="T12" fmla="*/ 3 w 84"/>
                  <a:gd name="T13" fmla="*/ 1 h 29"/>
                  <a:gd name="T14" fmla="*/ 3 w 84"/>
                  <a:gd name="T15" fmla="*/ 1 h 29"/>
                  <a:gd name="T16" fmla="*/ 3 w 84"/>
                  <a:gd name="T17" fmla="*/ 1 h 29"/>
                  <a:gd name="T18" fmla="*/ 2 w 84"/>
                  <a:gd name="T19" fmla="*/ 1 h 29"/>
                  <a:gd name="T20" fmla="*/ 2 w 84"/>
                  <a:gd name="T21" fmla="*/ 0 h 29"/>
                  <a:gd name="T22" fmla="*/ 1 w 84"/>
                  <a:gd name="T23" fmla="*/ 0 h 29"/>
                  <a:gd name="T24" fmla="*/ 0 w 84"/>
                  <a:gd name="T25" fmla="*/ 0 h 29"/>
                  <a:gd name="T26" fmla="*/ 0 w 84"/>
                  <a:gd name="T27" fmla="*/ 0 h 29"/>
                  <a:gd name="T28" fmla="*/ 0 w 84"/>
                  <a:gd name="T29" fmla="*/ 0 h 29"/>
                  <a:gd name="T30" fmla="*/ 0 w 84"/>
                  <a:gd name="T31" fmla="*/ 0 h 29"/>
                  <a:gd name="T32" fmla="*/ 0 w 84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4" h="29">
                    <a:moveTo>
                      <a:pt x="6" y="6"/>
                    </a:moveTo>
                    <a:lnTo>
                      <a:pt x="19" y="9"/>
                    </a:lnTo>
                    <a:lnTo>
                      <a:pt x="35" y="13"/>
                    </a:lnTo>
                    <a:lnTo>
                      <a:pt x="66" y="26"/>
                    </a:lnTo>
                    <a:lnTo>
                      <a:pt x="77" y="29"/>
                    </a:lnTo>
                    <a:lnTo>
                      <a:pt x="81" y="29"/>
                    </a:lnTo>
                    <a:lnTo>
                      <a:pt x="84" y="28"/>
                    </a:lnTo>
                    <a:lnTo>
                      <a:pt x="74" y="25"/>
                    </a:lnTo>
                    <a:lnTo>
                      <a:pt x="64" y="21"/>
                    </a:lnTo>
                    <a:lnTo>
                      <a:pt x="53" y="15"/>
                    </a:lnTo>
                    <a:lnTo>
                      <a:pt x="39" y="10"/>
                    </a:lnTo>
                    <a:lnTo>
                      <a:pt x="30" y="6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3" y="4"/>
                    </a:lnTo>
                    <a:lnTo>
                      <a:pt x="6" y="6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49" name="Freeform 814">
                <a:extLst>
                  <a:ext uri="{FF2B5EF4-FFF2-40B4-BE49-F238E27FC236}">
                    <a16:creationId xmlns:a16="http://schemas.microsoft.com/office/drawing/2014/main" id="{6A521BB8-2B30-41DD-B20A-CE12CC0DE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3" y="2235"/>
                <a:ext cx="22" cy="65"/>
              </a:xfrm>
              <a:custGeom>
                <a:avLst/>
                <a:gdLst>
                  <a:gd name="T0" fmla="*/ 1 w 110"/>
                  <a:gd name="T1" fmla="*/ 11 h 325"/>
                  <a:gd name="T2" fmla="*/ 0 w 110"/>
                  <a:gd name="T3" fmla="*/ 11 h 325"/>
                  <a:gd name="T4" fmla="*/ 0 w 110"/>
                  <a:gd name="T5" fmla="*/ 11 h 325"/>
                  <a:gd name="T6" fmla="*/ 1 w 110"/>
                  <a:gd name="T7" fmla="*/ 10 h 325"/>
                  <a:gd name="T8" fmla="*/ 0 w 110"/>
                  <a:gd name="T9" fmla="*/ 10 h 325"/>
                  <a:gd name="T10" fmla="*/ 0 w 110"/>
                  <a:gd name="T11" fmla="*/ 9 h 325"/>
                  <a:gd name="T12" fmla="*/ 0 w 110"/>
                  <a:gd name="T13" fmla="*/ 8 h 325"/>
                  <a:gd name="T14" fmla="*/ 1 w 110"/>
                  <a:gd name="T15" fmla="*/ 8 h 325"/>
                  <a:gd name="T16" fmla="*/ 0 w 110"/>
                  <a:gd name="T17" fmla="*/ 7 h 325"/>
                  <a:gd name="T18" fmla="*/ 0 w 110"/>
                  <a:gd name="T19" fmla="*/ 6 h 325"/>
                  <a:gd name="T20" fmla="*/ 1 w 110"/>
                  <a:gd name="T21" fmla="*/ 5 h 325"/>
                  <a:gd name="T22" fmla="*/ 1 w 110"/>
                  <a:gd name="T23" fmla="*/ 6 h 325"/>
                  <a:gd name="T24" fmla="*/ 1 w 110"/>
                  <a:gd name="T25" fmla="*/ 5 h 325"/>
                  <a:gd name="T26" fmla="*/ 1 w 110"/>
                  <a:gd name="T27" fmla="*/ 3 h 325"/>
                  <a:gd name="T28" fmla="*/ 2 w 110"/>
                  <a:gd name="T29" fmla="*/ 2 h 325"/>
                  <a:gd name="T30" fmla="*/ 2 w 110"/>
                  <a:gd name="T31" fmla="*/ 2 h 325"/>
                  <a:gd name="T32" fmla="*/ 3 w 110"/>
                  <a:gd name="T33" fmla="*/ 0 h 325"/>
                  <a:gd name="T34" fmla="*/ 4 w 110"/>
                  <a:gd name="T35" fmla="*/ 1 h 325"/>
                  <a:gd name="T36" fmla="*/ 4 w 110"/>
                  <a:gd name="T37" fmla="*/ 2 h 325"/>
                  <a:gd name="T38" fmla="*/ 4 w 110"/>
                  <a:gd name="T39" fmla="*/ 4 h 325"/>
                  <a:gd name="T40" fmla="*/ 4 w 110"/>
                  <a:gd name="T41" fmla="*/ 4 h 325"/>
                  <a:gd name="T42" fmla="*/ 4 w 110"/>
                  <a:gd name="T43" fmla="*/ 4 h 325"/>
                  <a:gd name="T44" fmla="*/ 4 w 110"/>
                  <a:gd name="T45" fmla="*/ 5 h 325"/>
                  <a:gd name="T46" fmla="*/ 4 w 110"/>
                  <a:gd name="T47" fmla="*/ 6 h 325"/>
                  <a:gd name="T48" fmla="*/ 4 w 110"/>
                  <a:gd name="T49" fmla="*/ 6 h 325"/>
                  <a:gd name="T50" fmla="*/ 4 w 110"/>
                  <a:gd name="T51" fmla="*/ 5 h 325"/>
                  <a:gd name="T52" fmla="*/ 4 w 110"/>
                  <a:gd name="T53" fmla="*/ 6 h 325"/>
                  <a:gd name="T54" fmla="*/ 4 w 110"/>
                  <a:gd name="T55" fmla="*/ 7 h 325"/>
                  <a:gd name="T56" fmla="*/ 3 w 110"/>
                  <a:gd name="T57" fmla="*/ 8 h 325"/>
                  <a:gd name="T58" fmla="*/ 4 w 110"/>
                  <a:gd name="T59" fmla="*/ 8 h 325"/>
                  <a:gd name="T60" fmla="*/ 4 w 110"/>
                  <a:gd name="T61" fmla="*/ 9 h 325"/>
                  <a:gd name="T62" fmla="*/ 3 w 110"/>
                  <a:gd name="T63" fmla="*/ 10 h 325"/>
                  <a:gd name="T64" fmla="*/ 3 w 110"/>
                  <a:gd name="T65" fmla="*/ 10 h 325"/>
                  <a:gd name="T66" fmla="*/ 3 w 110"/>
                  <a:gd name="T67" fmla="*/ 11 h 325"/>
                  <a:gd name="T68" fmla="*/ 3 w 110"/>
                  <a:gd name="T69" fmla="*/ 11 h 325"/>
                  <a:gd name="T70" fmla="*/ 2 w 110"/>
                  <a:gd name="T71" fmla="*/ 11 h 325"/>
                  <a:gd name="T72" fmla="*/ 1 w 110"/>
                  <a:gd name="T73" fmla="*/ 12 h 325"/>
                  <a:gd name="T74" fmla="*/ 1 w 110"/>
                  <a:gd name="T75" fmla="*/ 12 h 325"/>
                  <a:gd name="T76" fmla="*/ 1 w 110"/>
                  <a:gd name="T77" fmla="*/ 13 h 325"/>
                  <a:gd name="T78" fmla="*/ 0 w 110"/>
                  <a:gd name="T79" fmla="*/ 13 h 32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10" h="325">
                    <a:moveTo>
                      <a:pt x="15" y="307"/>
                    </a:moveTo>
                    <a:lnTo>
                      <a:pt x="21" y="284"/>
                    </a:lnTo>
                    <a:lnTo>
                      <a:pt x="17" y="284"/>
                    </a:lnTo>
                    <a:lnTo>
                      <a:pt x="7" y="287"/>
                    </a:lnTo>
                    <a:lnTo>
                      <a:pt x="2" y="280"/>
                    </a:lnTo>
                    <a:lnTo>
                      <a:pt x="2" y="275"/>
                    </a:lnTo>
                    <a:lnTo>
                      <a:pt x="7" y="260"/>
                    </a:lnTo>
                    <a:lnTo>
                      <a:pt x="13" y="255"/>
                    </a:lnTo>
                    <a:lnTo>
                      <a:pt x="15" y="252"/>
                    </a:lnTo>
                    <a:lnTo>
                      <a:pt x="6" y="240"/>
                    </a:lnTo>
                    <a:lnTo>
                      <a:pt x="2" y="238"/>
                    </a:lnTo>
                    <a:lnTo>
                      <a:pt x="0" y="219"/>
                    </a:lnTo>
                    <a:lnTo>
                      <a:pt x="1" y="214"/>
                    </a:lnTo>
                    <a:lnTo>
                      <a:pt x="5" y="209"/>
                    </a:lnTo>
                    <a:lnTo>
                      <a:pt x="15" y="196"/>
                    </a:lnTo>
                    <a:lnTo>
                      <a:pt x="15" y="188"/>
                    </a:lnTo>
                    <a:lnTo>
                      <a:pt x="10" y="179"/>
                    </a:lnTo>
                    <a:lnTo>
                      <a:pt x="9" y="169"/>
                    </a:lnTo>
                    <a:lnTo>
                      <a:pt x="10" y="153"/>
                    </a:lnTo>
                    <a:lnTo>
                      <a:pt x="10" y="148"/>
                    </a:lnTo>
                    <a:lnTo>
                      <a:pt x="13" y="137"/>
                    </a:lnTo>
                    <a:lnTo>
                      <a:pt x="16" y="131"/>
                    </a:lnTo>
                    <a:lnTo>
                      <a:pt x="21" y="144"/>
                    </a:lnTo>
                    <a:lnTo>
                      <a:pt x="23" y="145"/>
                    </a:lnTo>
                    <a:lnTo>
                      <a:pt x="27" y="138"/>
                    </a:lnTo>
                    <a:lnTo>
                      <a:pt x="30" y="120"/>
                    </a:lnTo>
                    <a:lnTo>
                      <a:pt x="30" y="96"/>
                    </a:lnTo>
                    <a:lnTo>
                      <a:pt x="31" y="77"/>
                    </a:lnTo>
                    <a:lnTo>
                      <a:pt x="39" y="57"/>
                    </a:lnTo>
                    <a:lnTo>
                      <a:pt x="42" y="52"/>
                    </a:lnTo>
                    <a:lnTo>
                      <a:pt x="45" y="57"/>
                    </a:lnTo>
                    <a:lnTo>
                      <a:pt x="55" y="46"/>
                    </a:lnTo>
                    <a:lnTo>
                      <a:pt x="63" y="29"/>
                    </a:lnTo>
                    <a:lnTo>
                      <a:pt x="81" y="9"/>
                    </a:lnTo>
                    <a:lnTo>
                      <a:pt x="95" y="0"/>
                    </a:lnTo>
                    <a:lnTo>
                      <a:pt x="98" y="20"/>
                    </a:lnTo>
                    <a:lnTo>
                      <a:pt x="99" y="31"/>
                    </a:lnTo>
                    <a:lnTo>
                      <a:pt x="100" y="55"/>
                    </a:lnTo>
                    <a:lnTo>
                      <a:pt x="98" y="76"/>
                    </a:lnTo>
                    <a:lnTo>
                      <a:pt x="95" y="91"/>
                    </a:lnTo>
                    <a:lnTo>
                      <a:pt x="97" y="89"/>
                    </a:lnTo>
                    <a:lnTo>
                      <a:pt x="98" y="92"/>
                    </a:lnTo>
                    <a:lnTo>
                      <a:pt x="102" y="87"/>
                    </a:lnTo>
                    <a:lnTo>
                      <a:pt x="103" y="95"/>
                    </a:lnTo>
                    <a:lnTo>
                      <a:pt x="101" y="108"/>
                    </a:lnTo>
                    <a:lnTo>
                      <a:pt x="98" y="121"/>
                    </a:lnTo>
                    <a:lnTo>
                      <a:pt x="95" y="134"/>
                    </a:lnTo>
                    <a:lnTo>
                      <a:pt x="93" y="141"/>
                    </a:lnTo>
                    <a:lnTo>
                      <a:pt x="93" y="146"/>
                    </a:lnTo>
                    <a:lnTo>
                      <a:pt x="95" y="150"/>
                    </a:lnTo>
                    <a:lnTo>
                      <a:pt x="102" y="144"/>
                    </a:lnTo>
                    <a:lnTo>
                      <a:pt x="110" y="135"/>
                    </a:lnTo>
                    <a:lnTo>
                      <a:pt x="109" y="147"/>
                    </a:lnTo>
                    <a:lnTo>
                      <a:pt x="106" y="159"/>
                    </a:lnTo>
                    <a:lnTo>
                      <a:pt x="101" y="169"/>
                    </a:lnTo>
                    <a:lnTo>
                      <a:pt x="94" y="177"/>
                    </a:lnTo>
                    <a:lnTo>
                      <a:pt x="91" y="185"/>
                    </a:lnTo>
                    <a:lnTo>
                      <a:pt x="85" y="199"/>
                    </a:lnTo>
                    <a:lnTo>
                      <a:pt x="86" y="207"/>
                    </a:lnTo>
                    <a:lnTo>
                      <a:pt x="98" y="202"/>
                    </a:lnTo>
                    <a:lnTo>
                      <a:pt x="100" y="209"/>
                    </a:lnTo>
                    <a:lnTo>
                      <a:pt x="94" y="221"/>
                    </a:lnTo>
                    <a:lnTo>
                      <a:pt x="85" y="229"/>
                    </a:lnTo>
                    <a:lnTo>
                      <a:pt x="78" y="239"/>
                    </a:lnTo>
                    <a:lnTo>
                      <a:pt x="75" y="244"/>
                    </a:lnTo>
                    <a:lnTo>
                      <a:pt x="66" y="256"/>
                    </a:lnTo>
                    <a:lnTo>
                      <a:pt x="59" y="266"/>
                    </a:lnTo>
                    <a:lnTo>
                      <a:pt x="66" y="263"/>
                    </a:lnTo>
                    <a:lnTo>
                      <a:pt x="70" y="263"/>
                    </a:lnTo>
                    <a:lnTo>
                      <a:pt x="73" y="266"/>
                    </a:lnTo>
                    <a:lnTo>
                      <a:pt x="66" y="279"/>
                    </a:lnTo>
                    <a:lnTo>
                      <a:pt x="56" y="287"/>
                    </a:lnTo>
                    <a:lnTo>
                      <a:pt x="42" y="295"/>
                    </a:lnTo>
                    <a:lnTo>
                      <a:pt x="27" y="290"/>
                    </a:lnTo>
                    <a:lnTo>
                      <a:pt x="25" y="300"/>
                    </a:lnTo>
                    <a:lnTo>
                      <a:pt x="23" y="312"/>
                    </a:lnTo>
                    <a:lnTo>
                      <a:pt x="21" y="321"/>
                    </a:lnTo>
                    <a:lnTo>
                      <a:pt x="16" y="325"/>
                    </a:lnTo>
                    <a:lnTo>
                      <a:pt x="11" y="323"/>
                    </a:lnTo>
                    <a:lnTo>
                      <a:pt x="11" y="320"/>
                    </a:lnTo>
                    <a:lnTo>
                      <a:pt x="15" y="307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50" name="Freeform 815">
                <a:extLst>
                  <a:ext uri="{FF2B5EF4-FFF2-40B4-BE49-F238E27FC236}">
                    <a16:creationId xmlns:a16="http://schemas.microsoft.com/office/drawing/2014/main" id="{1B3F6707-60E7-417C-A1FA-A288D683D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1" y="2243"/>
                <a:ext cx="23" cy="55"/>
              </a:xfrm>
              <a:custGeom>
                <a:avLst/>
                <a:gdLst>
                  <a:gd name="T0" fmla="*/ 0 w 115"/>
                  <a:gd name="T1" fmla="*/ 11 h 277"/>
                  <a:gd name="T2" fmla="*/ 1 w 115"/>
                  <a:gd name="T3" fmla="*/ 10 h 277"/>
                  <a:gd name="T4" fmla="*/ 1 w 115"/>
                  <a:gd name="T5" fmla="*/ 8 h 277"/>
                  <a:gd name="T6" fmla="*/ 3 w 115"/>
                  <a:gd name="T7" fmla="*/ 5 h 277"/>
                  <a:gd name="T8" fmla="*/ 3 w 115"/>
                  <a:gd name="T9" fmla="*/ 4 h 277"/>
                  <a:gd name="T10" fmla="*/ 3 w 115"/>
                  <a:gd name="T11" fmla="*/ 3 h 277"/>
                  <a:gd name="T12" fmla="*/ 3 w 115"/>
                  <a:gd name="T13" fmla="*/ 3 h 277"/>
                  <a:gd name="T14" fmla="*/ 4 w 115"/>
                  <a:gd name="T15" fmla="*/ 1 h 277"/>
                  <a:gd name="T16" fmla="*/ 4 w 115"/>
                  <a:gd name="T17" fmla="*/ 0 h 277"/>
                  <a:gd name="T18" fmla="*/ 5 w 115"/>
                  <a:gd name="T19" fmla="*/ 0 h 277"/>
                  <a:gd name="T20" fmla="*/ 4 w 115"/>
                  <a:gd name="T21" fmla="*/ 2 h 277"/>
                  <a:gd name="T22" fmla="*/ 3 w 115"/>
                  <a:gd name="T23" fmla="*/ 3 h 277"/>
                  <a:gd name="T24" fmla="*/ 3 w 115"/>
                  <a:gd name="T25" fmla="*/ 5 h 277"/>
                  <a:gd name="T26" fmla="*/ 2 w 115"/>
                  <a:gd name="T27" fmla="*/ 6 h 277"/>
                  <a:gd name="T28" fmla="*/ 1 w 115"/>
                  <a:gd name="T29" fmla="*/ 8 h 277"/>
                  <a:gd name="T30" fmla="*/ 1 w 115"/>
                  <a:gd name="T31" fmla="*/ 10 h 277"/>
                  <a:gd name="T32" fmla="*/ 0 w 115"/>
                  <a:gd name="T33" fmla="*/ 11 h 277"/>
                  <a:gd name="T34" fmla="*/ 0 w 115"/>
                  <a:gd name="T35" fmla="*/ 11 h 277"/>
                  <a:gd name="T36" fmla="*/ 0 w 115"/>
                  <a:gd name="T37" fmla="*/ 11 h 277"/>
                  <a:gd name="T38" fmla="*/ 0 w 115"/>
                  <a:gd name="T39" fmla="*/ 11 h 27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5" h="277">
                    <a:moveTo>
                      <a:pt x="0" y="274"/>
                    </a:moveTo>
                    <a:lnTo>
                      <a:pt x="13" y="245"/>
                    </a:lnTo>
                    <a:lnTo>
                      <a:pt x="33" y="191"/>
                    </a:lnTo>
                    <a:lnTo>
                      <a:pt x="64" y="117"/>
                    </a:lnTo>
                    <a:lnTo>
                      <a:pt x="71" y="103"/>
                    </a:lnTo>
                    <a:lnTo>
                      <a:pt x="77" y="83"/>
                    </a:lnTo>
                    <a:lnTo>
                      <a:pt x="86" y="63"/>
                    </a:lnTo>
                    <a:lnTo>
                      <a:pt x="102" y="25"/>
                    </a:lnTo>
                    <a:lnTo>
                      <a:pt x="110" y="10"/>
                    </a:lnTo>
                    <a:lnTo>
                      <a:pt x="115" y="0"/>
                    </a:lnTo>
                    <a:lnTo>
                      <a:pt x="95" y="44"/>
                    </a:lnTo>
                    <a:lnTo>
                      <a:pt x="83" y="75"/>
                    </a:lnTo>
                    <a:lnTo>
                      <a:pt x="66" y="118"/>
                    </a:lnTo>
                    <a:lnTo>
                      <a:pt x="50" y="161"/>
                    </a:lnTo>
                    <a:lnTo>
                      <a:pt x="30" y="211"/>
                    </a:lnTo>
                    <a:lnTo>
                      <a:pt x="17" y="245"/>
                    </a:lnTo>
                    <a:lnTo>
                      <a:pt x="5" y="277"/>
                    </a:lnTo>
                    <a:lnTo>
                      <a:pt x="4" y="277"/>
                    </a:lnTo>
                    <a:lnTo>
                      <a:pt x="1" y="276"/>
                    </a:lnTo>
                    <a:lnTo>
                      <a:pt x="0" y="27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51" name="Freeform 816">
                <a:extLst>
                  <a:ext uri="{FF2B5EF4-FFF2-40B4-BE49-F238E27FC236}">
                    <a16:creationId xmlns:a16="http://schemas.microsoft.com/office/drawing/2014/main" id="{98480666-9CE4-40BF-81CF-EF0F0F8B00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1" y="2280"/>
                <a:ext cx="4" cy="7"/>
              </a:xfrm>
              <a:custGeom>
                <a:avLst/>
                <a:gdLst>
                  <a:gd name="T0" fmla="*/ 1 w 21"/>
                  <a:gd name="T1" fmla="*/ 1 h 37"/>
                  <a:gd name="T2" fmla="*/ 1 w 21"/>
                  <a:gd name="T3" fmla="*/ 1 h 37"/>
                  <a:gd name="T4" fmla="*/ 0 w 21"/>
                  <a:gd name="T5" fmla="*/ 0 h 37"/>
                  <a:gd name="T6" fmla="*/ 0 w 21"/>
                  <a:gd name="T7" fmla="*/ 0 h 37"/>
                  <a:gd name="T8" fmla="*/ 0 w 21"/>
                  <a:gd name="T9" fmla="*/ 0 h 37"/>
                  <a:gd name="T10" fmla="*/ 0 w 21"/>
                  <a:gd name="T11" fmla="*/ 0 h 37"/>
                  <a:gd name="T12" fmla="*/ 1 w 21"/>
                  <a:gd name="T13" fmla="*/ 1 h 37"/>
                  <a:gd name="T14" fmla="*/ 1 w 21"/>
                  <a:gd name="T15" fmla="*/ 1 h 37"/>
                  <a:gd name="T16" fmla="*/ 1 w 21"/>
                  <a:gd name="T17" fmla="*/ 1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" h="37">
                    <a:moveTo>
                      <a:pt x="20" y="37"/>
                    </a:moveTo>
                    <a:lnTo>
                      <a:pt x="16" y="21"/>
                    </a:lnTo>
                    <a:lnTo>
                      <a:pt x="10" y="9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12" y="9"/>
                    </a:lnTo>
                    <a:lnTo>
                      <a:pt x="18" y="23"/>
                    </a:lnTo>
                    <a:lnTo>
                      <a:pt x="21" y="33"/>
                    </a:lnTo>
                    <a:lnTo>
                      <a:pt x="20" y="37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52" name="Freeform 817">
                <a:extLst>
                  <a:ext uri="{FF2B5EF4-FFF2-40B4-BE49-F238E27FC236}">
                    <a16:creationId xmlns:a16="http://schemas.microsoft.com/office/drawing/2014/main" id="{502416B7-2631-4EBE-BE51-6EC8C081B9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" y="2270"/>
                <a:ext cx="3" cy="9"/>
              </a:xfrm>
              <a:custGeom>
                <a:avLst/>
                <a:gdLst>
                  <a:gd name="T0" fmla="*/ 0 w 17"/>
                  <a:gd name="T1" fmla="*/ 2 h 48"/>
                  <a:gd name="T2" fmla="*/ 0 w 17"/>
                  <a:gd name="T3" fmla="*/ 1 h 48"/>
                  <a:gd name="T4" fmla="*/ 0 w 17"/>
                  <a:gd name="T5" fmla="*/ 1 h 48"/>
                  <a:gd name="T6" fmla="*/ 0 w 17"/>
                  <a:gd name="T7" fmla="*/ 1 h 48"/>
                  <a:gd name="T8" fmla="*/ 0 w 17"/>
                  <a:gd name="T9" fmla="*/ 0 h 48"/>
                  <a:gd name="T10" fmla="*/ 0 w 17"/>
                  <a:gd name="T11" fmla="*/ 0 h 48"/>
                  <a:gd name="T12" fmla="*/ 0 w 17"/>
                  <a:gd name="T13" fmla="*/ 0 h 48"/>
                  <a:gd name="T14" fmla="*/ 0 w 17"/>
                  <a:gd name="T15" fmla="*/ 0 h 48"/>
                  <a:gd name="T16" fmla="*/ 0 w 17"/>
                  <a:gd name="T17" fmla="*/ 1 h 48"/>
                  <a:gd name="T18" fmla="*/ 0 w 17"/>
                  <a:gd name="T19" fmla="*/ 1 h 48"/>
                  <a:gd name="T20" fmla="*/ 0 w 17"/>
                  <a:gd name="T21" fmla="*/ 1 h 48"/>
                  <a:gd name="T22" fmla="*/ 1 w 17"/>
                  <a:gd name="T23" fmla="*/ 2 h 48"/>
                  <a:gd name="T24" fmla="*/ 1 w 17"/>
                  <a:gd name="T25" fmla="*/ 2 h 48"/>
                  <a:gd name="T26" fmla="*/ 0 w 17"/>
                  <a:gd name="T27" fmla="*/ 2 h 4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" h="48">
                    <a:moveTo>
                      <a:pt x="14" y="48"/>
                    </a:moveTo>
                    <a:lnTo>
                      <a:pt x="13" y="34"/>
                    </a:lnTo>
                    <a:lnTo>
                      <a:pt x="11" y="24"/>
                    </a:lnTo>
                    <a:lnTo>
                      <a:pt x="5" y="15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7" y="11"/>
                    </a:lnTo>
                    <a:lnTo>
                      <a:pt x="13" y="26"/>
                    </a:lnTo>
                    <a:lnTo>
                      <a:pt x="14" y="31"/>
                    </a:lnTo>
                    <a:lnTo>
                      <a:pt x="14" y="33"/>
                    </a:lnTo>
                    <a:lnTo>
                      <a:pt x="17" y="43"/>
                    </a:lnTo>
                    <a:lnTo>
                      <a:pt x="17" y="45"/>
                    </a:lnTo>
                    <a:lnTo>
                      <a:pt x="14" y="48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53" name="Freeform 818">
                <a:extLst>
                  <a:ext uri="{FF2B5EF4-FFF2-40B4-BE49-F238E27FC236}">
                    <a16:creationId xmlns:a16="http://schemas.microsoft.com/office/drawing/2014/main" id="{A94B023A-591E-4336-A9C4-9BC0AAF506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5" y="2256"/>
                <a:ext cx="1" cy="5"/>
              </a:xfrm>
              <a:custGeom>
                <a:avLst/>
                <a:gdLst>
                  <a:gd name="T0" fmla="*/ 0 w 9"/>
                  <a:gd name="T1" fmla="*/ 1 h 26"/>
                  <a:gd name="T2" fmla="*/ 0 w 9"/>
                  <a:gd name="T3" fmla="*/ 1 h 26"/>
                  <a:gd name="T4" fmla="*/ 0 w 9"/>
                  <a:gd name="T5" fmla="*/ 0 h 26"/>
                  <a:gd name="T6" fmla="*/ 0 w 9"/>
                  <a:gd name="T7" fmla="*/ 0 h 26"/>
                  <a:gd name="T8" fmla="*/ 0 w 9"/>
                  <a:gd name="T9" fmla="*/ 0 h 26"/>
                  <a:gd name="T10" fmla="*/ 0 w 9"/>
                  <a:gd name="T11" fmla="*/ 0 h 26"/>
                  <a:gd name="T12" fmla="*/ 0 w 9"/>
                  <a:gd name="T13" fmla="*/ 0 h 26"/>
                  <a:gd name="T14" fmla="*/ 0 w 9"/>
                  <a:gd name="T15" fmla="*/ 0 h 26"/>
                  <a:gd name="T16" fmla="*/ 0 w 9"/>
                  <a:gd name="T17" fmla="*/ 1 h 26"/>
                  <a:gd name="T18" fmla="*/ 0 w 9"/>
                  <a:gd name="T19" fmla="*/ 1 h 26"/>
                  <a:gd name="T20" fmla="*/ 0 w 9"/>
                  <a:gd name="T21" fmla="*/ 1 h 26"/>
                  <a:gd name="T22" fmla="*/ 0 w 9"/>
                  <a:gd name="T23" fmla="*/ 1 h 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" h="26">
                    <a:moveTo>
                      <a:pt x="8" y="26"/>
                    </a:moveTo>
                    <a:lnTo>
                      <a:pt x="7" y="16"/>
                    </a:lnTo>
                    <a:lnTo>
                      <a:pt x="6" y="10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5"/>
                    </a:lnTo>
                    <a:lnTo>
                      <a:pt x="7" y="10"/>
                    </a:lnTo>
                    <a:lnTo>
                      <a:pt x="8" y="15"/>
                    </a:lnTo>
                    <a:lnTo>
                      <a:pt x="8" y="20"/>
                    </a:lnTo>
                    <a:lnTo>
                      <a:pt x="9" y="25"/>
                    </a:lnTo>
                    <a:lnTo>
                      <a:pt x="8" y="26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54" name="Freeform 819">
                <a:extLst>
                  <a:ext uri="{FF2B5EF4-FFF2-40B4-BE49-F238E27FC236}">
                    <a16:creationId xmlns:a16="http://schemas.microsoft.com/office/drawing/2014/main" id="{67CADC5D-A66C-40F3-984F-09913649DF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5" y="2256"/>
                <a:ext cx="6" cy="12"/>
              </a:xfrm>
              <a:custGeom>
                <a:avLst/>
                <a:gdLst>
                  <a:gd name="T0" fmla="*/ 0 w 31"/>
                  <a:gd name="T1" fmla="*/ 2 h 56"/>
                  <a:gd name="T2" fmla="*/ 0 w 31"/>
                  <a:gd name="T3" fmla="*/ 2 h 56"/>
                  <a:gd name="T4" fmla="*/ 1 w 31"/>
                  <a:gd name="T5" fmla="*/ 2 h 56"/>
                  <a:gd name="T6" fmla="*/ 1 w 31"/>
                  <a:gd name="T7" fmla="*/ 1 h 56"/>
                  <a:gd name="T8" fmla="*/ 1 w 31"/>
                  <a:gd name="T9" fmla="*/ 0 h 56"/>
                  <a:gd name="T10" fmla="*/ 1 w 31"/>
                  <a:gd name="T11" fmla="*/ 0 h 56"/>
                  <a:gd name="T12" fmla="*/ 1 w 31"/>
                  <a:gd name="T13" fmla="*/ 1 h 56"/>
                  <a:gd name="T14" fmla="*/ 1 w 31"/>
                  <a:gd name="T15" fmla="*/ 2 h 56"/>
                  <a:gd name="T16" fmla="*/ 0 w 31"/>
                  <a:gd name="T17" fmla="*/ 2 h 56"/>
                  <a:gd name="T18" fmla="*/ 0 w 31"/>
                  <a:gd name="T19" fmla="*/ 3 h 56"/>
                  <a:gd name="T20" fmla="*/ 0 w 31"/>
                  <a:gd name="T21" fmla="*/ 3 h 56"/>
                  <a:gd name="T22" fmla="*/ 0 w 31"/>
                  <a:gd name="T23" fmla="*/ 3 h 56"/>
                  <a:gd name="T24" fmla="*/ 0 w 31"/>
                  <a:gd name="T25" fmla="*/ 2 h 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1" h="56">
                    <a:moveTo>
                      <a:pt x="1" y="50"/>
                    </a:moveTo>
                    <a:lnTo>
                      <a:pt x="8" y="42"/>
                    </a:lnTo>
                    <a:lnTo>
                      <a:pt x="14" y="32"/>
                    </a:lnTo>
                    <a:lnTo>
                      <a:pt x="22" y="17"/>
                    </a:lnTo>
                    <a:lnTo>
                      <a:pt x="29" y="4"/>
                    </a:lnTo>
                    <a:lnTo>
                      <a:pt x="31" y="0"/>
                    </a:lnTo>
                    <a:lnTo>
                      <a:pt x="22" y="22"/>
                    </a:lnTo>
                    <a:lnTo>
                      <a:pt x="17" y="34"/>
                    </a:lnTo>
                    <a:lnTo>
                      <a:pt x="8" y="49"/>
                    </a:lnTo>
                    <a:lnTo>
                      <a:pt x="4" y="56"/>
                    </a:lnTo>
                    <a:lnTo>
                      <a:pt x="4" y="55"/>
                    </a:lnTo>
                    <a:lnTo>
                      <a:pt x="0" y="56"/>
                    </a:lnTo>
                    <a:lnTo>
                      <a:pt x="1" y="5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55" name="Freeform 820">
                <a:extLst>
                  <a:ext uri="{FF2B5EF4-FFF2-40B4-BE49-F238E27FC236}">
                    <a16:creationId xmlns:a16="http://schemas.microsoft.com/office/drawing/2014/main" id="{FD4C3077-74F4-4A0D-BE70-CDF9D95E90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9" y="2268"/>
                <a:ext cx="9" cy="15"/>
              </a:xfrm>
              <a:custGeom>
                <a:avLst/>
                <a:gdLst>
                  <a:gd name="T0" fmla="*/ 0 w 43"/>
                  <a:gd name="T1" fmla="*/ 3 h 71"/>
                  <a:gd name="T2" fmla="*/ 0 w 43"/>
                  <a:gd name="T3" fmla="*/ 2 h 71"/>
                  <a:gd name="T4" fmla="*/ 1 w 43"/>
                  <a:gd name="T5" fmla="*/ 2 h 71"/>
                  <a:gd name="T6" fmla="*/ 1 w 43"/>
                  <a:gd name="T7" fmla="*/ 1 h 71"/>
                  <a:gd name="T8" fmla="*/ 2 w 43"/>
                  <a:gd name="T9" fmla="*/ 0 h 71"/>
                  <a:gd name="T10" fmla="*/ 2 w 43"/>
                  <a:gd name="T11" fmla="*/ 0 h 71"/>
                  <a:gd name="T12" fmla="*/ 2 w 43"/>
                  <a:gd name="T13" fmla="*/ 0 h 71"/>
                  <a:gd name="T14" fmla="*/ 2 w 43"/>
                  <a:gd name="T15" fmla="*/ 0 h 71"/>
                  <a:gd name="T16" fmla="*/ 1 w 43"/>
                  <a:gd name="T17" fmla="*/ 1 h 71"/>
                  <a:gd name="T18" fmla="*/ 1 w 43"/>
                  <a:gd name="T19" fmla="*/ 1 h 71"/>
                  <a:gd name="T20" fmla="*/ 1 w 43"/>
                  <a:gd name="T21" fmla="*/ 2 h 71"/>
                  <a:gd name="T22" fmla="*/ 1 w 43"/>
                  <a:gd name="T23" fmla="*/ 2 h 71"/>
                  <a:gd name="T24" fmla="*/ 0 w 43"/>
                  <a:gd name="T25" fmla="*/ 3 h 71"/>
                  <a:gd name="T26" fmla="*/ 0 w 43"/>
                  <a:gd name="T27" fmla="*/ 3 h 71"/>
                  <a:gd name="T28" fmla="*/ 0 w 43"/>
                  <a:gd name="T29" fmla="*/ 3 h 71"/>
                  <a:gd name="T30" fmla="*/ 0 w 43"/>
                  <a:gd name="T31" fmla="*/ 3 h 71"/>
                  <a:gd name="T32" fmla="*/ 0 w 43"/>
                  <a:gd name="T33" fmla="*/ 3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71">
                    <a:moveTo>
                      <a:pt x="2" y="63"/>
                    </a:moveTo>
                    <a:lnTo>
                      <a:pt x="9" y="54"/>
                    </a:lnTo>
                    <a:lnTo>
                      <a:pt x="18" y="40"/>
                    </a:lnTo>
                    <a:lnTo>
                      <a:pt x="33" y="13"/>
                    </a:lnTo>
                    <a:lnTo>
                      <a:pt x="40" y="3"/>
                    </a:lnTo>
                    <a:lnTo>
                      <a:pt x="41" y="2"/>
                    </a:lnTo>
                    <a:lnTo>
                      <a:pt x="43" y="0"/>
                    </a:lnTo>
                    <a:lnTo>
                      <a:pt x="38" y="8"/>
                    </a:lnTo>
                    <a:lnTo>
                      <a:pt x="33" y="17"/>
                    </a:lnTo>
                    <a:lnTo>
                      <a:pt x="28" y="29"/>
                    </a:lnTo>
                    <a:lnTo>
                      <a:pt x="20" y="41"/>
                    </a:lnTo>
                    <a:lnTo>
                      <a:pt x="16" y="49"/>
                    </a:lnTo>
                    <a:lnTo>
                      <a:pt x="4" y="67"/>
                    </a:lnTo>
                    <a:lnTo>
                      <a:pt x="1" y="71"/>
                    </a:lnTo>
                    <a:lnTo>
                      <a:pt x="0" y="71"/>
                    </a:lnTo>
                    <a:lnTo>
                      <a:pt x="1" y="66"/>
                    </a:lnTo>
                    <a:lnTo>
                      <a:pt x="2" y="63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56" name="Freeform 821">
                <a:extLst>
                  <a:ext uri="{FF2B5EF4-FFF2-40B4-BE49-F238E27FC236}">
                    <a16:creationId xmlns:a16="http://schemas.microsoft.com/office/drawing/2014/main" id="{8D7656DD-CFBD-4863-8C1E-1C49D21EAE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2" y="2268"/>
                <a:ext cx="56" cy="25"/>
              </a:xfrm>
              <a:custGeom>
                <a:avLst/>
                <a:gdLst>
                  <a:gd name="T0" fmla="*/ 1 w 281"/>
                  <a:gd name="T1" fmla="*/ 4 h 124"/>
                  <a:gd name="T2" fmla="*/ 1 w 281"/>
                  <a:gd name="T3" fmla="*/ 4 h 124"/>
                  <a:gd name="T4" fmla="*/ 2 w 281"/>
                  <a:gd name="T5" fmla="*/ 5 h 124"/>
                  <a:gd name="T6" fmla="*/ 2 w 281"/>
                  <a:gd name="T7" fmla="*/ 4 h 124"/>
                  <a:gd name="T8" fmla="*/ 3 w 281"/>
                  <a:gd name="T9" fmla="*/ 5 h 124"/>
                  <a:gd name="T10" fmla="*/ 3 w 281"/>
                  <a:gd name="T11" fmla="*/ 5 h 124"/>
                  <a:gd name="T12" fmla="*/ 4 w 281"/>
                  <a:gd name="T13" fmla="*/ 5 h 124"/>
                  <a:gd name="T14" fmla="*/ 5 w 281"/>
                  <a:gd name="T15" fmla="*/ 4 h 124"/>
                  <a:gd name="T16" fmla="*/ 5 w 281"/>
                  <a:gd name="T17" fmla="*/ 5 h 124"/>
                  <a:gd name="T18" fmla="*/ 6 w 281"/>
                  <a:gd name="T19" fmla="*/ 5 h 124"/>
                  <a:gd name="T20" fmla="*/ 6 w 281"/>
                  <a:gd name="T21" fmla="*/ 5 h 124"/>
                  <a:gd name="T22" fmla="*/ 6 w 281"/>
                  <a:gd name="T23" fmla="*/ 4 h 124"/>
                  <a:gd name="T24" fmla="*/ 7 w 281"/>
                  <a:gd name="T25" fmla="*/ 4 h 124"/>
                  <a:gd name="T26" fmla="*/ 8 w 281"/>
                  <a:gd name="T27" fmla="*/ 4 h 124"/>
                  <a:gd name="T28" fmla="*/ 9 w 281"/>
                  <a:gd name="T29" fmla="*/ 4 h 124"/>
                  <a:gd name="T30" fmla="*/ 9 w 281"/>
                  <a:gd name="T31" fmla="*/ 3 h 124"/>
                  <a:gd name="T32" fmla="*/ 11 w 281"/>
                  <a:gd name="T33" fmla="*/ 2 h 124"/>
                  <a:gd name="T34" fmla="*/ 11 w 281"/>
                  <a:gd name="T35" fmla="*/ 1 h 124"/>
                  <a:gd name="T36" fmla="*/ 9 w 281"/>
                  <a:gd name="T37" fmla="*/ 1 h 124"/>
                  <a:gd name="T38" fmla="*/ 8 w 281"/>
                  <a:gd name="T39" fmla="*/ 1 h 124"/>
                  <a:gd name="T40" fmla="*/ 8 w 281"/>
                  <a:gd name="T41" fmla="*/ 1 h 124"/>
                  <a:gd name="T42" fmla="*/ 8 w 281"/>
                  <a:gd name="T43" fmla="*/ 1 h 124"/>
                  <a:gd name="T44" fmla="*/ 7 w 281"/>
                  <a:gd name="T45" fmla="*/ 1 h 124"/>
                  <a:gd name="T46" fmla="*/ 6 w 281"/>
                  <a:gd name="T47" fmla="*/ 1 h 124"/>
                  <a:gd name="T48" fmla="*/ 6 w 281"/>
                  <a:gd name="T49" fmla="*/ 1 h 124"/>
                  <a:gd name="T50" fmla="*/ 7 w 281"/>
                  <a:gd name="T51" fmla="*/ 0 h 124"/>
                  <a:gd name="T52" fmla="*/ 6 w 281"/>
                  <a:gd name="T53" fmla="*/ 0 h 124"/>
                  <a:gd name="T54" fmla="*/ 5 w 281"/>
                  <a:gd name="T55" fmla="*/ 1 h 124"/>
                  <a:gd name="T56" fmla="*/ 5 w 281"/>
                  <a:gd name="T57" fmla="*/ 1 h 124"/>
                  <a:gd name="T58" fmla="*/ 5 w 281"/>
                  <a:gd name="T59" fmla="*/ 0 h 124"/>
                  <a:gd name="T60" fmla="*/ 4 w 281"/>
                  <a:gd name="T61" fmla="*/ 0 h 124"/>
                  <a:gd name="T62" fmla="*/ 3 w 281"/>
                  <a:gd name="T63" fmla="*/ 1 h 124"/>
                  <a:gd name="T64" fmla="*/ 3 w 281"/>
                  <a:gd name="T65" fmla="*/ 2 h 124"/>
                  <a:gd name="T66" fmla="*/ 2 w 281"/>
                  <a:gd name="T67" fmla="*/ 2 h 124"/>
                  <a:gd name="T68" fmla="*/ 2 w 281"/>
                  <a:gd name="T69" fmla="*/ 1 h 124"/>
                  <a:gd name="T70" fmla="*/ 1 w 281"/>
                  <a:gd name="T71" fmla="*/ 2 h 124"/>
                  <a:gd name="T72" fmla="*/ 1 w 281"/>
                  <a:gd name="T73" fmla="*/ 3 h 124"/>
                  <a:gd name="T74" fmla="*/ 0 w 281"/>
                  <a:gd name="T75" fmla="*/ 3 h 124"/>
                  <a:gd name="T76" fmla="*/ 0 w 281"/>
                  <a:gd name="T77" fmla="*/ 4 h 124"/>
                  <a:gd name="T78" fmla="*/ 0 w 281"/>
                  <a:gd name="T79" fmla="*/ 4 h 12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81" h="124">
                    <a:moveTo>
                      <a:pt x="14" y="94"/>
                    </a:moveTo>
                    <a:lnTo>
                      <a:pt x="34" y="90"/>
                    </a:lnTo>
                    <a:lnTo>
                      <a:pt x="33" y="95"/>
                    </a:lnTo>
                    <a:lnTo>
                      <a:pt x="31" y="107"/>
                    </a:lnTo>
                    <a:lnTo>
                      <a:pt x="35" y="114"/>
                    </a:lnTo>
                    <a:lnTo>
                      <a:pt x="40" y="112"/>
                    </a:lnTo>
                    <a:lnTo>
                      <a:pt x="53" y="109"/>
                    </a:lnTo>
                    <a:lnTo>
                      <a:pt x="57" y="103"/>
                    </a:lnTo>
                    <a:lnTo>
                      <a:pt x="61" y="101"/>
                    </a:lnTo>
                    <a:lnTo>
                      <a:pt x="68" y="114"/>
                    </a:lnTo>
                    <a:lnTo>
                      <a:pt x="70" y="118"/>
                    </a:lnTo>
                    <a:lnTo>
                      <a:pt x="86" y="124"/>
                    </a:lnTo>
                    <a:lnTo>
                      <a:pt x="90" y="121"/>
                    </a:lnTo>
                    <a:lnTo>
                      <a:pt x="95" y="118"/>
                    </a:lnTo>
                    <a:lnTo>
                      <a:pt x="107" y="108"/>
                    </a:lnTo>
                    <a:lnTo>
                      <a:pt x="113" y="109"/>
                    </a:lnTo>
                    <a:lnTo>
                      <a:pt x="120" y="115"/>
                    </a:lnTo>
                    <a:lnTo>
                      <a:pt x="129" y="117"/>
                    </a:lnTo>
                    <a:lnTo>
                      <a:pt x="142" y="118"/>
                    </a:lnTo>
                    <a:lnTo>
                      <a:pt x="145" y="118"/>
                    </a:lnTo>
                    <a:lnTo>
                      <a:pt x="155" y="117"/>
                    </a:lnTo>
                    <a:lnTo>
                      <a:pt x="161" y="115"/>
                    </a:lnTo>
                    <a:lnTo>
                      <a:pt x="151" y="107"/>
                    </a:lnTo>
                    <a:lnTo>
                      <a:pt x="151" y="104"/>
                    </a:lnTo>
                    <a:lnTo>
                      <a:pt x="158" y="99"/>
                    </a:lnTo>
                    <a:lnTo>
                      <a:pt x="172" y="98"/>
                    </a:lnTo>
                    <a:lnTo>
                      <a:pt x="192" y="101"/>
                    </a:lnTo>
                    <a:lnTo>
                      <a:pt x="209" y="102"/>
                    </a:lnTo>
                    <a:lnTo>
                      <a:pt x="227" y="95"/>
                    </a:lnTo>
                    <a:lnTo>
                      <a:pt x="231" y="91"/>
                    </a:lnTo>
                    <a:lnTo>
                      <a:pt x="227" y="86"/>
                    </a:lnTo>
                    <a:lnTo>
                      <a:pt x="237" y="76"/>
                    </a:lnTo>
                    <a:lnTo>
                      <a:pt x="253" y="69"/>
                    </a:lnTo>
                    <a:lnTo>
                      <a:pt x="272" y="50"/>
                    </a:lnTo>
                    <a:lnTo>
                      <a:pt x="281" y="33"/>
                    </a:lnTo>
                    <a:lnTo>
                      <a:pt x="265" y="29"/>
                    </a:lnTo>
                    <a:lnTo>
                      <a:pt x="256" y="26"/>
                    </a:lnTo>
                    <a:lnTo>
                      <a:pt x="236" y="22"/>
                    </a:lnTo>
                    <a:lnTo>
                      <a:pt x="219" y="22"/>
                    </a:lnTo>
                    <a:lnTo>
                      <a:pt x="206" y="23"/>
                    </a:lnTo>
                    <a:lnTo>
                      <a:pt x="208" y="22"/>
                    </a:lnTo>
                    <a:lnTo>
                      <a:pt x="205" y="19"/>
                    </a:lnTo>
                    <a:lnTo>
                      <a:pt x="210" y="16"/>
                    </a:lnTo>
                    <a:lnTo>
                      <a:pt x="203" y="13"/>
                    </a:lnTo>
                    <a:lnTo>
                      <a:pt x="193" y="15"/>
                    </a:lnTo>
                    <a:lnTo>
                      <a:pt x="180" y="16"/>
                    </a:lnTo>
                    <a:lnTo>
                      <a:pt x="170" y="17"/>
                    </a:lnTo>
                    <a:lnTo>
                      <a:pt x="163" y="21"/>
                    </a:lnTo>
                    <a:lnTo>
                      <a:pt x="159" y="18"/>
                    </a:lnTo>
                    <a:lnTo>
                      <a:pt x="158" y="16"/>
                    </a:lnTo>
                    <a:lnTo>
                      <a:pt x="163" y="8"/>
                    </a:lnTo>
                    <a:lnTo>
                      <a:pt x="171" y="0"/>
                    </a:lnTo>
                    <a:lnTo>
                      <a:pt x="161" y="0"/>
                    </a:lnTo>
                    <a:lnTo>
                      <a:pt x="151" y="4"/>
                    </a:lnTo>
                    <a:lnTo>
                      <a:pt x="142" y="7"/>
                    </a:lnTo>
                    <a:lnTo>
                      <a:pt x="134" y="14"/>
                    </a:lnTo>
                    <a:lnTo>
                      <a:pt x="127" y="18"/>
                    </a:lnTo>
                    <a:lnTo>
                      <a:pt x="115" y="23"/>
                    </a:lnTo>
                    <a:lnTo>
                      <a:pt x="107" y="21"/>
                    </a:lnTo>
                    <a:lnTo>
                      <a:pt x="113" y="7"/>
                    </a:lnTo>
                    <a:lnTo>
                      <a:pt x="108" y="4"/>
                    </a:lnTo>
                    <a:lnTo>
                      <a:pt x="98" y="9"/>
                    </a:lnTo>
                    <a:lnTo>
                      <a:pt x="90" y="18"/>
                    </a:lnTo>
                    <a:lnTo>
                      <a:pt x="79" y="26"/>
                    </a:lnTo>
                    <a:lnTo>
                      <a:pt x="75" y="30"/>
                    </a:lnTo>
                    <a:lnTo>
                      <a:pt x="64" y="39"/>
                    </a:lnTo>
                    <a:lnTo>
                      <a:pt x="54" y="46"/>
                    </a:lnTo>
                    <a:lnTo>
                      <a:pt x="59" y="39"/>
                    </a:lnTo>
                    <a:lnTo>
                      <a:pt x="59" y="33"/>
                    </a:lnTo>
                    <a:lnTo>
                      <a:pt x="57" y="30"/>
                    </a:lnTo>
                    <a:lnTo>
                      <a:pt x="45" y="36"/>
                    </a:lnTo>
                    <a:lnTo>
                      <a:pt x="37" y="48"/>
                    </a:lnTo>
                    <a:lnTo>
                      <a:pt x="28" y="64"/>
                    </a:lnTo>
                    <a:lnTo>
                      <a:pt x="31" y="82"/>
                    </a:lnTo>
                    <a:lnTo>
                      <a:pt x="22" y="84"/>
                    </a:lnTo>
                    <a:lnTo>
                      <a:pt x="11" y="84"/>
                    </a:lnTo>
                    <a:lnTo>
                      <a:pt x="3" y="86"/>
                    </a:lnTo>
                    <a:lnTo>
                      <a:pt x="0" y="91"/>
                    </a:lnTo>
                    <a:lnTo>
                      <a:pt x="1" y="97"/>
                    </a:lnTo>
                    <a:lnTo>
                      <a:pt x="5" y="97"/>
                    </a:lnTo>
                    <a:lnTo>
                      <a:pt x="14" y="9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57" name="Freeform 822">
                <a:extLst>
                  <a:ext uri="{FF2B5EF4-FFF2-40B4-BE49-F238E27FC236}">
                    <a16:creationId xmlns:a16="http://schemas.microsoft.com/office/drawing/2014/main" id="{D8FFEF8E-EA56-4293-B6C4-1D9D907B0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2" y="2273"/>
                <a:ext cx="51" cy="17"/>
              </a:xfrm>
              <a:custGeom>
                <a:avLst/>
                <a:gdLst>
                  <a:gd name="T0" fmla="*/ 0 w 253"/>
                  <a:gd name="T1" fmla="*/ 3 h 86"/>
                  <a:gd name="T2" fmla="*/ 1 w 253"/>
                  <a:gd name="T3" fmla="*/ 3 h 86"/>
                  <a:gd name="T4" fmla="*/ 3 w 253"/>
                  <a:gd name="T5" fmla="*/ 2 h 86"/>
                  <a:gd name="T6" fmla="*/ 6 w 253"/>
                  <a:gd name="T7" fmla="*/ 2 h 86"/>
                  <a:gd name="T8" fmla="*/ 6 w 253"/>
                  <a:gd name="T9" fmla="*/ 1 h 86"/>
                  <a:gd name="T10" fmla="*/ 7 w 253"/>
                  <a:gd name="T11" fmla="*/ 1 h 86"/>
                  <a:gd name="T12" fmla="*/ 8 w 253"/>
                  <a:gd name="T13" fmla="*/ 1 h 86"/>
                  <a:gd name="T14" fmla="*/ 9 w 253"/>
                  <a:gd name="T15" fmla="*/ 0 h 86"/>
                  <a:gd name="T16" fmla="*/ 10 w 253"/>
                  <a:gd name="T17" fmla="*/ 0 h 86"/>
                  <a:gd name="T18" fmla="*/ 10 w 253"/>
                  <a:gd name="T19" fmla="*/ 0 h 86"/>
                  <a:gd name="T20" fmla="*/ 9 w 253"/>
                  <a:gd name="T21" fmla="*/ 1 h 86"/>
                  <a:gd name="T22" fmla="*/ 7 w 253"/>
                  <a:gd name="T23" fmla="*/ 1 h 86"/>
                  <a:gd name="T24" fmla="*/ 6 w 253"/>
                  <a:gd name="T25" fmla="*/ 1 h 86"/>
                  <a:gd name="T26" fmla="*/ 4 w 253"/>
                  <a:gd name="T27" fmla="*/ 2 h 86"/>
                  <a:gd name="T28" fmla="*/ 2 w 253"/>
                  <a:gd name="T29" fmla="*/ 2 h 86"/>
                  <a:gd name="T30" fmla="*/ 1 w 253"/>
                  <a:gd name="T31" fmla="*/ 3 h 86"/>
                  <a:gd name="T32" fmla="*/ 0 w 253"/>
                  <a:gd name="T33" fmla="*/ 3 h 86"/>
                  <a:gd name="T34" fmla="*/ 0 w 253"/>
                  <a:gd name="T35" fmla="*/ 3 h 86"/>
                  <a:gd name="T36" fmla="*/ 0 w 253"/>
                  <a:gd name="T37" fmla="*/ 3 h 86"/>
                  <a:gd name="T38" fmla="*/ 0 w 253"/>
                  <a:gd name="T39" fmla="*/ 3 h 8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53" h="86">
                    <a:moveTo>
                      <a:pt x="3" y="86"/>
                    </a:moveTo>
                    <a:lnTo>
                      <a:pt x="29" y="76"/>
                    </a:lnTo>
                    <a:lnTo>
                      <a:pt x="79" y="62"/>
                    </a:lnTo>
                    <a:lnTo>
                      <a:pt x="146" y="40"/>
                    </a:lnTo>
                    <a:lnTo>
                      <a:pt x="159" y="34"/>
                    </a:lnTo>
                    <a:lnTo>
                      <a:pt x="176" y="30"/>
                    </a:lnTo>
                    <a:lnTo>
                      <a:pt x="195" y="23"/>
                    </a:lnTo>
                    <a:lnTo>
                      <a:pt x="229" y="10"/>
                    </a:lnTo>
                    <a:lnTo>
                      <a:pt x="244" y="4"/>
                    </a:lnTo>
                    <a:lnTo>
                      <a:pt x="253" y="0"/>
                    </a:lnTo>
                    <a:lnTo>
                      <a:pt x="212" y="15"/>
                    </a:lnTo>
                    <a:lnTo>
                      <a:pt x="184" y="24"/>
                    </a:lnTo>
                    <a:lnTo>
                      <a:pt x="144" y="36"/>
                    </a:lnTo>
                    <a:lnTo>
                      <a:pt x="105" y="48"/>
                    </a:lnTo>
                    <a:lnTo>
                      <a:pt x="61" y="62"/>
                    </a:lnTo>
                    <a:lnTo>
                      <a:pt x="29" y="73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4"/>
                    </a:lnTo>
                    <a:lnTo>
                      <a:pt x="3" y="86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58" name="Freeform 823">
                <a:extLst>
                  <a:ext uri="{FF2B5EF4-FFF2-40B4-BE49-F238E27FC236}">
                    <a16:creationId xmlns:a16="http://schemas.microsoft.com/office/drawing/2014/main" id="{9BCC05BC-7939-486E-A649-1472D103A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2" y="2287"/>
                <a:ext cx="5" cy="6"/>
              </a:xfrm>
              <a:custGeom>
                <a:avLst/>
                <a:gdLst>
                  <a:gd name="T0" fmla="*/ 0 w 27"/>
                  <a:gd name="T1" fmla="*/ 0 h 29"/>
                  <a:gd name="T2" fmla="*/ 0 w 27"/>
                  <a:gd name="T3" fmla="*/ 0 h 29"/>
                  <a:gd name="T4" fmla="*/ 1 w 27"/>
                  <a:gd name="T5" fmla="*/ 1 h 29"/>
                  <a:gd name="T6" fmla="*/ 1 w 27"/>
                  <a:gd name="T7" fmla="*/ 1 h 29"/>
                  <a:gd name="T8" fmla="*/ 1 w 27"/>
                  <a:gd name="T9" fmla="*/ 1 h 29"/>
                  <a:gd name="T10" fmla="*/ 1 w 27"/>
                  <a:gd name="T11" fmla="*/ 1 h 29"/>
                  <a:gd name="T12" fmla="*/ 0 w 27"/>
                  <a:gd name="T13" fmla="*/ 0 h 29"/>
                  <a:gd name="T14" fmla="*/ 0 w 27"/>
                  <a:gd name="T15" fmla="*/ 0 h 29"/>
                  <a:gd name="T16" fmla="*/ 0 w 27"/>
                  <a:gd name="T17" fmla="*/ 0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" h="29">
                    <a:moveTo>
                      <a:pt x="0" y="2"/>
                    </a:moveTo>
                    <a:lnTo>
                      <a:pt x="13" y="8"/>
                    </a:lnTo>
                    <a:lnTo>
                      <a:pt x="22" y="16"/>
                    </a:lnTo>
                    <a:lnTo>
                      <a:pt x="24" y="25"/>
                    </a:lnTo>
                    <a:lnTo>
                      <a:pt x="27" y="29"/>
                    </a:lnTo>
                    <a:lnTo>
                      <a:pt x="22" y="14"/>
                    </a:lnTo>
                    <a:lnTo>
                      <a:pt x="12" y="5"/>
                    </a:lnTo>
                    <a:lnTo>
                      <a:pt x="4" y="0"/>
                    </a:lnTo>
                    <a:lnTo>
                      <a:pt x="0" y="2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59" name="Freeform 824">
                <a:extLst>
                  <a:ext uri="{FF2B5EF4-FFF2-40B4-BE49-F238E27FC236}">
                    <a16:creationId xmlns:a16="http://schemas.microsoft.com/office/drawing/2014/main" id="{51BF4FD2-9D28-46E7-AF5B-D4E0E3F5DB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0" y="2284"/>
                <a:ext cx="7" cy="6"/>
              </a:xfrm>
              <a:custGeom>
                <a:avLst/>
                <a:gdLst>
                  <a:gd name="T0" fmla="*/ 0 w 37"/>
                  <a:gd name="T1" fmla="*/ 0 h 27"/>
                  <a:gd name="T2" fmla="*/ 0 w 37"/>
                  <a:gd name="T3" fmla="*/ 0 h 27"/>
                  <a:gd name="T4" fmla="*/ 1 w 37"/>
                  <a:gd name="T5" fmla="*/ 0 h 27"/>
                  <a:gd name="T6" fmla="*/ 1 w 37"/>
                  <a:gd name="T7" fmla="*/ 1 h 27"/>
                  <a:gd name="T8" fmla="*/ 1 w 37"/>
                  <a:gd name="T9" fmla="*/ 1 h 27"/>
                  <a:gd name="T10" fmla="*/ 1 w 37"/>
                  <a:gd name="T11" fmla="*/ 1 h 27"/>
                  <a:gd name="T12" fmla="*/ 1 w 37"/>
                  <a:gd name="T13" fmla="*/ 1 h 27"/>
                  <a:gd name="T14" fmla="*/ 1 w 37"/>
                  <a:gd name="T15" fmla="*/ 1 h 27"/>
                  <a:gd name="T16" fmla="*/ 1 w 37"/>
                  <a:gd name="T17" fmla="*/ 0 h 27"/>
                  <a:gd name="T18" fmla="*/ 0 w 37"/>
                  <a:gd name="T19" fmla="*/ 0 h 27"/>
                  <a:gd name="T20" fmla="*/ 0 w 37"/>
                  <a:gd name="T21" fmla="*/ 0 h 27"/>
                  <a:gd name="T22" fmla="*/ 0 w 37"/>
                  <a:gd name="T23" fmla="*/ 0 h 27"/>
                  <a:gd name="T24" fmla="*/ 0 w 37"/>
                  <a:gd name="T25" fmla="*/ 0 h 27"/>
                  <a:gd name="T26" fmla="*/ 0 w 37"/>
                  <a:gd name="T27" fmla="*/ 0 h 2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7" h="27">
                    <a:moveTo>
                      <a:pt x="0" y="2"/>
                    </a:moveTo>
                    <a:lnTo>
                      <a:pt x="10" y="5"/>
                    </a:lnTo>
                    <a:lnTo>
                      <a:pt x="18" y="10"/>
                    </a:lnTo>
                    <a:lnTo>
                      <a:pt x="25" y="17"/>
                    </a:lnTo>
                    <a:lnTo>
                      <a:pt x="34" y="25"/>
                    </a:lnTo>
                    <a:lnTo>
                      <a:pt x="37" y="27"/>
                    </a:lnTo>
                    <a:lnTo>
                      <a:pt x="31" y="20"/>
                    </a:lnTo>
                    <a:lnTo>
                      <a:pt x="28" y="17"/>
                    </a:lnTo>
                    <a:lnTo>
                      <a:pt x="17" y="6"/>
                    </a:lnTo>
                    <a:lnTo>
                      <a:pt x="13" y="4"/>
                    </a:lnTo>
                    <a:lnTo>
                      <a:pt x="11" y="3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2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60" name="Freeform 825">
                <a:extLst>
                  <a:ext uri="{FF2B5EF4-FFF2-40B4-BE49-F238E27FC236}">
                    <a16:creationId xmlns:a16="http://schemas.microsoft.com/office/drawing/2014/main" id="{10A91E3E-6014-434E-95A3-1E67FD085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6" y="2279"/>
                <a:ext cx="4" cy="3"/>
              </a:xfrm>
              <a:custGeom>
                <a:avLst/>
                <a:gdLst>
                  <a:gd name="T0" fmla="*/ 0 w 22"/>
                  <a:gd name="T1" fmla="*/ 0 h 13"/>
                  <a:gd name="T2" fmla="*/ 0 w 22"/>
                  <a:gd name="T3" fmla="*/ 0 h 13"/>
                  <a:gd name="T4" fmla="*/ 1 w 22"/>
                  <a:gd name="T5" fmla="*/ 0 h 13"/>
                  <a:gd name="T6" fmla="*/ 1 w 22"/>
                  <a:gd name="T7" fmla="*/ 0 h 13"/>
                  <a:gd name="T8" fmla="*/ 1 w 22"/>
                  <a:gd name="T9" fmla="*/ 1 h 13"/>
                  <a:gd name="T10" fmla="*/ 1 w 22"/>
                  <a:gd name="T11" fmla="*/ 0 h 13"/>
                  <a:gd name="T12" fmla="*/ 1 w 22"/>
                  <a:gd name="T13" fmla="*/ 0 h 13"/>
                  <a:gd name="T14" fmla="*/ 1 w 22"/>
                  <a:gd name="T15" fmla="*/ 0 h 13"/>
                  <a:gd name="T16" fmla="*/ 0 w 22"/>
                  <a:gd name="T17" fmla="*/ 0 h 13"/>
                  <a:gd name="T18" fmla="*/ 0 w 22"/>
                  <a:gd name="T19" fmla="*/ 0 h 13"/>
                  <a:gd name="T20" fmla="*/ 0 w 22"/>
                  <a:gd name="T21" fmla="*/ 0 h 13"/>
                  <a:gd name="T22" fmla="*/ 0 w 22"/>
                  <a:gd name="T23" fmla="*/ 0 h 1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2" h="13">
                    <a:moveTo>
                      <a:pt x="0" y="1"/>
                    </a:moveTo>
                    <a:lnTo>
                      <a:pt x="8" y="3"/>
                    </a:lnTo>
                    <a:lnTo>
                      <a:pt x="14" y="5"/>
                    </a:lnTo>
                    <a:lnTo>
                      <a:pt x="20" y="10"/>
                    </a:lnTo>
                    <a:lnTo>
                      <a:pt x="22" y="13"/>
                    </a:lnTo>
                    <a:lnTo>
                      <a:pt x="22" y="10"/>
                    </a:lnTo>
                    <a:lnTo>
                      <a:pt x="18" y="7"/>
                    </a:lnTo>
                    <a:lnTo>
                      <a:pt x="14" y="4"/>
                    </a:lnTo>
                    <a:lnTo>
                      <a:pt x="10" y="2"/>
                    </a:lnTo>
                    <a:lnTo>
                      <a:pt x="6" y="1"/>
                    </a:ln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61" name="Freeform 826">
                <a:extLst>
                  <a:ext uri="{FF2B5EF4-FFF2-40B4-BE49-F238E27FC236}">
                    <a16:creationId xmlns:a16="http://schemas.microsoft.com/office/drawing/2014/main" id="{E12BA1C9-AEB9-47FE-8F5B-4DB492C31A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1" y="2274"/>
                <a:ext cx="10" cy="6"/>
              </a:xfrm>
              <a:custGeom>
                <a:avLst/>
                <a:gdLst>
                  <a:gd name="T0" fmla="*/ 0 w 50"/>
                  <a:gd name="T1" fmla="*/ 1 h 30"/>
                  <a:gd name="T2" fmla="*/ 0 w 50"/>
                  <a:gd name="T3" fmla="*/ 1 h 30"/>
                  <a:gd name="T4" fmla="*/ 1 w 50"/>
                  <a:gd name="T5" fmla="*/ 1 h 30"/>
                  <a:gd name="T6" fmla="*/ 1 w 50"/>
                  <a:gd name="T7" fmla="*/ 0 h 30"/>
                  <a:gd name="T8" fmla="*/ 2 w 50"/>
                  <a:gd name="T9" fmla="*/ 0 h 30"/>
                  <a:gd name="T10" fmla="*/ 2 w 50"/>
                  <a:gd name="T11" fmla="*/ 0 h 30"/>
                  <a:gd name="T12" fmla="*/ 1 w 50"/>
                  <a:gd name="T13" fmla="*/ 0 h 30"/>
                  <a:gd name="T14" fmla="*/ 1 w 50"/>
                  <a:gd name="T15" fmla="*/ 1 h 30"/>
                  <a:gd name="T16" fmla="*/ 0 w 50"/>
                  <a:gd name="T17" fmla="*/ 1 h 30"/>
                  <a:gd name="T18" fmla="*/ 0 w 50"/>
                  <a:gd name="T19" fmla="*/ 1 h 30"/>
                  <a:gd name="T20" fmla="*/ 0 w 50"/>
                  <a:gd name="T21" fmla="*/ 1 h 30"/>
                  <a:gd name="T22" fmla="*/ 0 w 50"/>
                  <a:gd name="T23" fmla="*/ 1 h 30"/>
                  <a:gd name="T24" fmla="*/ 0 w 50"/>
                  <a:gd name="T25" fmla="*/ 1 h 3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0" h="30">
                    <a:moveTo>
                      <a:pt x="4" y="30"/>
                    </a:moveTo>
                    <a:lnTo>
                      <a:pt x="11" y="21"/>
                    </a:lnTo>
                    <a:lnTo>
                      <a:pt x="21" y="15"/>
                    </a:lnTo>
                    <a:lnTo>
                      <a:pt x="35" y="9"/>
                    </a:lnTo>
                    <a:lnTo>
                      <a:pt x="47" y="2"/>
                    </a:lnTo>
                    <a:lnTo>
                      <a:pt x="50" y="0"/>
                    </a:lnTo>
                    <a:lnTo>
                      <a:pt x="31" y="7"/>
                    </a:lnTo>
                    <a:lnTo>
                      <a:pt x="19" y="13"/>
                    </a:lnTo>
                    <a:lnTo>
                      <a:pt x="6" y="21"/>
                    </a:lnTo>
                    <a:lnTo>
                      <a:pt x="0" y="26"/>
                    </a:lnTo>
                    <a:lnTo>
                      <a:pt x="1" y="26"/>
                    </a:lnTo>
                    <a:lnTo>
                      <a:pt x="0" y="30"/>
                    </a:lnTo>
                    <a:lnTo>
                      <a:pt x="4" y="3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62" name="Freeform 827">
                <a:extLst>
                  <a:ext uri="{FF2B5EF4-FFF2-40B4-BE49-F238E27FC236}">
                    <a16:creationId xmlns:a16="http://schemas.microsoft.com/office/drawing/2014/main" id="{1FCB2325-0C81-46B0-98BD-B5E306CD86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7" y="2275"/>
                <a:ext cx="13" cy="9"/>
              </a:xfrm>
              <a:custGeom>
                <a:avLst/>
                <a:gdLst>
                  <a:gd name="T0" fmla="*/ 0 w 66"/>
                  <a:gd name="T1" fmla="*/ 2 h 46"/>
                  <a:gd name="T2" fmla="*/ 1 w 66"/>
                  <a:gd name="T3" fmla="*/ 1 h 46"/>
                  <a:gd name="T4" fmla="*/ 1 w 66"/>
                  <a:gd name="T5" fmla="*/ 1 h 46"/>
                  <a:gd name="T6" fmla="*/ 2 w 66"/>
                  <a:gd name="T7" fmla="*/ 0 h 46"/>
                  <a:gd name="T8" fmla="*/ 2 w 66"/>
                  <a:gd name="T9" fmla="*/ 0 h 46"/>
                  <a:gd name="T10" fmla="*/ 3 w 66"/>
                  <a:gd name="T11" fmla="*/ 0 h 46"/>
                  <a:gd name="T12" fmla="*/ 3 w 66"/>
                  <a:gd name="T13" fmla="*/ 0 h 46"/>
                  <a:gd name="T14" fmla="*/ 2 w 66"/>
                  <a:gd name="T15" fmla="*/ 0 h 46"/>
                  <a:gd name="T16" fmla="*/ 2 w 66"/>
                  <a:gd name="T17" fmla="*/ 0 h 46"/>
                  <a:gd name="T18" fmla="*/ 2 w 66"/>
                  <a:gd name="T19" fmla="*/ 1 h 46"/>
                  <a:gd name="T20" fmla="*/ 1 w 66"/>
                  <a:gd name="T21" fmla="*/ 1 h 46"/>
                  <a:gd name="T22" fmla="*/ 1 w 66"/>
                  <a:gd name="T23" fmla="*/ 1 h 46"/>
                  <a:gd name="T24" fmla="*/ 0 w 66"/>
                  <a:gd name="T25" fmla="*/ 2 h 46"/>
                  <a:gd name="T26" fmla="*/ 0 w 66"/>
                  <a:gd name="T27" fmla="*/ 2 h 46"/>
                  <a:gd name="T28" fmla="*/ 0 w 66"/>
                  <a:gd name="T29" fmla="*/ 2 h 46"/>
                  <a:gd name="T30" fmla="*/ 0 w 66"/>
                  <a:gd name="T31" fmla="*/ 2 h 46"/>
                  <a:gd name="T32" fmla="*/ 0 w 66"/>
                  <a:gd name="T33" fmla="*/ 2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6" h="46">
                    <a:moveTo>
                      <a:pt x="8" y="43"/>
                    </a:moveTo>
                    <a:lnTo>
                      <a:pt x="16" y="35"/>
                    </a:lnTo>
                    <a:lnTo>
                      <a:pt x="28" y="26"/>
                    </a:lnTo>
                    <a:lnTo>
                      <a:pt x="53" y="12"/>
                    </a:lnTo>
                    <a:lnTo>
                      <a:pt x="62" y="6"/>
                    </a:lnTo>
                    <a:lnTo>
                      <a:pt x="64" y="4"/>
                    </a:lnTo>
                    <a:lnTo>
                      <a:pt x="66" y="0"/>
                    </a:lnTo>
                    <a:lnTo>
                      <a:pt x="58" y="6"/>
                    </a:lnTo>
                    <a:lnTo>
                      <a:pt x="49" y="12"/>
                    </a:lnTo>
                    <a:lnTo>
                      <a:pt x="40" y="16"/>
                    </a:lnTo>
                    <a:lnTo>
                      <a:pt x="27" y="24"/>
                    </a:lnTo>
                    <a:lnTo>
                      <a:pt x="20" y="29"/>
                    </a:lnTo>
                    <a:lnTo>
                      <a:pt x="3" y="40"/>
                    </a:lnTo>
                    <a:lnTo>
                      <a:pt x="1" y="43"/>
                    </a:lnTo>
                    <a:lnTo>
                      <a:pt x="0" y="46"/>
                    </a:lnTo>
                    <a:lnTo>
                      <a:pt x="4" y="45"/>
                    </a:lnTo>
                    <a:lnTo>
                      <a:pt x="8" y="43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63" name="Freeform 828">
                <a:extLst>
                  <a:ext uri="{FF2B5EF4-FFF2-40B4-BE49-F238E27FC236}">
                    <a16:creationId xmlns:a16="http://schemas.microsoft.com/office/drawing/2014/main" id="{A594D6E6-B413-40F3-9252-5B3EB64F6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5" y="2324"/>
                <a:ext cx="28" cy="83"/>
              </a:xfrm>
              <a:custGeom>
                <a:avLst/>
                <a:gdLst>
                  <a:gd name="T0" fmla="*/ 1 w 136"/>
                  <a:gd name="T1" fmla="*/ 2 h 414"/>
                  <a:gd name="T2" fmla="*/ 1 w 136"/>
                  <a:gd name="T3" fmla="*/ 2 h 414"/>
                  <a:gd name="T4" fmla="*/ 0 w 136"/>
                  <a:gd name="T5" fmla="*/ 3 h 414"/>
                  <a:gd name="T6" fmla="*/ 1 w 136"/>
                  <a:gd name="T7" fmla="*/ 4 h 414"/>
                  <a:gd name="T8" fmla="*/ 0 w 136"/>
                  <a:gd name="T9" fmla="*/ 5 h 414"/>
                  <a:gd name="T10" fmla="*/ 0 w 136"/>
                  <a:gd name="T11" fmla="*/ 6 h 414"/>
                  <a:gd name="T12" fmla="*/ 0 w 136"/>
                  <a:gd name="T13" fmla="*/ 6 h 414"/>
                  <a:gd name="T14" fmla="*/ 1 w 136"/>
                  <a:gd name="T15" fmla="*/ 7 h 414"/>
                  <a:gd name="T16" fmla="*/ 0 w 136"/>
                  <a:gd name="T17" fmla="*/ 8 h 414"/>
                  <a:gd name="T18" fmla="*/ 0 w 136"/>
                  <a:gd name="T19" fmla="*/ 9 h 414"/>
                  <a:gd name="T20" fmla="*/ 1 w 136"/>
                  <a:gd name="T21" fmla="*/ 10 h 414"/>
                  <a:gd name="T22" fmla="*/ 1 w 136"/>
                  <a:gd name="T23" fmla="*/ 9 h 414"/>
                  <a:gd name="T24" fmla="*/ 1 w 136"/>
                  <a:gd name="T25" fmla="*/ 11 h 414"/>
                  <a:gd name="T26" fmla="*/ 1 w 136"/>
                  <a:gd name="T27" fmla="*/ 13 h 414"/>
                  <a:gd name="T28" fmla="*/ 2 w 136"/>
                  <a:gd name="T29" fmla="*/ 14 h 414"/>
                  <a:gd name="T30" fmla="*/ 2 w 136"/>
                  <a:gd name="T31" fmla="*/ 14 h 414"/>
                  <a:gd name="T32" fmla="*/ 4 w 136"/>
                  <a:gd name="T33" fmla="*/ 16 h 414"/>
                  <a:gd name="T34" fmla="*/ 5 w 136"/>
                  <a:gd name="T35" fmla="*/ 16 h 414"/>
                  <a:gd name="T36" fmla="*/ 5 w 136"/>
                  <a:gd name="T37" fmla="*/ 14 h 414"/>
                  <a:gd name="T38" fmla="*/ 5 w 136"/>
                  <a:gd name="T39" fmla="*/ 12 h 414"/>
                  <a:gd name="T40" fmla="*/ 5 w 136"/>
                  <a:gd name="T41" fmla="*/ 12 h 414"/>
                  <a:gd name="T42" fmla="*/ 5 w 136"/>
                  <a:gd name="T43" fmla="*/ 12 h 414"/>
                  <a:gd name="T44" fmla="*/ 5 w 136"/>
                  <a:gd name="T45" fmla="*/ 10 h 414"/>
                  <a:gd name="T46" fmla="*/ 5 w 136"/>
                  <a:gd name="T47" fmla="*/ 9 h 414"/>
                  <a:gd name="T48" fmla="*/ 5 w 136"/>
                  <a:gd name="T49" fmla="*/ 9 h 414"/>
                  <a:gd name="T50" fmla="*/ 6 w 136"/>
                  <a:gd name="T51" fmla="*/ 9 h 414"/>
                  <a:gd name="T52" fmla="*/ 6 w 136"/>
                  <a:gd name="T53" fmla="*/ 8 h 414"/>
                  <a:gd name="T54" fmla="*/ 5 w 136"/>
                  <a:gd name="T55" fmla="*/ 7 h 414"/>
                  <a:gd name="T56" fmla="*/ 5 w 136"/>
                  <a:gd name="T57" fmla="*/ 6 h 414"/>
                  <a:gd name="T58" fmla="*/ 5 w 136"/>
                  <a:gd name="T59" fmla="*/ 6 h 414"/>
                  <a:gd name="T60" fmla="*/ 5 w 136"/>
                  <a:gd name="T61" fmla="*/ 5 h 414"/>
                  <a:gd name="T62" fmla="*/ 4 w 136"/>
                  <a:gd name="T63" fmla="*/ 4 h 414"/>
                  <a:gd name="T64" fmla="*/ 4 w 136"/>
                  <a:gd name="T65" fmla="*/ 3 h 414"/>
                  <a:gd name="T66" fmla="*/ 4 w 136"/>
                  <a:gd name="T67" fmla="*/ 3 h 414"/>
                  <a:gd name="T68" fmla="*/ 4 w 136"/>
                  <a:gd name="T69" fmla="*/ 3 h 414"/>
                  <a:gd name="T70" fmla="*/ 3 w 136"/>
                  <a:gd name="T71" fmla="*/ 2 h 414"/>
                  <a:gd name="T72" fmla="*/ 2 w 136"/>
                  <a:gd name="T73" fmla="*/ 2 h 414"/>
                  <a:gd name="T74" fmla="*/ 2 w 136"/>
                  <a:gd name="T75" fmla="*/ 1 h 414"/>
                  <a:gd name="T76" fmla="*/ 1 w 136"/>
                  <a:gd name="T77" fmla="*/ 0 h 414"/>
                  <a:gd name="T78" fmla="*/ 1 w 136"/>
                  <a:gd name="T79" fmla="*/ 0 h 41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36" h="414">
                    <a:moveTo>
                      <a:pt x="27" y="23"/>
                    </a:moveTo>
                    <a:lnTo>
                      <a:pt x="33" y="52"/>
                    </a:lnTo>
                    <a:lnTo>
                      <a:pt x="27" y="53"/>
                    </a:lnTo>
                    <a:lnTo>
                      <a:pt x="15" y="52"/>
                    </a:lnTo>
                    <a:lnTo>
                      <a:pt x="8" y="61"/>
                    </a:lnTo>
                    <a:lnTo>
                      <a:pt x="9" y="68"/>
                    </a:lnTo>
                    <a:lnTo>
                      <a:pt x="13" y="88"/>
                    </a:lnTo>
                    <a:lnTo>
                      <a:pt x="19" y="92"/>
                    </a:lnTo>
                    <a:lnTo>
                      <a:pt x="23" y="98"/>
                    </a:lnTo>
                    <a:lnTo>
                      <a:pt x="9" y="113"/>
                    </a:lnTo>
                    <a:lnTo>
                      <a:pt x="6" y="117"/>
                    </a:lnTo>
                    <a:lnTo>
                      <a:pt x="0" y="143"/>
                    </a:lnTo>
                    <a:lnTo>
                      <a:pt x="2" y="149"/>
                    </a:lnTo>
                    <a:lnTo>
                      <a:pt x="6" y="155"/>
                    </a:lnTo>
                    <a:lnTo>
                      <a:pt x="17" y="170"/>
                    </a:lnTo>
                    <a:lnTo>
                      <a:pt x="17" y="180"/>
                    </a:lnTo>
                    <a:lnTo>
                      <a:pt x="11" y="194"/>
                    </a:lnTo>
                    <a:lnTo>
                      <a:pt x="9" y="208"/>
                    </a:lnTo>
                    <a:lnTo>
                      <a:pt x="8" y="228"/>
                    </a:lnTo>
                    <a:lnTo>
                      <a:pt x="8" y="232"/>
                    </a:lnTo>
                    <a:lnTo>
                      <a:pt x="11" y="248"/>
                    </a:lnTo>
                    <a:lnTo>
                      <a:pt x="14" y="255"/>
                    </a:lnTo>
                    <a:lnTo>
                      <a:pt x="21" y="238"/>
                    </a:lnTo>
                    <a:lnTo>
                      <a:pt x="24" y="236"/>
                    </a:lnTo>
                    <a:lnTo>
                      <a:pt x="30" y="245"/>
                    </a:lnTo>
                    <a:lnTo>
                      <a:pt x="32" y="266"/>
                    </a:lnTo>
                    <a:lnTo>
                      <a:pt x="28" y="299"/>
                    </a:lnTo>
                    <a:lnTo>
                      <a:pt x="30" y="324"/>
                    </a:lnTo>
                    <a:lnTo>
                      <a:pt x="38" y="349"/>
                    </a:lnTo>
                    <a:lnTo>
                      <a:pt x="42" y="355"/>
                    </a:lnTo>
                    <a:lnTo>
                      <a:pt x="47" y="348"/>
                    </a:lnTo>
                    <a:lnTo>
                      <a:pt x="58" y="359"/>
                    </a:lnTo>
                    <a:lnTo>
                      <a:pt x="67" y="381"/>
                    </a:lnTo>
                    <a:lnTo>
                      <a:pt x="87" y="405"/>
                    </a:lnTo>
                    <a:lnTo>
                      <a:pt x="107" y="414"/>
                    </a:lnTo>
                    <a:lnTo>
                      <a:pt x="110" y="388"/>
                    </a:lnTo>
                    <a:lnTo>
                      <a:pt x="114" y="373"/>
                    </a:lnTo>
                    <a:lnTo>
                      <a:pt x="117" y="340"/>
                    </a:lnTo>
                    <a:lnTo>
                      <a:pt x="115" y="314"/>
                    </a:lnTo>
                    <a:lnTo>
                      <a:pt x="115" y="295"/>
                    </a:lnTo>
                    <a:lnTo>
                      <a:pt x="116" y="296"/>
                    </a:lnTo>
                    <a:lnTo>
                      <a:pt x="117" y="294"/>
                    </a:lnTo>
                    <a:lnTo>
                      <a:pt x="121" y="298"/>
                    </a:lnTo>
                    <a:lnTo>
                      <a:pt x="125" y="287"/>
                    </a:lnTo>
                    <a:lnTo>
                      <a:pt x="121" y="272"/>
                    </a:lnTo>
                    <a:lnTo>
                      <a:pt x="119" y="254"/>
                    </a:lnTo>
                    <a:lnTo>
                      <a:pt x="117" y="238"/>
                    </a:lnTo>
                    <a:lnTo>
                      <a:pt x="115" y="229"/>
                    </a:lnTo>
                    <a:lnTo>
                      <a:pt x="116" y="221"/>
                    </a:lnTo>
                    <a:lnTo>
                      <a:pt x="119" y="218"/>
                    </a:lnTo>
                    <a:lnTo>
                      <a:pt x="127" y="225"/>
                    </a:lnTo>
                    <a:lnTo>
                      <a:pt x="136" y="234"/>
                    </a:lnTo>
                    <a:lnTo>
                      <a:pt x="136" y="218"/>
                    </a:lnTo>
                    <a:lnTo>
                      <a:pt x="132" y="204"/>
                    </a:lnTo>
                    <a:lnTo>
                      <a:pt x="127" y="191"/>
                    </a:lnTo>
                    <a:lnTo>
                      <a:pt x="119" y="181"/>
                    </a:lnTo>
                    <a:lnTo>
                      <a:pt x="115" y="172"/>
                    </a:lnTo>
                    <a:lnTo>
                      <a:pt x="109" y="154"/>
                    </a:lnTo>
                    <a:lnTo>
                      <a:pt x="111" y="143"/>
                    </a:lnTo>
                    <a:lnTo>
                      <a:pt x="126" y="149"/>
                    </a:lnTo>
                    <a:lnTo>
                      <a:pt x="129" y="138"/>
                    </a:lnTo>
                    <a:lnTo>
                      <a:pt x="124" y="124"/>
                    </a:lnTo>
                    <a:lnTo>
                      <a:pt x="112" y="115"/>
                    </a:lnTo>
                    <a:lnTo>
                      <a:pt x="103" y="102"/>
                    </a:lnTo>
                    <a:lnTo>
                      <a:pt x="99" y="96"/>
                    </a:lnTo>
                    <a:lnTo>
                      <a:pt x="89" y="83"/>
                    </a:lnTo>
                    <a:lnTo>
                      <a:pt x="81" y="69"/>
                    </a:lnTo>
                    <a:lnTo>
                      <a:pt x="90" y="74"/>
                    </a:lnTo>
                    <a:lnTo>
                      <a:pt x="95" y="71"/>
                    </a:lnTo>
                    <a:lnTo>
                      <a:pt x="99" y="67"/>
                    </a:lnTo>
                    <a:lnTo>
                      <a:pt x="92" y="53"/>
                    </a:lnTo>
                    <a:lnTo>
                      <a:pt x="78" y="44"/>
                    </a:lnTo>
                    <a:lnTo>
                      <a:pt x="60" y="36"/>
                    </a:lnTo>
                    <a:lnTo>
                      <a:pt x="42" y="44"/>
                    </a:lnTo>
                    <a:lnTo>
                      <a:pt x="39" y="31"/>
                    </a:lnTo>
                    <a:lnTo>
                      <a:pt x="39" y="16"/>
                    </a:lnTo>
                    <a:lnTo>
                      <a:pt x="35" y="5"/>
                    </a:lnTo>
                    <a:lnTo>
                      <a:pt x="30" y="0"/>
                    </a:lnTo>
                    <a:lnTo>
                      <a:pt x="25" y="3"/>
                    </a:lnTo>
                    <a:lnTo>
                      <a:pt x="24" y="9"/>
                    </a:lnTo>
                    <a:lnTo>
                      <a:pt x="27" y="23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64" name="Freeform 829">
                <a:extLst>
                  <a:ext uri="{FF2B5EF4-FFF2-40B4-BE49-F238E27FC236}">
                    <a16:creationId xmlns:a16="http://schemas.microsoft.com/office/drawing/2014/main" id="{9A5158D5-D055-40AE-B183-824E2ACE5D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1" y="2324"/>
                <a:ext cx="14" cy="76"/>
              </a:xfrm>
              <a:custGeom>
                <a:avLst/>
                <a:gdLst>
                  <a:gd name="T0" fmla="*/ 0 w 70"/>
                  <a:gd name="T1" fmla="*/ 0 h 382"/>
                  <a:gd name="T2" fmla="*/ 0 w 70"/>
                  <a:gd name="T3" fmla="*/ 2 h 382"/>
                  <a:gd name="T4" fmla="*/ 1 w 70"/>
                  <a:gd name="T5" fmla="*/ 5 h 382"/>
                  <a:gd name="T6" fmla="*/ 2 w 70"/>
                  <a:gd name="T7" fmla="*/ 9 h 382"/>
                  <a:gd name="T8" fmla="*/ 2 w 70"/>
                  <a:gd name="T9" fmla="*/ 10 h 382"/>
                  <a:gd name="T10" fmla="*/ 2 w 70"/>
                  <a:gd name="T11" fmla="*/ 11 h 382"/>
                  <a:gd name="T12" fmla="*/ 2 w 70"/>
                  <a:gd name="T13" fmla="*/ 12 h 382"/>
                  <a:gd name="T14" fmla="*/ 2 w 70"/>
                  <a:gd name="T15" fmla="*/ 14 h 382"/>
                  <a:gd name="T16" fmla="*/ 3 w 70"/>
                  <a:gd name="T17" fmla="*/ 15 h 382"/>
                  <a:gd name="T18" fmla="*/ 3 w 70"/>
                  <a:gd name="T19" fmla="*/ 15 h 382"/>
                  <a:gd name="T20" fmla="*/ 2 w 70"/>
                  <a:gd name="T21" fmla="*/ 13 h 382"/>
                  <a:gd name="T22" fmla="*/ 2 w 70"/>
                  <a:gd name="T23" fmla="*/ 11 h 382"/>
                  <a:gd name="T24" fmla="*/ 2 w 70"/>
                  <a:gd name="T25" fmla="*/ 9 h 382"/>
                  <a:gd name="T26" fmla="*/ 1 w 70"/>
                  <a:gd name="T27" fmla="*/ 6 h 382"/>
                  <a:gd name="T28" fmla="*/ 1 w 70"/>
                  <a:gd name="T29" fmla="*/ 4 h 382"/>
                  <a:gd name="T30" fmla="*/ 1 w 70"/>
                  <a:gd name="T31" fmla="*/ 2 h 382"/>
                  <a:gd name="T32" fmla="*/ 0 w 70"/>
                  <a:gd name="T33" fmla="*/ 0 h 382"/>
                  <a:gd name="T34" fmla="*/ 0 w 70"/>
                  <a:gd name="T35" fmla="*/ 0 h 382"/>
                  <a:gd name="T36" fmla="*/ 0 w 70"/>
                  <a:gd name="T37" fmla="*/ 0 h 382"/>
                  <a:gd name="T38" fmla="*/ 0 w 70"/>
                  <a:gd name="T39" fmla="*/ 0 h 38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0" h="382">
                    <a:moveTo>
                      <a:pt x="0" y="6"/>
                    </a:moveTo>
                    <a:lnTo>
                      <a:pt x="8" y="44"/>
                    </a:lnTo>
                    <a:lnTo>
                      <a:pt x="20" y="119"/>
                    </a:lnTo>
                    <a:lnTo>
                      <a:pt x="38" y="221"/>
                    </a:lnTo>
                    <a:lnTo>
                      <a:pt x="42" y="240"/>
                    </a:lnTo>
                    <a:lnTo>
                      <a:pt x="46" y="267"/>
                    </a:lnTo>
                    <a:lnTo>
                      <a:pt x="51" y="296"/>
                    </a:lnTo>
                    <a:lnTo>
                      <a:pt x="62" y="347"/>
                    </a:lnTo>
                    <a:lnTo>
                      <a:pt x="67" y="370"/>
                    </a:lnTo>
                    <a:lnTo>
                      <a:pt x="70" y="382"/>
                    </a:lnTo>
                    <a:lnTo>
                      <a:pt x="58" y="321"/>
                    </a:lnTo>
                    <a:lnTo>
                      <a:pt x="50" y="278"/>
                    </a:lnTo>
                    <a:lnTo>
                      <a:pt x="41" y="218"/>
                    </a:lnTo>
                    <a:lnTo>
                      <a:pt x="33" y="159"/>
                    </a:lnTo>
                    <a:lnTo>
                      <a:pt x="21" y="91"/>
                    </a:lnTo>
                    <a:lnTo>
                      <a:pt x="13" y="44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6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65" name="Freeform 830">
                <a:extLst>
                  <a:ext uri="{FF2B5EF4-FFF2-40B4-BE49-F238E27FC236}">
                    <a16:creationId xmlns:a16="http://schemas.microsoft.com/office/drawing/2014/main" id="{46084D11-A95A-4095-926B-EBCDC27697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40"/>
                <a:ext cx="6" cy="10"/>
              </a:xfrm>
              <a:custGeom>
                <a:avLst/>
                <a:gdLst>
                  <a:gd name="T0" fmla="*/ 1 w 29"/>
                  <a:gd name="T1" fmla="*/ 0 h 49"/>
                  <a:gd name="T2" fmla="*/ 1 w 29"/>
                  <a:gd name="T3" fmla="*/ 1 h 49"/>
                  <a:gd name="T4" fmla="*/ 1 w 29"/>
                  <a:gd name="T5" fmla="*/ 1 h 49"/>
                  <a:gd name="T6" fmla="*/ 0 w 29"/>
                  <a:gd name="T7" fmla="*/ 2 h 49"/>
                  <a:gd name="T8" fmla="*/ 0 w 29"/>
                  <a:gd name="T9" fmla="*/ 2 h 49"/>
                  <a:gd name="T10" fmla="*/ 1 w 29"/>
                  <a:gd name="T11" fmla="*/ 1 h 49"/>
                  <a:gd name="T12" fmla="*/ 1 w 29"/>
                  <a:gd name="T13" fmla="*/ 1 h 49"/>
                  <a:gd name="T14" fmla="*/ 1 w 29"/>
                  <a:gd name="T15" fmla="*/ 0 h 49"/>
                  <a:gd name="T16" fmla="*/ 1 w 29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9" h="49">
                    <a:moveTo>
                      <a:pt x="28" y="0"/>
                    </a:moveTo>
                    <a:lnTo>
                      <a:pt x="22" y="21"/>
                    </a:lnTo>
                    <a:lnTo>
                      <a:pt x="14" y="36"/>
                    </a:lnTo>
                    <a:lnTo>
                      <a:pt x="4" y="43"/>
                    </a:lnTo>
                    <a:lnTo>
                      <a:pt x="0" y="49"/>
                    </a:lnTo>
                    <a:lnTo>
                      <a:pt x="17" y="36"/>
                    </a:lnTo>
                    <a:lnTo>
                      <a:pt x="25" y="18"/>
                    </a:lnTo>
                    <a:lnTo>
                      <a:pt x="29" y="4"/>
                    </a:lnTo>
                    <a:lnTo>
                      <a:pt x="28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66" name="Freeform 831">
                <a:extLst>
                  <a:ext uri="{FF2B5EF4-FFF2-40B4-BE49-F238E27FC236}">
                    <a16:creationId xmlns:a16="http://schemas.microsoft.com/office/drawing/2014/main" id="{70DD5D4F-A93F-47FC-8904-FEC3507F1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0" y="2351"/>
                <a:ext cx="5" cy="13"/>
              </a:xfrm>
              <a:custGeom>
                <a:avLst/>
                <a:gdLst>
                  <a:gd name="T0" fmla="*/ 1 w 26"/>
                  <a:gd name="T1" fmla="*/ 0 h 67"/>
                  <a:gd name="T2" fmla="*/ 1 w 26"/>
                  <a:gd name="T3" fmla="*/ 1 h 67"/>
                  <a:gd name="T4" fmla="*/ 1 w 26"/>
                  <a:gd name="T5" fmla="*/ 1 h 67"/>
                  <a:gd name="T6" fmla="*/ 0 w 26"/>
                  <a:gd name="T7" fmla="*/ 2 h 67"/>
                  <a:gd name="T8" fmla="*/ 0 w 26"/>
                  <a:gd name="T9" fmla="*/ 2 h 67"/>
                  <a:gd name="T10" fmla="*/ 0 w 26"/>
                  <a:gd name="T11" fmla="*/ 3 h 67"/>
                  <a:gd name="T12" fmla="*/ 0 w 26"/>
                  <a:gd name="T13" fmla="*/ 2 h 67"/>
                  <a:gd name="T14" fmla="*/ 0 w 26"/>
                  <a:gd name="T15" fmla="*/ 2 h 67"/>
                  <a:gd name="T16" fmla="*/ 1 w 26"/>
                  <a:gd name="T17" fmla="*/ 1 h 67"/>
                  <a:gd name="T18" fmla="*/ 1 w 26"/>
                  <a:gd name="T19" fmla="*/ 1 h 67"/>
                  <a:gd name="T20" fmla="*/ 1 w 26"/>
                  <a:gd name="T21" fmla="*/ 1 h 67"/>
                  <a:gd name="T22" fmla="*/ 1 w 26"/>
                  <a:gd name="T23" fmla="*/ 0 h 67"/>
                  <a:gd name="T24" fmla="*/ 1 w 26"/>
                  <a:gd name="T25" fmla="*/ 0 h 67"/>
                  <a:gd name="T26" fmla="*/ 1 w 26"/>
                  <a:gd name="T27" fmla="*/ 0 h 6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6" h="67">
                    <a:moveTo>
                      <a:pt x="23" y="0"/>
                    </a:moveTo>
                    <a:lnTo>
                      <a:pt x="20" y="18"/>
                    </a:lnTo>
                    <a:lnTo>
                      <a:pt x="17" y="32"/>
                    </a:lnTo>
                    <a:lnTo>
                      <a:pt x="9" y="45"/>
                    </a:lnTo>
                    <a:lnTo>
                      <a:pt x="1" y="62"/>
                    </a:lnTo>
                    <a:lnTo>
                      <a:pt x="0" y="67"/>
                    </a:lnTo>
                    <a:lnTo>
                      <a:pt x="6" y="56"/>
                    </a:lnTo>
                    <a:lnTo>
                      <a:pt x="10" y="50"/>
                    </a:lnTo>
                    <a:lnTo>
                      <a:pt x="19" y="28"/>
                    </a:lnTo>
                    <a:lnTo>
                      <a:pt x="21" y="23"/>
                    </a:lnTo>
                    <a:lnTo>
                      <a:pt x="22" y="19"/>
                    </a:lnTo>
                    <a:lnTo>
                      <a:pt x="25" y="7"/>
                    </a:lnTo>
                    <a:lnTo>
                      <a:pt x="26" y="2"/>
                    </a:lnTo>
                    <a:lnTo>
                      <a:pt x="23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67" name="Freeform 832">
                <a:extLst>
                  <a:ext uri="{FF2B5EF4-FFF2-40B4-BE49-F238E27FC236}">
                    <a16:creationId xmlns:a16="http://schemas.microsoft.com/office/drawing/2014/main" id="{6300C804-3299-4600-AEB9-E7F5064F5A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7" y="2375"/>
                <a:ext cx="3" cy="8"/>
              </a:xfrm>
              <a:custGeom>
                <a:avLst/>
                <a:gdLst>
                  <a:gd name="T0" fmla="*/ 0 w 14"/>
                  <a:gd name="T1" fmla="*/ 0 h 37"/>
                  <a:gd name="T2" fmla="*/ 0 w 14"/>
                  <a:gd name="T3" fmla="*/ 1 h 37"/>
                  <a:gd name="T4" fmla="*/ 0 w 14"/>
                  <a:gd name="T5" fmla="*/ 1 h 37"/>
                  <a:gd name="T6" fmla="*/ 0 w 14"/>
                  <a:gd name="T7" fmla="*/ 2 h 37"/>
                  <a:gd name="T8" fmla="*/ 0 w 14"/>
                  <a:gd name="T9" fmla="*/ 2 h 37"/>
                  <a:gd name="T10" fmla="*/ 0 w 14"/>
                  <a:gd name="T11" fmla="*/ 2 h 37"/>
                  <a:gd name="T12" fmla="*/ 0 w 14"/>
                  <a:gd name="T13" fmla="*/ 1 h 37"/>
                  <a:gd name="T14" fmla="*/ 0 w 14"/>
                  <a:gd name="T15" fmla="*/ 1 h 37"/>
                  <a:gd name="T16" fmla="*/ 0 w 14"/>
                  <a:gd name="T17" fmla="*/ 1 h 37"/>
                  <a:gd name="T18" fmla="*/ 1 w 14"/>
                  <a:gd name="T19" fmla="*/ 0 h 37"/>
                  <a:gd name="T20" fmla="*/ 1 w 14"/>
                  <a:gd name="T21" fmla="*/ 0 h 37"/>
                  <a:gd name="T22" fmla="*/ 0 w 14"/>
                  <a:gd name="T23" fmla="*/ 0 h 3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" h="37">
                    <a:moveTo>
                      <a:pt x="11" y="0"/>
                    </a:moveTo>
                    <a:lnTo>
                      <a:pt x="10" y="13"/>
                    </a:lnTo>
                    <a:lnTo>
                      <a:pt x="8" y="22"/>
                    </a:lnTo>
                    <a:lnTo>
                      <a:pt x="3" y="32"/>
                    </a:lnTo>
                    <a:lnTo>
                      <a:pt x="0" y="37"/>
                    </a:lnTo>
                    <a:lnTo>
                      <a:pt x="3" y="36"/>
                    </a:lnTo>
                    <a:lnTo>
                      <a:pt x="7" y="29"/>
                    </a:lnTo>
                    <a:lnTo>
                      <a:pt x="9" y="22"/>
                    </a:lnTo>
                    <a:lnTo>
                      <a:pt x="11" y="15"/>
                    </a:lnTo>
                    <a:lnTo>
                      <a:pt x="13" y="8"/>
                    </a:lnTo>
                    <a:lnTo>
                      <a:pt x="14" y="2"/>
                    </a:lnTo>
                    <a:lnTo>
                      <a:pt x="11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68" name="Freeform 833">
                <a:extLst>
                  <a:ext uri="{FF2B5EF4-FFF2-40B4-BE49-F238E27FC236}">
                    <a16:creationId xmlns:a16="http://schemas.microsoft.com/office/drawing/2014/main" id="{14EB1C58-4344-45D7-A233-EFCBFE4A60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9" y="2366"/>
                <a:ext cx="7" cy="14"/>
              </a:xfrm>
              <a:custGeom>
                <a:avLst/>
                <a:gdLst>
                  <a:gd name="T0" fmla="*/ 0 w 35"/>
                  <a:gd name="T1" fmla="*/ 0 h 67"/>
                  <a:gd name="T2" fmla="*/ 0 w 35"/>
                  <a:gd name="T3" fmla="*/ 1 h 67"/>
                  <a:gd name="T4" fmla="*/ 1 w 35"/>
                  <a:gd name="T5" fmla="*/ 1 h 67"/>
                  <a:gd name="T6" fmla="*/ 1 w 35"/>
                  <a:gd name="T7" fmla="*/ 2 h 67"/>
                  <a:gd name="T8" fmla="*/ 1 w 35"/>
                  <a:gd name="T9" fmla="*/ 3 h 67"/>
                  <a:gd name="T10" fmla="*/ 1 w 35"/>
                  <a:gd name="T11" fmla="*/ 3 h 67"/>
                  <a:gd name="T12" fmla="*/ 1 w 35"/>
                  <a:gd name="T13" fmla="*/ 2 h 67"/>
                  <a:gd name="T14" fmla="*/ 1 w 35"/>
                  <a:gd name="T15" fmla="*/ 1 h 67"/>
                  <a:gd name="T16" fmla="*/ 0 w 35"/>
                  <a:gd name="T17" fmla="*/ 0 h 67"/>
                  <a:gd name="T18" fmla="*/ 0 w 35"/>
                  <a:gd name="T19" fmla="*/ 0 h 67"/>
                  <a:gd name="T20" fmla="*/ 0 w 35"/>
                  <a:gd name="T21" fmla="*/ 0 h 67"/>
                  <a:gd name="T22" fmla="*/ 0 w 35"/>
                  <a:gd name="T23" fmla="*/ 0 h 67"/>
                  <a:gd name="T24" fmla="*/ 0 w 35"/>
                  <a:gd name="T25" fmla="*/ 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5" h="67">
                    <a:moveTo>
                      <a:pt x="1" y="6"/>
                    </a:moveTo>
                    <a:lnTo>
                      <a:pt x="10" y="16"/>
                    </a:lnTo>
                    <a:lnTo>
                      <a:pt x="17" y="27"/>
                    </a:lnTo>
                    <a:lnTo>
                      <a:pt x="25" y="47"/>
                    </a:lnTo>
                    <a:lnTo>
                      <a:pt x="33" y="64"/>
                    </a:lnTo>
                    <a:lnTo>
                      <a:pt x="35" y="67"/>
                    </a:lnTo>
                    <a:lnTo>
                      <a:pt x="25" y="40"/>
                    </a:lnTo>
                    <a:lnTo>
                      <a:pt x="19" y="25"/>
                    </a:lnTo>
                    <a:lnTo>
                      <a:pt x="9" y="7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1" y="6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69" name="Freeform 834">
                <a:extLst>
                  <a:ext uri="{FF2B5EF4-FFF2-40B4-BE49-F238E27FC236}">
                    <a16:creationId xmlns:a16="http://schemas.microsoft.com/office/drawing/2014/main" id="{E82F242E-3600-4C50-956A-348C71698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5" y="2345"/>
                <a:ext cx="10" cy="18"/>
              </a:xfrm>
              <a:custGeom>
                <a:avLst/>
                <a:gdLst>
                  <a:gd name="T0" fmla="*/ 0 w 52"/>
                  <a:gd name="T1" fmla="*/ 0 h 86"/>
                  <a:gd name="T2" fmla="*/ 0 w 52"/>
                  <a:gd name="T3" fmla="*/ 1 h 86"/>
                  <a:gd name="T4" fmla="*/ 1 w 52"/>
                  <a:gd name="T5" fmla="*/ 2 h 86"/>
                  <a:gd name="T6" fmla="*/ 2 w 52"/>
                  <a:gd name="T7" fmla="*/ 3 h 86"/>
                  <a:gd name="T8" fmla="*/ 2 w 52"/>
                  <a:gd name="T9" fmla="*/ 4 h 86"/>
                  <a:gd name="T10" fmla="*/ 2 w 52"/>
                  <a:gd name="T11" fmla="*/ 4 h 86"/>
                  <a:gd name="T12" fmla="*/ 2 w 52"/>
                  <a:gd name="T13" fmla="*/ 4 h 86"/>
                  <a:gd name="T14" fmla="*/ 2 w 52"/>
                  <a:gd name="T15" fmla="*/ 3 h 86"/>
                  <a:gd name="T16" fmla="*/ 1 w 52"/>
                  <a:gd name="T17" fmla="*/ 3 h 86"/>
                  <a:gd name="T18" fmla="*/ 1 w 52"/>
                  <a:gd name="T19" fmla="*/ 2 h 86"/>
                  <a:gd name="T20" fmla="*/ 1 w 52"/>
                  <a:gd name="T21" fmla="*/ 1 h 86"/>
                  <a:gd name="T22" fmla="*/ 1 w 52"/>
                  <a:gd name="T23" fmla="*/ 1 h 86"/>
                  <a:gd name="T24" fmla="*/ 0 w 52"/>
                  <a:gd name="T25" fmla="*/ 0 h 86"/>
                  <a:gd name="T26" fmla="*/ 0 w 52"/>
                  <a:gd name="T27" fmla="*/ 0 h 86"/>
                  <a:gd name="T28" fmla="*/ 0 w 52"/>
                  <a:gd name="T29" fmla="*/ 0 h 86"/>
                  <a:gd name="T30" fmla="*/ 0 w 52"/>
                  <a:gd name="T31" fmla="*/ 0 h 86"/>
                  <a:gd name="T32" fmla="*/ 0 w 52"/>
                  <a:gd name="T33" fmla="*/ 0 h 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86">
                    <a:moveTo>
                      <a:pt x="3" y="10"/>
                    </a:moveTo>
                    <a:lnTo>
                      <a:pt x="11" y="21"/>
                    </a:lnTo>
                    <a:lnTo>
                      <a:pt x="21" y="37"/>
                    </a:lnTo>
                    <a:lnTo>
                      <a:pt x="39" y="71"/>
                    </a:lnTo>
                    <a:lnTo>
                      <a:pt x="46" y="83"/>
                    </a:lnTo>
                    <a:lnTo>
                      <a:pt x="48" y="85"/>
                    </a:lnTo>
                    <a:lnTo>
                      <a:pt x="52" y="86"/>
                    </a:lnTo>
                    <a:lnTo>
                      <a:pt x="45" y="75"/>
                    </a:lnTo>
                    <a:lnTo>
                      <a:pt x="38" y="64"/>
                    </a:lnTo>
                    <a:lnTo>
                      <a:pt x="34" y="51"/>
                    </a:lnTo>
                    <a:lnTo>
                      <a:pt x="25" y="35"/>
                    </a:lnTo>
                    <a:lnTo>
                      <a:pt x="19" y="26"/>
                    </a:lnTo>
                    <a:lnTo>
                      <a:pt x="5" y="4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3" y="1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70" name="Freeform 835">
                <a:extLst>
                  <a:ext uri="{FF2B5EF4-FFF2-40B4-BE49-F238E27FC236}">
                    <a16:creationId xmlns:a16="http://schemas.microsoft.com/office/drawing/2014/main" id="{4045CAF3-7D99-440B-BDC1-84A9693F2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9" y="2286"/>
                <a:ext cx="133" cy="58"/>
              </a:xfrm>
              <a:custGeom>
                <a:avLst/>
                <a:gdLst>
                  <a:gd name="T0" fmla="*/ 26 w 662"/>
                  <a:gd name="T1" fmla="*/ 0 h 289"/>
                  <a:gd name="T2" fmla="*/ 19 w 662"/>
                  <a:gd name="T3" fmla="*/ 3 h 289"/>
                  <a:gd name="T4" fmla="*/ 15 w 662"/>
                  <a:gd name="T5" fmla="*/ 5 h 289"/>
                  <a:gd name="T6" fmla="*/ 11 w 662"/>
                  <a:gd name="T7" fmla="*/ 6 h 289"/>
                  <a:gd name="T8" fmla="*/ 4 w 662"/>
                  <a:gd name="T9" fmla="*/ 9 h 289"/>
                  <a:gd name="T10" fmla="*/ 3 w 662"/>
                  <a:gd name="T11" fmla="*/ 9 h 289"/>
                  <a:gd name="T12" fmla="*/ 2 w 662"/>
                  <a:gd name="T13" fmla="*/ 9 h 289"/>
                  <a:gd name="T14" fmla="*/ 1 w 662"/>
                  <a:gd name="T15" fmla="*/ 9 h 289"/>
                  <a:gd name="T16" fmla="*/ 1 w 662"/>
                  <a:gd name="T17" fmla="*/ 10 h 289"/>
                  <a:gd name="T18" fmla="*/ 0 w 662"/>
                  <a:gd name="T19" fmla="*/ 10 h 289"/>
                  <a:gd name="T20" fmla="*/ 0 w 662"/>
                  <a:gd name="T21" fmla="*/ 11 h 289"/>
                  <a:gd name="T22" fmla="*/ 0 w 662"/>
                  <a:gd name="T23" fmla="*/ 11 h 289"/>
                  <a:gd name="T24" fmla="*/ 0 w 662"/>
                  <a:gd name="T25" fmla="*/ 12 h 289"/>
                  <a:gd name="T26" fmla="*/ 1 w 662"/>
                  <a:gd name="T27" fmla="*/ 11 h 289"/>
                  <a:gd name="T28" fmla="*/ 3 w 662"/>
                  <a:gd name="T29" fmla="*/ 11 h 289"/>
                  <a:gd name="T30" fmla="*/ 5 w 662"/>
                  <a:gd name="T31" fmla="*/ 10 h 289"/>
                  <a:gd name="T32" fmla="*/ 7 w 662"/>
                  <a:gd name="T33" fmla="*/ 9 h 289"/>
                  <a:gd name="T34" fmla="*/ 12 w 662"/>
                  <a:gd name="T35" fmla="*/ 7 h 289"/>
                  <a:gd name="T36" fmla="*/ 16 w 662"/>
                  <a:gd name="T37" fmla="*/ 5 h 289"/>
                  <a:gd name="T38" fmla="*/ 19 w 662"/>
                  <a:gd name="T39" fmla="*/ 4 h 289"/>
                  <a:gd name="T40" fmla="*/ 25 w 662"/>
                  <a:gd name="T41" fmla="*/ 1 h 289"/>
                  <a:gd name="T42" fmla="*/ 26 w 662"/>
                  <a:gd name="T43" fmla="*/ 0 h 289"/>
                  <a:gd name="T44" fmla="*/ 27 w 662"/>
                  <a:gd name="T45" fmla="*/ 0 h 289"/>
                  <a:gd name="T46" fmla="*/ 27 w 662"/>
                  <a:gd name="T47" fmla="*/ 0 h 289"/>
                  <a:gd name="T48" fmla="*/ 27 w 662"/>
                  <a:gd name="T49" fmla="*/ 0 h 289"/>
                  <a:gd name="T50" fmla="*/ 26 w 662"/>
                  <a:gd name="T51" fmla="*/ 0 h 289"/>
                  <a:gd name="T52" fmla="*/ 26 w 662"/>
                  <a:gd name="T53" fmla="*/ 0 h 28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662" h="289">
                    <a:moveTo>
                      <a:pt x="649" y="6"/>
                    </a:moveTo>
                    <a:lnTo>
                      <a:pt x="480" y="76"/>
                    </a:lnTo>
                    <a:lnTo>
                      <a:pt x="378" y="116"/>
                    </a:lnTo>
                    <a:lnTo>
                      <a:pt x="275" y="155"/>
                    </a:lnTo>
                    <a:lnTo>
                      <a:pt x="105" y="215"/>
                    </a:lnTo>
                    <a:lnTo>
                      <a:pt x="75" y="223"/>
                    </a:lnTo>
                    <a:lnTo>
                      <a:pt x="52" y="223"/>
                    </a:lnTo>
                    <a:lnTo>
                      <a:pt x="34" y="227"/>
                    </a:lnTo>
                    <a:lnTo>
                      <a:pt x="15" y="246"/>
                    </a:lnTo>
                    <a:lnTo>
                      <a:pt x="12" y="252"/>
                    </a:lnTo>
                    <a:lnTo>
                      <a:pt x="12" y="263"/>
                    </a:lnTo>
                    <a:lnTo>
                      <a:pt x="6" y="277"/>
                    </a:lnTo>
                    <a:lnTo>
                      <a:pt x="0" y="289"/>
                    </a:lnTo>
                    <a:lnTo>
                      <a:pt x="26" y="282"/>
                    </a:lnTo>
                    <a:lnTo>
                      <a:pt x="63" y="271"/>
                    </a:lnTo>
                    <a:lnTo>
                      <a:pt x="118" y="251"/>
                    </a:lnTo>
                    <a:lnTo>
                      <a:pt x="172" y="227"/>
                    </a:lnTo>
                    <a:lnTo>
                      <a:pt x="310" y="170"/>
                    </a:lnTo>
                    <a:lnTo>
                      <a:pt x="393" y="133"/>
                    </a:lnTo>
                    <a:lnTo>
                      <a:pt x="475" y="95"/>
                    </a:lnTo>
                    <a:lnTo>
                      <a:pt x="611" y="28"/>
                    </a:lnTo>
                    <a:lnTo>
                      <a:pt x="647" y="9"/>
                    </a:lnTo>
                    <a:lnTo>
                      <a:pt x="662" y="0"/>
                    </a:lnTo>
                    <a:lnTo>
                      <a:pt x="661" y="0"/>
                    </a:lnTo>
                    <a:lnTo>
                      <a:pt x="659" y="1"/>
                    </a:lnTo>
                    <a:lnTo>
                      <a:pt x="649" y="6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71" name="Freeform 836">
                <a:extLst>
                  <a:ext uri="{FF2B5EF4-FFF2-40B4-BE49-F238E27FC236}">
                    <a16:creationId xmlns:a16="http://schemas.microsoft.com/office/drawing/2014/main" id="{69CACF4C-F656-4E71-BF04-0584F0AF6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1" y="2255"/>
                <a:ext cx="23" cy="68"/>
              </a:xfrm>
              <a:custGeom>
                <a:avLst/>
                <a:gdLst>
                  <a:gd name="T0" fmla="*/ 3 w 116"/>
                  <a:gd name="T1" fmla="*/ 12 h 341"/>
                  <a:gd name="T2" fmla="*/ 2 w 116"/>
                  <a:gd name="T3" fmla="*/ 13 h 341"/>
                  <a:gd name="T4" fmla="*/ 2 w 116"/>
                  <a:gd name="T5" fmla="*/ 12 h 341"/>
                  <a:gd name="T6" fmla="*/ 2 w 116"/>
                  <a:gd name="T7" fmla="*/ 11 h 341"/>
                  <a:gd name="T8" fmla="*/ 2 w 116"/>
                  <a:gd name="T9" fmla="*/ 11 h 341"/>
                  <a:gd name="T10" fmla="*/ 1 w 116"/>
                  <a:gd name="T11" fmla="*/ 11 h 341"/>
                  <a:gd name="T12" fmla="*/ 1 w 116"/>
                  <a:gd name="T13" fmla="*/ 10 h 341"/>
                  <a:gd name="T14" fmla="*/ 1 w 116"/>
                  <a:gd name="T15" fmla="*/ 9 h 341"/>
                  <a:gd name="T16" fmla="*/ 1 w 116"/>
                  <a:gd name="T17" fmla="*/ 9 h 341"/>
                  <a:gd name="T18" fmla="*/ 0 w 116"/>
                  <a:gd name="T19" fmla="*/ 8 h 341"/>
                  <a:gd name="T20" fmla="*/ 0 w 116"/>
                  <a:gd name="T21" fmla="*/ 7 h 341"/>
                  <a:gd name="T22" fmla="*/ 1 w 116"/>
                  <a:gd name="T23" fmla="*/ 7 h 341"/>
                  <a:gd name="T24" fmla="*/ 1 w 116"/>
                  <a:gd name="T25" fmla="*/ 6 h 341"/>
                  <a:gd name="T26" fmla="*/ 0 w 116"/>
                  <a:gd name="T27" fmla="*/ 5 h 341"/>
                  <a:gd name="T28" fmla="*/ 0 w 116"/>
                  <a:gd name="T29" fmla="*/ 4 h 341"/>
                  <a:gd name="T30" fmla="*/ 0 w 116"/>
                  <a:gd name="T31" fmla="*/ 3 h 341"/>
                  <a:gd name="T32" fmla="*/ 1 w 116"/>
                  <a:gd name="T33" fmla="*/ 1 h 341"/>
                  <a:gd name="T34" fmla="*/ 2 w 116"/>
                  <a:gd name="T35" fmla="*/ 1 h 341"/>
                  <a:gd name="T36" fmla="*/ 2 w 116"/>
                  <a:gd name="T37" fmla="*/ 2 h 341"/>
                  <a:gd name="T38" fmla="*/ 3 w 116"/>
                  <a:gd name="T39" fmla="*/ 3 h 341"/>
                  <a:gd name="T40" fmla="*/ 3 w 116"/>
                  <a:gd name="T41" fmla="*/ 3 h 341"/>
                  <a:gd name="T42" fmla="*/ 3 w 116"/>
                  <a:gd name="T43" fmla="*/ 3 h 341"/>
                  <a:gd name="T44" fmla="*/ 3 w 116"/>
                  <a:gd name="T45" fmla="*/ 4 h 341"/>
                  <a:gd name="T46" fmla="*/ 3 w 116"/>
                  <a:gd name="T47" fmla="*/ 5 h 341"/>
                  <a:gd name="T48" fmla="*/ 4 w 116"/>
                  <a:gd name="T49" fmla="*/ 5 h 341"/>
                  <a:gd name="T50" fmla="*/ 4 w 116"/>
                  <a:gd name="T51" fmla="*/ 4 h 341"/>
                  <a:gd name="T52" fmla="*/ 4 w 116"/>
                  <a:gd name="T53" fmla="*/ 5 h 341"/>
                  <a:gd name="T54" fmla="*/ 4 w 116"/>
                  <a:gd name="T55" fmla="*/ 6 h 341"/>
                  <a:gd name="T56" fmla="*/ 4 w 116"/>
                  <a:gd name="T57" fmla="*/ 7 h 341"/>
                  <a:gd name="T58" fmla="*/ 4 w 116"/>
                  <a:gd name="T59" fmla="*/ 7 h 341"/>
                  <a:gd name="T60" fmla="*/ 5 w 116"/>
                  <a:gd name="T61" fmla="*/ 7 h 341"/>
                  <a:gd name="T62" fmla="*/ 4 w 116"/>
                  <a:gd name="T63" fmla="*/ 9 h 341"/>
                  <a:gd name="T64" fmla="*/ 4 w 116"/>
                  <a:gd name="T65" fmla="*/ 10 h 341"/>
                  <a:gd name="T66" fmla="*/ 4 w 116"/>
                  <a:gd name="T67" fmla="*/ 10 h 341"/>
                  <a:gd name="T68" fmla="*/ 4 w 116"/>
                  <a:gd name="T69" fmla="*/ 10 h 341"/>
                  <a:gd name="T70" fmla="*/ 4 w 116"/>
                  <a:gd name="T71" fmla="*/ 11 h 341"/>
                  <a:gd name="T72" fmla="*/ 3 w 116"/>
                  <a:gd name="T73" fmla="*/ 12 h 341"/>
                  <a:gd name="T74" fmla="*/ 3 w 116"/>
                  <a:gd name="T75" fmla="*/ 13 h 341"/>
                  <a:gd name="T76" fmla="*/ 3 w 116"/>
                  <a:gd name="T77" fmla="*/ 14 h 341"/>
                  <a:gd name="T78" fmla="*/ 3 w 116"/>
                  <a:gd name="T79" fmla="*/ 14 h 34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16" h="341">
                    <a:moveTo>
                      <a:pt x="75" y="326"/>
                    </a:moveTo>
                    <a:lnTo>
                      <a:pt x="72" y="302"/>
                    </a:lnTo>
                    <a:lnTo>
                      <a:pt x="69" y="306"/>
                    </a:lnTo>
                    <a:lnTo>
                      <a:pt x="60" y="316"/>
                    </a:lnTo>
                    <a:lnTo>
                      <a:pt x="53" y="315"/>
                    </a:lnTo>
                    <a:lnTo>
                      <a:pt x="52" y="310"/>
                    </a:lnTo>
                    <a:lnTo>
                      <a:pt x="49" y="293"/>
                    </a:lnTo>
                    <a:lnTo>
                      <a:pt x="53" y="285"/>
                    </a:lnTo>
                    <a:lnTo>
                      <a:pt x="54" y="280"/>
                    </a:lnTo>
                    <a:lnTo>
                      <a:pt x="40" y="278"/>
                    </a:lnTo>
                    <a:lnTo>
                      <a:pt x="37" y="280"/>
                    </a:lnTo>
                    <a:lnTo>
                      <a:pt x="27" y="266"/>
                    </a:lnTo>
                    <a:lnTo>
                      <a:pt x="27" y="260"/>
                    </a:lnTo>
                    <a:lnTo>
                      <a:pt x="28" y="252"/>
                    </a:lnTo>
                    <a:lnTo>
                      <a:pt x="31" y="234"/>
                    </a:lnTo>
                    <a:lnTo>
                      <a:pt x="29" y="227"/>
                    </a:lnTo>
                    <a:lnTo>
                      <a:pt x="21" y="223"/>
                    </a:lnTo>
                    <a:lnTo>
                      <a:pt x="17" y="215"/>
                    </a:lnTo>
                    <a:lnTo>
                      <a:pt x="11" y="202"/>
                    </a:lnTo>
                    <a:lnTo>
                      <a:pt x="10" y="198"/>
                    </a:lnTo>
                    <a:lnTo>
                      <a:pt x="7" y="187"/>
                    </a:lnTo>
                    <a:lnTo>
                      <a:pt x="7" y="180"/>
                    </a:lnTo>
                    <a:lnTo>
                      <a:pt x="17" y="185"/>
                    </a:lnTo>
                    <a:lnTo>
                      <a:pt x="19" y="185"/>
                    </a:lnTo>
                    <a:lnTo>
                      <a:pt x="21" y="174"/>
                    </a:lnTo>
                    <a:lnTo>
                      <a:pt x="17" y="158"/>
                    </a:lnTo>
                    <a:lnTo>
                      <a:pt x="6" y="138"/>
                    </a:lnTo>
                    <a:lnTo>
                      <a:pt x="1" y="121"/>
                    </a:lnTo>
                    <a:lnTo>
                      <a:pt x="0" y="97"/>
                    </a:lnTo>
                    <a:lnTo>
                      <a:pt x="1" y="90"/>
                    </a:lnTo>
                    <a:lnTo>
                      <a:pt x="6" y="91"/>
                    </a:lnTo>
                    <a:lnTo>
                      <a:pt x="11" y="74"/>
                    </a:lnTo>
                    <a:lnTo>
                      <a:pt x="12" y="53"/>
                    </a:lnTo>
                    <a:lnTo>
                      <a:pt x="20" y="21"/>
                    </a:lnTo>
                    <a:lnTo>
                      <a:pt x="30" y="0"/>
                    </a:lnTo>
                    <a:lnTo>
                      <a:pt x="40" y="15"/>
                    </a:lnTo>
                    <a:lnTo>
                      <a:pt x="45" y="23"/>
                    </a:lnTo>
                    <a:lnTo>
                      <a:pt x="56" y="43"/>
                    </a:lnTo>
                    <a:lnTo>
                      <a:pt x="62" y="61"/>
                    </a:lnTo>
                    <a:lnTo>
                      <a:pt x="66" y="74"/>
                    </a:lnTo>
                    <a:lnTo>
                      <a:pt x="66" y="73"/>
                    </a:lnTo>
                    <a:lnTo>
                      <a:pt x="69" y="74"/>
                    </a:lnTo>
                    <a:lnTo>
                      <a:pt x="71" y="68"/>
                    </a:lnTo>
                    <a:lnTo>
                      <a:pt x="75" y="72"/>
                    </a:lnTo>
                    <a:lnTo>
                      <a:pt x="77" y="85"/>
                    </a:lnTo>
                    <a:lnTo>
                      <a:pt x="80" y="98"/>
                    </a:lnTo>
                    <a:lnTo>
                      <a:pt x="82" y="111"/>
                    </a:lnTo>
                    <a:lnTo>
                      <a:pt x="82" y="120"/>
                    </a:lnTo>
                    <a:lnTo>
                      <a:pt x="86" y="123"/>
                    </a:lnTo>
                    <a:lnTo>
                      <a:pt x="89" y="124"/>
                    </a:lnTo>
                    <a:lnTo>
                      <a:pt x="92" y="113"/>
                    </a:lnTo>
                    <a:lnTo>
                      <a:pt x="96" y="99"/>
                    </a:lnTo>
                    <a:lnTo>
                      <a:pt x="100" y="111"/>
                    </a:lnTo>
                    <a:lnTo>
                      <a:pt x="102" y="123"/>
                    </a:lnTo>
                    <a:lnTo>
                      <a:pt x="102" y="136"/>
                    </a:lnTo>
                    <a:lnTo>
                      <a:pt x="98" y="148"/>
                    </a:lnTo>
                    <a:lnTo>
                      <a:pt x="98" y="157"/>
                    </a:lnTo>
                    <a:lnTo>
                      <a:pt x="98" y="174"/>
                    </a:lnTo>
                    <a:lnTo>
                      <a:pt x="103" y="181"/>
                    </a:lnTo>
                    <a:lnTo>
                      <a:pt x="111" y="165"/>
                    </a:lnTo>
                    <a:lnTo>
                      <a:pt x="116" y="170"/>
                    </a:lnTo>
                    <a:lnTo>
                      <a:pt x="116" y="184"/>
                    </a:lnTo>
                    <a:lnTo>
                      <a:pt x="111" y="198"/>
                    </a:lnTo>
                    <a:lnTo>
                      <a:pt x="107" y="214"/>
                    </a:lnTo>
                    <a:lnTo>
                      <a:pt x="106" y="221"/>
                    </a:lnTo>
                    <a:lnTo>
                      <a:pt x="103" y="239"/>
                    </a:lnTo>
                    <a:lnTo>
                      <a:pt x="100" y="254"/>
                    </a:lnTo>
                    <a:lnTo>
                      <a:pt x="106" y="243"/>
                    </a:lnTo>
                    <a:lnTo>
                      <a:pt x="111" y="240"/>
                    </a:lnTo>
                    <a:lnTo>
                      <a:pt x="113" y="241"/>
                    </a:lnTo>
                    <a:lnTo>
                      <a:pt x="112" y="257"/>
                    </a:lnTo>
                    <a:lnTo>
                      <a:pt x="106" y="273"/>
                    </a:lnTo>
                    <a:lnTo>
                      <a:pt x="96" y="291"/>
                    </a:lnTo>
                    <a:lnTo>
                      <a:pt x="80" y="300"/>
                    </a:lnTo>
                    <a:lnTo>
                      <a:pt x="82" y="311"/>
                    </a:lnTo>
                    <a:lnTo>
                      <a:pt x="85" y="323"/>
                    </a:lnTo>
                    <a:lnTo>
                      <a:pt x="86" y="332"/>
                    </a:lnTo>
                    <a:lnTo>
                      <a:pt x="83" y="340"/>
                    </a:lnTo>
                    <a:lnTo>
                      <a:pt x="79" y="341"/>
                    </a:lnTo>
                    <a:lnTo>
                      <a:pt x="77" y="339"/>
                    </a:lnTo>
                    <a:lnTo>
                      <a:pt x="75" y="326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72" name="Freeform 837">
                <a:extLst>
                  <a:ext uri="{FF2B5EF4-FFF2-40B4-BE49-F238E27FC236}">
                    <a16:creationId xmlns:a16="http://schemas.microsoft.com/office/drawing/2014/main" id="{E936DC6C-B70E-4A99-89AF-49FAB387A3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7" y="2261"/>
                <a:ext cx="11" cy="62"/>
              </a:xfrm>
              <a:custGeom>
                <a:avLst/>
                <a:gdLst>
                  <a:gd name="T0" fmla="*/ 2 w 57"/>
                  <a:gd name="T1" fmla="*/ 12 h 310"/>
                  <a:gd name="T2" fmla="*/ 2 w 57"/>
                  <a:gd name="T3" fmla="*/ 11 h 310"/>
                  <a:gd name="T4" fmla="*/ 1 w 57"/>
                  <a:gd name="T5" fmla="*/ 9 h 310"/>
                  <a:gd name="T6" fmla="*/ 1 w 57"/>
                  <a:gd name="T7" fmla="*/ 5 h 310"/>
                  <a:gd name="T8" fmla="*/ 1 w 57"/>
                  <a:gd name="T9" fmla="*/ 5 h 310"/>
                  <a:gd name="T10" fmla="*/ 1 w 57"/>
                  <a:gd name="T11" fmla="*/ 4 h 310"/>
                  <a:gd name="T12" fmla="*/ 0 w 57"/>
                  <a:gd name="T13" fmla="*/ 3 h 310"/>
                  <a:gd name="T14" fmla="*/ 0 w 57"/>
                  <a:gd name="T15" fmla="*/ 1 h 310"/>
                  <a:gd name="T16" fmla="*/ 0 w 57"/>
                  <a:gd name="T17" fmla="*/ 0 h 310"/>
                  <a:gd name="T18" fmla="*/ 0 w 57"/>
                  <a:gd name="T19" fmla="*/ 0 h 310"/>
                  <a:gd name="T20" fmla="*/ 0 w 57"/>
                  <a:gd name="T21" fmla="*/ 2 h 310"/>
                  <a:gd name="T22" fmla="*/ 1 w 57"/>
                  <a:gd name="T23" fmla="*/ 3 h 310"/>
                  <a:gd name="T24" fmla="*/ 1 w 57"/>
                  <a:gd name="T25" fmla="*/ 5 h 310"/>
                  <a:gd name="T26" fmla="*/ 1 w 57"/>
                  <a:gd name="T27" fmla="*/ 7 h 310"/>
                  <a:gd name="T28" fmla="*/ 2 w 57"/>
                  <a:gd name="T29" fmla="*/ 9 h 310"/>
                  <a:gd name="T30" fmla="*/ 2 w 57"/>
                  <a:gd name="T31" fmla="*/ 11 h 310"/>
                  <a:gd name="T32" fmla="*/ 2 w 57"/>
                  <a:gd name="T33" fmla="*/ 12 h 310"/>
                  <a:gd name="T34" fmla="*/ 2 w 57"/>
                  <a:gd name="T35" fmla="*/ 12 h 310"/>
                  <a:gd name="T36" fmla="*/ 2 w 57"/>
                  <a:gd name="T37" fmla="*/ 12 h 310"/>
                  <a:gd name="T38" fmla="*/ 2 w 57"/>
                  <a:gd name="T39" fmla="*/ 12 h 31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7" h="310">
                    <a:moveTo>
                      <a:pt x="51" y="309"/>
                    </a:moveTo>
                    <a:lnTo>
                      <a:pt x="47" y="277"/>
                    </a:lnTo>
                    <a:lnTo>
                      <a:pt x="34" y="217"/>
                    </a:lnTo>
                    <a:lnTo>
                      <a:pt x="21" y="134"/>
                    </a:lnTo>
                    <a:lnTo>
                      <a:pt x="19" y="117"/>
                    </a:lnTo>
                    <a:lnTo>
                      <a:pt x="14" y="95"/>
                    </a:lnTo>
                    <a:lnTo>
                      <a:pt x="11" y="73"/>
                    </a:lnTo>
                    <a:lnTo>
                      <a:pt x="4" y="31"/>
                    </a:lnTo>
                    <a:lnTo>
                      <a:pt x="2" y="10"/>
                    </a:lnTo>
                    <a:lnTo>
                      <a:pt x="0" y="0"/>
                    </a:lnTo>
                    <a:lnTo>
                      <a:pt x="8" y="50"/>
                    </a:lnTo>
                    <a:lnTo>
                      <a:pt x="14" y="85"/>
                    </a:lnTo>
                    <a:lnTo>
                      <a:pt x="24" y="133"/>
                    </a:lnTo>
                    <a:lnTo>
                      <a:pt x="33" y="179"/>
                    </a:lnTo>
                    <a:lnTo>
                      <a:pt x="43" y="236"/>
                    </a:lnTo>
                    <a:lnTo>
                      <a:pt x="50" y="273"/>
                    </a:lnTo>
                    <a:lnTo>
                      <a:pt x="57" y="309"/>
                    </a:lnTo>
                    <a:lnTo>
                      <a:pt x="56" y="310"/>
                    </a:lnTo>
                    <a:lnTo>
                      <a:pt x="54" y="310"/>
                    </a:lnTo>
                    <a:lnTo>
                      <a:pt x="51" y="309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73" name="Freeform 838">
                <a:extLst>
                  <a:ext uri="{FF2B5EF4-FFF2-40B4-BE49-F238E27FC236}">
                    <a16:creationId xmlns:a16="http://schemas.microsoft.com/office/drawing/2014/main" id="{414E1632-B649-4154-BFDA-00B3C9C8EE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8" y="2307"/>
                <a:ext cx="7" cy="3"/>
              </a:xfrm>
              <a:custGeom>
                <a:avLst/>
                <a:gdLst>
                  <a:gd name="T0" fmla="*/ 2 w 32"/>
                  <a:gd name="T1" fmla="*/ 1 h 15"/>
                  <a:gd name="T2" fmla="*/ 1 w 32"/>
                  <a:gd name="T3" fmla="*/ 0 h 15"/>
                  <a:gd name="T4" fmla="*/ 1 w 32"/>
                  <a:gd name="T5" fmla="*/ 0 h 15"/>
                  <a:gd name="T6" fmla="*/ 0 w 32"/>
                  <a:gd name="T7" fmla="*/ 0 h 15"/>
                  <a:gd name="T8" fmla="*/ 0 w 32"/>
                  <a:gd name="T9" fmla="*/ 0 h 15"/>
                  <a:gd name="T10" fmla="*/ 1 w 32"/>
                  <a:gd name="T11" fmla="*/ 0 h 15"/>
                  <a:gd name="T12" fmla="*/ 1 w 32"/>
                  <a:gd name="T13" fmla="*/ 0 h 15"/>
                  <a:gd name="T14" fmla="*/ 2 w 32"/>
                  <a:gd name="T15" fmla="*/ 0 h 15"/>
                  <a:gd name="T16" fmla="*/ 2 w 32"/>
                  <a:gd name="T17" fmla="*/ 1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2" h="15">
                    <a:moveTo>
                      <a:pt x="32" y="15"/>
                    </a:moveTo>
                    <a:lnTo>
                      <a:pt x="23" y="6"/>
                    </a:lnTo>
                    <a:lnTo>
                      <a:pt x="13" y="2"/>
                    </a:lnTo>
                    <a:lnTo>
                      <a:pt x="5" y="5"/>
                    </a:lnTo>
                    <a:lnTo>
                      <a:pt x="0" y="4"/>
                    </a:lnTo>
                    <a:lnTo>
                      <a:pt x="15" y="0"/>
                    </a:lnTo>
                    <a:lnTo>
                      <a:pt x="25" y="6"/>
                    </a:lnTo>
                    <a:lnTo>
                      <a:pt x="32" y="12"/>
                    </a:lnTo>
                    <a:lnTo>
                      <a:pt x="32" y="15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74" name="Freeform 839">
                <a:extLst>
                  <a:ext uri="{FF2B5EF4-FFF2-40B4-BE49-F238E27FC236}">
                    <a16:creationId xmlns:a16="http://schemas.microsoft.com/office/drawing/2014/main" id="{1008A96A-8C39-4D0A-871A-C86EAF442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6" y="2296"/>
                <a:ext cx="7" cy="5"/>
              </a:xfrm>
              <a:custGeom>
                <a:avLst/>
                <a:gdLst>
                  <a:gd name="T0" fmla="*/ 1 w 34"/>
                  <a:gd name="T1" fmla="*/ 1 h 26"/>
                  <a:gd name="T2" fmla="*/ 1 w 34"/>
                  <a:gd name="T3" fmla="*/ 1 h 26"/>
                  <a:gd name="T4" fmla="*/ 1 w 34"/>
                  <a:gd name="T5" fmla="*/ 0 h 26"/>
                  <a:gd name="T6" fmla="*/ 0 w 34"/>
                  <a:gd name="T7" fmla="*/ 0 h 26"/>
                  <a:gd name="T8" fmla="*/ 0 w 34"/>
                  <a:gd name="T9" fmla="*/ 0 h 26"/>
                  <a:gd name="T10" fmla="*/ 0 w 34"/>
                  <a:gd name="T11" fmla="*/ 0 h 26"/>
                  <a:gd name="T12" fmla="*/ 0 w 34"/>
                  <a:gd name="T13" fmla="*/ 0 h 26"/>
                  <a:gd name="T14" fmla="*/ 0 w 34"/>
                  <a:gd name="T15" fmla="*/ 0 h 26"/>
                  <a:gd name="T16" fmla="*/ 1 w 34"/>
                  <a:gd name="T17" fmla="*/ 0 h 26"/>
                  <a:gd name="T18" fmla="*/ 1 w 34"/>
                  <a:gd name="T19" fmla="*/ 0 h 26"/>
                  <a:gd name="T20" fmla="*/ 1 w 34"/>
                  <a:gd name="T21" fmla="*/ 1 h 26"/>
                  <a:gd name="T22" fmla="*/ 1 w 34"/>
                  <a:gd name="T23" fmla="*/ 1 h 26"/>
                  <a:gd name="T24" fmla="*/ 1 w 34"/>
                  <a:gd name="T25" fmla="*/ 1 h 26"/>
                  <a:gd name="T26" fmla="*/ 1 w 34"/>
                  <a:gd name="T27" fmla="*/ 1 h 2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4" h="26">
                    <a:moveTo>
                      <a:pt x="33" y="26"/>
                    </a:moveTo>
                    <a:lnTo>
                      <a:pt x="26" y="16"/>
                    </a:lnTo>
                    <a:lnTo>
                      <a:pt x="20" y="10"/>
                    </a:lnTo>
                    <a:lnTo>
                      <a:pt x="11" y="7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" y="1"/>
                    </a:lnTo>
                    <a:lnTo>
                      <a:pt x="11" y="3"/>
                    </a:lnTo>
                    <a:lnTo>
                      <a:pt x="23" y="10"/>
                    </a:lnTo>
                    <a:lnTo>
                      <a:pt x="26" y="12"/>
                    </a:lnTo>
                    <a:lnTo>
                      <a:pt x="27" y="13"/>
                    </a:lnTo>
                    <a:lnTo>
                      <a:pt x="33" y="20"/>
                    </a:lnTo>
                    <a:lnTo>
                      <a:pt x="34" y="22"/>
                    </a:lnTo>
                    <a:lnTo>
                      <a:pt x="33" y="26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75" name="Freeform 840">
                <a:extLst>
                  <a:ext uri="{FF2B5EF4-FFF2-40B4-BE49-F238E27FC236}">
                    <a16:creationId xmlns:a16="http://schemas.microsoft.com/office/drawing/2014/main" id="{27218F34-BD33-405A-8492-F7E0A1D8A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5" y="2278"/>
                <a:ext cx="4" cy="4"/>
              </a:xfrm>
              <a:custGeom>
                <a:avLst/>
                <a:gdLst>
                  <a:gd name="T0" fmla="*/ 1 w 19"/>
                  <a:gd name="T1" fmla="*/ 1 h 18"/>
                  <a:gd name="T2" fmla="*/ 1 w 19"/>
                  <a:gd name="T3" fmla="*/ 0 h 18"/>
                  <a:gd name="T4" fmla="*/ 0 w 19"/>
                  <a:gd name="T5" fmla="*/ 0 h 18"/>
                  <a:gd name="T6" fmla="*/ 0 w 19"/>
                  <a:gd name="T7" fmla="*/ 0 h 18"/>
                  <a:gd name="T8" fmla="*/ 0 w 19"/>
                  <a:gd name="T9" fmla="*/ 0 h 18"/>
                  <a:gd name="T10" fmla="*/ 0 w 19"/>
                  <a:gd name="T11" fmla="*/ 0 h 18"/>
                  <a:gd name="T12" fmla="*/ 0 w 19"/>
                  <a:gd name="T13" fmla="*/ 0 h 18"/>
                  <a:gd name="T14" fmla="*/ 0 w 19"/>
                  <a:gd name="T15" fmla="*/ 0 h 18"/>
                  <a:gd name="T16" fmla="*/ 1 w 19"/>
                  <a:gd name="T17" fmla="*/ 0 h 18"/>
                  <a:gd name="T18" fmla="*/ 1 w 19"/>
                  <a:gd name="T19" fmla="*/ 1 h 18"/>
                  <a:gd name="T20" fmla="*/ 1 w 19"/>
                  <a:gd name="T21" fmla="*/ 1 h 18"/>
                  <a:gd name="T22" fmla="*/ 1 w 19"/>
                  <a:gd name="T23" fmla="*/ 1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" h="18">
                    <a:moveTo>
                      <a:pt x="17" y="18"/>
                    </a:moveTo>
                    <a:lnTo>
                      <a:pt x="13" y="11"/>
                    </a:lnTo>
                    <a:lnTo>
                      <a:pt x="10" y="6"/>
                    </a:lnTo>
                    <a:lnTo>
                      <a:pt x="4" y="3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7" y="3"/>
                    </a:lnTo>
                    <a:lnTo>
                      <a:pt x="11" y="5"/>
                    </a:lnTo>
                    <a:lnTo>
                      <a:pt x="13" y="8"/>
                    </a:lnTo>
                    <a:lnTo>
                      <a:pt x="16" y="13"/>
                    </a:lnTo>
                    <a:lnTo>
                      <a:pt x="19" y="16"/>
                    </a:lnTo>
                    <a:lnTo>
                      <a:pt x="17" y="18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76" name="Freeform 841">
                <a:extLst>
                  <a:ext uri="{FF2B5EF4-FFF2-40B4-BE49-F238E27FC236}">
                    <a16:creationId xmlns:a16="http://schemas.microsoft.com/office/drawing/2014/main" id="{43EF2143-99B6-4963-BD44-079C70FF7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2274"/>
                <a:ext cx="2" cy="14"/>
              </a:xfrm>
              <a:custGeom>
                <a:avLst/>
                <a:gdLst>
                  <a:gd name="T0" fmla="*/ 0 w 9"/>
                  <a:gd name="T1" fmla="*/ 3 h 72"/>
                  <a:gd name="T2" fmla="*/ 0 w 9"/>
                  <a:gd name="T3" fmla="*/ 2 h 72"/>
                  <a:gd name="T4" fmla="*/ 0 w 9"/>
                  <a:gd name="T5" fmla="*/ 2 h 72"/>
                  <a:gd name="T6" fmla="*/ 0 w 9"/>
                  <a:gd name="T7" fmla="*/ 1 h 72"/>
                  <a:gd name="T8" fmla="*/ 0 w 9"/>
                  <a:gd name="T9" fmla="*/ 0 h 72"/>
                  <a:gd name="T10" fmla="*/ 0 w 9"/>
                  <a:gd name="T11" fmla="*/ 0 h 72"/>
                  <a:gd name="T12" fmla="*/ 0 w 9"/>
                  <a:gd name="T13" fmla="*/ 1 h 72"/>
                  <a:gd name="T14" fmla="*/ 0 w 9"/>
                  <a:gd name="T15" fmla="*/ 2 h 72"/>
                  <a:gd name="T16" fmla="*/ 0 w 9"/>
                  <a:gd name="T17" fmla="*/ 2 h 72"/>
                  <a:gd name="T18" fmla="*/ 0 w 9"/>
                  <a:gd name="T19" fmla="*/ 3 h 72"/>
                  <a:gd name="T20" fmla="*/ 0 w 9"/>
                  <a:gd name="T21" fmla="*/ 3 h 72"/>
                  <a:gd name="T22" fmla="*/ 0 w 9"/>
                  <a:gd name="T23" fmla="*/ 3 h 72"/>
                  <a:gd name="T24" fmla="*/ 0 w 9"/>
                  <a:gd name="T25" fmla="*/ 3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" h="72">
                    <a:moveTo>
                      <a:pt x="0" y="68"/>
                    </a:moveTo>
                    <a:lnTo>
                      <a:pt x="4" y="54"/>
                    </a:lnTo>
                    <a:lnTo>
                      <a:pt x="5" y="40"/>
                    </a:lnTo>
                    <a:lnTo>
                      <a:pt x="6" y="21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9" y="26"/>
                    </a:lnTo>
                    <a:lnTo>
                      <a:pt x="9" y="39"/>
                    </a:lnTo>
                    <a:lnTo>
                      <a:pt x="6" y="60"/>
                    </a:lnTo>
                    <a:lnTo>
                      <a:pt x="4" y="69"/>
                    </a:lnTo>
                    <a:lnTo>
                      <a:pt x="2" y="72"/>
                    </a:lnTo>
                    <a:lnTo>
                      <a:pt x="0" y="68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77" name="Freeform 842">
                <a:extLst>
                  <a:ext uri="{FF2B5EF4-FFF2-40B4-BE49-F238E27FC236}">
                    <a16:creationId xmlns:a16="http://schemas.microsoft.com/office/drawing/2014/main" id="{C1C55E5E-16F5-4E13-AA33-F7EADA75B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2286"/>
                <a:ext cx="3" cy="19"/>
              </a:xfrm>
              <a:custGeom>
                <a:avLst/>
                <a:gdLst>
                  <a:gd name="T0" fmla="*/ 0 w 14"/>
                  <a:gd name="T1" fmla="*/ 3 h 97"/>
                  <a:gd name="T2" fmla="*/ 0 w 14"/>
                  <a:gd name="T3" fmla="*/ 3 h 97"/>
                  <a:gd name="T4" fmla="*/ 0 w 14"/>
                  <a:gd name="T5" fmla="*/ 2 h 97"/>
                  <a:gd name="T6" fmla="*/ 0 w 14"/>
                  <a:gd name="T7" fmla="*/ 1 h 97"/>
                  <a:gd name="T8" fmla="*/ 0 w 14"/>
                  <a:gd name="T9" fmla="*/ 0 h 97"/>
                  <a:gd name="T10" fmla="*/ 1 w 14"/>
                  <a:gd name="T11" fmla="*/ 0 h 97"/>
                  <a:gd name="T12" fmla="*/ 1 w 14"/>
                  <a:gd name="T13" fmla="*/ 0 h 97"/>
                  <a:gd name="T14" fmla="*/ 1 w 14"/>
                  <a:gd name="T15" fmla="*/ 0 h 97"/>
                  <a:gd name="T16" fmla="*/ 0 w 14"/>
                  <a:gd name="T17" fmla="*/ 1 h 97"/>
                  <a:gd name="T18" fmla="*/ 0 w 14"/>
                  <a:gd name="T19" fmla="*/ 1 h 97"/>
                  <a:gd name="T20" fmla="*/ 0 w 14"/>
                  <a:gd name="T21" fmla="*/ 2 h 97"/>
                  <a:gd name="T22" fmla="*/ 0 w 14"/>
                  <a:gd name="T23" fmla="*/ 3 h 97"/>
                  <a:gd name="T24" fmla="*/ 0 w 14"/>
                  <a:gd name="T25" fmla="*/ 4 h 97"/>
                  <a:gd name="T26" fmla="*/ 0 w 14"/>
                  <a:gd name="T27" fmla="*/ 4 h 97"/>
                  <a:gd name="T28" fmla="*/ 0 w 14"/>
                  <a:gd name="T29" fmla="*/ 4 h 97"/>
                  <a:gd name="T30" fmla="*/ 0 w 14"/>
                  <a:gd name="T31" fmla="*/ 4 h 97"/>
                  <a:gd name="T32" fmla="*/ 0 w 14"/>
                  <a:gd name="T33" fmla="*/ 3 h 9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4" h="97">
                    <a:moveTo>
                      <a:pt x="0" y="88"/>
                    </a:moveTo>
                    <a:lnTo>
                      <a:pt x="3" y="75"/>
                    </a:lnTo>
                    <a:lnTo>
                      <a:pt x="6" y="55"/>
                    </a:lnTo>
                    <a:lnTo>
                      <a:pt x="10" y="19"/>
                    </a:lnTo>
                    <a:lnTo>
                      <a:pt x="11" y="7"/>
                    </a:lnTo>
                    <a:lnTo>
                      <a:pt x="12" y="3"/>
                    </a:lnTo>
                    <a:lnTo>
                      <a:pt x="14" y="0"/>
                    </a:lnTo>
                    <a:lnTo>
                      <a:pt x="12" y="12"/>
                    </a:lnTo>
                    <a:lnTo>
                      <a:pt x="11" y="24"/>
                    </a:lnTo>
                    <a:lnTo>
                      <a:pt x="11" y="37"/>
                    </a:lnTo>
                    <a:lnTo>
                      <a:pt x="9" y="54"/>
                    </a:lnTo>
                    <a:lnTo>
                      <a:pt x="8" y="65"/>
                    </a:lnTo>
                    <a:lnTo>
                      <a:pt x="4" y="90"/>
                    </a:lnTo>
                    <a:lnTo>
                      <a:pt x="2" y="96"/>
                    </a:lnTo>
                    <a:lnTo>
                      <a:pt x="1" y="97"/>
                    </a:lnTo>
                    <a:lnTo>
                      <a:pt x="1" y="93"/>
                    </a:lnTo>
                    <a:lnTo>
                      <a:pt x="0" y="88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78" name="Freeform 843">
                <a:extLst>
                  <a:ext uri="{FF2B5EF4-FFF2-40B4-BE49-F238E27FC236}">
                    <a16:creationId xmlns:a16="http://schemas.microsoft.com/office/drawing/2014/main" id="{5C5FBD1D-7D9B-4DBF-A7A1-7B3B06CC69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2" y="2044"/>
                <a:ext cx="18" cy="39"/>
              </a:xfrm>
              <a:custGeom>
                <a:avLst/>
                <a:gdLst>
                  <a:gd name="T0" fmla="*/ 2 w 91"/>
                  <a:gd name="T1" fmla="*/ 7 h 196"/>
                  <a:gd name="T2" fmla="*/ 2 w 91"/>
                  <a:gd name="T3" fmla="*/ 7 h 196"/>
                  <a:gd name="T4" fmla="*/ 2 w 91"/>
                  <a:gd name="T5" fmla="*/ 7 h 196"/>
                  <a:gd name="T6" fmla="*/ 2 w 91"/>
                  <a:gd name="T7" fmla="*/ 7 h 196"/>
                  <a:gd name="T8" fmla="*/ 2 w 91"/>
                  <a:gd name="T9" fmla="*/ 6 h 196"/>
                  <a:gd name="T10" fmla="*/ 1 w 91"/>
                  <a:gd name="T11" fmla="*/ 6 h 196"/>
                  <a:gd name="T12" fmla="*/ 1 w 91"/>
                  <a:gd name="T13" fmla="*/ 6 h 196"/>
                  <a:gd name="T14" fmla="*/ 1 w 91"/>
                  <a:gd name="T15" fmla="*/ 5 h 196"/>
                  <a:gd name="T16" fmla="*/ 1 w 91"/>
                  <a:gd name="T17" fmla="*/ 5 h 196"/>
                  <a:gd name="T18" fmla="*/ 0 w 91"/>
                  <a:gd name="T19" fmla="*/ 5 h 196"/>
                  <a:gd name="T20" fmla="*/ 0 w 91"/>
                  <a:gd name="T21" fmla="*/ 4 h 196"/>
                  <a:gd name="T22" fmla="*/ 1 w 91"/>
                  <a:gd name="T23" fmla="*/ 4 h 196"/>
                  <a:gd name="T24" fmla="*/ 1 w 91"/>
                  <a:gd name="T25" fmla="*/ 4 h 196"/>
                  <a:gd name="T26" fmla="*/ 0 w 91"/>
                  <a:gd name="T27" fmla="*/ 3 h 196"/>
                  <a:gd name="T28" fmla="*/ 0 w 91"/>
                  <a:gd name="T29" fmla="*/ 2 h 196"/>
                  <a:gd name="T30" fmla="*/ 0 w 91"/>
                  <a:gd name="T31" fmla="*/ 2 h 196"/>
                  <a:gd name="T32" fmla="*/ 1 w 91"/>
                  <a:gd name="T33" fmla="*/ 1 h 196"/>
                  <a:gd name="T34" fmla="*/ 1 w 91"/>
                  <a:gd name="T35" fmla="*/ 0 h 196"/>
                  <a:gd name="T36" fmla="*/ 2 w 91"/>
                  <a:gd name="T37" fmla="*/ 1 h 196"/>
                  <a:gd name="T38" fmla="*/ 2 w 91"/>
                  <a:gd name="T39" fmla="*/ 2 h 196"/>
                  <a:gd name="T40" fmla="*/ 2 w 91"/>
                  <a:gd name="T41" fmla="*/ 2 h 196"/>
                  <a:gd name="T42" fmla="*/ 2 w 91"/>
                  <a:gd name="T43" fmla="*/ 2 h 196"/>
                  <a:gd name="T44" fmla="*/ 2 w 91"/>
                  <a:gd name="T45" fmla="*/ 2 h 196"/>
                  <a:gd name="T46" fmla="*/ 3 w 91"/>
                  <a:gd name="T47" fmla="*/ 3 h 196"/>
                  <a:gd name="T48" fmla="*/ 3 w 91"/>
                  <a:gd name="T49" fmla="*/ 3 h 196"/>
                  <a:gd name="T50" fmla="*/ 3 w 91"/>
                  <a:gd name="T51" fmla="*/ 2 h 196"/>
                  <a:gd name="T52" fmla="*/ 3 w 91"/>
                  <a:gd name="T53" fmla="*/ 3 h 196"/>
                  <a:gd name="T54" fmla="*/ 3 w 91"/>
                  <a:gd name="T55" fmla="*/ 3 h 196"/>
                  <a:gd name="T56" fmla="*/ 3 w 91"/>
                  <a:gd name="T57" fmla="*/ 4 h 196"/>
                  <a:gd name="T58" fmla="*/ 3 w 91"/>
                  <a:gd name="T59" fmla="*/ 4 h 196"/>
                  <a:gd name="T60" fmla="*/ 4 w 91"/>
                  <a:gd name="T61" fmla="*/ 4 h 196"/>
                  <a:gd name="T62" fmla="*/ 3 w 91"/>
                  <a:gd name="T63" fmla="*/ 5 h 196"/>
                  <a:gd name="T64" fmla="*/ 3 w 91"/>
                  <a:gd name="T65" fmla="*/ 5 h 196"/>
                  <a:gd name="T66" fmla="*/ 3 w 91"/>
                  <a:gd name="T67" fmla="*/ 5 h 196"/>
                  <a:gd name="T68" fmla="*/ 4 w 91"/>
                  <a:gd name="T69" fmla="*/ 5 h 196"/>
                  <a:gd name="T70" fmla="*/ 3 w 91"/>
                  <a:gd name="T71" fmla="*/ 6 h 196"/>
                  <a:gd name="T72" fmla="*/ 3 w 91"/>
                  <a:gd name="T73" fmla="*/ 7 h 196"/>
                  <a:gd name="T74" fmla="*/ 3 w 91"/>
                  <a:gd name="T75" fmla="*/ 7 h 196"/>
                  <a:gd name="T76" fmla="*/ 3 w 91"/>
                  <a:gd name="T77" fmla="*/ 8 h 196"/>
                  <a:gd name="T78" fmla="*/ 3 w 91"/>
                  <a:gd name="T79" fmla="*/ 8 h 19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91" h="196">
                    <a:moveTo>
                      <a:pt x="65" y="188"/>
                    </a:moveTo>
                    <a:lnTo>
                      <a:pt x="62" y="174"/>
                    </a:lnTo>
                    <a:lnTo>
                      <a:pt x="59" y="177"/>
                    </a:lnTo>
                    <a:lnTo>
                      <a:pt x="54" y="184"/>
                    </a:lnTo>
                    <a:lnTo>
                      <a:pt x="48" y="184"/>
                    </a:lnTo>
                    <a:lnTo>
                      <a:pt x="47" y="182"/>
                    </a:lnTo>
                    <a:lnTo>
                      <a:pt x="45" y="171"/>
                    </a:lnTo>
                    <a:lnTo>
                      <a:pt x="47" y="166"/>
                    </a:lnTo>
                    <a:lnTo>
                      <a:pt x="47" y="162"/>
                    </a:lnTo>
                    <a:lnTo>
                      <a:pt x="38" y="163"/>
                    </a:lnTo>
                    <a:lnTo>
                      <a:pt x="34" y="165"/>
                    </a:lnTo>
                    <a:lnTo>
                      <a:pt x="26" y="158"/>
                    </a:lnTo>
                    <a:lnTo>
                      <a:pt x="26" y="154"/>
                    </a:lnTo>
                    <a:lnTo>
                      <a:pt x="26" y="150"/>
                    </a:lnTo>
                    <a:lnTo>
                      <a:pt x="29" y="138"/>
                    </a:lnTo>
                    <a:lnTo>
                      <a:pt x="26" y="135"/>
                    </a:lnTo>
                    <a:lnTo>
                      <a:pt x="21" y="133"/>
                    </a:lnTo>
                    <a:lnTo>
                      <a:pt x="16" y="128"/>
                    </a:lnTo>
                    <a:lnTo>
                      <a:pt x="12" y="121"/>
                    </a:lnTo>
                    <a:lnTo>
                      <a:pt x="12" y="119"/>
                    </a:lnTo>
                    <a:lnTo>
                      <a:pt x="9" y="112"/>
                    </a:lnTo>
                    <a:lnTo>
                      <a:pt x="9" y="109"/>
                    </a:lnTo>
                    <a:lnTo>
                      <a:pt x="16" y="111"/>
                    </a:lnTo>
                    <a:lnTo>
                      <a:pt x="18" y="110"/>
                    </a:lnTo>
                    <a:lnTo>
                      <a:pt x="20" y="104"/>
                    </a:lnTo>
                    <a:lnTo>
                      <a:pt x="15" y="95"/>
                    </a:lnTo>
                    <a:lnTo>
                      <a:pt x="7" y="84"/>
                    </a:lnTo>
                    <a:lnTo>
                      <a:pt x="1" y="74"/>
                    </a:lnTo>
                    <a:lnTo>
                      <a:pt x="0" y="61"/>
                    </a:lnTo>
                    <a:lnTo>
                      <a:pt x="1" y="57"/>
                    </a:lnTo>
                    <a:lnTo>
                      <a:pt x="6" y="57"/>
                    </a:lnTo>
                    <a:lnTo>
                      <a:pt x="8" y="47"/>
                    </a:lnTo>
                    <a:lnTo>
                      <a:pt x="8" y="33"/>
                    </a:lnTo>
                    <a:lnTo>
                      <a:pt x="14" y="14"/>
                    </a:lnTo>
                    <a:lnTo>
                      <a:pt x="21" y="0"/>
                    </a:lnTo>
                    <a:lnTo>
                      <a:pt x="29" y="8"/>
                    </a:lnTo>
                    <a:lnTo>
                      <a:pt x="33" y="11"/>
                    </a:lnTo>
                    <a:lnTo>
                      <a:pt x="42" y="23"/>
                    </a:lnTo>
                    <a:lnTo>
                      <a:pt x="47" y="33"/>
                    </a:lnTo>
                    <a:lnTo>
                      <a:pt x="50" y="41"/>
                    </a:lnTo>
                    <a:lnTo>
                      <a:pt x="50" y="40"/>
                    </a:lnTo>
                    <a:lnTo>
                      <a:pt x="51" y="40"/>
                    </a:lnTo>
                    <a:lnTo>
                      <a:pt x="54" y="35"/>
                    </a:lnTo>
                    <a:lnTo>
                      <a:pt x="57" y="38"/>
                    </a:lnTo>
                    <a:lnTo>
                      <a:pt x="59" y="45"/>
                    </a:lnTo>
                    <a:lnTo>
                      <a:pt x="62" y="53"/>
                    </a:lnTo>
                    <a:lnTo>
                      <a:pt x="64" y="60"/>
                    </a:lnTo>
                    <a:lnTo>
                      <a:pt x="64" y="66"/>
                    </a:lnTo>
                    <a:lnTo>
                      <a:pt x="66" y="67"/>
                    </a:lnTo>
                    <a:lnTo>
                      <a:pt x="70" y="67"/>
                    </a:lnTo>
                    <a:lnTo>
                      <a:pt x="72" y="60"/>
                    </a:lnTo>
                    <a:lnTo>
                      <a:pt x="74" y="52"/>
                    </a:lnTo>
                    <a:lnTo>
                      <a:pt x="77" y="58"/>
                    </a:lnTo>
                    <a:lnTo>
                      <a:pt x="79" y="66"/>
                    </a:lnTo>
                    <a:lnTo>
                      <a:pt x="80" y="73"/>
                    </a:lnTo>
                    <a:lnTo>
                      <a:pt x="77" y="81"/>
                    </a:lnTo>
                    <a:lnTo>
                      <a:pt x="77" y="86"/>
                    </a:lnTo>
                    <a:lnTo>
                      <a:pt x="77" y="96"/>
                    </a:lnTo>
                    <a:lnTo>
                      <a:pt x="81" y="100"/>
                    </a:lnTo>
                    <a:lnTo>
                      <a:pt x="88" y="90"/>
                    </a:lnTo>
                    <a:lnTo>
                      <a:pt x="91" y="91"/>
                    </a:lnTo>
                    <a:lnTo>
                      <a:pt x="91" y="100"/>
                    </a:lnTo>
                    <a:lnTo>
                      <a:pt x="88" y="109"/>
                    </a:lnTo>
                    <a:lnTo>
                      <a:pt x="87" y="118"/>
                    </a:lnTo>
                    <a:lnTo>
                      <a:pt x="85" y="123"/>
                    </a:lnTo>
                    <a:lnTo>
                      <a:pt x="83" y="134"/>
                    </a:lnTo>
                    <a:lnTo>
                      <a:pt x="82" y="143"/>
                    </a:lnTo>
                    <a:lnTo>
                      <a:pt x="85" y="136"/>
                    </a:lnTo>
                    <a:lnTo>
                      <a:pt x="89" y="134"/>
                    </a:lnTo>
                    <a:lnTo>
                      <a:pt x="91" y="134"/>
                    </a:lnTo>
                    <a:lnTo>
                      <a:pt x="91" y="143"/>
                    </a:lnTo>
                    <a:lnTo>
                      <a:pt x="87" y="153"/>
                    </a:lnTo>
                    <a:lnTo>
                      <a:pt x="80" y="166"/>
                    </a:lnTo>
                    <a:lnTo>
                      <a:pt x="68" y="172"/>
                    </a:lnTo>
                    <a:lnTo>
                      <a:pt x="70" y="179"/>
                    </a:lnTo>
                    <a:lnTo>
                      <a:pt x="72" y="185"/>
                    </a:lnTo>
                    <a:lnTo>
                      <a:pt x="73" y="191"/>
                    </a:lnTo>
                    <a:lnTo>
                      <a:pt x="72" y="195"/>
                    </a:lnTo>
                    <a:lnTo>
                      <a:pt x="68" y="196"/>
                    </a:lnTo>
                    <a:lnTo>
                      <a:pt x="67" y="195"/>
                    </a:lnTo>
                    <a:lnTo>
                      <a:pt x="65" y="188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79" name="Freeform 844">
                <a:extLst>
                  <a:ext uri="{FF2B5EF4-FFF2-40B4-BE49-F238E27FC236}">
                    <a16:creationId xmlns:a16="http://schemas.microsoft.com/office/drawing/2014/main" id="{00C1878F-DF3C-4791-84C0-92162B22E0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9" y="2047"/>
                <a:ext cx="5" cy="37"/>
              </a:xfrm>
              <a:custGeom>
                <a:avLst/>
                <a:gdLst>
                  <a:gd name="T0" fmla="*/ 1 w 25"/>
                  <a:gd name="T1" fmla="*/ 7 h 188"/>
                  <a:gd name="T2" fmla="*/ 1 w 25"/>
                  <a:gd name="T3" fmla="*/ 6 h 188"/>
                  <a:gd name="T4" fmla="*/ 1 w 25"/>
                  <a:gd name="T5" fmla="*/ 5 h 188"/>
                  <a:gd name="T6" fmla="*/ 0 w 25"/>
                  <a:gd name="T7" fmla="*/ 3 h 188"/>
                  <a:gd name="T8" fmla="*/ 0 w 25"/>
                  <a:gd name="T9" fmla="*/ 3 h 188"/>
                  <a:gd name="T10" fmla="*/ 0 w 25"/>
                  <a:gd name="T11" fmla="*/ 2 h 188"/>
                  <a:gd name="T12" fmla="*/ 0 w 25"/>
                  <a:gd name="T13" fmla="*/ 2 h 188"/>
                  <a:gd name="T14" fmla="*/ 0 w 25"/>
                  <a:gd name="T15" fmla="*/ 1 h 188"/>
                  <a:gd name="T16" fmla="*/ 0 w 25"/>
                  <a:gd name="T17" fmla="*/ 0 h 188"/>
                  <a:gd name="T18" fmla="*/ 0 w 25"/>
                  <a:gd name="T19" fmla="*/ 0 h 188"/>
                  <a:gd name="T20" fmla="*/ 0 w 25"/>
                  <a:gd name="T21" fmla="*/ 1 h 188"/>
                  <a:gd name="T22" fmla="*/ 0 w 25"/>
                  <a:gd name="T23" fmla="*/ 2 h 188"/>
                  <a:gd name="T24" fmla="*/ 0 w 25"/>
                  <a:gd name="T25" fmla="*/ 3 h 188"/>
                  <a:gd name="T26" fmla="*/ 1 w 25"/>
                  <a:gd name="T27" fmla="*/ 4 h 188"/>
                  <a:gd name="T28" fmla="*/ 1 w 25"/>
                  <a:gd name="T29" fmla="*/ 6 h 188"/>
                  <a:gd name="T30" fmla="*/ 1 w 25"/>
                  <a:gd name="T31" fmla="*/ 6 h 188"/>
                  <a:gd name="T32" fmla="*/ 1 w 25"/>
                  <a:gd name="T33" fmla="*/ 7 h 188"/>
                  <a:gd name="T34" fmla="*/ 1 w 25"/>
                  <a:gd name="T35" fmla="*/ 7 h 188"/>
                  <a:gd name="T36" fmla="*/ 1 w 25"/>
                  <a:gd name="T37" fmla="*/ 7 h 188"/>
                  <a:gd name="T38" fmla="*/ 1 w 25"/>
                  <a:gd name="T39" fmla="*/ 7 h 1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5" h="188">
                    <a:moveTo>
                      <a:pt x="20" y="188"/>
                    </a:moveTo>
                    <a:lnTo>
                      <a:pt x="19" y="167"/>
                    </a:lnTo>
                    <a:lnTo>
                      <a:pt x="13" y="132"/>
                    </a:lnTo>
                    <a:lnTo>
                      <a:pt x="8" y="81"/>
                    </a:lnTo>
                    <a:lnTo>
                      <a:pt x="6" y="71"/>
                    </a:lnTo>
                    <a:lnTo>
                      <a:pt x="4" y="59"/>
                    </a:lnTo>
                    <a:lnTo>
                      <a:pt x="3" y="45"/>
                    </a:lnTo>
                    <a:lnTo>
                      <a:pt x="1" y="19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3" y="30"/>
                    </a:lnTo>
                    <a:lnTo>
                      <a:pt x="5" y="52"/>
                    </a:lnTo>
                    <a:lnTo>
                      <a:pt x="10" y="81"/>
                    </a:lnTo>
                    <a:lnTo>
                      <a:pt x="14" y="110"/>
                    </a:lnTo>
                    <a:lnTo>
                      <a:pt x="19" y="142"/>
                    </a:lnTo>
                    <a:lnTo>
                      <a:pt x="21" y="165"/>
                    </a:lnTo>
                    <a:lnTo>
                      <a:pt x="25" y="187"/>
                    </a:lnTo>
                    <a:lnTo>
                      <a:pt x="23" y="188"/>
                    </a:lnTo>
                    <a:lnTo>
                      <a:pt x="22" y="188"/>
                    </a:lnTo>
                    <a:lnTo>
                      <a:pt x="20" y="188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80" name="Freeform 845">
                <a:extLst>
                  <a:ext uri="{FF2B5EF4-FFF2-40B4-BE49-F238E27FC236}">
                    <a16:creationId xmlns:a16="http://schemas.microsoft.com/office/drawing/2014/main" id="{EBED20D1-0665-4CFE-BAAE-356E363FCE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8" y="2075"/>
                <a:ext cx="5" cy="2"/>
              </a:xfrm>
              <a:custGeom>
                <a:avLst/>
                <a:gdLst>
                  <a:gd name="T0" fmla="*/ 1 w 25"/>
                  <a:gd name="T1" fmla="*/ 1 h 8"/>
                  <a:gd name="T2" fmla="*/ 1 w 25"/>
                  <a:gd name="T3" fmla="*/ 0 h 8"/>
                  <a:gd name="T4" fmla="*/ 0 w 25"/>
                  <a:gd name="T5" fmla="*/ 0 h 8"/>
                  <a:gd name="T6" fmla="*/ 0 w 25"/>
                  <a:gd name="T7" fmla="*/ 0 h 8"/>
                  <a:gd name="T8" fmla="*/ 0 w 25"/>
                  <a:gd name="T9" fmla="*/ 0 h 8"/>
                  <a:gd name="T10" fmla="*/ 0 w 25"/>
                  <a:gd name="T11" fmla="*/ 0 h 8"/>
                  <a:gd name="T12" fmla="*/ 1 w 25"/>
                  <a:gd name="T13" fmla="*/ 0 h 8"/>
                  <a:gd name="T14" fmla="*/ 1 w 25"/>
                  <a:gd name="T15" fmla="*/ 1 h 8"/>
                  <a:gd name="T16" fmla="*/ 1 w 25"/>
                  <a:gd name="T17" fmla="*/ 1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8">
                    <a:moveTo>
                      <a:pt x="25" y="8"/>
                    </a:moveTo>
                    <a:lnTo>
                      <a:pt x="17" y="4"/>
                    </a:lnTo>
                    <a:lnTo>
                      <a:pt x="10" y="2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11" y="0"/>
                    </a:lnTo>
                    <a:lnTo>
                      <a:pt x="19" y="4"/>
                    </a:lnTo>
                    <a:lnTo>
                      <a:pt x="25" y="6"/>
                    </a:lnTo>
                    <a:lnTo>
                      <a:pt x="25" y="8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81" name="Freeform 846">
                <a:extLst>
                  <a:ext uri="{FF2B5EF4-FFF2-40B4-BE49-F238E27FC236}">
                    <a16:creationId xmlns:a16="http://schemas.microsoft.com/office/drawing/2014/main" id="{88E547B1-8FC3-4FEA-B8DA-977AA6D5A9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" y="2069"/>
                <a:ext cx="5" cy="2"/>
              </a:xfrm>
              <a:custGeom>
                <a:avLst/>
                <a:gdLst>
                  <a:gd name="T0" fmla="*/ 1 w 27"/>
                  <a:gd name="T1" fmla="*/ 0 h 11"/>
                  <a:gd name="T2" fmla="*/ 1 w 27"/>
                  <a:gd name="T3" fmla="*/ 0 h 11"/>
                  <a:gd name="T4" fmla="*/ 1 w 27"/>
                  <a:gd name="T5" fmla="*/ 0 h 11"/>
                  <a:gd name="T6" fmla="*/ 0 w 27"/>
                  <a:gd name="T7" fmla="*/ 0 h 11"/>
                  <a:gd name="T8" fmla="*/ 0 w 27"/>
                  <a:gd name="T9" fmla="*/ 0 h 11"/>
                  <a:gd name="T10" fmla="*/ 0 w 27"/>
                  <a:gd name="T11" fmla="*/ 0 h 11"/>
                  <a:gd name="T12" fmla="*/ 0 w 27"/>
                  <a:gd name="T13" fmla="*/ 0 h 11"/>
                  <a:gd name="T14" fmla="*/ 0 w 27"/>
                  <a:gd name="T15" fmla="*/ 0 h 11"/>
                  <a:gd name="T16" fmla="*/ 1 w 27"/>
                  <a:gd name="T17" fmla="*/ 0 h 11"/>
                  <a:gd name="T18" fmla="*/ 1 w 27"/>
                  <a:gd name="T19" fmla="*/ 0 h 11"/>
                  <a:gd name="T20" fmla="*/ 1 w 27"/>
                  <a:gd name="T21" fmla="*/ 0 h 11"/>
                  <a:gd name="T22" fmla="*/ 1 w 27"/>
                  <a:gd name="T23" fmla="*/ 0 h 11"/>
                  <a:gd name="T24" fmla="*/ 1 w 27"/>
                  <a:gd name="T25" fmla="*/ 0 h 11"/>
                  <a:gd name="T26" fmla="*/ 1 w 27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7" h="11">
                    <a:moveTo>
                      <a:pt x="26" y="11"/>
                    </a:moveTo>
                    <a:lnTo>
                      <a:pt x="21" y="7"/>
                    </a:lnTo>
                    <a:lnTo>
                      <a:pt x="16" y="3"/>
                    </a:lnTo>
                    <a:lnTo>
                      <a:pt x="9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9" y="1"/>
                    </a:lnTo>
                    <a:lnTo>
                      <a:pt x="18" y="3"/>
                    </a:lnTo>
                    <a:lnTo>
                      <a:pt x="21" y="4"/>
                    </a:lnTo>
                    <a:lnTo>
                      <a:pt x="22" y="6"/>
                    </a:lnTo>
                    <a:lnTo>
                      <a:pt x="26" y="9"/>
                    </a:lnTo>
                    <a:lnTo>
                      <a:pt x="27" y="10"/>
                    </a:lnTo>
                    <a:lnTo>
                      <a:pt x="26" y="11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82" name="Freeform 847">
                <a:extLst>
                  <a:ext uri="{FF2B5EF4-FFF2-40B4-BE49-F238E27FC236}">
                    <a16:creationId xmlns:a16="http://schemas.microsoft.com/office/drawing/2014/main" id="{503350C2-11ED-4E21-B3F8-A897FB6B08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7" y="2058"/>
                <a:ext cx="3" cy="2"/>
              </a:xfrm>
              <a:custGeom>
                <a:avLst/>
                <a:gdLst>
                  <a:gd name="T0" fmla="*/ 1 w 14"/>
                  <a:gd name="T1" fmla="*/ 0 h 9"/>
                  <a:gd name="T2" fmla="*/ 0 w 14"/>
                  <a:gd name="T3" fmla="*/ 0 h 9"/>
                  <a:gd name="T4" fmla="*/ 0 w 14"/>
                  <a:gd name="T5" fmla="*/ 0 h 9"/>
                  <a:gd name="T6" fmla="*/ 0 w 14"/>
                  <a:gd name="T7" fmla="*/ 0 h 9"/>
                  <a:gd name="T8" fmla="*/ 0 w 14"/>
                  <a:gd name="T9" fmla="*/ 0 h 9"/>
                  <a:gd name="T10" fmla="*/ 0 w 14"/>
                  <a:gd name="T11" fmla="*/ 0 h 9"/>
                  <a:gd name="T12" fmla="*/ 0 w 14"/>
                  <a:gd name="T13" fmla="*/ 0 h 9"/>
                  <a:gd name="T14" fmla="*/ 0 w 14"/>
                  <a:gd name="T15" fmla="*/ 0 h 9"/>
                  <a:gd name="T16" fmla="*/ 0 w 14"/>
                  <a:gd name="T17" fmla="*/ 0 h 9"/>
                  <a:gd name="T18" fmla="*/ 0 w 14"/>
                  <a:gd name="T19" fmla="*/ 0 h 9"/>
                  <a:gd name="T20" fmla="*/ 1 w 14"/>
                  <a:gd name="T21" fmla="*/ 0 h 9"/>
                  <a:gd name="T22" fmla="*/ 1 w 14"/>
                  <a:gd name="T23" fmla="*/ 0 h 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" h="9">
                    <a:moveTo>
                      <a:pt x="14" y="9"/>
                    </a:moveTo>
                    <a:lnTo>
                      <a:pt x="9" y="5"/>
                    </a:lnTo>
                    <a:lnTo>
                      <a:pt x="7" y="3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5" y="1"/>
                    </a:lnTo>
                    <a:lnTo>
                      <a:pt x="8" y="3"/>
                    </a:lnTo>
                    <a:lnTo>
                      <a:pt x="9" y="4"/>
                    </a:lnTo>
                    <a:lnTo>
                      <a:pt x="11" y="6"/>
                    </a:lnTo>
                    <a:lnTo>
                      <a:pt x="14" y="7"/>
                    </a:lnTo>
                    <a:lnTo>
                      <a:pt x="14" y="9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83" name="Freeform 848">
                <a:extLst>
                  <a:ext uri="{FF2B5EF4-FFF2-40B4-BE49-F238E27FC236}">
                    <a16:creationId xmlns:a16="http://schemas.microsoft.com/office/drawing/2014/main" id="{C40C27BB-0B7D-401C-B6AD-6F8CBBD4E1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1" y="2055"/>
                <a:ext cx="1" cy="8"/>
              </a:xfrm>
              <a:custGeom>
                <a:avLst/>
                <a:gdLst>
                  <a:gd name="T0" fmla="*/ 0 w 5"/>
                  <a:gd name="T1" fmla="*/ 1 h 43"/>
                  <a:gd name="T2" fmla="*/ 0 w 5"/>
                  <a:gd name="T3" fmla="*/ 1 h 43"/>
                  <a:gd name="T4" fmla="*/ 0 w 5"/>
                  <a:gd name="T5" fmla="*/ 1 h 43"/>
                  <a:gd name="T6" fmla="*/ 0 w 5"/>
                  <a:gd name="T7" fmla="*/ 0 h 43"/>
                  <a:gd name="T8" fmla="*/ 0 w 5"/>
                  <a:gd name="T9" fmla="*/ 0 h 43"/>
                  <a:gd name="T10" fmla="*/ 0 w 5"/>
                  <a:gd name="T11" fmla="*/ 0 h 43"/>
                  <a:gd name="T12" fmla="*/ 0 w 5"/>
                  <a:gd name="T13" fmla="*/ 1 h 43"/>
                  <a:gd name="T14" fmla="*/ 0 w 5"/>
                  <a:gd name="T15" fmla="*/ 1 h 43"/>
                  <a:gd name="T16" fmla="*/ 0 w 5"/>
                  <a:gd name="T17" fmla="*/ 1 h 43"/>
                  <a:gd name="T18" fmla="*/ 0 w 5"/>
                  <a:gd name="T19" fmla="*/ 1 h 43"/>
                  <a:gd name="T20" fmla="*/ 0 w 5"/>
                  <a:gd name="T21" fmla="*/ 1 h 43"/>
                  <a:gd name="T22" fmla="*/ 0 w 5"/>
                  <a:gd name="T23" fmla="*/ 1 h 43"/>
                  <a:gd name="T24" fmla="*/ 0 w 5"/>
                  <a:gd name="T25" fmla="*/ 1 h 4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" h="43">
                    <a:moveTo>
                      <a:pt x="0" y="41"/>
                    </a:moveTo>
                    <a:lnTo>
                      <a:pt x="2" y="32"/>
                    </a:lnTo>
                    <a:lnTo>
                      <a:pt x="3" y="24"/>
                    </a:lnTo>
                    <a:lnTo>
                      <a:pt x="3" y="1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4" y="15"/>
                    </a:lnTo>
                    <a:lnTo>
                      <a:pt x="5" y="24"/>
                    </a:lnTo>
                    <a:lnTo>
                      <a:pt x="4" y="36"/>
                    </a:lnTo>
                    <a:lnTo>
                      <a:pt x="3" y="41"/>
                    </a:lnTo>
                    <a:lnTo>
                      <a:pt x="1" y="43"/>
                    </a:lnTo>
                    <a:lnTo>
                      <a:pt x="0" y="41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84" name="Freeform 849">
                <a:extLst>
                  <a:ext uri="{FF2B5EF4-FFF2-40B4-BE49-F238E27FC236}">
                    <a16:creationId xmlns:a16="http://schemas.microsoft.com/office/drawing/2014/main" id="{2A6D614E-CD9D-4BD3-A1C9-7E43FB6316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3" y="2061"/>
                <a:ext cx="2" cy="12"/>
              </a:xfrm>
              <a:custGeom>
                <a:avLst/>
                <a:gdLst>
                  <a:gd name="T0" fmla="*/ 0 w 8"/>
                  <a:gd name="T1" fmla="*/ 2 h 59"/>
                  <a:gd name="T2" fmla="*/ 0 w 8"/>
                  <a:gd name="T3" fmla="*/ 2 h 59"/>
                  <a:gd name="T4" fmla="*/ 0 w 8"/>
                  <a:gd name="T5" fmla="*/ 1 h 59"/>
                  <a:gd name="T6" fmla="*/ 0 w 8"/>
                  <a:gd name="T7" fmla="*/ 0 h 59"/>
                  <a:gd name="T8" fmla="*/ 1 w 8"/>
                  <a:gd name="T9" fmla="*/ 0 h 59"/>
                  <a:gd name="T10" fmla="*/ 1 w 8"/>
                  <a:gd name="T11" fmla="*/ 0 h 59"/>
                  <a:gd name="T12" fmla="*/ 1 w 8"/>
                  <a:gd name="T13" fmla="*/ 0 h 59"/>
                  <a:gd name="T14" fmla="*/ 1 w 8"/>
                  <a:gd name="T15" fmla="*/ 0 h 59"/>
                  <a:gd name="T16" fmla="*/ 1 w 8"/>
                  <a:gd name="T17" fmla="*/ 1 h 59"/>
                  <a:gd name="T18" fmla="*/ 1 w 8"/>
                  <a:gd name="T19" fmla="*/ 1 h 59"/>
                  <a:gd name="T20" fmla="*/ 1 w 8"/>
                  <a:gd name="T21" fmla="*/ 1 h 59"/>
                  <a:gd name="T22" fmla="*/ 1 w 8"/>
                  <a:gd name="T23" fmla="*/ 2 h 59"/>
                  <a:gd name="T24" fmla="*/ 0 w 8"/>
                  <a:gd name="T25" fmla="*/ 2 h 59"/>
                  <a:gd name="T26" fmla="*/ 0 w 8"/>
                  <a:gd name="T27" fmla="*/ 2 h 59"/>
                  <a:gd name="T28" fmla="*/ 0 w 8"/>
                  <a:gd name="T29" fmla="*/ 2 h 59"/>
                  <a:gd name="T30" fmla="*/ 0 w 8"/>
                  <a:gd name="T31" fmla="*/ 2 h 59"/>
                  <a:gd name="T32" fmla="*/ 0 w 8"/>
                  <a:gd name="T33" fmla="*/ 2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" h="59">
                    <a:moveTo>
                      <a:pt x="0" y="54"/>
                    </a:moveTo>
                    <a:lnTo>
                      <a:pt x="2" y="46"/>
                    </a:lnTo>
                    <a:lnTo>
                      <a:pt x="3" y="34"/>
                    </a:lnTo>
                    <a:lnTo>
                      <a:pt x="4" y="12"/>
                    </a:lnTo>
                    <a:lnTo>
                      <a:pt x="6" y="5"/>
                    </a:lnTo>
                    <a:lnTo>
                      <a:pt x="7" y="3"/>
                    </a:lnTo>
                    <a:lnTo>
                      <a:pt x="8" y="0"/>
                    </a:lnTo>
                    <a:lnTo>
                      <a:pt x="7" y="7"/>
                    </a:lnTo>
                    <a:lnTo>
                      <a:pt x="7" y="15"/>
                    </a:lnTo>
                    <a:lnTo>
                      <a:pt x="7" y="23"/>
                    </a:lnTo>
                    <a:lnTo>
                      <a:pt x="6" y="33"/>
                    </a:lnTo>
                    <a:lnTo>
                      <a:pt x="6" y="40"/>
                    </a:lnTo>
                    <a:lnTo>
                      <a:pt x="3" y="55"/>
                    </a:lnTo>
                    <a:lnTo>
                      <a:pt x="2" y="58"/>
                    </a:lnTo>
                    <a:lnTo>
                      <a:pt x="1" y="59"/>
                    </a:lnTo>
                    <a:lnTo>
                      <a:pt x="0" y="56"/>
                    </a:lnTo>
                    <a:lnTo>
                      <a:pt x="0" y="5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85" name="Freeform 850">
                <a:extLst>
                  <a:ext uri="{FF2B5EF4-FFF2-40B4-BE49-F238E27FC236}">
                    <a16:creationId xmlns:a16="http://schemas.microsoft.com/office/drawing/2014/main" id="{0165B3BC-F323-4DD3-B58B-65E9DA793E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2" y="2073"/>
                <a:ext cx="42" cy="21"/>
              </a:xfrm>
              <a:custGeom>
                <a:avLst/>
                <a:gdLst>
                  <a:gd name="T0" fmla="*/ 1 w 206"/>
                  <a:gd name="T1" fmla="*/ 2 h 105"/>
                  <a:gd name="T2" fmla="*/ 1 w 206"/>
                  <a:gd name="T3" fmla="*/ 2 h 105"/>
                  <a:gd name="T4" fmla="*/ 1 w 206"/>
                  <a:gd name="T5" fmla="*/ 2 h 105"/>
                  <a:gd name="T6" fmla="*/ 1 w 206"/>
                  <a:gd name="T7" fmla="*/ 2 h 105"/>
                  <a:gd name="T8" fmla="*/ 1 w 206"/>
                  <a:gd name="T9" fmla="*/ 3 h 105"/>
                  <a:gd name="T10" fmla="*/ 2 w 206"/>
                  <a:gd name="T11" fmla="*/ 3 h 105"/>
                  <a:gd name="T12" fmla="*/ 2 w 206"/>
                  <a:gd name="T13" fmla="*/ 3 h 105"/>
                  <a:gd name="T14" fmla="*/ 3 w 206"/>
                  <a:gd name="T15" fmla="*/ 3 h 105"/>
                  <a:gd name="T16" fmla="*/ 3 w 206"/>
                  <a:gd name="T17" fmla="*/ 4 h 105"/>
                  <a:gd name="T18" fmla="*/ 3 w 206"/>
                  <a:gd name="T19" fmla="*/ 4 h 105"/>
                  <a:gd name="T20" fmla="*/ 4 w 206"/>
                  <a:gd name="T21" fmla="*/ 4 h 105"/>
                  <a:gd name="T22" fmla="*/ 4 w 206"/>
                  <a:gd name="T23" fmla="*/ 4 h 105"/>
                  <a:gd name="T24" fmla="*/ 4 w 206"/>
                  <a:gd name="T25" fmla="*/ 4 h 105"/>
                  <a:gd name="T26" fmla="*/ 5 w 206"/>
                  <a:gd name="T27" fmla="*/ 4 h 105"/>
                  <a:gd name="T28" fmla="*/ 6 w 206"/>
                  <a:gd name="T29" fmla="*/ 4 h 105"/>
                  <a:gd name="T30" fmla="*/ 7 w 206"/>
                  <a:gd name="T31" fmla="*/ 4 h 105"/>
                  <a:gd name="T32" fmla="*/ 8 w 206"/>
                  <a:gd name="T33" fmla="*/ 3 h 105"/>
                  <a:gd name="T34" fmla="*/ 8 w 206"/>
                  <a:gd name="T35" fmla="*/ 3 h 105"/>
                  <a:gd name="T36" fmla="*/ 8 w 206"/>
                  <a:gd name="T37" fmla="*/ 2 h 105"/>
                  <a:gd name="T38" fmla="*/ 7 w 206"/>
                  <a:gd name="T39" fmla="*/ 2 h 105"/>
                  <a:gd name="T40" fmla="*/ 7 w 206"/>
                  <a:gd name="T41" fmla="*/ 2 h 105"/>
                  <a:gd name="T42" fmla="*/ 7 w 206"/>
                  <a:gd name="T43" fmla="*/ 1 h 105"/>
                  <a:gd name="T44" fmla="*/ 6 w 206"/>
                  <a:gd name="T45" fmla="*/ 1 h 105"/>
                  <a:gd name="T46" fmla="*/ 6 w 206"/>
                  <a:gd name="T47" fmla="*/ 1 h 105"/>
                  <a:gd name="T48" fmla="*/ 6 w 206"/>
                  <a:gd name="T49" fmla="*/ 1 h 105"/>
                  <a:gd name="T50" fmla="*/ 6 w 206"/>
                  <a:gd name="T51" fmla="*/ 1 h 105"/>
                  <a:gd name="T52" fmla="*/ 6 w 206"/>
                  <a:gd name="T53" fmla="*/ 0 h 105"/>
                  <a:gd name="T54" fmla="*/ 5 w 206"/>
                  <a:gd name="T55" fmla="*/ 1 h 105"/>
                  <a:gd name="T56" fmla="*/ 4 w 206"/>
                  <a:gd name="T57" fmla="*/ 1 h 105"/>
                  <a:gd name="T58" fmla="*/ 5 w 206"/>
                  <a:gd name="T59" fmla="*/ 0 h 105"/>
                  <a:gd name="T60" fmla="*/ 4 w 206"/>
                  <a:gd name="T61" fmla="*/ 0 h 105"/>
                  <a:gd name="T62" fmla="*/ 3 w 206"/>
                  <a:gd name="T63" fmla="*/ 0 h 105"/>
                  <a:gd name="T64" fmla="*/ 3 w 206"/>
                  <a:gd name="T65" fmla="*/ 1 h 105"/>
                  <a:gd name="T66" fmla="*/ 3 w 206"/>
                  <a:gd name="T67" fmla="*/ 0 h 105"/>
                  <a:gd name="T68" fmla="*/ 3 w 206"/>
                  <a:gd name="T69" fmla="*/ 0 h 105"/>
                  <a:gd name="T70" fmla="*/ 2 w 206"/>
                  <a:gd name="T71" fmla="*/ 0 h 105"/>
                  <a:gd name="T72" fmla="*/ 1 w 206"/>
                  <a:gd name="T73" fmla="*/ 1 h 105"/>
                  <a:gd name="T74" fmla="*/ 1 w 206"/>
                  <a:gd name="T75" fmla="*/ 1 h 105"/>
                  <a:gd name="T76" fmla="*/ 0 w 206"/>
                  <a:gd name="T77" fmla="*/ 1 h 105"/>
                  <a:gd name="T78" fmla="*/ 0 w 206"/>
                  <a:gd name="T79" fmla="*/ 2 h 10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06" h="105">
                    <a:moveTo>
                      <a:pt x="9" y="40"/>
                    </a:moveTo>
                    <a:lnTo>
                      <a:pt x="24" y="43"/>
                    </a:lnTo>
                    <a:lnTo>
                      <a:pt x="21" y="46"/>
                    </a:lnTo>
                    <a:lnTo>
                      <a:pt x="14" y="54"/>
                    </a:lnTo>
                    <a:lnTo>
                      <a:pt x="14" y="61"/>
                    </a:lnTo>
                    <a:lnTo>
                      <a:pt x="17" y="62"/>
                    </a:lnTo>
                    <a:lnTo>
                      <a:pt x="27" y="63"/>
                    </a:lnTo>
                    <a:lnTo>
                      <a:pt x="32" y="60"/>
                    </a:lnTo>
                    <a:lnTo>
                      <a:pt x="35" y="59"/>
                    </a:lnTo>
                    <a:lnTo>
                      <a:pt x="34" y="71"/>
                    </a:lnTo>
                    <a:lnTo>
                      <a:pt x="34" y="75"/>
                    </a:lnTo>
                    <a:lnTo>
                      <a:pt x="41" y="84"/>
                    </a:lnTo>
                    <a:lnTo>
                      <a:pt x="45" y="84"/>
                    </a:lnTo>
                    <a:lnTo>
                      <a:pt x="50" y="83"/>
                    </a:lnTo>
                    <a:lnTo>
                      <a:pt x="62" y="78"/>
                    </a:lnTo>
                    <a:lnTo>
                      <a:pt x="65" y="82"/>
                    </a:lnTo>
                    <a:lnTo>
                      <a:pt x="67" y="88"/>
                    </a:lnTo>
                    <a:lnTo>
                      <a:pt x="72" y="93"/>
                    </a:lnTo>
                    <a:lnTo>
                      <a:pt x="79" y="97"/>
                    </a:lnTo>
                    <a:lnTo>
                      <a:pt x="81" y="99"/>
                    </a:lnTo>
                    <a:lnTo>
                      <a:pt x="89" y="100"/>
                    </a:lnTo>
                    <a:lnTo>
                      <a:pt x="92" y="100"/>
                    </a:lnTo>
                    <a:lnTo>
                      <a:pt x="90" y="92"/>
                    </a:lnTo>
                    <a:lnTo>
                      <a:pt x="90" y="90"/>
                    </a:lnTo>
                    <a:lnTo>
                      <a:pt x="97" y="87"/>
                    </a:lnTo>
                    <a:lnTo>
                      <a:pt x="107" y="91"/>
                    </a:lnTo>
                    <a:lnTo>
                      <a:pt x="118" y="100"/>
                    </a:lnTo>
                    <a:lnTo>
                      <a:pt x="128" y="105"/>
                    </a:lnTo>
                    <a:lnTo>
                      <a:pt x="142" y="105"/>
                    </a:lnTo>
                    <a:lnTo>
                      <a:pt x="147" y="104"/>
                    </a:lnTo>
                    <a:lnTo>
                      <a:pt x="147" y="99"/>
                    </a:lnTo>
                    <a:lnTo>
                      <a:pt x="157" y="95"/>
                    </a:lnTo>
                    <a:lnTo>
                      <a:pt x="170" y="94"/>
                    </a:lnTo>
                    <a:lnTo>
                      <a:pt x="191" y="86"/>
                    </a:lnTo>
                    <a:lnTo>
                      <a:pt x="206" y="76"/>
                    </a:lnTo>
                    <a:lnTo>
                      <a:pt x="196" y="67"/>
                    </a:lnTo>
                    <a:lnTo>
                      <a:pt x="193" y="62"/>
                    </a:lnTo>
                    <a:lnTo>
                      <a:pt x="182" y="53"/>
                    </a:lnTo>
                    <a:lnTo>
                      <a:pt x="170" y="49"/>
                    </a:lnTo>
                    <a:lnTo>
                      <a:pt x="162" y="44"/>
                    </a:lnTo>
                    <a:lnTo>
                      <a:pt x="164" y="44"/>
                    </a:lnTo>
                    <a:lnTo>
                      <a:pt x="164" y="42"/>
                    </a:lnTo>
                    <a:lnTo>
                      <a:pt x="168" y="41"/>
                    </a:lnTo>
                    <a:lnTo>
                      <a:pt x="165" y="36"/>
                    </a:lnTo>
                    <a:lnTo>
                      <a:pt x="158" y="35"/>
                    </a:lnTo>
                    <a:lnTo>
                      <a:pt x="150" y="32"/>
                    </a:lnTo>
                    <a:lnTo>
                      <a:pt x="142" y="29"/>
                    </a:lnTo>
                    <a:lnTo>
                      <a:pt x="136" y="31"/>
                    </a:lnTo>
                    <a:lnTo>
                      <a:pt x="135" y="27"/>
                    </a:lnTo>
                    <a:lnTo>
                      <a:pt x="135" y="25"/>
                    </a:lnTo>
                    <a:lnTo>
                      <a:pt x="142" y="20"/>
                    </a:lnTo>
                    <a:lnTo>
                      <a:pt x="151" y="17"/>
                    </a:lnTo>
                    <a:lnTo>
                      <a:pt x="144" y="14"/>
                    </a:lnTo>
                    <a:lnTo>
                      <a:pt x="136" y="12"/>
                    </a:lnTo>
                    <a:lnTo>
                      <a:pt x="130" y="12"/>
                    </a:lnTo>
                    <a:lnTo>
                      <a:pt x="120" y="16"/>
                    </a:lnTo>
                    <a:lnTo>
                      <a:pt x="115" y="17"/>
                    </a:lnTo>
                    <a:lnTo>
                      <a:pt x="105" y="17"/>
                    </a:lnTo>
                    <a:lnTo>
                      <a:pt x="101" y="12"/>
                    </a:lnTo>
                    <a:lnTo>
                      <a:pt x="111" y="5"/>
                    </a:lnTo>
                    <a:lnTo>
                      <a:pt x="109" y="0"/>
                    </a:lnTo>
                    <a:lnTo>
                      <a:pt x="101" y="1"/>
                    </a:lnTo>
                    <a:lnTo>
                      <a:pt x="91" y="6"/>
                    </a:lnTo>
                    <a:lnTo>
                      <a:pt x="82" y="9"/>
                    </a:lnTo>
                    <a:lnTo>
                      <a:pt x="77" y="10"/>
                    </a:lnTo>
                    <a:lnTo>
                      <a:pt x="66" y="14"/>
                    </a:lnTo>
                    <a:lnTo>
                      <a:pt x="56" y="16"/>
                    </a:lnTo>
                    <a:lnTo>
                      <a:pt x="63" y="11"/>
                    </a:lnTo>
                    <a:lnTo>
                      <a:pt x="66" y="7"/>
                    </a:lnTo>
                    <a:lnTo>
                      <a:pt x="65" y="5"/>
                    </a:lnTo>
                    <a:lnTo>
                      <a:pt x="56" y="6"/>
                    </a:lnTo>
                    <a:lnTo>
                      <a:pt x="46" y="12"/>
                    </a:lnTo>
                    <a:lnTo>
                      <a:pt x="32" y="22"/>
                    </a:lnTo>
                    <a:lnTo>
                      <a:pt x="25" y="35"/>
                    </a:lnTo>
                    <a:lnTo>
                      <a:pt x="18" y="34"/>
                    </a:lnTo>
                    <a:lnTo>
                      <a:pt x="13" y="32"/>
                    </a:lnTo>
                    <a:lnTo>
                      <a:pt x="7" y="31"/>
                    </a:lnTo>
                    <a:lnTo>
                      <a:pt x="1" y="34"/>
                    </a:lnTo>
                    <a:lnTo>
                      <a:pt x="0" y="37"/>
                    </a:lnTo>
                    <a:lnTo>
                      <a:pt x="1" y="39"/>
                    </a:lnTo>
                    <a:lnTo>
                      <a:pt x="9" y="4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86" name="Freeform 851">
                <a:extLst>
                  <a:ext uri="{FF2B5EF4-FFF2-40B4-BE49-F238E27FC236}">
                    <a16:creationId xmlns:a16="http://schemas.microsoft.com/office/drawing/2014/main" id="{AED27402-6676-4EC3-8A01-AA801AB9FF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5" y="2072"/>
                <a:ext cx="32" cy="21"/>
              </a:xfrm>
              <a:custGeom>
                <a:avLst/>
                <a:gdLst>
                  <a:gd name="T0" fmla="*/ 0 w 162"/>
                  <a:gd name="T1" fmla="*/ 0 h 104"/>
                  <a:gd name="T2" fmla="*/ 1 w 162"/>
                  <a:gd name="T3" fmla="*/ 1 h 104"/>
                  <a:gd name="T4" fmla="*/ 2 w 162"/>
                  <a:gd name="T5" fmla="*/ 1 h 104"/>
                  <a:gd name="T6" fmla="*/ 4 w 162"/>
                  <a:gd name="T7" fmla="*/ 3 h 104"/>
                  <a:gd name="T8" fmla="*/ 4 w 162"/>
                  <a:gd name="T9" fmla="*/ 3 h 104"/>
                  <a:gd name="T10" fmla="*/ 4 w 162"/>
                  <a:gd name="T11" fmla="*/ 3 h 104"/>
                  <a:gd name="T12" fmla="*/ 5 w 162"/>
                  <a:gd name="T13" fmla="*/ 3 h 104"/>
                  <a:gd name="T14" fmla="*/ 6 w 162"/>
                  <a:gd name="T15" fmla="*/ 4 h 104"/>
                  <a:gd name="T16" fmla="*/ 6 w 162"/>
                  <a:gd name="T17" fmla="*/ 4 h 104"/>
                  <a:gd name="T18" fmla="*/ 6 w 162"/>
                  <a:gd name="T19" fmla="*/ 4 h 104"/>
                  <a:gd name="T20" fmla="*/ 5 w 162"/>
                  <a:gd name="T21" fmla="*/ 4 h 104"/>
                  <a:gd name="T22" fmla="*/ 5 w 162"/>
                  <a:gd name="T23" fmla="*/ 3 h 104"/>
                  <a:gd name="T24" fmla="*/ 4 w 162"/>
                  <a:gd name="T25" fmla="*/ 2 h 104"/>
                  <a:gd name="T26" fmla="*/ 3 w 162"/>
                  <a:gd name="T27" fmla="*/ 2 h 104"/>
                  <a:gd name="T28" fmla="*/ 2 w 162"/>
                  <a:gd name="T29" fmla="*/ 1 h 104"/>
                  <a:gd name="T30" fmla="*/ 1 w 162"/>
                  <a:gd name="T31" fmla="*/ 0 h 104"/>
                  <a:gd name="T32" fmla="*/ 0 w 162"/>
                  <a:gd name="T33" fmla="*/ 0 h 104"/>
                  <a:gd name="T34" fmla="*/ 0 w 162"/>
                  <a:gd name="T35" fmla="*/ 0 h 104"/>
                  <a:gd name="T36" fmla="*/ 0 w 162"/>
                  <a:gd name="T37" fmla="*/ 0 h 104"/>
                  <a:gd name="T38" fmla="*/ 0 w 162"/>
                  <a:gd name="T39" fmla="*/ 0 h 10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62" h="104">
                    <a:moveTo>
                      <a:pt x="0" y="6"/>
                    </a:moveTo>
                    <a:lnTo>
                      <a:pt x="18" y="15"/>
                    </a:lnTo>
                    <a:lnTo>
                      <a:pt x="48" y="36"/>
                    </a:lnTo>
                    <a:lnTo>
                      <a:pt x="91" y="63"/>
                    </a:lnTo>
                    <a:lnTo>
                      <a:pt x="101" y="68"/>
                    </a:lnTo>
                    <a:lnTo>
                      <a:pt x="111" y="76"/>
                    </a:lnTo>
                    <a:lnTo>
                      <a:pt x="123" y="83"/>
                    </a:lnTo>
                    <a:lnTo>
                      <a:pt x="146" y="96"/>
                    </a:lnTo>
                    <a:lnTo>
                      <a:pt x="156" y="101"/>
                    </a:lnTo>
                    <a:lnTo>
                      <a:pt x="162" y="104"/>
                    </a:lnTo>
                    <a:lnTo>
                      <a:pt x="136" y="88"/>
                    </a:lnTo>
                    <a:lnTo>
                      <a:pt x="116" y="77"/>
                    </a:lnTo>
                    <a:lnTo>
                      <a:pt x="93" y="60"/>
                    </a:lnTo>
                    <a:lnTo>
                      <a:pt x="68" y="43"/>
                    </a:lnTo>
                    <a:lnTo>
                      <a:pt x="39" y="25"/>
                    </a:lnTo>
                    <a:lnTo>
                      <a:pt x="20" y="12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6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87" name="Freeform 852">
                <a:extLst>
                  <a:ext uri="{FF2B5EF4-FFF2-40B4-BE49-F238E27FC236}">
                    <a16:creationId xmlns:a16="http://schemas.microsoft.com/office/drawing/2014/main" id="{4D446BCA-0ED3-40C6-9231-20D5CB7A2E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0" y="2080"/>
                <a:ext cx="2" cy="6"/>
              </a:xfrm>
              <a:custGeom>
                <a:avLst/>
                <a:gdLst>
                  <a:gd name="T0" fmla="*/ 0 w 8"/>
                  <a:gd name="T1" fmla="*/ 0 h 30"/>
                  <a:gd name="T2" fmla="*/ 0 w 8"/>
                  <a:gd name="T3" fmla="*/ 0 h 30"/>
                  <a:gd name="T4" fmla="*/ 1 w 8"/>
                  <a:gd name="T5" fmla="*/ 1 h 30"/>
                  <a:gd name="T6" fmla="*/ 0 w 8"/>
                  <a:gd name="T7" fmla="*/ 1 h 30"/>
                  <a:gd name="T8" fmla="*/ 0 w 8"/>
                  <a:gd name="T9" fmla="*/ 1 h 30"/>
                  <a:gd name="T10" fmla="*/ 1 w 8"/>
                  <a:gd name="T11" fmla="*/ 1 h 30"/>
                  <a:gd name="T12" fmla="*/ 0 w 8"/>
                  <a:gd name="T13" fmla="*/ 0 h 30"/>
                  <a:gd name="T14" fmla="*/ 0 w 8"/>
                  <a:gd name="T15" fmla="*/ 0 h 30"/>
                  <a:gd name="T16" fmla="*/ 0 w 8"/>
                  <a:gd name="T17" fmla="*/ 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30">
                    <a:moveTo>
                      <a:pt x="0" y="0"/>
                    </a:moveTo>
                    <a:lnTo>
                      <a:pt x="4" y="9"/>
                    </a:lnTo>
                    <a:lnTo>
                      <a:pt x="7" y="18"/>
                    </a:lnTo>
                    <a:lnTo>
                      <a:pt x="4" y="25"/>
                    </a:lnTo>
                    <a:lnTo>
                      <a:pt x="4" y="30"/>
                    </a:lnTo>
                    <a:lnTo>
                      <a:pt x="8" y="16"/>
                    </a:lnTo>
                    <a:lnTo>
                      <a:pt x="4" y="7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88" name="Freeform 853">
                <a:extLst>
                  <a:ext uri="{FF2B5EF4-FFF2-40B4-BE49-F238E27FC236}">
                    <a16:creationId xmlns:a16="http://schemas.microsoft.com/office/drawing/2014/main" id="{8A98D030-3C35-4574-8546-4D86B37486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5" y="2082"/>
                <a:ext cx="2" cy="6"/>
              </a:xfrm>
              <a:custGeom>
                <a:avLst/>
                <a:gdLst>
                  <a:gd name="T0" fmla="*/ 0 w 12"/>
                  <a:gd name="T1" fmla="*/ 0 h 31"/>
                  <a:gd name="T2" fmla="*/ 0 w 12"/>
                  <a:gd name="T3" fmla="*/ 0 h 31"/>
                  <a:gd name="T4" fmla="*/ 0 w 12"/>
                  <a:gd name="T5" fmla="*/ 0 h 31"/>
                  <a:gd name="T6" fmla="*/ 0 w 12"/>
                  <a:gd name="T7" fmla="*/ 1 h 31"/>
                  <a:gd name="T8" fmla="*/ 0 w 12"/>
                  <a:gd name="T9" fmla="*/ 1 h 31"/>
                  <a:gd name="T10" fmla="*/ 0 w 12"/>
                  <a:gd name="T11" fmla="*/ 1 h 31"/>
                  <a:gd name="T12" fmla="*/ 0 w 12"/>
                  <a:gd name="T13" fmla="*/ 1 h 31"/>
                  <a:gd name="T14" fmla="*/ 0 w 12"/>
                  <a:gd name="T15" fmla="*/ 1 h 31"/>
                  <a:gd name="T16" fmla="*/ 0 w 12"/>
                  <a:gd name="T17" fmla="*/ 0 h 31"/>
                  <a:gd name="T18" fmla="*/ 0 w 12"/>
                  <a:gd name="T19" fmla="*/ 0 h 31"/>
                  <a:gd name="T20" fmla="*/ 0 w 12"/>
                  <a:gd name="T21" fmla="*/ 0 h 31"/>
                  <a:gd name="T22" fmla="*/ 0 w 12"/>
                  <a:gd name="T23" fmla="*/ 0 h 31"/>
                  <a:gd name="T24" fmla="*/ 0 w 12"/>
                  <a:gd name="T25" fmla="*/ 0 h 31"/>
                  <a:gd name="T26" fmla="*/ 0 w 12"/>
                  <a:gd name="T27" fmla="*/ 0 h 3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2" h="31">
                    <a:moveTo>
                      <a:pt x="0" y="1"/>
                    </a:moveTo>
                    <a:lnTo>
                      <a:pt x="5" y="8"/>
                    </a:lnTo>
                    <a:lnTo>
                      <a:pt x="9" y="12"/>
                    </a:lnTo>
                    <a:lnTo>
                      <a:pt x="10" y="20"/>
                    </a:lnTo>
                    <a:lnTo>
                      <a:pt x="11" y="29"/>
                    </a:lnTo>
                    <a:lnTo>
                      <a:pt x="12" y="31"/>
                    </a:lnTo>
                    <a:lnTo>
                      <a:pt x="12" y="25"/>
                    </a:lnTo>
                    <a:lnTo>
                      <a:pt x="12" y="21"/>
                    </a:lnTo>
                    <a:lnTo>
                      <a:pt x="9" y="10"/>
                    </a:lnTo>
                    <a:lnTo>
                      <a:pt x="8" y="8"/>
                    </a:lnTo>
                    <a:lnTo>
                      <a:pt x="6" y="6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89" name="Freeform 854">
                <a:extLst>
                  <a:ext uri="{FF2B5EF4-FFF2-40B4-BE49-F238E27FC236}">
                    <a16:creationId xmlns:a16="http://schemas.microsoft.com/office/drawing/2014/main" id="{2CF75643-03D2-40F4-9C9C-87F028C2B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6" y="2087"/>
                <a:ext cx="2" cy="3"/>
              </a:xfrm>
              <a:custGeom>
                <a:avLst/>
                <a:gdLst>
                  <a:gd name="T0" fmla="*/ 0 w 9"/>
                  <a:gd name="T1" fmla="*/ 0 h 16"/>
                  <a:gd name="T2" fmla="*/ 0 w 9"/>
                  <a:gd name="T3" fmla="*/ 0 h 16"/>
                  <a:gd name="T4" fmla="*/ 0 w 9"/>
                  <a:gd name="T5" fmla="*/ 0 h 16"/>
                  <a:gd name="T6" fmla="*/ 0 w 9"/>
                  <a:gd name="T7" fmla="*/ 0 h 16"/>
                  <a:gd name="T8" fmla="*/ 0 w 9"/>
                  <a:gd name="T9" fmla="*/ 1 h 16"/>
                  <a:gd name="T10" fmla="*/ 0 w 9"/>
                  <a:gd name="T11" fmla="*/ 1 h 16"/>
                  <a:gd name="T12" fmla="*/ 0 w 9"/>
                  <a:gd name="T13" fmla="*/ 0 h 16"/>
                  <a:gd name="T14" fmla="*/ 0 w 9"/>
                  <a:gd name="T15" fmla="*/ 0 h 16"/>
                  <a:gd name="T16" fmla="*/ 0 w 9"/>
                  <a:gd name="T17" fmla="*/ 0 h 16"/>
                  <a:gd name="T18" fmla="*/ 0 w 9"/>
                  <a:gd name="T19" fmla="*/ 0 h 16"/>
                  <a:gd name="T20" fmla="*/ 0 w 9"/>
                  <a:gd name="T21" fmla="*/ 0 h 16"/>
                  <a:gd name="T22" fmla="*/ 0 w 9"/>
                  <a:gd name="T23" fmla="*/ 0 h 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" h="16">
                    <a:moveTo>
                      <a:pt x="0" y="1"/>
                    </a:moveTo>
                    <a:lnTo>
                      <a:pt x="5" y="5"/>
                    </a:lnTo>
                    <a:lnTo>
                      <a:pt x="7" y="8"/>
                    </a:lnTo>
                    <a:lnTo>
                      <a:pt x="8" y="13"/>
                    </a:lnTo>
                    <a:lnTo>
                      <a:pt x="8" y="16"/>
                    </a:lnTo>
                    <a:lnTo>
                      <a:pt x="9" y="14"/>
                    </a:lnTo>
                    <a:lnTo>
                      <a:pt x="9" y="10"/>
                    </a:lnTo>
                    <a:lnTo>
                      <a:pt x="7" y="7"/>
                    </a:lnTo>
                    <a:lnTo>
                      <a:pt x="6" y="5"/>
                    </a:lnTo>
                    <a:lnTo>
                      <a:pt x="4" y="3"/>
                    </a:ln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90" name="Freeform 855">
                <a:extLst>
                  <a:ext uri="{FF2B5EF4-FFF2-40B4-BE49-F238E27FC236}">
                    <a16:creationId xmlns:a16="http://schemas.microsoft.com/office/drawing/2014/main" id="{BE59E897-F068-4929-9AA0-4B5FC04696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3" y="2084"/>
                <a:ext cx="9" cy="1"/>
              </a:xfrm>
              <a:custGeom>
                <a:avLst/>
                <a:gdLst>
                  <a:gd name="T0" fmla="*/ 0 w 46"/>
                  <a:gd name="T1" fmla="*/ 0 h 7"/>
                  <a:gd name="T2" fmla="*/ 0 w 46"/>
                  <a:gd name="T3" fmla="*/ 0 h 7"/>
                  <a:gd name="T4" fmla="*/ 1 w 46"/>
                  <a:gd name="T5" fmla="*/ 0 h 7"/>
                  <a:gd name="T6" fmla="*/ 1 w 46"/>
                  <a:gd name="T7" fmla="*/ 0 h 7"/>
                  <a:gd name="T8" fmla="*/ 2 w 46"/>
                  <a:gd name="T9" fmla="*/ 0 h 7"/>
                  <a:gd name="T10" fmla="*/ 2 w 46"/>
                  <a:gd name="T11" fmla="*/ 0 h 7"/>
                  <a:gd name="T12" fmla="*/ 1 w 46"/>
                  <a:gd name="T13" fmla="*/ 0 h 7"/>
                  <a:gd name="T14" fmla="*/ 1 w 46"/>
                  <a:gd name="T15" fmla="*/ 0 h 7"/>
                  <a:gd name="T16" fmla="*/ 0 w 46"/>
                  <a:gd name="T17" fmla="*/ 0 h 7"/>
                  <a:gd name="T18" fmla="*/ 0 w 46"/>
                  <a:gd name="T19" fmla="*/ 0 h 7"/>
                  <a:gd name="T20" fmla="*/ 0 w 46"/>
                  <a:gd name="T21" fmla="*/ 0 h 7"/>
                  <a:gd name="T22" fmla="*/ 0 w 46"/>
                  <a:gd name="T23" fmla="*/ 0 h 7"/>
                  <a:gd name="T24" fmla="*/ 0 w 46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7">
                    <a:moveTo>
                      <a:pt x="3" y="7"/>
                    </a:moveTo>
                    <a:lnTo>
                      <a:pt x="12" y="3"/>
                    </a:lnTo>
                    <a:lnTo>
                      <a:pt x="21" y="2"/>
                    </a:lnTo>
                    <a:lnTo>
                      <a:pt x="32" y="1"/>
                    </a:lnTo>
                    <a:lnTo>
                      <a:pt x="43" y="0"/>
                    </a:lnTo>
                    <a:lnTo>
                      <a:pt x="46" y="0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8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0" y="6"/>
                    </a:lnTo>
                    <a:lnTo>
                      <a:pt x="3" y="7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91" name="Freeform 856">
                <a:extLst>
                  <a:ext uri="{FF2B5EF4-FFF2-40B4-BE49-F238E27FC236}">
                    <a16:creationId xmlns:a16="http://schemas.microsoft.com/office/drawing/2014/main" id="{667C98A6-883E-4B7E-B16F-335A1DE853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078"/>
                <a:ext cx="12" cy="3"/>
              </a:xfrm>
              <a:custGeom>
                <a:avLst/>
                <a:gdLst>
                  <a:gd name="T0" fmla="*/ 0 w 61"/>
                  <a:gd name="T1" fmla="*/ 1 h 15"/>
                  <a:gd name="T2" fmla="*/ 1 w 61"/>
                  <a:gd name="T3" fmla="*/ 0 h 15"/>
                  <a:gd name="T4" fmla="*/ 1 w 61"/>
                  <a:gd name="T5" fmla="*/ 0 h 15"/>
                  <a:gd name="T6" fmla="*/ 2 w 61"/>
                  <a:gd name="T7" fmla="*/ 0 h 15"/>
                  <a:gd name="T8" fmla="*/ 2 w 61"/>
                  <a:gd name="T9" fmla="*/ 0 h 15"/>
                  <a:gd name="T10" fmla="*/ 2 w 61"/>
                  <a:gd name="T11" fmla="*/ 0 h 15"/>
                  <a:gd name="T12" fmla="*/ 2 w 61"/>
                  <a:gd name="T13" fmla="*/ 0 h 15"/>
                  <a:gd name="T14" fmla="*/ 2 w 61"/>
                  <a:gd name="T15" fmla="*/ 0 h 15"/>
                  <a:gd name="T16" fmla="*/ 2 w 61"/>
                  <a:gd name="T17" fmla="*/ 0 h 15"/>
                  <a:gd name="T18" fmla="*/ 1 w 61"/>
                  <a:gd name="T19" fmla="*/ 0 h 15"/>
                  <a:gd name="T20" fmla="*/ 1 w 61"/>
                  <a:gd name="T21" fmla="*/ 0 h 15"/>
                  <a:gd name="T22" fmla="*/ 1 w 61"/>
                  <a:gd name="T23" fmla="*/ 0 h 15"/>
                  <a:gd name="T24" fmla="*/ 0 w 61"/>
                  <a:gd name="T25" fmla="*/ 0 h 15"/>
                  <a:gd name="T26" fmla="*/ 0 w 61"/>
                  <a:gd name="T27" fmla="*/ 1 h 15"/>
                  <a:gd name="T28" fmla="*/ 0 w 61"/>
                  <a:gd name="T29" fmla="*/ 1 h 15"/>
                  <a:gd name="T30" fmla="*/ 0 w 61"/>
                  <a:gd name="T31" fmla="*/ 1 h 15"/>
                  <a:gd name="T32" fmla="*/ 0 w 61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1" h="15">
                    <a:moveTo>
                      <a:pt x="6" y="15"/>
                    </a:moveTo>
                    <a:lnTo>
                      <a:pt x="15" y="12"/>
                    </a:lnTo>
                    <a:lnTo>
                      <a:pt x="26" y="8"/>
                    </a:lnTo>
                    <a:lnTo>
                      <a:pt x="49" y="5"/>
                    </a:lnTo>
                    <a:lnTo>
                      <a:pt x="57" y="3"/>
                    </a:lnTo>
                    <a:lnTo>
                      <a:pt x="59" y="1"/>
                    </a:lnTo>
                    <a:lnTo>
                      <a:pt x="61" y="0"/>
                    </a:lnTo>
                    <a:lnTo>
                      <a:pt x="53" y="1"/>
                    </a:lnTo>
                    <a:lnTo>
                      <a:pt x="46" y="4"/>
                    </a:lnTo>
                    <a:lnTo>
                      <a:pt x="38" y="4"/>
                    </a:lnTo>
                    <a:lnTo>
                      <a:pt x="27" y="6"/>
                    </a:lnTo>
                    <a:lnTo>
                      <a:pt x="20" y="7"/>
                    </a:lnTo>
                    <a:lnTo>
                      <a:pt x="4" y="12"/>
                    </a:lnTo>
                    <a:lnTo>
                      <a:pt x="1" y="13"/>
                    </a:lnTo>
                    <a:lnTo>
                      <a:pt x="0" y="14"/>
                    </a:lnTo>
                    <a:lnTo>
                      <a:pt x="3" y="14"/>
                    </a:lnTo>
                    <a:lnTo>
                      <a:pt x="6" y="15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92" name="Freeform 857">
                <a:extLst>
                  <a:ext uri="{FF2B5EF4-FFF2-40B4-BE49-F238E27FC236}">
                    <a16:creationId xmlns:a16="http://schemas.microsoft.com/office/drawing/2014/main" id="{C4610A5A-FBDE-4D52-8997-3FA7E6A66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3" y="2027"/>
                <a:ext cx="15" cy="40"/>
              </a:xfrm>
              <a:custGeom>
                <a:avLst/>
                <a:gdLst>
                  <a:gd name="T0" fmla="*/ 1 w 75"/>
                  <a:gd name="T1" fmla="*/ 7 h 204"/>
                  <a:gd name="T2" fmla="*/ 0 w 75"/>
                  <a:gd name="T3" fmla="*/ 7 h 204"/>
                  <a:gd name="T4" fmla="*/ 0 w 75"/>
                  <a:gd name="T5" fmla="*/ 7 h 204"/>
                  <a:gd name="T6" fmla="*/ 1 w 75"/>
                  <a:gd name="T7" fmla="*/ 6 h 204"/>
                  <a:gd name="T8" fmla="*/ 0 w 75"/>
                  <a:gd name="T9" fmla="*/ 6 h 204"/>
                  <a:gd name="T10" fmla="*/ 0 w 75"/>
                  <a:gd name="T11" fmla="*/ 6 h 204"/>
                  <a:gd name="T12" fmla="*/ 0 w 75"/>
                  <a:gd name="T13" fmla="*/ 5 h 204"/>
                  <a:gd name="T14" fmla="*/ 0 w 75"/>
                  <a:gd name="T15" fmla="*/ 5 h 204"/>
                  <a:gd name="T16" fmla="*/ 0 w 75"/>
                  <a:gd name="T17" fmla="*/ 5 h 204"/>
                  <a:gd name="T18" fmla="*/ 0 w 75"/>
                  <a:gd name="T19" fmla="*/ 4 h 204"/>
                  <a:gd name="T20" fmla="*/ 0 w 75"/>
                  <a:gd name="T21" fmla="*/ 4 h 204"/>
                  <a:gd name="T22" fmla="*/ 0 w 75"/>
                  <a:gd name="T23" fmla="*/ 4 h 204"/>
                  <a:gd name="T24" fmla="*/ 1 w 75"/>
                  <a:gd name="T25" fmla="*/ 3 h 204"/>
                  <a:gd name="T26" fmla="*/ 0 w 75"/>
                  <a:gd name="T27" fmla="*/ 2 h 204"/>
                  <a:gd name="T28" fmla="*/ 1 w 75"/>
                  <a:gd name="T29" fmla="*/ 2 h 204"/>
                  <a:gd name="T30" fmla="*/ 1 w 75"/>
                  <a:gd name="T31" fmla="*/ 1 h 204"/>
                  <a:gd name="T32" fmla="*/ 2 w 75"/>
                  <a:gd name="T33" fmla="*/ 0 h 204"/>
                  <a:gd name="T34" fmla="*/ 2 w 75"/>
                  <a:gd name="T35" fmla="*/ 0 h 204"/>
                  <a:gd name="T36" fmla="*/ 2 w 75"/>
                  <a:gd name="T37" fmla="*/ 1 h 204"/>
                  <a:gd name="T38" fmla="*/ 2 w 75"/>
                  <a:gd name="T39" fmla="*/ 2 h 204"/>
                  <a:gd name="T40" fmla="*/ 2 w 75"/>
                  <a:gd name="T41" fmla="*/ 2 h 204"/>
                  <a:gd name="T42" fmla="*/ 3 w 75"/>
                  <a:gd name="T43" fmla="*/ 2 h 204"/>
                  <a:gd name="T44" fmla="*/ 3 w 75"/>
                  <a:gd name="T45" fmla="*/ 3 h 204"/>
                  <a:gd name="T46" fmla="*/ 2 w 75"/>
                  <a:gd name="T47" fmla="*/ 3 h 204"/>
                  <a:gd name="T48" fmla="*/ 3 w 75"/>
                  <a:gd name="T49" fmla="*/ 3 h 204"/>
                  <a:gd name="T50" fmla="*/ 3 w 75"/>
                  <a:gd name="T51" fmla="*/ 3 h 204"/>
                  <a:gd name="T52" fmla="*/ 3 w 75"/>
                  <a:gd name="T53" fmla="*/ 3 h 204"/>
                  <a:gd name="T54" fmla="*/ 3 w 75"/>
                  <a:gd name="T55" fmla="*/ 4 h 204"/>
                  <a:gd name="T56" fmla="*/ 2 w 75"/>
                  <a:gd name="T57" fmla="*/ 4 h 204"/>
                  <a:gd name="T58" fmla="*/ 3 w 75"/>
                  <a:gd name="T59" fmla="*/ 4 h 204"/>
                  <a:gd name="T60" fmla="*/ 3 w 75"/>
                  <a:gd name="T61" fmla="*/ 5 h 204"/>
                  <a:gd name="T62" fmla="*/ 2 w 75"/>
                  <a:gd name="T63" fmla="*/ 5 h 204"/>
                  <a:gd name="T64" fmla="*/ 2 w 75"/>
                  <a:gd name="T65" fmla="*/ 6 h 204"/>
                  <a:gd name="T66" fmla="*/ 2 w 75"/>
                  <a:gd name="T67" fmla="*/ 6 h 204"/>
                  <a:gd name="T68" fmla="*/ 2 w 75"/>
                  <a:gd name="T69" fmla="*/ 6 h 204"/>
                  <a:gd name="T70" fmla="*/ 2 w 75"/>
                  <a:gd name="T71" fmla="*/ 6 h 204"/>
                  <a:gd name="T72" fmla="*/ 1 w 75"/>
                  <a:gd name="T73" fmla="*/ 7 h 204"/>
                  <a:gd name="T74" fmla="*/ 1 w 75"/>
                  <a:gd name="T75" fmla="*/ 7 h 204"/>
                  <a:gd name="T76" fmla="*/ 1 w 75"/>
                  <a:gd name="T77" fmla="*/ 8 h 204"/>
                  <a:gd name="T78" fmla="*/ 1 w 75"/>
                  <a:gd name="T79" fmla="*/ 8 h 20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75" h="204">
                    <a:moveTo>
                      <a:pt x="20" y="195"/>
                    </a:moveTo>
                    <a:lnTo>
                      <a:pt x="22" y="180"/>
                    </a:lnTo>
                    <a:lnTo>
                      <a:pt x="19" y="181"/>
                    </a:lnTo>
                    <a:lnTo>
                      <a:pt x="12" y="186"/>
                    </a:lnTo>
                    <a:lnTo>
                      <a:pt x="8" y="183"/>
                    </a:lnTo>
                    <a:lnTo>
                      <a:pt x="8" y="181"/>
                    </a:lnTo>
                    <a:lnTo>
                      <a:pt x="10" y="171"/>
                    </a:lnTo>
                    <a:lnTo>
                      <a:pt x="13" y="166"/>
                    </a:lnTo>
                    <a:lnTo>
                      <a:pt x="14" y="164"/>
                    </a:lnTo>
                    <a:lnTo>
                      <a:pt x="6" y="161"/>
                    </a:lnTo>
                    <a:lnTo>
                      <a:pt x="4" y="161"/>
                    </a:lnTo>
                    <a:lnTo>
                      <a:pt x="0" y="151"/>
                    </a:lnTo>
                    <a:lnTo>
                      <a:pt x="1" y="148"/>
                    </a:lnTo>
                    <a:lnTo>
                      <a:pt x="3" y="144"/>
                    </a:lnTo>
                    <a:lnTo>
                      <a:pt x="9" y="134"/>
                    </a:lnTo>
                    <a:lnTo>
                      <a:pt x="9" y="129"/>
                    </a:lnTo>
                    <a:lnTo>
                      <a:pt x="4" y="126"/>
                    </a:lnTo>
                    <a:lnTo>
                      <a:pt x="3" y="120"/>
                    </a:lnTo>
                    <a:lnTo>
                      <a:pt x="2" y="112"/>
                    </a:lnTo>
                    <a:lnTo>
                      <a:pt x="2" y="110"/>
                    </a:lnTo>
                    <a:lnTo>
                      <a:pt x="2" y="102"/>
                    </a:lnTo>
                    <a:lnTo>
                      <a:pt x="4" y="98"/>
                    </a:lnTo>
                    <a:lnTo>
                      <a:pt x="9" y="103"/>
                    </a:lnTo>
                    <a:lnTo>
                      <a:pt x="10" y="103"/>
                    </a:lnTo>
                    <a:lnTo>
                      <a:pt x="13" y="97"/>
                    </a:lnTo>
                    <a:lnTo>
                      <a:pt x="13" y="87"/>
                    </a:lnTo>
                    <a:lnTo>
                      <a:pt x="11" y="75"/>
                    </a:lnTo>
                    <a:lnTo>
                      <a:pt x="10" y="63"/>
                    </a:lnTo>
                    <a:lnTo>
                      <a:pt x="13" y="50"/>
                    </a:lnTo>
                    <a:lnTo>
                      <a:pt x="16" y="46"/>
                    </a:lnTo>
                    <a:lnTo>
                      <a:pt x="19" y="47"/>
                    </a:lnTo>
                    <a:lnTo>
                      <a:pt x="25" y="38"/>
                    </a:lnTo>
                    <a:lnTo>
                      <a:pt x="29" y="27"/>
                    </a:lnTo>
                    <a:lnTo>
                      <a:pt x="41" y="10"/>
                    </a:lnTo>
                    <a:lnTo>
                      <a:pt x="51" y="0"/>
                    </a:lnTo>
                    <a:lnTo>
                      <a:pt x="54" y="10"/>
                    </a:lnTo>
                    <a:lnTo>
                      <a:pt x="56" y="16"/>
                    </a:lnTo>
                    <a:lnTo>
                      <a:pt x="60" y="29"/>
                    </a:lnTo>
                    <a:lnTo>
                      <a:pt x="60" y="41"/>
                    </a:lnTo>
                    <a:lnTo>
                      <a:pt x="60" y="50"/>
                    </a:lnTo>
                    <a:lnTo>
                      <a:pt x="60" y="49"/>
                    </a:lnTo>
                    <a:lnTo>
                      <a:pt x="61" y="50"/>
                    </a:lnTo>
                    <a:lnTo>
                      <a:pt x="64" y="46"/>
                    </a:lnTo>
                    <a:lnTo>
                      <a:pt x="67" y="50"/>
                    </a:lnTo>
                    <a:lnTo>
                      <a:pt x="65" y="58"/>
                    </a:lnTo>
                    <a:lnTo>
                      <a:pt x="64" y="66"/>
                    </a:lnTo>
                    <a:lnTo>
                      <a:pt x="63" y="74"/>
                    </a:lnTo>
                    <a:lnTo>
                      <a:pt x="62" y="78"/>
                    </a:lnTo>
                    <a:lnTo>
                      <a:pt x="63" y="81"/>
                    </a:lnTo>
                    <a:lnTo>
                      <a:pt x="65" y="81"/>
                    </a:lnTo>
                    <a:lnTo>
                      <a:pt x="70" y="76"/>
                    </a:lnTo>
                    <a:lnTo>
                      <a:pt x="75" y="69"/>
                    </a:lnTo>
                    <a:lnTo>
                      <a:pt x="75" y="76"/>
                    </a:lnTo>
                    <a:lnTo>
                      <a:pt x="73" y="84"/>
                    </a:lnTo>
                    <a:lnTo>
                      <a:pt x="71" y="91"/>
                    </a:lnTo>
                    <a:lnTo>
                      <a:pt x="67" y="97"/>
                    </a:lnTo>
                    <a:lnTo>
                      <a:pt x="64" y="103"/>
                    </a:lnTo>
                    <a:lnTo>
                      <a:pt x="62" y="112"/>
                    </a:lnTo>
                    <a:lnTo>
                      <a:pt x="63" y="117"/>
                    </a:lnTo>
                    <a:lnTo>
                      <a:pt x="71" y="110"/>
                    </a:lnTo>
                    <a:lnTo>
                      <a:pt x="75" y="113"/>
                    </a:lnTo>
                    <a:lnTo>
                      <a:pt x="71" y="121"/>
                    </a:lnTo>
                    <a:lnTo>
                      <a:pt x="65" y="128"/>
                    </a:lnTo>
                    <a:lnTo>
                      <a:pt x="61" y="137"/>
                    </a:lnTo>
                    <a:lnTo>
                      <a:pt x="59" y="140"/>
                    </a:lnTo>
                    <a:lnTo>
                      <a:pt x="53" y="149"/>
                    </a:lnTo>
                    <a:lnTo>
                      <a:pt x="50" y="157"/>
                    </a:lnTo>
                    <a:lnTo>
                      <a:pt x="54" y="153"/>
                    </a:lnTo>
                    <a:lnTo>
                      <a:pt x="58" y="152"/>
                    </a:lnTo>
                    <a:lnTo>
                      <a:pt x="60" y="153"/>
                    </a:lnTo>
                    <a:lnTo>
                      <a:pt x="55" y="162"/>
                    </a:lnTo>
                    <a:lnTo>
                      <a:pt x="48" y="170"/>
                    </a:lnTo>
                    <a:lnTo>
                      <a:pt x="39" y="179"/>
                    </a:lnTo>
                    <a:lnTo>
                      <a:pt x="28" y="181"/>
                    </a:lnTo>
                    <a:lnTo>
                      <a:pt x="27" y="188"/>
                    </a:lnTo>
                    <a:lnTo>
                      <a:pt x="27" y="194"/>
                    </a:lnTo>
                    <a:lnTo>
                      <a:pt x="26" y="201"/>
                    </a:lnTo>
                    <a:lnTo>
                      <a:pt x="22" y="204"/>
                    </a:lnTo>
                    <a:lnTo>
                      <a:pt x="19" y="204"/>
                    </a:lnTo>
                    <a:lnTo>
                      <a:pt x="19" y="202"/>
                    </a:lnTo>
                    <a:lnTo>
                      <a:pt x="20" y="195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93" name="Freeform 858">
                <a:extLst>
                  <a:ext uri="{FF2B5EF4-FFF2-40B4-BE49-F238E27FC236}">
                    <a16:creationId xmlns:a16="http://schemas.microsoft.com/office/drawing/2014/main" id="{609384C7-1E8F-44AD-838E-D1494FB681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8" y="2030"/>
                <a:ext cx="4" cy="37"/>
              </a:xfrm>
              <a:custGeom>
                <a:avLst/>
                <a:gdLst>
                  <a:gd name="T0" fmla="*/ 0 w 22"/>
                  <a:gd name="T1" fmla="*/ 7 h 186"/>
                  <a:gd name="T2" fmla="*/ 0 w 22"/>
                  <a:gd name="T3" fmla="*/ 7 h 186"/>
                  <a:gd name="T4" fmla="*/ 0 w 22"/>
                  <a:gd name="T5" fmla="*/ 5 h 186"/>
                  <a:gd name="T6" fmla="*/ 0 w 22"/>
                  <a:gd name="T7" fmla="*/ 3 h 186"/>
                  <a:gd name="T8" fmla="*/ 0 w 22"/>
                  <a:gd name="T9" fmla="*/ 3 h 186"/>
                  <a:gd name="T10" fmla="*/ 1 w 22"/>
                  <a:gd name="T11" fmla="*/ 2 h 186"/>
                  <a:gd name="T12" fmla="*/ 1 w 22"/>
                  <a:gd name="T13" fmla="*/ 2 h 186"/>
                  <a:gd name="T14" fmla="*/ 1 w 22"/>
                  <a:gd name="T15" fmla="*/ 1 h 186"/>
                  <a:gd name="T16" fmla="*/ 1 w 22"/>
                  <a:gd name="T17" fmla="*/ 0 h 186"/>
                  <a:gd name="T18" fmla="*/ 1 w 22"/>
                  <a:gd name="T19" fmla="*/ 0 h 186"/>
                  <a:gd name="T20" fmla="*/ 1 w 22"/>
                  <a:gd name="T21" fmla="*/ 1 h 186"/>
                  <a:gd name="T22" fmla="*/ 1 w 22"/>
                  <a:gd name="T23" fmla="*/ 2 h 186"/>
                  <a:gd name="T24" fmla="*/ 1 w 22"/>
                  <a:gd name="T25" fmla="*/ 3 h 186"/>
                  <a:gd name="T26" fmla="*/ 0 w 22"/>
                  <a:gd name="T27" fmla="*/ 4 h 186"/>
                  <a:gd name="T28" fmla="*/ 0 w 22"/>
                  <a:gd name="T29" fmla="*/ 6 h 186"/>
                  <a:gd name="T30" fmla="*/ 0 w 22"/>
                  <a:gd name="T31" fmla="*/ 7 h 186"/>
                  <a:gd name="T32" fmla="*/ 0 w 22"/>
                  <a:gd name="T33" fmla="*/ 7 h 186"/>
                  <a:gd name="T34" fmla="*/ 0 w 22"/>
                  <a:gd name="T35" fmla="*/ 7 h 186"/>
                  <a:gd name="T36" fmla="*/ 0 w 22"/>
                  <a:gd name="T37" fmla="*/ 7 h 186"/>
                  <a:gd name="T38" fmla="*/ 0 w 22"/>
                  <a:gd name="T39" fmla="*/ 7 h 18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2" h="186">
                    <a:moveTo>
                      <a:pt x="0" y="185"/>
                    </a:moveTo>
                    <a:lnTo>
                      <a:pt x="3" y="165"/>
                    </a:lnTo>
                    <a:lnTo>
                      <a:pt x="6" y="129"/>
                    </a:lnTo>
                    <a:lnTo>
                      <a:pt x="12" y="79"/>
                    </a:lnTo>
                    <a:lnTo>
                      <a:pt x="13" y="70"/>
                    </a:lnTo>
                    <a:lnTo>
                      <a:pt x="14" y="56"/>
                    </a:lnTo>
                    <a:lnTo>
                      <a:pt x="15" y="43"/>
                    </a:lnTo>
                    <a:lnTo>
                      <a:pt x="19" y="18"/>
                    </a:lnTo>
                    <a:lnTo>
                      <a:pt x="21" y="5"/>
                    </a:lnTo>
                    <a:lnTo>
                      <a:pt x="22" y="0"/>
                    </a:lnTo>
                    <a:lnTo>
                      <a:pt x="19" y="29"/>
                    </a:lnTo>
                    <a:lnTo>
                      <a:pt x="16" y="51"/>
                    </a:lnTo>
                    <a:lnTo>
                      <a:pt x="14" y="79"/>
                    </a:lnTo>
                    <a:lnTo>
                      <a:pt x="12" y="109"/>
                    </a:lnTo>
                    <a:lnTo>
                      <a:pt x="8" y="141"/>
                    </a:lnTo>
                    <a:lnTo>
                      <a:pt x="6" y="164"/>
                    </a:lnTo>
                    <a:lnTo>
                      <a:pt x="4" y="186"/>
                    </a:lnTo>
                    <a:lnTo>
                      <a:pt x="3" y="186"/>
                    </a:lnTo>
                    <a:lnTo>
                      <a:pt x="1" y="186"/>
                    </a:lnTo>
                    <a:lnTo>
                      <a:pt x="0" y="185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94" name="Freeform 859">
                <a:extLst>
                  <a:ext uri="{FF2B5EF4-FFF2-40B4-BE49-F238E27FC236}">
                    <a16:creationId xmlns:a16="http://schemas.microsoft.com/office/drawing/2014/main" id="{50C36343-7C28-43C5-B7BC-F766E52D48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4" y="2057"/>
                <a:ext cx="4" cy="3"/>
              </a:xfrm>
              <a:custGeom>
                <a:avLst/>
                <a:gdLst>
                  <a:gd name="T0" fmla="*/ 1 w 19"/>
                  <a:gd name="T1" fmla="*/ 1 h 13"/>
                  <a:gd name="T2" fmla="*/ 1 w 19"/>
                  <a:gd name="T3" fmla="*/ 0 h 13"/>
                  <a:gd name="T4" fmla="*/ 0 w 19"/>
                  <a:gd name="T5" fmla="*/ 0 h 13"/>
                  <a:gd name="T6" fmla="*/ 0 w 19"/>
                  <a:gd name="T7" fmla="*/ 0 h 13"/>
                  <a:gd name="T8" fmla="*/ 0 w 19"/>
                  <a:gd name="T9" fmla="*/ 0 h 13"/>
                  <a:gd name="T10" fmla="*/ 0 w 19"/>
                  <a:gd name="T11" fmla="*/ 0 h 13"/>
                  <a:gd name="T12" fmla="*/ 1 w 19"/>
                  <a:gd name="T13" fmla="*/ 0 h 13"/>
                  <a:gd name="T14" fmla="*/ 1 w 19"/>
                  <a:gd name="T15" fmla="*/ 1 h 13"/>
                  <a:gd name="T16" fmla="*/ 1 w 19"/>
                  <a:gd name="T17" fmla="*/ 1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13">
                    <a:moveTo>
                      <a:pt x="19" y="13"/>
                    </a:moveTo>
                    <a:lnTo>
                      <a:pt x="14" y="5"/>
                    </a:lnTo>
                    <a:lnTo>
                      <a:pt x="8" y="2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" y="1"/>
                    </a:lnTo>
                    <a:lnTo>
                      <a:pt x="15" y="7"/>
                    </a:lnTo>
                    <a:lnTo>
                      <a:pt x="19" y="11"/>
                    </a:lnTo>
                    <a:lnTo>
                      <a:pt x="19" y="13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95" name="Freeform 860">
                <a:extLst>
                  <a:ext uri="{FF2B5EF4-FFF2-40B4-BE49-F238E27FC236}">
                    <a16:creationId xmlns:a16="http://schemas.microsoft.com/office/drawing/2014/main" id="{3BB22EE1-A002-4236-B9A2-75CAFD7986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6" y="2050"/>
                <a:ext cx="3" cy="4"/>
              </a:xfrm>
              <a:custGeom>
                <a:avLst/>
                <a:gdLst>
                  <a:gd name="T0" fmla="*/ 1 w 18"/>
                  <a:gd name="T1" fmla="*/ 1 h 20"/>
                  <a:gd name="T2" fmla="*/ 1 w 18"/>
                  <a:gd name="T3" fmla="*/ 1 h 20"/>
                  <a:gd name="T4" fmla="*/ 0 w 18"/>
                  <a:gd name="T5" fmla="*/ 0 h 20"/>
                  <a:gd name="T6" fmla="*/ 0 w 18"/>
                  <a:gd name="T7" fmla="*/ 0 h 20"/>
                  <a:gd name="T8" fmla="*/ 0 w 18"/>
                  <a:gd name="T9" fmla="*/ 0 h 20"/>
                  <a:gd name="T10" fmla="*/ 0 w 18"/>
                  <a:gd name="T11" fmla="*/ 0 h 20"/>
                  <a:gd name="T12" fmla="*/ 0 w 18"/>
                  <a:gd name="T13" fmla="*/ 0 h 20"/>
                  <a:gd name="T14" fmla="*/ 0 w 18"/>
                  <a:gd name="T15" fmla="*/ 0 h 20"/>
                  <a:gd name="T16" fmla="*/ 0 w 18"/>
                  <a:gd name="T17" fmla="*/ 0 h 20"/>
                  <a:gd name="T18" fmla="*/ 1 w 18"/>
                  <a:gd name="T19" fmla="*/ 0 h 20"/>
                  <a:gd name="T20" fmla="*/ 1 w 18"/>
                  <a:gd name="T21" fmla="*/ 0 h 20"/>
                  <a:gd name="T22" fmla="*/ 1 w 18"/>
                  <a:gd name="T23" fmla="*/ 1 h 20"/>
                  <a:gd name="T24" fmla="*/ 1 w 18"/>
                  <a:gd name="T25" fmla="*/ 1 h 20"/>
                  <a:gd name="T26" fmla="*/ 1 w 18"/>
                  <a:gd name="T27" fmla="*/ 1 h 2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8" h="20">
                    <a:moveTo>
                      <a:pt x="17" y="20"/>
                    </a:moveTo>
                    <a:lnTo>
                      <a:pt x="15" y="13"/>
                    </a:lnTo>
                    <a:lnTo>
                      <a:pt x="11" y="9"/>
                    </a:lnTo>
                    <a:lnTo>
                      <a:pt x="7" y="5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5" y="2"/>
                    </a:lnTo>
                    <a:lnTo>
                      <a:pt x="7" y="3"/>
                    </a:lnTo>
                    <a:lnTo>
                      <a:pt x="14" y="10"/>
                    </a:lnTo>
                    <a:lnTo>
                      <a:pt x="15" y="11"/>
                    </a:lnTo>
                    <a:lnTo>
                      <a:pt x="16" y="12"/>
                    </a:lnTo>
                    <a:lnTo>
                      <a:pt x="17" y="18"/>
                    </a:lnTo>
                    <a:lnTo>
                      <a:pt x="18" y="19"/>
                    </a:lnTo>
                    <a:lnTo>
                      <a:pt x="17" y="2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96" name="Freeform 861">
                <a:extLst>
                  <a:ext uri="{FF2B5EF4-FFF2-40B4-BE49-F238E27FC236}">
                    <a16:creationId xmlns:a16="http://schemas.microsoft.com/office/drawing/2014/main" id="{4B5D708A-766E-41B1-AE52-3E0227153A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8" y="2040"/>
                <a:ext cx="2" cy="2"/>
              </a:xfrm>
              <a:custGeom>
                <a:avLst/>
                <a:gdLst>
                  <a:gd name="T0" fmla="*/ 0 w 9"/>
                  <a:gd name="T1" fmla="*/ 0 h 13"/>
                  <a:gd name="T2" fmla="*/ 0 w 9"/>
                  <a:gd name="T3" fmla="*/ 0 h 13"/>
                  <a:gd name="T4" fmla="*/ 0 w 9"/>
                  <a:gd name="T5" fmla="*/ 0 h 13"/>
                  <a:gd name="T6" fmla="*/ 0 w 9"/>
                  <a:gd name="T7" fmla="*/ 0 h 13"/>
                  <a:gd name="T8" fmla="*/ 0 w 9"/>
                  <a:gd name="T9" fmla="*/ 0 h 13"/>
                  <a:gd name="T10" fmla="*/ 0 w 9"/>
                  <a:gd name="T11" fmla="*/ 0 h 13"/>
                  <a:gd name="T12" fmla="*/ 0 w 9"/>
                  <a:gd name="T13" fmla="*/ 0 h 13"/>
                  <a:gd name="T14" fmla="*/ 0 w 9"/>
                  <a:gd name="T15" fmla="*/ 0 h 13"/>
                  <a:gd name="T16" fmla="*/ 0 w 9"/>
                  <a:gd name="T17" fmla="*/ 0 h 13"/>
                  <a:gd name="T18" fmla="*/ 0 w 9"/>
                  <a:gd name="T19" fmla="*/ 0 h 13"/>
                  <a:gd name="T20" fmla="*/ 0 w 9"/>
                  <a:gd name="T21" fmla="*/ 0 h 13"/>
                  <a:gd name="T22" fmla="*/ 0 w 9"/>
                  <a:gd name="T23" fmla="*/ 0 h 1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" h="13">
                    <a:moveTo>
                      <a:pt x="8" y="13"/>
                    </a:moveTo>
                    <a:lnTo>
                      <a:pt x="6" y="8"/>
                    </a:lnTo>
                    <a:lnTo>
                      <a:pt x="5" y="4"/>
                    </a:lnTo>
                    <a:lnTo>
                      <a:pt x="2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4" y="2"/>
                    </a:lnTo>
                    <a:lnTo>
                      <a:pt x="5" y="4"/>
                    </a:lnTo>
                    <a:lnTo>
                      <a:pt x="6" y="6"/>
                    </a:lnTo>
                    <a:lnTo>
                      <a:pt x="8" y="10"/>
                    </a:lnTo>
                    <a:lnTo>
                      <a:pt x="9" y="12"/>
                    </a:lnTo>
                    <a:lnTo>
                      <a:pt x="8" y="13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97" name="Freeform 862">
                <a:extLst>
                  <a:ext uri="{FF2B5EF4-FFF2-40B4-BE49-F238E27FC236}">
                    <a16:creationId xmlns:a16="http://schemas.microsoft.com/office/drawing/2014/main" id="{5EE3EFFF-F9FA-45B8-8AB9-9D37A5544B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0" y="2038"/>
                <a:ext cx="4" cy="9"/>
              </a:xfrm>
              <a:custGeom>
                <a:avLst/>
                <a:gdLst>
                  <a:gd name="T0" fmla="*/ 0 w 17"/>
                  <a:gd name="T1" fmla="*/ 2 h 41"/>
                  <a:gd name="T2" fmla="*/ 0 w 17"/>
                  <a:gd name="T3" fmla="*/ 2 h 41"/>
                  <a:gd name="T4" fmla="*/ 0 w 17"/>
                  <a:gd name="T5" fmla="*/ 1 h 41"/>
                  <a:gd name="T6" fmla="*/ 1 w 17"/>
                  <a:gd name="T7" fmla="*/ 1 h 41"/>
                  <a:gd name="T8" fmla="*/ 1 w 17"/>
                  <a:gd name="T9" fmla="*/ 0 h 41"/>
                  <a:gd name="T10" fmla="*/ 1 w 17"/>
                  <a:gd name="T11" fmla="*/ 0 h 41"/>
                  <a:gd name="T12" fmla="*/ 1 w 17"/>
                  <a:gd name="T13" fmla="*/ 1 h 41"/>
                  <a:gd name="T14" fmla="*/ 0 w 17"/>
                  <a:gd name="T15" fmla="*/ 1 h 41"/>
                  <a:gd name="T16" fmla="*/ 0 w 17"/>
                  <a:gd name="T17" fmla="*/ 2 h 41"/>
                  <a:gd name="T18" fmla="*/ 0 w 17"/>
                  <a:gd name="T19" fmla="*/ 2 h 41"/>
                  <a:gd name="T20" fmla="*/ 0 w 17"/>
                  <a:gd name="T21" fmla="*/ 2 h 41"/>
                  <a:gd name="T22" fmla="*/ 0 w 17"/>
                  <a:gd name="T23" fmla="*/ 2 h 41"/>
                  <a:gd name="T24" fmla="*/ 0 w 17"/>
                  <a:gd name="T25" fmla="*/ 2 h 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" h="41">
                    <a:moveTo>
                      <a:pt x="0" y="37"/>
                    </a:moveTo>
                    <a:lnTo>
                      <a:pt x="4" y="30"/>
                    </a:lnTo>
                    <a:lnTo>
                      <a:pt x="8" y="24"/>
                    </a:lnTo>
                    <a:lnTo>
                      <a:pt x="11" y="12"/>
                    </a:lnTo>
                    <a:lnTo>
                      <a:pt x="16" y="2"/>
                    </a:lnTo>
                    <a:lnTo>
                      <a:pt x="17" y="0"/>
                    </a:lnTo>
                    <a:lnTo>
                      <a:pt x="12" y="15"/>
                    </a:lnTo>
                    <a:lnTo>
                      <a:pt x="10" y="24"/>
                    </a:lnTo>
                    <a:lnTo>
                      <a:pt x="4" y="35"/>
                    </a:lnTo>
                    <a:lnTo>
                      <a:pt x="2" y="39"/>
                    </a:lnTo>
                    <a:lnTo>
                      <a:pt x="2" y="38"/>
                    </a:lnTo>
                    <a:lnTo>
                      <a:pt x="0" y="41"/>
                    </a:lnTo>
                    <a:lnTo>
                      <a:pt x="0" y="37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98" name="Freeform 863">
                <a:extLst>
                  <a:ext uri="{FF2B5EF4-FFF2-40B4-BE49-F238E27FC236}">
                    <a16:creationId xmlns:a16="http://schemas.microsoft.com/office/drawing/2014/main" id="{5761BBF6-C869-4B4B-B188-AF6C8C9D1E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9" y="2046"/>
                <a:ext cx="6" cy="10"/>
              </a:xfrm>
              <a:custGeom>
                <a:avLst/>
                <a:gdLst>
                  <a:gd name="T0" fmla="*/ 0 w 28"/>
                  <a:gd name="T1" fmla="*/ 2 h 54"/>
                  <a:gd name="T2" fmla="*/ 0 w 28"/>
                  <a:gd name="T3" fmla="*/ 1 h 54"/>
                  <a:gd name="T4" fmla="*/ 1 w 28"/>
                  <a:gd name="T5" fmla="*/ 1 h 54"/>
                  <a:gd name="T6" fmla="*/ 1 w 28"/>
                  <a:gd name="T7" fmla="*/ 0 h 54"/>
                  <a:gd name="T8" fmla="*/ 1 w 28"/>
                  <a:gd name="T9" fmla="*/ 0 h 54"/>
                  <a:gd name="T10" fmla="*/ 1 w 28"/>
                  <a:gd name="T11" fmla="*/ 0 h 54"/>
                  <a:gd name="T12" fmla="*/ 1 w 28"/>
                  <a:gd name="T13" fmla="*/ 0 h 54"/>
                  <a:gd name="T14" fmla="*/ 1 w 28"/>
                  <a:gd name="T15" fmla="*/ 0 h 54"/>
                  <a:gd name="T16" fmla="*/ 1 w 28"/>
                  <a:gd name="T17" fmla="*/ 1 h 54"/>
                  <a:gd name="T18" fmla="*/ 1 w 28"/>
                  <a:gd name="T19" fmla="*/ 1 h 54"/>
                  <a:gd name="T20" fmla="*/ 1 w 28"/>
                  <a:gd name="T21" fmla="*/ 1 h 54"/>
                  <a:gd name="T22" fmla="*/ 0 w 28"/>
                  <a:gd name="T23" fmla="*/ 1 h 54"/>
                  <a:gd name="T24" fmla="*/ 0 w 28"/>
                  <a:gd name="T25" fmla="*/ 2 h 54"/>
                  <a:gd name="T26" fmla="*/ 0 w 28"/>
                  <a:gd name="T27" fmla="*/ 2 h 54"/>
                  <a:gd name="T28" fmla="*/ 0 w 28"/>
                  <a:gd name="T29" fmla="*/ 2 h 54"/>
                  <a:gd name="T30" fmla="*/ 0 w 28"/>
                  <a:gd name="T31" fmla="*/ 2 h 54"/>
                  <a:gd name="T32" fmla="*/ 0 w 28"/>
                  <a:gd name="T33" fmla="*/ 2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54">
                    <a:moveTo>
                      <a:pt x="1" y="49"/>
                    </a:moveTo>
                    <a:lnTo>
                      <a:pt x="6" y="41"/>
                    </a:lnTo>
                    <a:lnTo>
                      <a:pt x="12" y="31"/>
                    </a:lnTo>
                    <a:lnTo>
                      <a:pt x="21" y="10"/>
                    </a:lnTo>
                    <a:lnTo>
                      <a:pt x="24" y="3"/>
                    </a:lnTo>
                    <a:lnTo>
                      <a:pt x="25" y="2"/>
                    </a:lnTo>
                    <a:lnTo>
                      <a:pt x="28" y="0"/>
                    </a:lnTo>
                    <a:lnTo>
                      <a:pt x="24" y="7"/>
                    </a:lnTo>
                    <a:lnTo>
                      <a:pt x="21" y="14"/>
                    </a:lnTo>
                    <a:lnTo>
                      <a:pt x="18" y="22"/>
                    </a:lnTo>
                    <a:lnTo>
                      <a:pt x="14" y="31"/>
                    </a:lnTo>
                    <a:lnTo>
                      <a:pt x="11" y="36"/>
                    </a:lnTo>
                    <a:lnTo>
                      <a:pt x="4" y="50"/>
                    </a:lnTo>
                    <a:lnTo>
                      <a:pt x="1" y="53"/>
                    </a:lnTo>
                    <a:lnTo>
                      <a:pt x="0" y="54"/>
                    </a:lnTo>
                    <a:lnTo>
                      <a:pt x="1" y="51"/>
                    </a:lnTo>
                    <a:lnTo>
                      <a:pt x="1" y="49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99" name="Freeform 864">
                <a:extLst>
                  <a:ext uri="{FF2B5EF4-FFF2-40B4-BE49-F238E27FC236}">
                    <a16:creationId xmlns:a16="http://schemas.microsoft.com/office/drawing/2014/main" id="{28F76201-392D-4395-8E82-0DDA0BA97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8" y="2029"/>
                <a:ext cx="30" cy="27"/>
              </a:xfrm>
              <a:custGeom>
                <a:avLst/>
                <a:gdLst>
                  <a:gd name="T0" fmla="*/ 1 w 151"/>
                  <a:gd name="T1" fmla="*/ 5 h 135"/>
                  <a:gd name="T2" fmla="*/ 1 w 151"/>
                  <a:gd name="T3" fmla="*/ 5 h 135"/>
                  <a:gd name="T4" fmla="*/ 1 w 151"/>
                  <a:gd name="T5" fmla="*/ 5 h 135"/>
                  <a:gd name="T6" fmla="*/ 2 w 151"/>
                  <a:gd name="T7" fmla="*/ 5 h 135"/>
                  <a:gd name="T8" fmla="*/ 2 w 151"/>
                  <a:gd name="T9" fmla="*/ 5 h 135"/>
                  <a:gd name="T10" fmla="*/ 2 w 151"/>
                  <a:gd name="T11" fmla="*/ 5 h 135"/>
                  <a:gd name="T12" fmla="*/ 3 w 151"/>
                  <a:gd name="T13" fmla="*/ 5 h 135"/>
                  <a:gd name="T14" fmla="*/ 3 w 151"/>
                  <a:gd name="T15" fmla="*/ 4 h 135"/>
                  <a:gd name="T16" fmla="*/ 3 w 151"/>
                  <a:gd name="T17" fmla="*/ 4 h 135"/>
                  <a:gd name="T18" fmla="*/ 4 w 151"/>
                  <a:gd name="T19" fmla="*/ 4 h 135"/>
                  <a:gd name="T20" fmla="*/ 4 w 151"/>
                  <a:gd name="T21" fmla="*/ 3 h 135"/>
                  <a:gd name="T22" fmla="*/ 4 w 151"/>
                  <a:gd name="T23" fmla="*/ 3 h 135"/>
                  <a:gd name="T24" fmla="*/ 4 w 151"/>
                  <a:gd name="T25" fmla="*/ 3 h 135"/>
                  <a:gd name="T26" fmla="*/ 5 w 151"/>
                  <a:gd name="T27" fmla="*/ 3 h 135"/>
                  <a:gd name="T28" fmla="*/ 5 w 151"/>
                  <a:gd name="T29" fmla="*/ 2 h 135"/>
                  <a:gd name="T30" fmla="*/ 5 w 151"/>
                  <a:gd name="T31" fmla="*/ 2 h 135"/>
                  <a:gd name="T32" fmla="*/ 6 w 151"/>
                  <a:gd name="T33" fmla="*/ 1 h 135"/>
                  <a:gd name="T34" fmla="*/ 6 w 151"/>
                  <a:gd name="T35" fmla="*/ 0 h 135"/>
                  <a:gd name="T36" fmla="*/ 5 w 151"/>
                  <a:gd name="T37" fmla="*/ 0 h 135"/>
                  <a:gd name="T38" fmla="*/ 4 w 151"/>
                  <a:gd name="T39" fmla="*/ 1 h 135"/>
                  <a:gd name="T40" fmla="*/ 4 w 151"/>
                  <a:gd name="T41" fmla="*/ 1 h 135"/>
                  <a:gd name="T42" fmla="*/ 4 w 151"/>
                  <a:gd name="T43" fmla="*/ 1 h 135"/>
                  <a:gd name="T44" fmla="*/ 3 w 151"/>
                  <a:gd name="T45" fmla="*/ 1 h 135"/>
                  <a:gd name="T46" fmla="*/ 3 w 151"/>
                  <a:gd name="T47" fmla="*/ 1 h 135"/>
                  <a:gd name="T48" fmla="*/ 3 w 151"/>
                  <a:gd name="T49" fmla="*/ 1 h 135"/>
                  <a:gd name="T50" fmla="*/ 3 w 151"/>
                  <a:gd name="T51" fmla="*/ 1 h 135"/>
                  <a:gd name="T52" fmla="*/ 3 w 151"/>
                  <a:gd name="T53" fmla="*/ 1 h 135"/>
                  <a:gd name="T54" fmla="*/ 2 w 151"/>
                  <a:gd name="T55" fmla="*/ 2 h 135"/>
                  <a:gd name="T56" fmla="*/ 2 w 151"/>
                  <a:gd name="T57" fmla="*/ 2 h 135"/>
                  <a:gd name="T58" fmla="*/ 2 w 151"/>
                  <a:gd name="T59" fmla="*/ 2 h 135"/>
                  <a:gd name="T60" fmla="*/ 1 w 151"/>
                  <a:gd name="T61" fmla="*/ 2 h 135"/>
                  <a:gd name="T62" fmla="*/ 1 w 151"/>
                  <a:gd name="T63" fmla="*/ 3 h 135"/>
                  <a:gd name="T64" fmla="*/ 1 w 151"/>
                  <a:gd name="T65" fmla="*/ 3 h 135"/>
                  <a:gd name="T66" fmla="*/ 1 w 151"/>
                  <a:gd name="T67" fmla="*/ 3 h 135"/>
                  <a:gd name="T68" fmla="*/ 1 w 151"/>
                  <a:gd name="T69" fmla="*/ 3 h 135"/>
                  <a:gd name="T70" fmla="*/ 0 w 151"/>
                  <a:gd name="T71" fmla="*/ 4 h 135"/>
                  <a:gd name="T72" fmla="*/ 1 w 151"/>
                  <a:gd name="T73" fmla="*/ 5 h 135"/>
                  <a:gd name="T74" fmla="*/ 0 w 151"/>
                  <a:gd name="T75" fmla="*/ 5 h 135"/>
                  <a:gd name="T76" fmla="*/ 0 w 151"/>
                  <a:gd name="T77" fmla="*/ 5 h 135"/>
                  <a:gd name="T78" fmla="*/ 0 w 151"/>
                  <a:gd name="T79" fmla="*/ 5 h 13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51" h="135">
                    <a:moveTo>
                      <a:pt x="9" y="129"/>
                    </a:moveTo>
                    <a:lnTo>
                      <a:pt x="21" y="120"/>
                    </a:lnTo>
                    <a:lnTo>
                      <a:pt x="21" y="124"/>
                    </a:lnTo>
                    <a:lnTo>
                      <a:pt x="23" y="130"/>
                    </a:lnTo>
                    <a:lnTo>
                      <a:pt x="28" y="133"/>
                    </a:lnTo>
                    <a:lnTo>
                      <a:pt x="30" y="130"/>
                    </a:lnTo>
                    <a:lnTo>
                      <a:pt x="37" y="124"/>
                    </a:lnTo>
                    <a:lnTo>
                      <a:pt x="38" y="119"/>
                    </a:lnTo>
                    <a:lnTo>
                      <a:pt x="39" y="117"/>
                    </a:lnTo>
                    <a:lnTo>
                      <a:pt x="47" y="120"/>
                    </a:lnTo>
                    <a:lnTo>
                      <a:pt x="49" y="122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3"/>
                    </a:lnTo>
                    <a:lnTo>
                      <a:pt x="68" y="103"/>
                    </a:lnTo>
                    <a:lnTo>
                      <a:pt x="73" y="102"/>
                    </a:lnTo>
                    <a:lnTo>
                      <a:pt x="79" y="102"/>
                    </a:lnTo>
                    <a:lnTo>
                      <a:pt x="84" y="100"/>
                    </a:lnTo>
                    <a:lnTo>
                      <a:pt x="92" y="96"/>
                    </a:lnTo>
                    <a:lnTo>
                      <a:pt x="95" y="95"/>
                    </a:lnTo>
                    <a:lnTo>
                      <a:pt x="100" y="91"/>
                    </a:lnTo>
                    <a:lnTo>
                      <a:pt x="102" y="87"/>
                    </a:lnTo>
                    <a:lnTo>
                      <a:pt x="95" y="87"/>
                    </a:lnTo>
                    <a:lnTo>
                      <a:pt x="93" y="86"/>
                    </a:lnTo>
                    <a:lnTo>
                      <a:pt x="96" y="81"/>
                    </a:lnTo>
                    <a:lnTo>
                      <a:pt x="105" y="75"/>
                    </a:lnTo>
                    <a:lnTo>
                      <a:pt x="117" y="69"/>
                    </a:lnTo>
                    <a:lnTo>
                      <a:pt x="127" y="64"/>
                    </a:lnTo>
                    <a:lnTo>
                      <a:pt x="135" y="53"/>
                    </a:lnTo>
                    <a:lnTo>
                      <a:pt x="138" y="50"/>
                    </a:lnTo>
                    <a:lnTo>
                      <a:pt x="134" y="49"/>
                    </a:lnTo>
                    <a:lnTo>
                      <a:pt x="136" y="40"/>
                    </a:lnTo>
                    <a:lnTo>
                      <a:pt x="144" y="30"/>
                    </a:lnTo>
                    <a:lnTo>
                      <a:pt x="150" y="13"/>
                    </a:lnTo>
                    <a:lnTo>
                      <a:pt x="151" y="0"/>
                    </a:lnTo>
                    <a:lnTo>
                      <a:pt x="140" y="3"/>
                    </a:lnTo>
                    <a:lnTo>
                      <a:pt x="134" y="5"/>
                    </a:lnTo>
                    <a:lnTo>
                      <a:pt x="121" y="10"/>
                    </a:lnTo>
                    <a:lnTo>
                      <a:pt x="112" y="17"/>
                    </a:lnTo>
                    <a:lnTo>
                      <a:pt x="104" y="22"/>
                    </a:lnTo>
                    <a:lnTo>
                      <a:pt x="105" y="20"/>
                    </a:lnTo>
                    <a:lnTo>
                      <a:pt x="102" y="20"/>
                    </a:lnTo>
                    <a:lnTo>
                      <a:pt x="104" y="16"/>
                    </a:lnTo>
                    <a:lnTo>
                      <a:pt x="99" y="17"/>
                    </a:lnTo>
                    <a:lnTo>
                      <a:pt x="93" y="22"/>
                    </a:lnTo>
                    <a:lnTo>
                      <a:pt x="87" y="27"/>
                    </a:lnTo>
                    <a:lnTo>
                      <a:pt x="81" y="32"/>
                    </a:lnTo>
                    <a:lnTo>
                      <a:pt x="79" y="35"/>
                    </a:lnTo>
                    <a:lnTo>
                      <a:pt x="75" y="36"/>
                    </a:lnTo>
                    <a:lnTo>
                      <a:pt x="73" y="35"/>
                    </a:lnTo>
                    <a:lnTo>
                      <a:pt x="74" y="30"/>
                    </a:lnTo>
                    <a:lnTo>
                      <a:pt x="78" y="22"/>
                    </a:lnTo>
                    <a:lnTo>
                      <a:pt x="71" y="25"/>
                    </a:lnTo>
                    <a:lnTo>
                      <a:pt x="66" y="31"/>
                    </a:lnTo>
                    <a:lnTo>
                      <a:pt x="62" y="36"/>
                    </a:lnTo>
                    <a:lnTo>
                      <a:pt x="59" y="43"/>
                    </a:lnTo>
                    <a:lnTo>
                      <a:pt x="56" y="48"/>
                    </a:lnTo>
                    <a:lnTo>
                      <a:pt x="49" y="54"/>
                    </a:lnTo>
                    <a:lnTo>
                      <a:pt x="45" y="56"/>
                    </a:lnTo>
                    <a:lnTo>
                      <a:pt x="45" y="47"/>
                    </a:lnTo>
                    <a:lnTo>
                      <a:pt x="40" y="47"/>
                    </a:lnTo>
                    <a:lnTo>
                      <a:pt x="36" y="53"/>
                    </a:lnTo>
                    <a:lnTo>
                      <a:pt x="33" y="61"/>
                    </a:lnTo>
                    <a:lnTo>
                      <a:pt x="30" y="69"/>
                    </a:lnTo>
                    <a:lnTo>
                      <a:pt x="29" y="73"/>
                    </a:lnTo>
                    <a:lnTo>
                      <a:pt x="24" y="82"/>
                    </a:lnTo>
                    <a:lnTo>
                      <a:pt x="21" y="90"/>
                    </a:lnTo>
                    <a:lnTo>
                      <a:pt x="21" y="83"/>
                    </a:lnTo>
                    <a:lnTo>
                      <a:pt x="20" y="81"/>
                    </a:lnTo>
                    <a:lnTo>
                      <a:pt x="17" y="79"/>
                    </a:lnTo>
                    <a:lnTo>
                      <a:pt x="13" y="86"/>
                    </a:lnTo>
                    <a:lnTo>
                      <a:pt x="11" y="96"/>
                    </a:lnTo>
                    <a:lnTo>
                      <a:pt x="11" y="108"/>
                    </a:lnTo>
                    <a:lnTo>
                      <a:pt x="16" y="117"/>
                    </a:lnTo>
                    <a:lnTo>
                      <a:pt x="12" y="121"/>
                    </a:lnTo>
                    <a:lnTo>
                      <a:pt x="6" y="125"/>
                    </a:lnTo>
                    <a:lnTo>
                      <a:pt x="2" y="129"/>
                    </a:lnTo>
                    <a:lnTo>
                      <a:pt x="0" y="134"/>
                    </a:lnTo>
                    <a:lnTo>
                      <a:pt x="3" y="135"/>
                    </a:lnTo>
                    <a:lnTo>
                      <a:pt x="5" y="135"/>
                    </a:lnTo>
                    <a:lnTo>
                      <a:pt x="9" y="129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00" name="Freeform 865">
                <a:extLst>
                  <a:ext uri="{FF2B5EF4-FFF2-40B4-BE49-F238E27FC236}">
                    <a16:creationId xmlns:a16="http://schemas.microsoft.com/office/drawing/2014/main" id="{742B0B85-A32E-42F0-B182-4D163C3B91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8" y="2031"/>
                <a:ext cx="28" cy="25"/>
              </a:xfrm>
              <a:custGeom>
                <a:avLst/>
                <a:gdLst>
                  <a:gd name="T0" fmla="*/ 0 w 139"/>
                  <a:gd name="T1" fmla="*/ 5 h 123"/>
                  <a:gd name="T2" fmla="*/ 1 w 139"/>
                  <a:gd name="T3" fmla="*/ 5 h 123"/>
                  <a:gd name="T4" fmla="*/ 2 w 139"/>
                  <a:gd name="T5" fmla="*/ 4 h 123"/>
                  <a:gd name="T6" fmla="*/ 3 w 139"/>
                  <a:gd name="T7" fmla="*/ 2 h 123"/>
                  <a:gd name="T8" fmla="*/ 4 w 139"/>
                  <a:gd name="T9" fmla="*/ 2 h 123"/>
                  <a:gd name="T10" fmla="*/ 4 w 139"/>
                  <a:gd name="T11" fmla="*/ 2 h 123"/>
                  <a:gd name="T12" fmla="*/ 4 w 139"/>
                  <a:gd name="T13" fmla="*/ 1 h 123"/>
                  <a:gd name="T14" fmla="*/ 5 w 139"/>
                  <a:gd name="T15" fmla="*/ 1 h 123"/>
                  <a:gd name="T16" fmla="*/ 5 w 139"/>
                  <a:gd name="T17" fmla="*/ 0 h 123"/>
                  <a:gd name="T18" fmla="*/ 6 w 139"/>
                  <a:gd name="T19" fmla="*/ 0 h 123"/>
                  <a:gd name="T20" fmla="*/ 5 w 139"/>
                  <a:gd name="T21" fmla="*/ 1 h 123"/>
                  <a:gd name="T22" fmla="*/ 4 w 139"/>
                  <a:gd name="T23" fmla="*/ 1 h 123"/>
                  <a:gd name="T24" fmla="*/ 3 w 139"/>
                  <a:gd name="T25" fmla="*/ 2 h 123"/>
                  <a:gd name="T26" fmla="*/ 2 w 139"/>
                  <a:gd name="T27" fmla="*/ 3 h 123"/>
                  <a:gd name="T28" fmla="*/ 1 w 139"/>
                  <a:gd name="T29" fmla="*/ 4 h 123"/>
                  <a:gd name="T30" fmla="*/ 1 w 139"/>
                  <a:gd name="T31" fmla="*/ 4 h 123"/>
                  <a:gd name="T32" fmla="*/ 0 w 139"/>
                  <a:gd name="T33" fmla="*/ 5 h 123"/>
                  <a:gd name="T34" fmla="*/ 0 w 139"/>
                  <a:gd name="T35" fmla="*/ 5 h 123"/>
                  <a:gd name="T36" fmla="*/ 0 w 139"/>
                  <a:gd name="T37" fmla="*/ 5 h 123"/>
                  <a:gd name="T38" fmla="*/ 0 w 139"/>
                  <a:gd name="T39" fmla="*/ 5 h 12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39" h="123">
                    <a:moveTo>
                      <a:pt x="3" y="123"/>
                    </a:moveTo>
                    <a:lnTo>
                      <a:pt x="17" y="111"/>
                    </a:lnTo>
                    <a:lnTo>
                      <a:pt x="44" y="87"/>
                    </a:lnTo>
                    <a:lnTo>
                      <a:pt x="81" y="54"/>
                    </a:lnTo>
                    <a:lnTo>
                      <a:pt x="89" y="47"/>
                    </a:lnTo>
                    <a:lnTo>
                      <a:pt x="98" y="39"/>
                    </a:lnTo>
                    <a:lnTo>
                      <a:pt x="108" y="30"/>
                    </a:lnTo>
                    <a:lnTo>
                      <a:pt x="126" y="13"/>
                    </a:lnTo>
                    <a:lnTo>
                      <a:pt x="135" y="4"/>
                    </a:lnTo>
                    <a:lnTo>
                      <a:pt x="139" y="0"/>
                    </a:lnTo>
                    <a:lnTo>
                      <a:pt x="117" y="20"/>
                    </a:lnTo>
                    <a:lnTo>
                      <a:pt x="101" y="34"/>
                    </a:lnTo>
                    <a:lnTo>
                      <a:pt x="80" y="53"/>
                    </a:lnTo>
                    <a:lnTo>
                      <a:pt x="58" y="71"/>
                    </a:lnTo>
                    <a:lnTo>
                      <a:pt x="33" y="92"/>
                    </a:lnTo>
                    <a:lnTo>
                      <a:pt x="16" y="107"/>
                    </a:lnTo>
                    <a:lnTo>
                      <a:pt x="0" y="121"/>
                    </a:lnTo>
                    <a:lnTo>
                      <a:pt x="0" y="122"/>
                    </a:lnTo>
                    <a:lnTo>
                      <a:pt x="1" y="123"/>
                    </a:lnTo>
                    <a:lnTo>
                      <a:pt x="3" y="123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01" name="Freeform 866">
                <a:extLst>
                  <a:ext uri="{FF2B5EF4-FFF2-40B4-BE49-F238E27FC236}">
                    <a16:creationId xmlns:a16="http://schemas.microsoft.com/office/drawing/2014/main" id="{1FB0C4B1-F22B-45FC-A1BD-EC333D26ED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3" y="2050"/>
                <a:ext cx="5" cy="2"/>
              </a:xfrm>
              <a:custGeom>
                <a:avLst/>
                <a:gdLst>
                  <a:gd name="T0" fmla="*/ 0 w 23"/>
                  <a:gd name="T1" fmla="*/ 0 h 7"/>
                  <a:gd name="T2" fmla="*/ 0 w 23"/>
                  <a:gd name="T3" fmla="*/ 0 h 7"/>
                  <a:gd name="T4" fmla="*/ 1 w 23"/>
                  <a:gd name="T5" fmla="*/ 0 h 7"/>
                  <a:gd name="T6" fmla="*/ 1 w 23"/>
                  <a:gd name="T7" fmla="*/ 1 h 7"/>
                  <a:gd name="T8" fmla="*/ 1 w 23"/>
                  <a:gd name="T9" fmla="*/ 1 h 7"/>
                  <a:gd name="T10" fmla="*/ 1 w 23"/>
                  <a:gd name="T11" fmla="*/ 0 h 7"/>
                  <a:gd name="T12" fmla="*/ 0 w 23"/>
                  <a:gd name="T13" fmla="*/ 0 h 7"/>
                  <a:gd name="T14" fmla="*/ 0 w 23"/>
                  <a:gd name="T15" fmla="*/ 0 h 7"/>
                  <a:gd name="T16" fmla="*/ 0 w 23"/>
                  <a:gd name="T17" fmla="*/ 0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7">
                    <a:moveTo>
                      <a:pt x="0" y="2"/>
                    </a:moveTo>
                    <a:lnTo>
                      <a:pt x="10" y="1"/>
                    </a:lnTo>
                    <a:lnTo>
                      <a:pt x="16" y="2"/>
                    </a:lnTo>
                    <a:lnTo>
                      <a:pt x="21" y="6"/>
                    </a:lnTo>
                    <a:lnTo>
                      <a:pt x="23" y="7"/>
                    </a:lnTo>
                    <a:lnTo>
                      <a:pt x="15" y="1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0" y="2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02" name="Freeform 867">
                <a:extLst>
                  <a:ext uri="{FF2B5EF4-FFF2-40B4-BE49-F238E27FC236}">
                    <a16:creationId xmlns:a16="http://schemas.microsoft.com/office/drawing/2014/main" id="{F18F056F-6087-4683-BBF1-70AB91EC60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7" y="2047"/>
                <a:ext cx="6" cy="1"/>
              </a:xfrm>
              <a:custGeom>
                <a:avLst/>
                <a:gdLst>
                  <a:gd name="T0" fmla="*/ 0 w 29"/>
                  <a:gd name="T1" fmla="*/ 0 h 3"/>
                  <a:gd name="T2" fmla="*/ 0 w 29"/>
                  <a:gd name="T3" fmla="*/ 0 h 3"/>
                  <a:gd name="T4" fmla="*/ 1 w 29"/>
                  <a:gd name="T5" fmla="*/ 0 h 3"/>
                  <a:gd name="T6" fmla="*/ 1 w 29"/>
                  <a:gd name="T7" fmla="*/ 0 h 3"/>
                  <a:gd name="T8" fmla="*/ 1 w 29"/>
                  <a:gd name="T9" fmla="*/ 0 h 3"/>
                  <a:gd name="T10" fmla="*/ 1 w 29"/>
                  <a:gd name="T11" fmla="*/ 0 h 3"/>
                  <a:gd name="T12" fmla="*/ 1 w 29"/>
                  <a:gd name="T13" fmla="*/ 0 h 3"/>
                  <a:gd name="T14" fmla="*/ 1 w 29"/>
                  <a:gd name="T15" fmla="*/ 0 h 3"/>
                  <a:gd name="T16" fmla="*/ 0 w 29"/>
                  <a:gd name="T17" fmla="*/ 0 h 3"/>
                  <a:gd name="T18" fmla="*/ 0 w 29"/>
                  <a:gd name="T19" fmla="*/ 0 h 3"/>
                  <a:gd name="T20" fmla="*/ 0 w 29"/>
                  <a:gd name="T21" fmla="*/ 0 h 3"/>
                  <a:gd name="T22" fmla="*/ 0 w 29"/>
                  <a:gd name="T23" fmla="*/ 0 h 3"/>
                  <a:gd name="T24" fmla="*/ 0 w 29"/>
                  <a:gd name="T25" fmla="*/ 0 h 3"/>
                  <a:gd name="T26" fmla="*/ 0 w 29"/>
                  <a:gd name="T27" fmla="*/ 0 h 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9" h="3">
                    <a:moveTo>
                      <a:pt x="0" y="3"/>
                    </a:moveTo>
                    <a:lnTo>
                      <a:pt x="8" y="2"/>
                    </a:lnTo>
                    <a:lnTo>
                      <a:pt x="14" y="1"/>
                    </a:lnTo>
                    <a:lnTo>
                      <a:pt x="20" y="2"/>
                    </a:lnTo>
                    <a:lnTo>
                      <a:pt x="27" y="3"/>
                    </a:lnTo>
                    <a:lnTo>
                      <a:pt x="29" y="3"/>
                    </a:lnTo>
                    <a:lnTo>
                      <a:pt x="25" y="2"/>
                    </a:lnTo>
                    <a:lnTo>
                      <a:pt x="21" y="1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3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03" name="Freeform 868">
                <a:extLst>
                  <a:ext uri="{FF2B5EF4-FFF2-40B4-BE49-F238E27FC236}">
                    <a16:creationId xmlns:a16="http://schemas.microsoft.com/office/drawing/2014/main" id="{207C0138-5E47-41D8-80F7-ED9F0FA279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7" y="2040"/>
                <a:ext cx="3" cy="1"/>
              </a:xfrm>
              <a:custGeom>
                <a:avLst/>
                <a:gdLst>
                  <a:gd name="T0" fmla="*/ 0 w 16"/>
                  <a:gd name="T1" fmla="*/ 0 h 3"/>
                  <a:gd name="T2" fmla="*/ 0 w 16"/>
                  <a:gd name="T3" fmla="*/ 0 h 3"/>
                  <a:gd name="T4" fmla="*/ 0 w 16"/>
                  <a:gd name="T5" fmla="*/ 0 h 3"/>
                  <a:gd name="T6" fmla="*/ 1 w 16"/>
                  <a:gd name="T7" fmla="*/ 0 h 3"/>
                  <a:gd name="T8" fmla="*/ 1 w 16"/>
                  <a:gd name="T9" fmla="*/ 0 h 3"/>
                  <a:gd name="T10" fmla="*/ 1 w 16"/>
                  <a:gd name="T11" fmla="*/ 0 h 3"/>
                  <a:gd name="T12" fmla="*/ 0 w 16"/>
                  <a:gd name="T13" fmla="*/ 0 h 3"/>
                  <a:gd name="T14" fmla="*/ 0 w 16"/>
                  <a:gd name="T15" fmla="*/ 0 h 3"/>
                  <a:gd name="T16" fmla="*/ 0 w 16"/>
                  <a:gd name="T17" fmla="*/ 0 h 3"/>
                  <a:gd name="T18" fmla="*/ 0 w 16"/>
                  <a:gd name="T19" fmla="*/ 0 h 3"/>
                  <a:gd name="T20" fmla="*/ 0 w 16"/>
                  <a:gd name="T21" fmla="*/ 0 h 3"/>
                  <a:gd name="T22" fmla="*/ 0 w 16"/>
                  <a:gd name="T23" fmla="*/ 0 h 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" h="3">
                    <a:moveTo>
                      <a:pt x="0" y="3"/>
                    </a:moveTo>
                    <a:lnTo>
                      <a:pt x="6" y="1"/>
                    </a:lnTo>
                    <a:lnTo>
                      <a:pt x="9" y="1"/>
                    </a:lnTo>
                    <a:lnTo>
                      <a:pt x="14" y="1"/>
                    </a:lnTo>
                    <a:lnTo>
                      <a:pt x="16" y="2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0" y="2"/>
                    </a:lnTo>
                    <a:lnTo>
                      <a:pt x="0" y="3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04" name="Freeform 869">
                <a:extLst>
                  <a:ext uri="{FF2B5EF4-FFF2-40B4-BE49-F238E27FC236}">
                    <a16:creationId xmlns:a16="http://schemas.microsoft.com/office/drawing/2014/main" id="{0E1028F6-9DA9-4BFA-87A7-991C0BB621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4" y="2035"/>
                <a:ext cx="4" cy="7"/>
              </a:xfrm>
              <a:custGeom>
                <a:avLst/>
                <a:gdLst>
                  <a:gd name="T0" fmla="*/ 0 w 21"/>
                  <a:gd name="T1" fmla="*/ 1 h 34"/>
                  <a:gd name="T2" fmla="*/ 0 w 21"/>
                  <a:gd name="T3" fmla="*/ 1 h 34"/>
                  <a:gd name="T4" fmla="*/ 0 w 21"/>
                  <a:gd name="T5" fmla="*/ 1 h 34"/>
                  <a:gd name="T6" fmla="*/ 1 w 21"/>
                  <a:gd name="T7" fmla="*/ 0 h 34"/>
                  <a:gd name="T8" fmla="*/ 1 w 21"/>
                  <a:gd name="T9" fmla="*/ 0 h 34"/>
                  <a:gd name="T10" fmla="*/ 1 w 21"/>
                  <a:gd name="T11" fmla="*/ 0 h 34"/>
                  <a:gd name="T12" fmla="*/ 0 w 21"/>
                  <a:gd name="T13" fmla="*/ 0 h 34"/>
                  <a:gd name="T14" fmla="*/ 0 w 21"/>
                  <a:gd name="T15" fmla="*/ 1 h 34"/>
                  <a:gd name="T16" fmla="*/ 0 w 21"/>
                  <a:gd name="T17" fmla="*/ 1 h 34"/>
                  <a:gd name="T18" fmla="*/ 0 w 21"/>
                  <a:gd name="T19" fmla="*/ 1 h 34"/>
                  <a:gd name="T20" fmla="*/ 0 w 21"/>
                  <a:gd name="T21" fmla="*/ 1 h 34"/>
                  <a:gd name="T22" fmla="*/ 0 w 21"/>
                  <a:gd name="T23" fmla="*/ 1 h 34"/>
                  <a:gd name="T24" fmla="*/ 0 w 21"/>
                  <a:gd name="T25" fmla="*/ 1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1" h="34">
                    <a:moveTo>
                      <a:pt x="2" y="33"/>
                    </a:moveTo>
                    <a:lnTo>
                      <a:pt x="4" y="25"/>
                    </a:lnTo>
                    <a:lnTo>
                      <a:pt x="9" y="18"/>
                    </a:lnTo>
                    <a:lnTo>
                      <a:pt x="16" y="10"/>
                    </a:lnTo>
                    <a:lnTo>
                      <a:pt x="20" y="1"/>
                    </a:lnTo>
                    <a:lnTo>
                      <a:pt x="21" y="0"/>
                    </a:lnTo>
                    <a:lnTo>
                      <a:pt x="12" y="11"/>
                    </a:lnTo>
                    <a:lnTo>
                      <a:pt x="8" y="17"/>
                    </a:lnTo>
                    <a:lnTo>
                      <a:pt x="1" y="27"/>
                    </a:lnTo>
                    <a:lnTo>
                      <a:pt x="0" y="32"/>
                    </a:lnTo>
                    <a:lnTo>
                      <a:pt x="0" y="34"/>
                    </a:lnTo>
                    <a:lnTo>
                      <a:pt x="2" y="33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05" name="Freeform 870">
                <a:extLst>
                  <a:ext uri="{FF2B5EF4-FFF2-40B4-BE49-F238E27FC236}">
                    <a16:creationId xmlns:a16="http://schemas.microsoft.com/office/drawing/2014/main" id="{2F0C4956-EAFB-4C9B-BAC2-D7C42742A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6" y="2039"/>
                <a:ext cx="5" cy="9"/>
              </a:xfrm>
              <a:custGeom>
                <a:avLst/>
                <a:gdLst>
                  <a:gd name="T0" fmla="*/ 0 w 27"/>
                  <a:gd name="T1" fmla="*/ 2 h 48"/>
                  <a:gd name="T2" fmla="*/ 0 w 27"/>
                  <a:gd name="T3" fmla="*/ 1 h 48"/>
                  <a:gd name="T4" fmla="*/ 0 w 27"/>
                  <a:gd name="T5" fmla="*/ 1 h 48"/>
                  <a:gd name="T6" fmla="*/ 1 w 27"/>
                  <a:gd name="T7" fmla="*/ 0 h 48"/>
                  <a:gd name="T8" fmla="*/ 1 w 27"/>
                  <a:gd name="T9" fmla="*/ 0 h 48"/>
                  <a:gd name="T10" fmla="*/ 1 w 27"/>
                  <a:gd name="T11" fmla="*/ 0 h 48"/>
                  <a:gd name="T12" fmla="*/ 1 w 27"/>
                  <a:gd name="T13" fmla="*/ 0 h 48"/>
                  <a:gd name="T14" fmla="*/ 1 w 27"/>
                  <a:gd name="T15" fmla="*/ 0 h 48"/>
                  <a:gd name="T16" fmla="*/ 1 w 27"/>
                  <a:gd name="T17" fmla="*/ 0 h 48"/>
                  <a:gd name="T18" fmla="*/ 1 w 27"/>
                  <a:gd name="T19" fmla="*/ 1 h 48"/>
                  <a:gd name="T20" fmla="*/ 0 w 27"/>
                  <a:gd name="T21" fmla="*/ 1 h 48"/>
                  <a:gd name="T22" fmla="*/ 0 w 27"/>
                  <a:gd name="T23" fmla="*/ 1 h 48"/>
                  <a:gd name="T24" fmla="*/ 0 w 27"/>
                  <a:gd name="T25" fmla="*/ 2 h 48"/>
                  <a:gd name="T26" fmla="*/ 0 w 27"/>
                  <a:gd name="T27" fmla="*/ 2 h 48"/>
                  <a:gd name="T28" fmla="*/ 0 w 27"/>
                  <a:gd name="T29" fmla="*/ 2 h 48"/>
                  <a:gd name="T30" fmla="*/ 0 w 27"/>
                  <a:gd name="T31" fmla="*/ 2 h 48"/>
                  <a:gd name="T32" fmla="*/ 0 w 27"/>
                  <a:gd name="T33" fmla="*/ 2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7" h="48">
                    <a:moveTo>
                      <a:pt x="4" y="44"/>
                    </a:moveTo>
                    <a:lnTo>
                      <a:pt x="7" y="36"/>
                    </a:lnTo>
                    <a:lnTo>
                      <a:pt x="12" y="27"/>
                    </a:lnTo>
                    <a:lnTo>
                      <a:pt x="23" y="10"/>
                    </a:lnTo>
                    <a:lnTo>
                      <a:pt x="26" y="3"/>
                    </a:lnTo>
                    <a:lnTo>
                      <a:pt x="27" y="2"/>
                    </a:lnTo>
                    <a:lnTo>
                      <a:pt x="27" y="0"/>
                    </a:lnTo>
                    <a:lnTo>
                      <a:pt x="24" y="6"/>
                    </a:lnTo>
                    <a:lnTo>
                      <a:pt x="20" y="11"/>
                    </a:lnTo>
                    <a:lnTo>
                      <a:pt x="16" y="17"/>
                    </a:lnTo>
                    <a:lnTo>
                      <a:pt x="10" y="26"/>
                    </a:lnTo>
                    <a:lnTo>
                      <a:pt x="8" y="32"/>
                    </a:lnTo>
                    <a:lnTo>
                      <a:pt x="1" y="4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2" y="45"/>
                    </a:lnTo>
                    <a:lnTo>
                      <a:pt x="4" y="4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06" name="Freeform 871">
                <a:extLst>
                  <a:ext uri="{FF2B5EF4-FFF2-40B4-BE49-F238E27FC236}">
                    <a16:creationId xmlns:a16="http://schemas.microsoft.com/office/drawing/2014/main" id="{37A6E9DB-30F2-4D29-8C44-865EEB7C83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0" y="2095"/>
                <a:ext cx="30" cy="41"/>
              </a:xfrm>
              <a:custGeom>
                <a:avLst/>
                <a:gdLst>
                  <a:gd name="T0" fmla="*/ 1 w 152"/>
                  <a:gd name="T1" fmla="*/ 1 h 201"/>
                  <a:gd name="T2" fmla="*/ 0 w 152"/>
                  <a:gd name="T3" fmla="*/ 1 h 201"/>
                  <a:gd name="T4" fmla="*/ 0 w 152"/>
                  <a:gd name="T5" fmla="*/ 2 h 201"/>
                  <a:gd name="T6" fmla="*/ 1 w 152"/>
                  <a:gd name="T7" fmla="*/ 2 h 201"/>
                  <a:gd name="T8" fmla="*/ 1 w 152"/>
                  <a:gd name="T9" fmla="*/ 3 h 201"/>
                  <a:gd name="T10" fmla="*/ 1 w 152"/>
                  <a:gd name="T11" fmla="*/ 4 h 201"/>
                  <a:gd name="T12" fmla="*/ 1 w 152"/>
                  <a:gd name="T13" fmla="*/ 4 h 201"/>
                  <a:gd name="T14" fmla="*/ 2 w 152"/>
                  <a:gd name="T15" fmla="*/ 4 h 201"/>
                  <a:gd name="T16" fmla="*/ 2 w 152"/>
                  <a:gd name="T17" fmla="*/ 5 h 201"/>
                  <a:gd name="T18" fmla="*/ 2 w 152"/>
                  <a:gd name="T19" fmla="*/ 6 h 201"/>
                  <a:gd name="T20" fmla="*/ 2 w 152"/>
                  <a:gd name="T21" fmla="*/ 6 h 201"/>
                  <a:gd name="T22" fmla="*/ 2 w 152"/>
                  <a:gd name="T23" fmla="*/ 6 h 201"/>
                  <a:gd name="T24" fmla="*/ 3 w 152"/>
                  <a:gd name="T25" fmla="*/ 6 h 201"/>
                  <a:gd name="T26" fmla="*/ 3 w 152"/>
                  <a:gd name="T27" fmla="*/ 7 h 201"/>
                  <a:gd name="T28" fmla="*/ 4 w 152"/>
                  <a:gd name="T29" fmla="*/ 8 h 201"/>
                  <a:gd name="T30" fmla="*/ 4 w 152"/>
                  <a:gd name="T31" fmla="*/ 8 h 201"/>
                  <a:gd name="T32" fmla="*/ 5 w 152"/>
                  <a:gd name="T33" fmla="*/ 8 h 201"/>
                  <a:gd name="T34" fmla="*/ 6 w 152"/>
                  <a:gd name="T35" fmla="*/ 8 h 201"/>
                  <a:gd name="T36" fmla="*/ 5 w 152"/>
                  <a:gd name="T37" fmla="*/ 7 h 201"/>
                  <a:gd name="T38" fmla="*/ 5 w 152"/>
                  <a:gd name="T39" fmla="*/ 6 h 201"/>
                  <a:gd name="T40" fmla="*/ 5 w 152"/>
                  <a:gd name="T41" fmla="*/ 6 h 201"/>
                  <a:gd name="T42" fmla="*/ 5 w 152"/>
                  <a:gd name="T43" fmla="*/ 5 h 201"/>
                  <a:gd name="T44" fmla="*/ 5 w 152"/>
                  <a:gd name="T45" fmla="*/ 4 h 201"/>
                  <a:gd name="T46" fmla="*/ 4 w 152"/>
                  <a:gd name="T47" fmla="*/ 4 h 201"/>
                  <a:gd name="T48" fmla="*/ 4 w 152"/>
                  <a:gd name="T49" fmla="*/ 4 h 201"/>
                  <a:gd name="T50" fmla="*/ 5 w 152"/>
                  <a:gd name="T51" fmla="*/ 4 h 201"/>
                  <a:gd name="T52" fmla="*/ 5 w 152"/>
                  <a:gd name="T53" fmla="*/ 3 h 201"/>
                  <a:gd name="T54" fmla="*/ 4 w 152"/>
                  <a:gd name="T55" fmla="*/ 3 h 201"/>
                  <a:gd name="T56" fmla="*/ 4 w 152"/>
                  <a:gd name="T57" fmla="*/ 2 h 201"/>
                  <a:gd name="T58" fmla="*/ 4 w 152"/>
                  <a:gd name="T59" fmla="*/ 2 h 201"/>
                  <a:gd name="T60" fmla="*/ 4 w 152"/>
                  <a:gd name="T61" fmla="*/ 1 h 201"/>
                  <a:gd name="T62" fmla="*/ 3 w 152"/>
                  <a:gd name="T63" fmla="*/ 1 h 201"/>
                  <a:gd name="T64" fmla="*/ 2 w 152"/>
                  <a:gd name="T65" fmla="*/ 1 h 201"/>
                  <a:gd name="T66" fmla="*/ 2 w 152"/>
                  <a:gd name="T67" fmla="*/ 1 h 201"/>
                  <a:gd name="T68" fmla="*/ 2 w 152"/>
                  <a:gd name="T69" fmla="*/ 1 h 201"/>
                  <a:gd name="T70" fmla="*/ 2 w 152"/>
                  <a:gd name="T71" fmla="*/ 0 h 201"/>
                  <a:gd name="T72" fmla="*/ 1 w 152"/>
                  <a:gd name="T73" fmla="*/ 1 h 201"/>
                  <a:gd name="T74" fmla="*/ 0 w 152"/>
                  <a:gd name="T75" fmla="*/ 0 h 201"/>
                  <a:gd name="T76" fmla="*/ 0 w 152"/>
                  <a:gd name="T77" fmla="*/ 0 h 201"/>
                  <a:gd name="T78" fmla="*/ 0 w 152"/>
                  <a:gd name="T79" fmla="*/ 0 h 20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52" h="201">
                    <a:moveTo>
                      <a:pt x="7" y="14"/>
                    </a:moveTo>
                    <a:lnTo>
                      <a:pt x="18" y="28"/>
                    </a:lnTo>
                    <a:lnTo>
                      <a:pt x="15" y="30"/>
                    </a:lnTo>
                    <a:lnTo>
                      <a:pt x="7" y="33"/>
                    </a:lnTo>
                    <a:lnTo>
                      <a:pt x="4" y="41"/>
                    </a:lnTo>
                    <a:lnTo>
                      <a:pt x="7" y="45"/>
                    </a:lnTo>
                    <a:lnTo>
                      <a:pt x="15" y="54"/>
                    </a:lnTo>
                    <a:lnTo>
                      <a:pt x="19" y="54"/>
                    </a:lnTo>
                    <a:lnTo>
                      <a:pt x="23" y="56"/>
                    </a:lnTo>
                    <a:lnTo>
                      <a:pt x="18" y="68"/>
                    </a:lnTo>
                    <a:lnTo>
                      <a:pt x="17" y="72"/>
                    </a:lnTo>
                    <a:lnTo>
                      <a:pt x="20" y="88"/>
                    </a:lnTo>
                    <a:lnTo>
                      <a:pt x="23" y="91"/>
                    </a:lnTo>
                    <a:lnTo>
                      <a:pt x="27" y="93"/>
                    </a:lnTo>
                    <a:lnTo>
                      <a:pt x="37" y="97"/>
                    </a:lnTo>
                    <a:lnTo>
                      <a:pt x="40" y="103"/>
                    </a:lnTo>
                    <a:lnTo>
                      <a:pt x="38" y="112"/>
                    </a:lnTo>
                    <a:lnTo>
                      <a:pt x="41" y="121"/>
                    </a:lnTo>
                    <a:lnTo>
                      <a:pt x="45" y="132"/>
                    </a:lnTo>
                    <a:lnTo>
                      <a:pt x="48" y="134"/>
                    </a:lnTo>
                    <a:lnTo>
                      <a:pt x="52" y="142"/>
                    </a:lnTo>
                    <a:lnTo>
                      <a:pt x="55" y="144"/>
                    </a:lnTo>
                    <a:lnTo>
                      <a:pt x="55" y="133"/>
                    </a:lnTo>
                    <a:lnTo>
                      <a:pt x="57" y="131"/>
                    </a:lnTo>
                    <a:lnTo>
                      <a:pt x="63" y="133"/>
                    </a:lnTo>
                    <a:lnTo>
                      <a:pt x="69" y="144"/>
                    </a:lnTo>
                    <a:lnTo>
                      <a:pt x="76" y="164"/>
                    </a:lnTo>
                    <a:lnTo>
                      <a:pt x="83" y="177"/>
                    </a:lnTo>
                    <a:lnTo>
                      <a:pt x="94" y="188"/>
                    </a:lnTo>
                    <a:lnTo>
                      <a:pt x="97" y="190"/>
                    </a:lnTo>
                    <a:lnTo>
                      <a:pt x="99" y="184"/>
                    </a:lnTo>
                    <a:lnTo>
                      <a:pt x="109" y="186"/>
                    </a:lnTo>
                    <a:lnTo>
                      <a:pt x="119" y="195"/>
                    </a:lnTo>
                    <a:lnTo>
                      <a:pt x="138" y="201"/>
                    </a:lnTo>
                    <a:lnTo>
                      <a:pt x="152" y="200"/>
                    </a:lnTo>
                    <a:lnTo>
                      <a:pt x="147" y="184"/>
                    </a:lnTo>
                    <a:lnTo>
                      <a:pt x="146" y="175"/>
                    </a:lnTo>
                    <a:lnTo>
                      <a:pt x="139" y="156"/>
                    </a:lnTo>
                    <a:lnTo>
                      <a:pt x="133" y="142"/>
                    </a:lnTo>
                    <a:lnTo>
                      <a:pt x="127" y="132"/>
                    </a:lnTo>
                    <a:lnTo>
                      <a:pt x="128" y="132"/>
                    </a:lnTo>
                    <a:lnTo>
                      <a:pt x="128" y="131"/>
                    </a:lnTo>
                    <a:lnTo>
                      <a:pt x="133" y="131"/>
                    </a:lnTo>
                    <a:lnTo>
                      <a:pt x="131" y="124"/>
                    </a:lnTo>
                    <a:lnTo>
                      <a:pt x="126" y="117"/>
                    </a:lnTo>
                    <a:lnTo>
                      <a:pt x="120" y="108"/>
                    </a:lnTo>
                    <a:lnTo>
                      <a:pt x="116" y="100"/>
                    </a:lnTo>
                    <a:lnTo>
                      <a:pt x="111" y="97"/>
                    </a:lnTo>
                    <a:lnTo>
                      <a:pt x="110" y="92"/>
                    </a:lnTo>
                    <a:lnTo>
                      <a:pt x="111" y="89"/>
                    </a:lnTo>
                    <a:lnTo>
                      <a:pt x="118" y="89"/>
                    </a:lnTo>
                    <a:lnTo>
                      <a:pt x="126" y="91"/>
                    </a:lnTo>
                    <a:lnTo>
                      <a:pt x="121" y="83"/>
                    </a:lnTo>
                    <a:lnTo>
                      <a:pt x="116" y="76"/>
                    </a:lnTo>
                    <a:lnTo>
                      <a:pt x="110" y="71"/>
                    </a:lnTo>
                    <a:lnTo>
                      <a:pt x="102" y="68"/>
                    </a:lnTo>
                    <a:lnTo>
                      <a:pt x="97" y="65"/>
                    </a:lnTo>
                    <a:lnTo>
                      <a:pt x="89" y="57"/>
                    </a:lnTo>
                    <a:lnTo>
                      <a:pt x="87" y="50"/>
                    </a:lnTo>
                    <a:lnTo>
                      <a:pt x="97" y="48"/>
                    </a:lnTo>
                    <a:lnTo>
                      <a:pt x="97" y="41"/>
                    </a:lnTo>
                    <a:lnTo>
                      <a:pt x="91" y="36"/>
                    </a:lnTo>
                    <a:lnTo>
                      <a:pt x="82" y="34"/>
                    </a:lnTo>
                    <a:lnTo>
                      <a:pt x="72" y="31"/>
                    </a:lnTo>
                    <a:lnTo>
                      <a:pt x="69" y="29"/>
                    </a:lnTo>
                    <a:lnTo>
                      <a:pt x="59" y="25"/>
                    </a:lnTo>
                    <a:lnTo>
                      <a:pt x="51" y="21"/>
                    </a:lnTo>
                    <a:lnTo>
                      <a:pt x="58" y="20"/>
                    </a:lnTo>
                    <a:lnTo>
                      <a:pt x="61" y="17"/>
                    </a:lnTo>
                    <a:lnTo>
                      <a:pt x="61" y="14"/>
                    </a:lnTo>
                    <a:lnTo>
                      <a:pt x="53" y="8"/>
                    </a:lnTo>
                    <a:lnTo>
                      <a:pt x="43" y="7"/>
                    </a:lnTo>
                    <a:lnTo>
                      <a:pt x="31" y="10"/>
                    </a:lnTo>
                    <a:lnTo>
                      <a:pt x="21" y="21"/>
                    </a:lnTo>
                    <a:lnTo>
                      <a:pt x="16" y="14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7" y="1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07" name="Freeform 872">
                <a:extLst>
                  <a:ext uri="{FF2B5EF4-FFF2-40B4-BE49-F238E27FC236}">
                    <a16:creationId xmlns:a16="http://schemas.microsoft.com/office/drawing/2014/main" id="{C6D852A0-0E9B-49A6-9248-AB9142741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1" y="2093"/>
                <a:ext cx="26" cy="41"/>
              </a:xfrm>
              <a:custGeom>
                <a:avLst/>
                <a:gdLst>
                  <a:gd name="T0" fmla="*/ 0 w 128"/>
                  <a:gd name="T1" fmla="*/ 0 h 201"/>
                  <a:gd name="T2" fmla="*/ 1 w 128"/>
                  <a:gd name="T3" fmla="*/ 1 h 201"/>
                  <a:gd name="T4" fmla="*/ 2 w 128"/>
                  <a:gd name="T5" fmla="*/ 3 h 201"/>
                  <a:gd name="T6" fmla="*/ 3 w 128"/>
                  <a:gd name="T7" fmla="*/ 5 h 201"/>
                  <a:gd name="T8" fmla="*/ 3 w 128"/>
                  <a:gd name="T9" fmla="*/ 5 h 201"/>
                  <a:gd name="T10" fmla="*/ 4 w 128"/>
                  <a:gd name="T11" fmla="*/ 6 h 201"/>
                  <a:gd name="T12" fmla="*/ 4 w 128"/>
                  <a:gd name="T13" fmla="*/ 7 h 201"/>
                  <a:gd name="T14" fmla="*/ 5 w 128"/>
                  <a:gd name="T15" fmla="*/ 8 h 201"/>
                  <a:gd name="T16" fmla="*/ 5 w 128"/>
                  <a:gd name="T17" fmla="*/ 8 h 201"/>
                  <a:gd name="T18" fmla="*/ 5 w 128"/>
                  <a:gd name="T19" fmla="*/ 8 h 201"/>
                  <a:gd name="T20" fmla="*/ 4 w 128"/>
                  <a:gd name="T21" fmla="*/ 7 h 201"/>
                  <a:gd name="T22" fmla="*/ 4 w 128"/>
                  <a:gd name="T23" fmla="*/ 6 h 201"/>
                  <a:gd name="T24" fmla="*/ 3 w 128"/>
                  <a:gd name="T25" fmla="*/ 5 h 201"/>
                  <a:gd name="T26" fmla="*/ 2 w 128"/>
                  <a:gd name="T27" fmla="*/ 3 h 201"/>
                  <a:gd name="T28" fmla="*/ 1 w 128"/>
                  <a:gd name="T29" fmla="*/ 2 h 201"/>
                  <a:gd name="T30" fmla="*/ 1 w 128"/>
                  <a:gd name="T31" fmla="*/ 1 h 201"/>
                  <a:gd name="T32" fmla="*/ 0 w 128"/>
                  <a:gd name="T33" fmla="*/ 0 h 201"/>
                  <a:gd name="T34" fmla="*/ 0 w 128"/>
                  <a:gd name="T35" fmla="*/ 0 h 201"/>
                  <a:gd name="T36" fmla="*/ 0 w 128"/>
                  <a:gd name="T37" fmla="*/ 0 h 201"/>
                  <a:gd name="T38" fmla="*/ 0 w 128"/>
                  <a:gd name="T39" fmla="*/ 0 h 20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28" h="201">
                    <a:moveTo>
                      <a:pt x="0" y="5"/>
                    </a:moveTo>
                    <a:lnTo>
                      <a:pt x="13" y="24"/>
                    </a:lnTo>
                    <a:lnTo>
                      <a:pt x="37" y="65"/>
                    </a:lnTo>
                    <a:lnTo>
                      <a:pt x="71" y="117"/>
                    </a:lnTo>
                    <a:lnTo>
                      <a:pt x="78" y="127"/>
                    </a:lnTo>
                    <a:lnTo>
                      <a:pt x="87" y="142"/>
                    </a:lnTo>
                    <a:lnTo>
                      <a:pt x="96" y="157"/>
                    </a:lnTo>
                    <a:lnTo>
                      <a:pt x="114" y="183"/>
                    </a:lnTo>
                    <a:lnTo>
                      <a:pt x="123" y="194"/>
                    </a:lnTo>
                    <a:lnTo>
                      <a:pt x="128" y="201"/>
                    </a:lnTo>
                    <a:lnTo>
                      <a:pt x="106" y="169"/>
                    </a:lnTo>
                    <a:lnTo>
                      <a:pt x="92" y="147"/>
                    </a:lnTo>
                    <a:lnTo>
                      <a:pt x="72" y="115"/>
                    </a:lnTo>
                    <a:lnTo>
                      <a:pt x="54" y="83"/>
                    </a:lnTo>
                    <a:lnTo>
                      <a:pt x="31" y="48"/>
                    </a:lnTo>
                    <a:lnTo>
                      <a:pt x="16" y="23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5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08" name="Freeform 873">
                <a:extLst>
                  <a:ext uri="{FF2B5EF4-FFF2-40B4-BE49-F238E27FC236}">
                    <a16:creationId xmlns:a16="http://schemas.microsoft.com/office/drawing/2014/main" id="{9A797D47-5D5D-473C-A169-89B686EB0E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4" y="2103"/>
                <a:ext cx="1" cy="7"/>
              </a:xfrm>
              <a:custGeom>
                <a:avLst/>
                <a:gdLst>
                  <a:gd name="T0" fmla="*/ 0 w 7"/>
                  <a:gd name="T1" fmla="*/ 0 h 36"/>
                  <a:gd name="T2" fmla="*/ 0 w 7"/>
                  <a:gd name="T3" fmla="*/ 1 h 36"/>
                  <a:gd name="T4" fmla="*/ 0 w 7"/>
                  <a:gd name="T5" fmla="*/ 1 h 36"/>
                  <a:gd name="T6" fmla="*/ 0 w 7"/>
                  <a:gd name="T7" fmla="*/ 1 h 36"/>
                  <a:gd name="T8" fmla="*/ 0 w 7"/>
                  <a:gd name="T9" fmla="*/ 1 h 36"/>
                  <a:gd name="T10" fmla="*/ 0 w 7"/>
                  <a:gd name="T11" fmla="*/ 1 h 36"/>
                  <a:gd name="T12" fmla="*/ 0 w 7"/>
                  <a:gd name="T13" fmla="*/ 0 h 36"/>
                  <a:gd name="T14" fmla="*/ 0 w 7"/>
                  <a:gd name="T15" fmla="*/ 0 h 36"/>
                  <a:gd name="T16" fmla="*/ 0 w 7"/>
                  <a:gd name="T17" fmla="*/ 0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36">
                    <a:moveTo>
                      <a:pt x="5" y="0"/>
                    </a:moveTo>
                    <a:lnTo>
                      <a:pt x="6" y="13"/>
                    </a:lnTo>
                    <a:lnTo>
                      <a:pt x="5" y="25"/>
                    </a:lnTo>
                    <a:lnTo>
                      <a:pt x="1" y="32"/>
                    </a:lnTo>
                    <a:lnTo>
                      <a:pt x="0" y="36"/>
                    </a:lnTo>
                    <a:lnTo>
                      <a:pt x="7" y="24"/>
                    </a:lnTo>
                    <a:lnTo>
                      <a:pt x="7" y="10"/>
                    </a:lnTo>
                    <a:lnTo>
                      <a:pt x="7" y="1"/>
                    </a:lnTo>
                    <a:lnTo>
                      <a:pt x="5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09" name="Freeform 874">
                <a:extLst>
                  <a:ext uri="{FF2B5EF4-FFF2-40B4-BE49-F238E27FC236}">
                    <a16:creationId xmlns:a16="http://schemas.microsoft.com/office/drawing/2014/main" id="{82E1CF50-A59C-486D-87F2-3B8708B404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9" y="2108"/>
                <a:ext cx="1" cy="9"/>
              </a:xfrm>
              <a:custGeom>
                <a:avLst/>
                <a:gdLst>
                  <a:gd name="T0" fmla="*/ 0 w 5"/>
                  <a:gd name="T1" fmla="*/ 0 h 44"/>
                  <a:gd name="T2" fmla="*/ 0 w 5"/>
                  <a:gd name="T3" fmla="*/ 0 h 44"/>
                  <a:gd name="T4" fmla="*/ 0 w 5"/>
                  <a:gd name="T5" fmla="*/ 1 h 44"/>
                  <a:gd name="T6" fmla="*/ 0 w 5"/>
                  <a:gd name="T7" fmla="*/ 1 h 44"/>
                  <a:gd name="T8" fmla="*/ 0 w 5"/>
                  <a:gd name="T9" fmla="*/ 2 h 44"/>
                  <a:gd name="T10" fmla="*/ 0 w 5"/>
                  <a:gd name="T11" fmla="*/ 2 h 44"/>
                  <a:gd name="T12" fmla="*/ 0 w 5"/>
                  <a:gd name="T13" fmla="*/ 1 h 44"/>
                  <a:gd name="T14" fmla="*/ 0 w 5"/>
                  <a:gd name="T15" fmla="*/ 1 h 44"/>
                  <a:gd name="T16" fmla="*/ 0 w 5"/>
                  <a:gd name="T17" fmla="*/ 1 h 44"/>
                  <a:gd name="T18" fmla="*/ 0 w 5"/>
                  <a:gd name="T19" fmla="*/ 1 h 44"/>
                  <a:gd name="T20" fmla="*/ 0 w 5"/>
                  <a:gd name="T21" fmla="*/ 0 h 44"/>
                  <a:gd name="T22" fmla="*/ 0 w 5"/>
                  <a:gd name="T23" fmla="*/ 0 h 44"/>
                  <a:gd name="T24" fmla="*/ 0 w 5"/>
                  <a:gd name="T25" fmla="*/ 0 h 44"/>
                  <a:gd name="T26" fmla="*/ 0 w 5"/>
                  <a:gd name="T27" fmla="*/ 0 h 4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" h="44">
                    <a:moveTo>
                      <a:pt x="0" y="0"/>
                    </a:moveTo>
                    <a:lnTo>
                      <a:pt x="3" y="10"/>
                    </a:lnTo>
                    <a:lnTo>
                      <a:pt x="4" y="19"/>
                    </a:lnTo>
                    <a:lnTo>
                      <a:pt x="3" y="29"/>
                    </a:lnTo>
                    <a:lnTo>
                      <a:pt x="1" y="41"/>
                    </a:lnTo>
                    <a:lnTo>
                      <a:pt x="1" y="44"/>
                    </a:lnTo>
                    <a:lnTo>
                      <a:pt x="4" y="36"/>
                    </a:lnTo>
                    <a:lnTo>
                      <a:pt x="4" y="32"/>
                    </a:lnTo>
                    <a:lnTo>
                      <a:pt x="5" y="17"/>
                    </a:lnTo>
                    <a:lnTo>
                      <a:pt x="5" y="14"/>
                    </a:lnTo>
                    <a:lnTo>
                      <a:pt x="5" y="10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10" name="Freeform 875">
                <a:extLst>
                  <a:ext uri="{FF2B5EF4-FFF2-40B4-BE49-F238E27FC236}">
                    <a16:creationId xmlns:a16="http://schemas.microsoft.com/office/drawing/2014/main" id="{DE4AE2AE-30B6-459F-B795-66F14E3269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7" y="2121"/>
                <a:ext cx="1" cy="5"/>
              </a:xfrm>
              <a:custGeom>
                <a:avLst/>
                <a:gdLst>
                  <a:gd name="T0" fmla="*/ 0 w 4"/>
                  <a:gd name="T1" fmla="*/ 0 h 24"/>
                  <a:gd name="T2" fmla="*/ 0 w 4"/>
                  <a:gd name="T3" fmla="*/ 0 h 24"/>
                  <a:gd name="T4" fmla="*/ 0 w 4"/>
                  <a:gd name="T5" fmla="*/ 1 h 24"/>
                  <a:gd name="T6" fmla="*/ 0 w 4"/>
                  <a:gd name="T7" fmla="*/ 1 h 24"/>
                  <a:gd name="T8" fmla="*/ 0 w 4"/>
                  <a:gd name="T9" fmla="*/ 1 h 24"/>
                  <a:gd name="T10" fmla="*/ 0 w 4"/>
                  <a:gd name="T11" fmla="*/ 1 h 24"/>
                  <a:gd name="T12" fmla="*/ 0 w 4"/>
                  <a:gd name="T13" fmla="*/ 1 h 24"/>
                  <a:gd name="T14" fmla="*/ 0 w 4"/>
                  <a:gd name="T15" fmla="*/ 1 h 24"/>
                  <a:gd name="T16" fmla="*/ 0 w 4"/>
                  <a:gd name="T17" fmla="*/ 0 h 24"/>
                  <a:gd name="T18" fmla="*/ 0 w 4"/>
                  <a:gd name="T19" fmla="*/ 0 h 24"/>
                  <a:gd name="T20" fmla="*/ 0 w 4"/>
                  <a:gd name="T21" fmla="*/ 0 h 24"/>
                  <a:gd name="T22" fmla="*/ 0 w 4"/>
                  <a:gd name="T23" fmla="*/ 0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" h="24">
                    <a:moveTo>
                      <a:pt x="0" y="0"/>
                    </a:moveTo>
                    <a:lnTo>
                      <a:pt x="3" y="7"/>
                    </a:lnTo>
                    <a:lnTo>
                      <a:pt x="3" y="13"/>
                    </a:lnTo>
                    <a:lnTo>
                      <a:pt x="3" y="20"/>
                    </a:lnTo>
                    <a:lnTo>
                      <a:pt x="1" y="24"/>
                    </a:lnTo>
                    <a:lnTo>
                      <a:pt x="4" y="22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8"/>
                    </a:lnTo>
                    <a:lnTo>
                      <a:pt x="3" y="4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11" name="Freeform 876">
                <a:extLst>
                  <a:ext uri="{FF2B5EF4-FFF2-40B4-BE49-F238E27FC236}">
                    <a16:creationId xmlns:a16="http://schemas.microsoft.com/office/drawing/2014/main" id="{3EFCF894-2036-4F74-8520-AA479AED5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5" y="2116"/>
                <a:ext cx="8" cy="5"/>
              </a:xfrm>
              <a:custGeom>
                <a:avLst/>
                <a:gdLst>
                  <a:gd name="T0" fmla="*/ 0 w 38"/>
                  <a:gd name="T1" fmla="*/ 0 h 27"/>
                  <a:gd name="T2" fmla="*/ 0 w 38"/>
                  <a:gd name="T3" fmla="*/ 0 h 27"/>
                  <a:gd name="T4" fmla="*/ 1 w 38"/>
                  <a:gd name="T5" fmla="*/ 0 h 27"/>
                  <a:gd name="T6" fmla="*/ 1 w 38"/>
                  <a:gd name="T7" fmla="*/ 1 h 27"/>
                  <a:gd name="T8" fmla="*/ 1 w 38"/>
                  <a:gd name="T9" fmla="*/ 1 h 27"/>
                  <a:gd name="T10" fmla="*/ 2 w 38"/>
                  <a:gd name="T11" fmla="*/ 1 h 27"/>
                  <a:gd name="T12" fmla="*/ 1 w 38"/>
                  <a:gd name="T13" fmla="*/ 1 h 27"/>
                  <a:gd name="T14" fmla="*/ 1 w 38"/>
                  <a:gd name="T15" fmla="*/ 0 h 27"/>
                  <a:gd name="T16" fmla="*/ 0 w 38"/>
                  <a:gd name="T17" fmla="*/ 0 h 27"/>
                  <a:gd name="T18" fmla="*/ 0 w 38"/>
                  <a:gd name="T19" fmla="*/ 0 h 27"/>
                  <a:gd name="T20" fmla="*/ 0 w 38"/>
                  <a:gd name="T21" fmla="*/ 0 h 27"/>
                  <a:gd name="T22" fmla="*/ 0 w 38"/>
                  <a:gd name="T23" fmla="*/ 0 h 27"/>
                  <a:gd name="T24" fmla="*/ 0 w 38"/>
                  <a:gd name="T25" fmla="*/ 0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8" h="27">
                    <a:moveTo>
                      <a:pt x="1" y="4"/>
                    </a:moveTo>
                    <a:lnTo>
                      <a:pt x="9" y="6"/>
                    </a:lnTo>
                    <a:lnTo>
                      <a:pt x="16" y="11"/>
                    </a:lnTo>
                    <a:lnTo>
                      <a:pt x="26" y="19"/>
                    </a:lnTo>
                    <a:lnTo>
                      <a:pt x="35" y="24"/>
                    </a:lnTo>
                    <a:lnTo>
                      <a:pt x="38" y="27"/>
                    </a:lnTo>
                    <a:lnTo>
                      <a:pt x="25" y="14"/>
                    </a:lnTo>
                    <a:lnTo>
                      <a:pt x="18" y="9"/>
                    </a:lnTo>
                    <a:lnTo>
                      <a:pt x="7" y="2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1" y="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12" name="Freeform 877">
                <a:extLst>
                  <a:ext uri="{FF2B5EF4-FFF2-40B4-BE49-F238E27FC236}">
                    <a16:creationId xmlns:a16="http://schemas.microsoft.com/office/drawing/2014/main" id="{8924B008-329A-4662-B1BE-CC07663D7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8" y="2106"/>
                <a:ext cx="11" cy="6"/>
              </a:xfrm>
              <a:custGeom>
                <a:avLst/>
                <a:gdLst>
                  <a:gd name="T0" fmla="*/ 0 w 52"/>
                  <a:gd name="T1" fmla="*/ 0 h 30"/>
                  <a:gd name="T2" fmla="*/ 1 w 52"/>
                  <a:gd name="T3" fmla="*/ 0 h 30"/>
                  <a:gd name="T4" fmla="*/ 1 w 52"/>
                  <a:gd name="T5" fmla="*/ 1 h 30"/>
                  <a:gd name="T6" fmla="*/ 2 w 52"/>
                  <a:gd name="T7" fmla="*/ 1 h 30"/>
                  <a:gd name="T8" fmla="*/ 2 w 52"/>
                  <a:gd name="T9" fmla="*/ 1 h 30"/>
                  <a:gd name="T10" fmla="*/ 2 w 52"/>
                  <a:gd name="T11" fmla="*/ 1 h 30"/>
                  <a:gd name="T12" fmla="*/ 2 w 52"/>
                  <a:gd name="T13" fmla="*/ 1 h 30"/>
                  <a:gd name="T14" fmla="*/ 2 w 52"/>
                  <a:gd name="T15" fmla="*/ 1 h 30"/>
                  <a:gd name="T16" fmla="*/ 2 w 52"/>
                  <a:gd name="T17" fmla="*/ 1 h 30"/>
                  <a:gd name="T18" fmla="*/ 1 w 52"/>
                  <a:gd name="T19" fmla="*/ 1 h 30"/>
                  <a:gd name="T20" fmla="*/ 1 w 52"/>
                  <a:gd name="T21" fmla="*/ 0 h 30"/>
                  <a:gd name="T22" fmla="*/ 1 w 52"/>
                  <a:gd name="T23" fmla="*/ 0 h 30"/>
                  <a:gd name="T24" fmla="*/ 0 w 52"/>
                  <a:gd name="T25" fmla="*/ 0 h 30"/>
                  <a:gd name="T26" fmla="*/ 0 w 52"/>
                  <a:gd name="T27" fmla="*/ 0 h 30"/>
                  <a:gd name="T28" fmla="*/ 0 w 52"/>
                  <a:gd name="T29" fmla="*/ 0 h 30"/>
                  <a:gd name="T30" fmla="*/ 0 w 52"/>
                  <a:gd name="T31" fmla="*/ 0 h 30"/>
                  <a:gd name="T32" fmla="*/ 0 w 52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30">
                    <a:moveTo>
                      <a:pt x="3" y="5"/>
                    </a:moveTo>
                    <a:lnTo>
                      <a:pt x="12" y="8"/>
                    </a:lnTo>
                    <a:lnTo>
                      <a:pt x="22" y="14"/>
                    </a:lnTo>
                    <a:lnTo>
                      <a:pt x="41" y="27"/>
                    </a:lnTo>
                    <a:lnTo>
                      <a:pt x="49" y="30"/>
                    </a:lnTo>
                    <a:lnTo>
                      <a:pt x="50" y="30"/>
                    </a:lnTo>
                    <a:lnTo>
                      <a:pt x="52" y="30"/>
                    </a:lnTo>
                    <a:lnTo>
                      <a:pt x="45" y="27"/>
                    </a:lnTo>
                    <a:lnTo>
                      <a:pt x="40" y="22"/>
                    </a:lnTo>
                    <a:lnTo>
                      <a:pt x="33" y="17"/>
                    </a:lnTo>
                    <a:lnTo>
                      <a:pt x="24" y="12"/>
                    </a:lnTo>
                    <a:lnTo>
                      <a:pt x="18" y="8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3" y="5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13" name="Freeform 878">
                <a:extLst>
                  <a:ext uri="{FF2B5EF4-FFF2-40B4-BE49-F238E27FC236}">
                    <a16:creationId xmlns:a16="http://schemas.microsoft.com/office/drawing/2014/main" id="{60E617B7-5304-4D03-B783-608281FBF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2" y="2053"/>
                <a:ext cx="74" cy="64"/>
              </a:xfrm>
              <a:custGeom>
                <a:avLst/>
                <a:gdLst>
                  <a:gd name="T0" fmla="*/ 14 w 371"/>
                  <a:gd name="T1" fmla="*/ 0 h 317"/>
                  <a:gd name="T2" fmla="*/ 11 w 371"/>
                  <a:gd name="T3" fmla="*/ 3 h 317"/>
                  <a:gd name="T4" fmla="*/ 8 w 371"/>
                  <a:gd name="T5" fmla="*/ 5 h 317"/>
                  <a:gd name="T6" fmla="*/ 6 w 371"/>
                  <a:gd name="T7" fmla="*/ 7 h 317"/>
                  <a:gd name="T8" fmla="*/ 2 w 371"/>
                  <a:gd name="T9" fmla="*/ 10 h 317"/>
                  <a:gd name="T10" fmla="*/ 1 w 371"/>
                  <a:gd name="T11" fmla="*/ 11 h 317"/>
                  <a:gd name="T12" fmla="*/ 1 w 371"/>
                  <a:gd name="T13" fmla="*/ 11 h 317"/>
                  <a:gd name="T14" fmla="*/ 0 w 371"/>
                  <a:gd name="T15" fmla="*/ 11 h 317"/>
                  <a:gd name="T16" fmla="*/ 0 w 371"/>
                  <a:gd name="T17" fmla="*/ 12 h 317"/>
                  <a:gd name="T18" fmla="*/ 0 w 371"/>
                  <a:gd name="T19" fmla="*/ 12 h 317"/>
                  <a:gd name="T20" fmla="*/ 0 w 371"/>
                  <a:gd name="T21" fmla="*/ 12 h 317"/>
                  <a:gd name="T22" fmla="*/ 0 w 371"/>
                  <a:gd name="T23" fmla="*/ 13 h 317"/>
                  <a:gd name="T24" fmla="*/ 0 w 371"/>
                  <a:gd name="T25" fmla="*/ 13 h 317"/>
                  <a:gd name="T26" fmla="*/ 1 w 371"/>
                  <a:gd name="T27" fmla="*/ 13 h 317"/>
                  <a:gd name="T28" fmla="*/ 1 w 371"/>
                  <a:gd name="T29" fmla="*/ 12 h 317"/>
                  <a:gd name="T30" fmla="*/ 3 w 371"/>
                  <a:gd name="T31" fmla="*/ 11 h 317"/>
                  <a:gd name="T32" fmla="*/ 4 w 371"/>
                  <a:gd name="T33" fmla="*/ 10 h 317"/>
                  <a:gd name="T34" fmla="*/ 7 w 371"/>
                  <a:gd name="T35" fmla="*/ 7 h 317"/>
                  <a:gd name="T36" fmla="*/ 9 w 371"/>
                  <a:gd name="T37" fmla="*/ 6 h 317"/>
                  <a:gd name="T38" fmla="*/ 11 w 371"/>
                  <a:gd name="T39" fmla="*/ 4 h 317"/>
                  <a:gd name="T40" fmla="*/ 14 w 371"/>
                  <a:gd name="T41" fmla="*/ 1 h 317"/>
                  <a:gd name="T42" fmla="*/ 14 w 371"/>
                  <a:gd name="T43" fmla="*/ 0 h 317"/>
                  <a:gd name="T44" fmla="*/ 15 w 371"/>
                  <a:gd name="T45" fmla="*/ 0 h 317"/>
                  <a:gd name="T46" fmla="*/ 15 w 371"/>
                  <a:gd name="T47" fmla="*/ 0 h 317"/>
                  <a:gd name="T48" fmla="*/ 15 w 371"/>
                  <a:gd name="T49" fmla="*/ 0 h 317"/>
                  <a:gd name="T50" fmla="*/ 14 w 371"/>
                  <a:gd name="T51" fmla="*/ 0 h 317"/>
                  <a:gd name="T52" fmla="*/ 14 w 371"/>
                  <a:gd name="T53" fmla="*/ 0 h 3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71" h="317">
                    <a:moveTo>
                      <a:pt x="363" y="6"/>
                    </a:moveTo>
                    <a:lnTo>
                      <a:pt x="268" y="86"/>
                    </a:lnTo>
                    <a:lnTo>
                      <a:pt x="210" y="132"/>
                    </a:lnTo>
                    <a:lnTo>
                      <a:pt x="151" y="178"/>
                    </a:lnTo>
                    <a:lnTo>
                      <a:pt x="54" y="251"/>
                    </a:lnTo>
                    <a:lnTo>
                      <a:pt x="34" y="263"/>
                    </a:lnTo>
                    <a:lnTo>
                      <a:pt x="21" y="268"/>
                    </a:lnTo>
                    <a:lnTo>
                      <a:pt x="9" y="275"/>
                    </a:lnTo>
                    <a:lnTo>
                      <a:pt x="0" y="290"/>
                    </a:lnTo>
                    <a:lnTo>
                      <a:pt x="0" y="294"/>
                    </a:lnTo>
                    <a:lnTo>
                      <a:pt x="1" y="300"/>
                    </a:lnTo>
                    <a:lnTo>
                      <a:pt x="1" y="310"/>
                    </a:lnTo>
                    <a:lnTo>
                      <a:pt x="0" y="317"/>
                    </a:lnTo>
                    <a:lnTo>
                      <a:pt x="15" y="307"/>
                    </a:lnTo>
                    <a:lnTo>
                      <a:pt x="37" y="292"/>
                    </a:lnTo>
                    <a:lnTo>
                      <a:pt x="68" y="268"/>
                    </a:lnTo>
                    <a:lnTo>
                      <a:pt x="99" y="242"/>
                    </a:lnTo>
                    <a:lnTo>
                      <a:pt x="176" y="178"/>
                    </a:lnTo>
                    <a:lnTo>
                      <a:pt x="223" y="138"/>
                    </a:lnTo>
                    <a:lnTo>
                      <a:pt x="269" y="97"/>
                    </a:lnTo>
                    <a:lnTo>
                      <a:pt x="343" y="28"/>
                    </a:lnTo>
                    <a:lnTo>
                      <a:pt x="363" y="9"/>
                    </a:lnTo>
                    <a:lnTo>
                      <a:pt x="371" y="0"/>
                    </a:lnTo>
                    <a:lnTo>
                      <a:pt x="370" y="1"/>
                    </a:lnTo>
                    <a:lnTo>
                      <a:pt x="368" y="2"/>
                    </a:lnTo>
                    <a:lnTo>
                      <a:pt x="363" y="6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14" name="Freeform 879">
                <a:extLst>
                  <a:ext uri="{FF2B5EF4-FFF2-40B4-BE49-F238E27FC236}">
                    <a16:creationId xmlns:a16="http://schemas.microsoft.com/office/drawing/2014/main" id="{414AB544-5533-42B3-955E-CDFE770974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4" y="2064"/>
                <a:ext cx="20" cy="37"/>
              </a:xfrm>
              <a:custGeom>
                <a:avLst/>
                <a:gdLst>
                  <a:gd name="T0" fmla="*/ 3 w 98"/>
                  <a:gd name="T1" fmla="*/ 6 h 188"/>
                  <a:gd name="T2" fmla="*/ 3 w 98"/>
                  <a:gd name="T3" fmla="*/ 7 h 188"/>
                  <a:gd name="T4" fmla="*/ 3 w 98"/>
                  <a:gd name="T5" fmla="*/ 7 h 188"/>
                  <a:gd name="T6" fmla="*/ 3 w 98"/>
                  <a:gd name="T7" fmla="*/ 6 h 188"/>
                  <a:gd name="T8" fmla="*/ 2 w 98"/>
                  <a:gd name="T9" fmla="*/ 6 h 188"/>
                  <a:gd name="T10" fmla="*/ 2 w 98"/>
                  <a:gd name="T11" fmla="*/ 6 h 188"/>
                  <a:gd name="T12" fmla="*/ 2 w 98"/>
                  <a:gd name="T13" fmla="*/ 6 h 188"/>
                  <a:gd name="T14" fmla="*/ 2 w 98"/>
                  <a:gd name="T15" fmla="*/ 5 h 188"/>
                  <a:gd name="T16" fmla="*/ 1 w 98"/>
                  <a:gd name="T17" fmla="*/ 5 h 188"/>
                  <a:gd name="T18" fmla="*/ 1 w 98"/>
                  <a:gd name="T19" fmla="*/ 5 h 188"/>
                  <a:gd name="T20" fmla="*/ 1 w 98"/>
                  <a:gd name="T21" fmla="*/ 5 h 188"/>
                  <a:gd name="T22" fmla="*/ 1 w 98"/>
                  <a:gd name="T23" fmla="*/ 4 h 188"/>
                  <a:gd name="T24" fmla="*/ 1 w 98"/>
                  <a:gd name="T25" fmla="*/ 4 h 188"/>
                  <a:gd name="T26" fmla="*/ 0 w 98"/>
                  <a:gd name="T27" fmla="*/ 3 h 188"/>
                  <a:gd name="T28" fmla="*/ 0 w 98"/>
                  <a:gd name="T29" fmla="*/ 2 h 188"/>
                  <a:gd name="T30" fmla="*/ 0 w 98"/>
                  <a:gd name="T31" fmla="*/ 2 h 188"/>
                  <a:gd name="T32" fmla="*/ 0 w 98"/>
                  <a:gd name="T33" fmla="*/ 1 h 188"/>
                  <a:gd name="T34" fmla="*/ 0 w 98"/>
                  <a:gd name="T35" fmla="*/ 0 h 188"/>
                  <a:gd name="T36" fmla="*/ 1 w 98"/>
                  <a:gd name="T37" fmla="*/ 1 h 188"/>
                  <a:gd name="T38" fmla="*/ 2 w 98"/>
                  <a:gd name="T39" fmla="*/ 1 h 188"/>
                  <a:gd name="T40" fmla="*/ 2 w 98"/>
                  <a:gd name="T41" fmla="*/ 1 h 188"/>
                  <a:gd name="T42" fmla="*/ 2 w 98"/>
                  <a:gd name="T43" fmla="*/ 1 h 188"/>
                  <a:gd name="T44" fmla="*/ 2 w 98"/>
                  <a:gd name="T45" fmla="*/ 2 h 188"/>
                  <a:gd name="T46" fmla="*/ 2 w 98"/>
                  <a:gd name="T47" fmla="*/ 2 h 188"/>
                  <a:gd name="T48" fmla="*/ 2 w 98"/>
                  <a:gd name="T49" fmla="*/ 2 h 188"/>
                  <a:gd name="T50" fmla="*/ 2 w 98"/>
                  <a:gd name="T51" fmla="*/ 1 h 188"/>
                  <a:gd name="T52" fmla="*/ 3 w 98"/>
                  <a:gd name="T53" fmla="*/ 2 h 188"/>
                  <a:gd name="T54" fmla="*/ 3 w 98"/>
                  <a:gd name="T55" fmla="*/ 3 h 188"/>
                  <a:gd name="T56" fmla="*/ 3 w 98"/>
                  <a:gd name="T57" fmla="*/ 3 h 188"/>
                  <a:gd name="T58" fmla="*/ 3 w 98"/>
                  <a:gd name="T59" fmla="*/ 3 h 188"/>
                  <a:gd name="T60" fmla="*/ 4 w 98"/>
                  <a:gd name="T61" fmla="*/ 3 h 188"/>
                  <a:gd name="T62" fmla="*/ 4 w 98"/>
                  <a:gd name="T63" fmla="*/ 4 h 188"/>
                  <a:gd name="T64" fmla="*/ 4 w 98"/>
                  <a:gd name="T65" fmla="*/ 5 h 188"/>
                  <a:gd name="T66" fmla="*/ 4 w 98"/>
                  <a:gd name="T67" fmla="*/ 5 h 188"/>
                  <a:gd name="T68" fmla="*/ 4 w 98"/>
                  <a:gd name="T69" fmla="*/ 5 h 188"/>
                  <a:gd name="T70" fmla="*/ 4 w 98"/>
                  <a:gd name="T71" fmla="*/ 5 h 188"/>
                  <a:gd name="T72" fmla="*/ 4 w 98"/>
                  <a:gd name="T73" fmla="*/ 6 h 188"/>
                  <a:gd name="T74" fmla="*/ 4 w 98"/>
                  <a:gd name="T75" fmla="*/ 7 h 188"/>
                  <a:gd name="T76" fmla="*/ 4 w 98"/>
                  <a:gd name="T77" fmla="*/ 7 h 188"/>
                  <a:gd name="T78" fmla="*/ 4 w 98"/>
                  <a:gd name="T79" fmla="*/ 7 h 18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98" h="188">
                    <a:moveTo>
                      <a:pt x="88" y="179"/>
                    </a:moveTo>
                    <a:lnTo>
                      <a:pt x="82" y="166"/>
                    </a:lnTo>
                    <a:lnTo>
                      <a:pt x="81" y="170"/>
                    </a:lnTo>
                    <a:lnTo>
                      <a:pt x="77" y="179"/>
                    </a:lnTo>
                    <a:lnTo>
                      <a:pt x="73" y="181"/>
                    </a:lnTo>
                    <a:lnTo>
                      <a:pt x="71" y="178"/>
                    </a:lnTo>
                    <a:lnTo>
                      <a:pt x="67" y="169"/>
                    </a:lnTo>
                    <a:lnTo>
                      <a:pt x="68" y="163"/>
                    </a:lnTo>
                    <a:lnTo>
                      <a:pt x="67" y="159"/>
                    </a:lnTo>
                    <a:lnTo>
                      <a:pt x="59" y="163"/>
                    </a:lnTo>
                    <a:lnTo>
                      <a:pt x="57" y="165"/>
                    </a:lnTo>
                    <a:lnTo>
                      <a:pt x="49" y="161"/>
                    </a:lnTo>
                    <a:lnTo>
                      <a:pt x="48" y="157"/>
                    </a:lnTo>
                    <a:lnTo>
                      <a:pt x="46" y="152"/>
                    </a:lnTo>
                    <a:lnTo>
                      <a:pt x="45" y="139"/>
                    </a:lnTo>
                    <a:lnTo>
                      <a:pt x="43" y="137"/>
                    </a:lnTo>
                    <a:lnTo>
                      <a:pt x="37" y="137"/>
                    </a:lnTo>
                    <a:lnTo>
                      <a:pt x="33" y="133"/>
                    </a:lnTo>
                    <a:lnTo>
                      <a:pt x="27" y="128"/>
                    </a:lnTo>
                    <a:lnTo>
                      <a:pt x="26" y="125"/>
                    </a:lnTo>
                    <a:lnTo>
                      <a:pt x="23" y="119"/>
                    </a:lnTo>
                    <a:lnTo>
                      <a:pt x="22" y="115"/>
                    </a:lnTo>
                    <a:lnTo>
                      <a:pt x="28" y="115"/>
                    </a:lnTo>
                    <a:lnTo>
                      <a:pt x="29" y="114"/>
                    </a:lnTo>
                    <a:lnTo>
                      <a:pt x="28" y="107"/>
                    </a:lnTo>
                    <a:lnTo>
                      <a:pt x="23" y="99"/>
                    </a:lnTo>
                    <a:lnTo>
                      <a:pt x="14" y="90"/>
                    </a:lnTo>
                    <a:lnTo>
                      <a:pt x="6" y="82"/>
                    </a:lnTo>
                    <a:lnTo>
                      <a:pt x="1" y="69"/>
                    </a:lnTo>
                    <a:lnTo>
                      <a:pt x="1" y="63"/>
                    </a:lnTo>
                    <a:lnTo>
                      <a:pt x="5" y="62"/>
                    </a:lnTo>
                    <a:lnTo>
                      <a:pt x="5" y="51"/>
                    </a:lnTo>
                    <a:lnTo>
                      <a:pt x="1" y="38"/>
                    </a:lnTo>
                    <a:lnTo>
                      <a:pt x="0" y="17"/>
                    </a:lnTo>
                    <a:lnTo>
                      <a:pt x="2" y="0"/>
                    </a:lnTo>
                    <a:lnTo>
                      <a:pt x="11" y="5"/>
                    </a:lnTo>
                    <a:lnTo>
                      <a:pt x="16" y="9"/>
                    </a:lnTo>
                    <a:lnTo>
                      <a:pt x="25" y="17"/>
                    </a:lnTo>
                    <a:lnTo>
                      <a:pt x="32" y="26"/>
                    </a:lnTo>
                    <a:lnTo>
                      <a:pt x="37" y="33"/>
                    </a:lnTo>
                    <a:lnTo>
                      <a:pt x="37" y="31"/>
                    </a:lnTo>
                    <a:lnTo>
                      <a:pt x="39" y="31"/>
                    </a:lnTo>
                    <a:lnTo>
                      <a:pt x="39" y="27"/>
                    </a:lnTo>
                    <a:lnTo>
                      <a:pt x="42" y="28"/>
                    </a:lnTo>
                    <a:lnTo>
                      <a:pt x="45" y="35"/>
                    </a:lnTo>
                    <a:lnTo>
                      <a:pt x="50" y="42"/>
                    </a:lnTo>
                    <a:lnTo>
                      <a:pt x="53" y="48"/>
                    </a:lnTo>
                    <a:lnTo>
                      <a:pt x="56" y="54"/>
                    </a:lnTo>
                    <a:lnTo>
                      <a:pt x="58" y="55"/>
                    </a:lnTo>
                    <a:lnTo>
                      <a:pt x="60" y="54"/>
                    </a:lnTo>
                    <a:lnTo>
                      <a:pt x="60" y="46"/>
                    </a:lnTo>
                    <a:lnTo>
                      <a:pt x="60" y="37"/>
                    </a:lnTo>
                    <a:lnTo>
                      <a:pt x="65" y="42"/>
                    </a:lnTo>
                    <a:lnTo>
                      <a:pt x="67" y="50"/>
                    </a:lnTo>
                    <a:lnTo>
                      <a:pt x="69" y="56"/>
                    </a:lnTo>
                    <a:lnTo>
                      <a:pt x="70" y="65"/>
                    </a:lnTo>
                    <a:lnTo>
                      <a:pt x="71" y="71"/>
                    </a:lnTo>
                    <a:lnTo>
                      <a:pt x="75" y="81"/>
                    </a:lnTo>
                    <a:lnTo>
                      <a:pt x="78" y="84"/>
                    </a:lnTo>
                    <a:lnTo>
                      <a:pt x="81" y="71"/>
                    </a:lnTo>
                    <a:lnTo>
                      <a:pt x="85" y="72"/>
                    </a:lnTo>
                    <a:lnTo>
                      <a:pt x="86" y="81"/>
                    </a:lnTo>
                    <a:lnTo>
                      <a:pt x="86" y="91"/>
                    </a:lnTo>
                    <a:lnTo>
                      <a:pt x="87" y="102"/>
                    </a:lnTo>
                    <a:lnTo>
                      <a:pt x="88" y="106"/>
                    </a:lnTo>
                    <a:lnTo>
                      <a:pt x="88" y="118"/>
                    </a:lnTo>
                    <a:lnTo>
                      <a:pt x="91" y="128"/>
                    </a:lnTo>
                    <a:lnTo>
                      <a:pt x="92" y="120"/>
                    </a:lnTo>
                    <a:lnTo>
                      <a:pt x="94" y="116"/>
                    </a:lnTo>
                    <a:lnTo>
                      <a:pt x="95" y="116"/>
                    </a:lnTo>
                    <a:lnTo>
                      <a:pt x="98" y="125"/>
                    </a:lnTo>
                    <a:lnTo>
                      <a:pt x="96" y="137"/>
                    </a:lnTo>
                    <a:lnTo>
                      <a:pt x="94" y="152"/>
                    </a:lnTo>
                    <a:lnTo>
                      <a:pt x="86" y="163"/>
                    </a:lnTo>
                    <a:lnTo>
                      <a:pt x="90" y="169"/>
                    </a:lnTo>
                    <a:lnTo>
                      <a:pt x="93" y="174"/>
                    </a:lnTo>
                    <a:lnTo>
                      <a:pt x="96" y="180"/>
                    </a:lnTo>
                    <a:lnTo>
                      <a:pt x="95" y="186"/>
                    </a:lnTo>
                    <a:lnTo>
                      <a:pt x="93" y="188"/>
                    </a:lnTo>
                    <a:lnTo>
                      <a:pt x="92" y="187"/>
                    </a:lnTo>
                    <a:lnTo>
                      <a:pt x="88" y="179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15" name="Freeform 880">
                <a:extLst>
                  <a:ext uri="{FF2B5EF4-FFF2-40B4-BE49-F238E27FC236}">
                    <a16:creationId xmlns:a16="http://schemas.microsoft.com/office/drawing/2014/main" id="{A93E52AA-A6CF-455D-B61D-6D0121CDA8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6" y="2067"/>
                <a:ext cx="19" cy="33"/>
              </a:xfrm>
              <a:custGeom>
                <a:avLst/>
                <a:gdLst>
                  <a:gd name="T0" fmla="*/ 4 w 95"/>
                  <a:gd name="T1" fmla="*/ 7 h 162"/>
                  <a:gd name="T2" fmla="*/ 3 w 95"/>
                  <a:gd name="T3" fmla="*/ 6 h 162"/>
                  <a:gd name="T4" fmla="*/ 3 w 95"/>
                  <a:gd name="T5" fmla="*/ 5 h 162"/>
                  <a:gd name="T6" fmla="*/ 2 w 95"/>
                  <a:gd name="T7" fmla="*/ 3 h 162"/>
                  <a:gd name="T8" fmla="*/ 1 w 95"/>
                  <a:gd name="T9" fmla="*/ 3 h 162"/>
                  <a:gd name="T10" fmla="*/ 1 w 95"/>
                  <a:gd name="T11" fmla="*/ 2 h 162"/>
                  <a:gd name="T12" fmla="*/ 1 w 95"/>
                  <a:gd name="T13" fmla="*/ 2 h 162"/>
                  <a:gd name="T14" fmla="*/ 0 w 95"/>
                  <a:gd name="T15" fmla="*/ 1 h 162"/>
                  <a:gd name="T16" fmla="*/ 0 w 95"/>
                  <a:gd name="T17" fmla="*/ 0 h 162"/>
                  <a:gd name="T18" fmla="*/ 0 w 95"/>
                  <a:gd name="T19" fmla="*/ 0 h 162"/>
                  <a:gd name="T20" fmla="*/ 1 w 95"/>
                  <a:gd name="T21" fmla="*/ 1 h 162"/>
                  <a:gd name="T22" fmla="*/ 1 w 95"/>
                  <a:gd name="T23" fmla="*/ 2 h 162"/>
                  <a:gd name="T24" fmla="*/ 2 w 95"/>
                  <a:gd name="T25" fmla="*/ 3 h 162"/>
                  <a:gd name="T26" fmla="*/ 2 w 95"/>
                  <a:gd name="T27" fmla="*/ 4 h 162"/>
                  <a:gd name="T28" fmla="*/ 3 w 95"/>
                  <a:gd name="T29" fmla="*/ 5 h 162"/>
                  <a:gd name="T30" fmla="*/ 3 w 95"/>
                  <a:gd name="T31" fmla="*/ 6 h 162"/>
                  <a:gd name="T32" fmla="*/ 4 w 95"/>
                  <a:gd name="T33" fmla="*/ 7 h 162"/>
                  <a:gd name="T34" fmla="*/ 4 w 95"/>
                  <a:gd name="T35" fmla="*/ 7 h 162"/>
                  <a:gd name="T36" fmla="*/ 4 w 95"/>
                  <a:gd name="T37" fmla="*/ 7 h 162"/>
                  <a:gd name="T38" fmla="*/ 4 w 95"/>
                  <a:gd name="T39" fmla="*/ 7 h 16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95" h="162">
                    <a:moveTo>
                      <a:pt x="92" y="162"/>
                    </a:moveTo>
                    <a:lnTo>
                      <a:pt x="83" y="145"/>
                    </a:lnTo>
                    <a:lnTo>
                      <a:pt x="63" y="114"/>
                    </a:lnTo>
                    <a:lnTo>
                      <a:pt x="38" y="71"/>
                    </a:lnTo>
                    <a:lnTo>
                      <a:pt x="34" y="62"/>
                    </a:lnTo>
                    <a:lnTo>
                      <a:pt x="27" y="51"/>
                    </a:lnTo>
                    <a:lnTo>
                      <a:pt x="20" y="40"/>
                    </a:lnTo>
                    <a:lnTo>
                      <a:pt x="8" y="17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15" y="27"/>
                    </a:lnTo>
                    <a:lnTo>
                      <a:pt x="25" y="45"/>
                    </a:lnTo>
                    <a:lnTo>
                      <a:pt x="41" y="69"/>
                    </a:lnTo>
                    <a:lnTo>
                      <a:pt x="56" y="94"/>
                    </a:lnTo>
                    <a:lnTo>
                      <a:pt x="73" y="122"/>
                    </a:lnTo>
                    <a:lnTo>
                      <a:pt x="84" y="142"/>
                    </a:lnTo>
                    <a:lnTo>
                      <a:pt x="95" y="160"/>
                    </a:lnTo>
                    <a:lnTo>
                      <a:pt x="94" y="161"/>
                    </a:lnTo>
                    <a:lnTo>
                      <a:pt x="93" y="162"/>
                    </a:lnTo>
                    <a:lnTo>
                      <a:pt x="92" y="162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16" name="Freeform 881">
                <a:extLst>
                  <a:ext uri="{FF2B5EF4-FFF2-40B4-BE49-F238E27FC236}">
                    <a16:creationId xmlns:a16="http://schemas.microsoft.com/office/drawing/2014/main" id="{6D92D4D1-02C6-4FD5-9AD4-7D0B67C447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6" y="2093"/>
                <a:ext cx="5" cy="1"/>
              </a:xfrm>
              <a:custGeom>
                <a:avLst/>
                <a:gdLst>
                  <a:gd name="T0" fmla="*/ 1 w 23"/>
                  <a:gd name="T1" fmla="*/ 0 h 7"/>
                  <a:gd name="T2" fmla="*/ 1 w 23"/>
                  <a:gd name="T3" fmla="*/ 0 h 7"/>
                  <a:gd name="T4" fmla="*/ 0 w 23"/>
                  <a:gd name="T5" fmla="*/ 0 h 7"/>
                  <a:gd name="T6" fmla="*/ 0 w 23"/>
                  <a:gd name="T7" fmla="*/ 0 h 7"/>
                  <a:gd name="T8" fmla="*/ 0 w 23"/>
                  <a:gd name="T9" fmla="*/ 0 h 7"/>
                  <a:gd name="T10" fmla="*/ 0 w 23"/>
                  <a:gd name="T11" fmla="*/ 0 h 7"/>
                  <a:gd name="T12" fmla="*/ 1 w 23"/>
                  <a:gd name="T13" fmla="*/ 0 h 7"/>
                  <a:gd name="T14" fmla="*/ 1 w 23"/>
                  <a:gd name="T15" fmla="*/ 0 h 7"/>
                  <a:gd name="T16" fmla="*/ 1 w 23"/>
                  <a:gd name="T17" fmla="*/ 0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" h="7">
                    <a:moveTo>
                      <a:pt x="23" y="2"/>
                    </a:moveTo>
                    <a:lnTo>
                      <a:pt x="15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7"/>
                    </a:lnTo>
                    <a:lnTo>
                      <a:pt x="9" y="0"/>
                    </a:lnTo>
                    <a:lnTo>
                      <a:pt x="16" y="0"/>
                    </a:lnTo>
                    <a:lnTo>
                      <a:pt x="22" y="1"/>
                    </a:lnTo>
                    <a:lnTo>
                      <a:pt x="23" y="2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17" name="Freeform 882">
                <a:extLst>
                  <a:ext uri="{FF2B5EF4-FFF2-40B4-BE49-F238E27FC236}">
                    <a16:creationId xmlns:a16="http://schemas.microsoft.com/office/drawing/2014/main" id="{F9A75536-ABDA-4DAD-BF4A-ED153EBDE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2" y="2087"/>
                <a:ext cx="5" cy="1"/>
              </a:xfrm>
              <a:custGeom>
                <a:avLst/>
                <a:gdLst>
                  <a:gd name="T0" fmla="*/ 1 w 25"/>
                  <a:gd name="T1" fmla="*/ 0 h 5"/>
                  <a:gd name="T2" fmla="*/ 1 w 25"/>
                  <a:gd name="T3" fmla="*/ 0 h 5"/>
                  <a:gd name="T4" fmla="*/ 1 w 25"/>
                  <a:gd name="T5" fmla="*/ 0 h 5"/>
                  <a:gd name="T6" fmla="*/ 0 w 25"/>
                  <a:gd name="T7" fmla="*/ 0 h 5"/>
                  <a:gd name="T8" fmla="*/ 0 w 25"/>
                  <a:gd name="T9" fmla="*/ 0 h 5"/>
                  <a:gd name="T10" fmla="*/ 0 w 25"/>
                  <a:gd name="T11" fmla="*/ 0 h 5"/>
                  <a:gd name="T12" fmla="*/ 0 w 25"/>
                  <a:gd name="T13" fmla="*/ 0 h 5"/>
                  <a:gd name="T14" fmla="*/ 0 w 25"/>
                  <a:gd name="T15" fmla="*/ 0 h 5"/>
                  <a:gd name="T16" fmla="*/ 1 w 25"/>
                  <a:gd name="T17" fmla="*/ 0 h 5"/>
                  <a:gd name="T18" fmla="*/ 1 w 25"/>
                  <a:gd name="T19" fmla="*/ 0 h 5"/>
                  <a:gd name="T20" fmla="*/ 1 w 25"/>
                  <a:gd name="T21" fmla="*/ 0 h 5"/>
                  <a:gd name="T22" fmla="*/ 1 w 25"/>
                  <a:gd name="T23" fmla="*/ 0 h 5"/>
                  <a:gd name="T24" fmla="*/ 1 w 25"/>
                  <a:gd name="T25" fmla="*/ 0 h 5"/>
                  <a:gd name="T26" fmla="*/ 1 w 25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" h="5">
                    <a:moveTo>
                      <a:pt x="25" y="5"/>
                    </a:moveTo>
                    <a:lnTo>
                      <a:pt x="19" y="2"/>
                    </a:lnTo>
                    <a:lnTo>
                      <a:pt x="13" y="1"/>
                    </a:lnTo>
                    <a:lnTo>
                      <a:pt x="8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19" y="1"/>
                    </a:lnTo>
                    <a:lnTo>
                      <a:pt x="22" y="2"/>
                    </a:lnTo>
                    <a:lnTo>
                      <a:pt x="25" y="3"/>
                    </a:lnTo>
                    <a:lnTo>
                      <a:pt x="25" y="5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18" name="Freeform 883">
                <a:extLst>
                  <a:ext uri="{FF2B5EF4-FFF2-40B4-BE49-F238E27FC236}">
                    <a16:creationId xmlns:a16="http://schemas.microsoft.com/office/drawing/2014/main" id="{AE81866F-51C7-4CDF-A7E8-68C81CF794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8" y="2077"/>
                <a:ext cx="3" cy="1"/>
              </a:xfrm>
              <a:custGeom>
                <a:avLst/>
                <a:gdLst>
                  <a:gd name="T0" fmla="*/ 1 w 14"/>
                  <a:gd name="T1" fmla="*/ 0 h 5"/>
                  <a:gd name="T2" fmla="*/ 0 w 14"/>
                  <a:gd name="T3" fmla="*/ 0 h 5"/>
                  <a:gd name="T4" fmla="*/ 0 w 14"/>
                  <a:gd name="T5" fmla="*/ 0 h 5"/>
                  <a:gd name="T6" fmla="*/ 0 w 14"/>
                  <a:gd name="T7" fmla="*/ 0 h 5"/>
                  <a:gd name="T8" fmla="*/ 0 w 14"/>
                  <a:gd name="T9" fmla="*/ 0 h 5"/>
                  <a:gd name="T10" fmla="*/ 0 w 14"/>
                  <a:gd name="T11" fmla="*/ 0 h 5"/>
                  <a:gd name="T12" fmla="*/ 0 w 14"/>
                  <a:gd name="T13" fmla="*/ 0 h 5"/>
                  <a:gd name="T14" fmla="*/ 0 w 14"/>
                  <a:gd name="T15" fmla="*/ 0 h 5"/>
                  <a:gd name="T16" fmla="*/ 0 w 14"/>
                  <a:gd name="T17" fmla="*/ 0 h 5"/>
                  <a:gd name="T18" fmla="*/ 0 w 14"/>
                  <a:gd name="T19" fmla="*/ 0 h 5"/>
                  <a:gd name="T20" fmla="*/ 1 w 14"/>
                  <a:gd name="T21" fmla="*/ 0 h 5"/>
                  <a:gd name="T22" fmla="*/ 1 w 14"/>
                  <a:gd name="T23" fmla="*/ 0 h 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" h="5">
                    <a:moveTo>
                      <a:pt x="14" y="5"/>
                    </a:moveTo>
                    <a:lnTo>
                      <a:pt x="9" y="3"/>
                    </a:lnTo>
                    <a:lnTo>
                      <a:pt x="7" y="1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7" y="1"/>
                    </a:lnTo>
                    <a:lnTo>
                      <a:pt x="9" y="1"/>
                    </a:lnTo>
                    <a:lnTo>
                      <a:pt x="11" y="3"/>
                    </a:lnTo>
                    <a:lnTo>
                      <a:pt x="14" y="4"/>
                    </a:lnTo>
                    <a:lnTo>
                      <a:pt x="14" y="5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19" name="Freeform 884">
                <a:extLst>
                  <a:ext uri="{FF2B5EF4-FFF2-40B4-BE49-F238E27FC236}">
                    <a16:creationId xmlns:a16="http://schemas.microsoft.com/office/drawing/2014/main" id="{D81FE8A5-F32A-4F19-B8E8-57ADD85FF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1" y="2073"/>
                <a:ext cx="2" cy="9"/>
              </a:xfrm>
              <a:custGeom>
                <a:avLst/>
                <a:gdLst>
                  <a:gd name="T0" fmla="*/ 0 w 10"/>
                  <a:gd name="T1" fmla="*/ 2 h 46"/>
                  <a:gd name="T2" fmla="*/ 0 w 10"/>
                  <a:gd name="T3" fmla="*/ 1 h 46"/>
                  <a:gd name="T4" fmla="*/ 0 w 10"/>
                  <a:gd name="T5" fmla="*/ 1 h 46"/>
                  <a:gd name="T6" fmla="*/ 0 w 10"/>
                  <a:gd name="T7" fmla="*/ 1 h 46"/>
                  <a:gd name="T8" fmla="*/ 0 w 10"/>
                  <a:gd name="T9" fmla="*/ 0 h 46"/>
                  <a:gd name="T10" fmla="*/ 0 w 10"/>
                  <a:gd name="T11" fmla="*/ 0 h 46"/>
                  <a:gd name="T12" fmla="*/ 0 w 10"/>
                  <a:gd name="T13" fmla="*/ 1 h 46"/>
                  <a:gd name="T14" fmla="*/ 0 w 10"/>
                  <a:gd name="T15" fmla="*/ 1 h 46"/>
                  <a:gd name="T16" fmla="*/ 0 w 10"/>
                  <a:gd name="T17" fmla="*/ 1 h 46"/>
                  <a:gd name="T18" fmla="*/ 0 w 10"/>
                  <a:gd name="T19" fmla="*/ 2 h 46"/>
                  <a:gd name="T20" fmla="*/ 0 w 10"/>
                  <a:gd name="T21" fmla="*/ 2 h 46"/>
                  <a:gd name="T22" fmla="*/ 0 w 10"/>
                  <a:gd name="T23" fmla="*/ 2 h 46"/>
                  <a:gd name="T24" fmla="*/ 0 w 10"/>
                  <a:gd name="T25" fmla="*/ 2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" h="46">
                    <a:moveTo>
                      <a:pt x="8" y="43"/>
                    </a:moveTo>
                    <a:lnTo>
                      <a:pt x="8" y="34"/>
                    </a:lnTo>
                    <a:lnTo>
                      <a:pt x="6" y="25"/>
                    </a:lnTo>
                    <a:lnTo>
                      <a:pt x="4" y="14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5" y="15"/>
                    </a:lnTo>
                    <a:lnTo>
                      <a:pt x="8" y="24"/>
                    </a:lnTo>
                    <a:lnTo>
                      <a:pt x="10" y="37"/>
                    </a:lnTo>
                    <a:lnTo>
                      <a:pt x="10" y="42"/>
                    </a:lnTo>
                    <a:lnTo>
                      <a:pt x="9" y="46"/>
                    </a:lnTo>
                    <a:lnTo>
                      <a:pt x="8" y="43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20" name="Freeform 885">
                <a:extLst>
                  <a:ext uri="{FF2B5EF4-FFF2-40B4-BE49-F238E27FC236}">
                    <a16:creationId xmlns:a16="http://schemas.microsoft.com/office/drawing/2014/main" id="{3D2AB83D-FD84-472E-AE34-AD37EE9A25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7" y="2079"/>
                <a:ext cx="3" cy="12"/>
              </a:xfrm>
              <a:custGeom>
                <a:avLst/>
                <a:gdLst>
                  <a:gd name="T0" fmla="*/ 1 w 11"/>
                  <a:gd name="T1" fmla="*/ 2 h 63"/>
                  <a:gd name="T2" fmla="*/ 1 w 11"/>
                  <a:gd name="T3" fmla="*/ 2 h 63"/>
                  <a:gd name="T4" fmla="*/ 0 w 11"/>
                  <a:gd name="T5" fmla="*/ 1 h 63"/>
                  <a:gd name="T6" fmla="*/ 0 w 11"/>
                  <a:gd name="T7" fmla="*/ 0 h 63"/>
                  <a:gd name="T8" fmla="*/ 0 w 11"/>
                  <a:gd name="T9" fmla="*/ 0 h 63"/>
                  <a:gd name="T10" fmla="*/ 0 w 11"/>
                  <a:gd name="T11" fmla="*/ 0 h 63"/>
                  <a:gd name="T12" fmla="*/ 0 w 11"/>
                  <a:gd name="T13" fmla="*/ 0 h 63"/>
                  <a:gd name="T14" fmla="*/ 0 w 11"/>
                  <a:gd name="T15" fmla="*/ 0 h 63"/>
                  <a:gd name="T16" fmla="*/ 0 w 11"/>
                  <a:gd name="T17" fmla="*/ 1 h 63"/>
                  <a:gd name="T18" fmla="*/ 0 w 11"/>
                  <a:gd name="T19" fmla="*/ 1 h 63"/>
                  <a:gd name="T20" fmla="*/ 1 w 11"/>
                  <a:gd name="T21" fmla="*/ 1 h 63"/>
                  <a:gd name="T22" fmla="*/ 1 w 11"/>
                  <a:gd name="T23" fmla="*/ 2 h 63"/>
                  <a:gd name="T24" fmla="*/ 1 w 11"/>
                  <a:gd name="T25" fmla="*/ 2 h 63"/>
                  <a:gd name="T26" fmla="*/ 1 w 11"/>
                  <a:gd name="T27" fmla="*/ 2 h 63"/>
                  <a:gd name="T28" fmla="*/ 1 w 11"/>
                  <a:gd name="T29" fmla="*/ 2 h 63"/>
                  <a:gd name="T30" fmla="*/ 1 w 11"/>
                  <a:gd name="T31" fmla="*/ 2 h 63"/>
                  <a:gd name="T32" fmla="*/ 1 w 11"/>
                  <a:gd name="T33" fmla="*/ 2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" h="63">
                    <a:moveTo>
                      <a:pt x="8" y="57"/>
                    </a:moveTo>
                    <a:lnTo>
                      <a:pt x="8" y="48"/>
                    </a:lnTo>
                    <a:lnTo>
                      <a:pt x="5" y="36"/>
                    </a:lnTo>
                    <a:lnTo>
                      <a:pt x="1" y="13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2" y="8"/>
                    </a:lnTo>
                    <a:lnTo>
                      <a:pt x="3" y="15"/>
                    </a:lnTo>
                    <a:lnTo>
                      <a:pt x="5" y="23"/>
                    </a:lnTo>
                    <a:lnTo>
                      <a:pt x="8" y="35"/>
                    </a:lnTo>
                    <a:lnTo>
                      <a:pt x="9" y="42"/>
                    </a:lnTo>
                    <a:lnTo>
                      <a:pt x="11" y="57"/>
                    </a:lnTo>
                    <a:lnTo>
                      <a:pt x="11" y="62"/>
                    </a:lnTo>
                    <a:lnTo>
                      <a:pt x="10" y="63"/>
                    </a:lnTo>
                    <a:lnTo>
                      <a:pt x="9" y="60"/>
                    </a:lnTo>
                    <a:lnTo>
                      <a:pt x="8" y="57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21" name="Freeform 886">
                <a:extLst>
                  <a:ext uri="{FF2B5EF4-FFF2-40B4-BE49-F238E27FC236}">
                    <a16:creationId xmlns:a16="http://schemas.microsoft.com/office/drawing/2014/main" id="{6FCCB3B6-823E-46E5-AE06-00A4D658B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5" y="1692"/>
                <a:ext cx="8" cy="24"/>
              </a:xfrm>
              <a:custGeom>
                <a:avLst/>
                <a:gdLst>
                  <a:gd name="T0" fmla="*/ 0 w 39"/>
                  <a:gd name="T1" fmla="*/ 4 h 118"/>
                  <a:gd name="T2" fmla="*/ 0 w 39"/>
                  <a:gd name="T3" fmla="*/ 5 h 118"/>
                  <a:gd name="T4" fmla="*/ 1 w 39"/>
                  <a:gd name="T5" fmla="*/ 5 h 118"/>
                  <a:gd name="T6" fmla="*/ 1 w 39"/>
                  <a:gd name="T7" fmla="*/ 4 h 118"/>
                  <a:gd name="T8" fmla="*/ 1 w 39"/>
                  <a:gd name="T9" fmla="*/ 4 h 118"/>
                  <a:gd name="T10" fmla="*/ 1 w 39"/>
                  <a:gd name="T11" fmla="*/ 4 h 118"/>
                  <a:gd name="T12" fmla="*/ 1 w 39"/>
                  <a:gd name="T13" fmla="*/ 4 h 118"/>
                  <a:gd name="T14" fmla="*/ 1 w 39"/>
                  <a:gd name="T15" fmla="*/ 4 h 118"/>
                  <a:gd name="T16" fmla="*/ 1 w 39"/>
                  <a:gd name="T17" fmla="*/ 4 h 118"/>
                  <a:gd name="T18" fmla="*/ 1 w 39"/>
                  <a:gd name="T19" fmla="*/ 3 h 118"/>
                  <a:gd name="T20" fmla="*/ 1 w 39"/>
                  <a:gd name="T21" fmla="*/ 3 h 118"/>
                  <a:gd name="T22" fmla="*/ 1 w 39"/>
                  <a:gd name="T23" fmla="*/ 3 h 118"/>
                  <a:gd name="T24" fmla="*/ 1 w 39"/>
                  <a:gd name="T25" fmla="*/ 3 h 118"/>
                  <a:gd name="T26" fmla="*/ 2 w 39"/>
                  <a:gd name="T27" fmla="*/ 2 h 118"/>
                  <a:gd name="T28" fmla="*/ 2 w 39"/>
                  <a:gd name="T29" fmla="*/ 2 h 118"/>
                  <a:gd name="T30" fmla="*/ 2 w 39"/>
                  <a:gd name="T31" fmla="*/ 1 h 118"/>
                  <a:gd name="T32" fmla="*/ 2 w 39"/>
                  <a:gd name="T33" fmla="*/ 0 h 118"/>
                  <a:gd name="T34" fmla="*/ 1 w 39"/>
                  <a:gd name="T35" fmla="*/ 0 h 118"/>
                  <a:gd name="T36" fmla="*/ 1 w 39"/>
                  <a:gd name="T37" fmla="*/ 0 h 118"/>
                  <a:gd name="T38" fmla="*/ 1 w 39"/>
                  <a:gd name="T39" fmla="*/ 1 h 118"/>
                  <a:gd name="T40" fmla="*/ 1 w 39"/>
                  <a:gd name="T41" fmla="*/ 1 h 118"/>
                  <a:gd name="T42" fmla="*/ 1 w 39"/>
                  <a:gd name="T43" fmla="*/ 1 h 118"/>
                  <a:gd name="T44" fmla="*/ 1 w 39"/>
                  <a:gd name="T45" fmla="*/ 1 h 118"/>
                  <a:gd name="T46" fmla="*/ 1 w 39"/>
                  <a:gd name="T47" fmla="*/ 1 h 118"/>
                  <a:gd name="T48" fmla="*/ 1 w 39"/>
                  <a:gd name="T49" fmla="*/ 1 h 118"/>
                  <a:gd name="T50" fmla="*/ 0 w 39"/>
                  <a:gd name="T51" fmla="*/ 1 h 118"/>
                  <a:gd name="T52" fmla="*/ 0 w 39"/>
                  <a:gd name="T53" fmla="*/ 1 h 118"/>
                  <a:gd name="T54" fmla="*/ 0 w 39"/>
                  <a:gd name="T55" fmla="*/ 2 h 118"/>
                  <a:gd name="T56" fmla="*/ 0 w 39"/>
                  <a:gd name="T57" fmla="*/ 2 h 118"/>
                  <a:gd name="T58" fmla="*/ 0 w 39"/>
                  <a:gd name="T59" fmla="*/ 2 h 118"/>
                  <a:gd name="T60" fmla="*/ 0 w 39"/>
                  <a:gd name="T61" fmla="*/ 2 h 118"/>
                  <a:gd name="T62" fmla="*/ 0 w 39"/>
                  <a:gd name="T63" fmla="*/ 2 h 118"/>
                  <a:gd name="T64" fmla="*/ 0 w 39"/>
                  <a:gd name="T65" fmla="*/ 3 h 118"/>
                  <a:gd name="T66" fmla="*/ 0 w 39"/>
                  <a:gd name="T67" fmla="*/ 3 h 118"/>
                  <a:gd name="T68" fmla="*/ 0 w 39"/>
                  <a:gd name="T69" fmla="*/ 3 h 118"/>
                  <a:gd name="T70" fmla="*/ 0 w 39"/>
                  <a:gd name="T71" fmla="*/ 3 h 118"/>
                  <a:gd name="T72" fmla="*/ 0 w 39"/>
                  <a:gd name="T73" fmla="*/ 4 h 118"/>
                  <a:gd name="T74" fmla="*/ 0 w 39"/>
                  <a:gd name="T75" fmla="*/ 4 h 118"/>
                  <a:gd name="T76" fmla="*/ 0 w 39"/>
                  <a:gd name="T77" fmla="*/ 5 h 118"/>
                  <a:gd name="T78" fmla="*/ 0 w 39"/>
                  <a:gd name="T79" fmla="*/ 5 h 11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9" h="118">
                    <a:moveTo>
                      <a:pt x="7" y="113"/>
                    </a:moveTo>
                    <a:lnTo>
                      <a:pt x="10" y="104"/>
                    </a:lnTo>
                    <a:lnTo>
                      <a:pt x="11" y="107"/>
                    </a:lnTo>
                    <a:lnTo>
                      <a:pt x="12" y="113"/>
                    </a:lnTo>
                    <a:lnTo>
                      <a:pt x="14" y="115"/>
                    </a:lnTo>
                    <a:lnTo>
                      <a:pt x="15" y="113"/>
                    </a:lnTo>
                    <a:lnTo>
                      <a:pt x="16" y="107"/>
                    </a:lnTo>
                    <a:lnTo>
                      <a:pt x="15" y="103"/>
                    </a:lnTo>
                    <a:lnTo>
                      <a:pt x="15" y="101"/>
                    </a:lnTo>
                    <a:lnTo>
                      <a:pt x="20" y="104"/>
                    </a:lnTo>
                    <a:lnTo>
                      <a:pt x="21" y="105"/>
                    </a:lnTo>
                    <a:lnTo>
                      <a:pt x="24" y="103"/>
                    </a:lnTo>
                    <a:lnTo>
                      <a:pt x="24" y="101"/>
                    </a:lnTo>
                    <a:lnTo>
                      <a:pt x="24" y="97"/>
                    </a:lnTo>
                    <a:lnTo>
                      <a:pt x="24" y="89"/>
                    </a:lnTo>
                    <a:lnTo>
                      <a:pt x="25" y="88"/>
                    </a:lnTo>
                    <a:lnTo>
                      <a:pt x="28" y="88"/>
                    </a:lnTo>
                    <a:lnTo>
                      <a:pt x="29" y="87"/>
                    </a:lnTo>
                    <a:lnTo>
                      <a:pt x="31" y="82"/>
                    </a:lnTo>
                    <a:lnTo>
                      <a:pt x="31" y="81"/>
                    </a:lnTo>
                    <a:lnTo>
                      <a:pt x="32" y="78"/>
                    </a:lnTo>
                    <a:lnTo>
                      <a:pt x="33" y="76"/>
                    </a:lnTo>
                    <a:lnTo>
                      <a:pt x="30" y="75"/>
                    </a:lnTo>
                    <a:lnTo>
                      <a:pt x="30" y="69"/>
                    </a:lnTo>
                    <a:lnTo>
                      <a:pt x="31" y="64"/>
                    </a:lnTo>
                    <a:lnTo>
                      <a:pt x="36" y="60"/>
                    </a:lnTo>
                    <a:lnTo>
                      <a:pt x="38" y="54"/>
                    </a:lnTo>
                    <a:lnTo>
                      <a:pt x="39" y="46"/>
                    </a:lnTo>
                    <a:lnTo>
                      <a:pt x="39" y="43"/>
                    </a:lnTo>
                    <a:lnTo>
                      <a:pt x="37" y="42"/>
                    </a:lnTo>
                    <a:lnTo>
                      <a:pt x="37" y="34"/>
                    </a:lnTo>
                    <a:lnTo>
                      <a:pt x="38" y="26"/>
                    </a:lnTo>
                    <a:lnTo>
                      <a:pt x="37" y="11"/>
                    </a:lnTo>
                    <a:lnTo>
                      <a:pt x="35" y="0"/>
                    </a:lnTo>
                    <a:lnTo>
                      <a:pt x="31" y="3"/>
                    </a:lnTo>
                    <a:lnTo>
                      <a:pt x="29" y="4"/>
                    </a:lnTo>
                    <a:lnTo>
                      <a:pt x="25" y="9"/>
                    </a:lnTo>
                    <a:lnTo>
                      <a:pt x="23" y="14"/>
                    </a:lnTo>
                    <a:lnTo>
                      <a:pt x="21" y="19"/>
                    </a:lnTo>
                    <a:lnTo>
                      <a:pt x="21" y="18"/>
                    </a:lnTo>
                    <a:lnTo>
                      <a:pt x="21" y="14"/>
                    </a:lnTo>
                    <a:lnTo>
                      <a:pt x="19" y="16"/>
                    </a:lnTo>
                    <a:lnTo>
                      <a:pt x="18" y="20"/>
                    </a:lnTo>
                    <a:lnTo>
                      <a:pt x="16" y="25"/>
                    </a:lnTo>
                    <a:lnTo>
                      <a:pt x="15" y="28"/>
                    </a:lnTo>
                    <a:lnTo>
                      <a:pt x="14" y="31"/>
                    </a:lnTo>
                    <a:lnTo>
                      <a:pt x="14" y="33"/>
                    </a:lnTo>
                    <a:lnTo>
                      <a:pt x="13" y="31"/>
                    </a:lnTo>
                    <a:lnTo>
                      <a:pt x="12" y="26"/>
                    </a:lnTo>
                    <a:lnTo>
                      <a:pt x="12" y="20"/>
                    </a:lnTo>
                    <a:lnTo>
                      <a:pt x="10" y="24"/>
                    </a:lnTo>
                    <a:lnTo>
                      <a:pt x="10" y="28"/>
                    </a:lnTo>
                    <a:lnTo>
                      <a:pt x="8" y="33"/>
                    </a:lnTo>
                    <a:lnTo>
                      <a:pt x="10" y="38"/>
                    </a:lnTo>
                    <a:lnTo>
                      <a:pt x="8" y="42"/>
                    </a:lnTo>
                    <a:lnTo>
                      <a:pt x="7" y="48"/>
                    </a:lnTo>
                    <a:lnTo>
                      <a:pt x="6" y="50"/>
                    </a:lnTo>
                    <a:lnTo>
                      <a:pt x="5" y="42"/>
                    </a:lnTo>
                    <a:lnTo>
                      <a:pt x="3" y="42"/>
                    </a:lnTo>
                    <a:lnTo>
                      <a:pt x="3" y="47"/>
                    </a:lnTo>
                    <a:lnTo>
                      <a:pt x="4" y="54"/>
                    </a:lnTo>
                    <a:lnTo>
                      <a:pt x="4" y="61"/>
                    </a:lnTo>
                    <a:lnTo>
                      <a:pt x="4" y="64"/>
                    </a:lnTo>
                    <a:lnTo>
                      <a:pt x="4" y="72"/>
                    </a:lnTo>
                    <a:lnTo>
                      <a:pt x="4" y="78"/>
                    </a:lnTo>
                    <a:lnTo>
                      <a:pt x="3" y="73"/>
                    </a:lnTo>
                    <a:lnTo>
                      <a:pt x="2" y="70"/>
                    </a:lnTo>
                    <a:lnTo>
                      <a:pt x="0" y="70"/>
                    </a:lnTo>
                    <a:lnTo>
                      <a:pt x="0" y="76"/>
                    </a:lnTo>
                    <a:lnTo>
                      <a:pt x="2" y="84"/>
                    </a:lnTo>
                    <a:lnTo>
                      <a:pt x="4" y="94"/>
                    </a:lnTo>
                    <a:lnTo>
                      <a:pt x="7" y="102"/>
                    </a:lnTo>
                    <a:lnTo>
                      <a:pt x="6" y="105"/>
                    </a:lnTo>
                    <a:lnTo>
                      <a:pt x="5" y="109"/>
                    </a:lnTo>
                    <a:lnTo>
                      <a:pt x="4" y="112"/>
                    </a:lnTo>
                    <a:lnTo>
                      <a:pt x="5" y="116"/>
                    </a:lnTo>
                    <a:lnTo>
                      <a:pt x="6" y="118"/>
                    </a:lnTo>
                    <a:lnTo>
                      <a:pt x="7" y="113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22" name="Freeform 887">
                <a:extLst>
                  <a:ext uri="{FF2B5EF4-FFF2-40B4-BE49-F238E27FC236}">
                    <a16:creationId xmlns:a16="http://schemas.microsoft.com/office/drawing/2014/main" id="{75F6F2C2-7610-4CEF-B8FF-874E38710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7" y="1692"/>
                <a:ext cx="3" cy="26"/>
              </a:xfrm>
              <a:custGeom>
                <a:avLst/>
                <a:gdLst>
                  <a:gd name="T0" fmla="*/ 0 w 14"/>
                  <a:gd name="T1" fmla="*/ 5 h 133"/>
                  <a:gd name="T2" fmla="*/ 0 w 14"/>
                  <a:gd name="T3" fmla="*/ 4 h 133"/>
                  <a:gd name="T4" fmla="*/ 0 w 14"/>
                  <a:gd name="T5" fmla="*/ 4 h 133"/>
                  <a:gd name="T6" fmla="*/ 0 w 14"/>
                  <a:gd name="T7" fmla="*/ 2 h 133"/>
                  <a:gd name="T8" fmla="*/ 0 w 14"/>
                  <a:gd name="T9" fmla="*/ 2 h 133"/>
                  <a:gd name="T10" fmla="*/ 0 w 14"/>
                  <a:gd name="T11" fmla="*/ 2 h 133"/>
                  <a:gd name="T12" fmla="*/ 0 w 14"/>
                  <a:gd name="T13" fmla="*/ 1 h 133"/>
                  <a:gd name="T14" fmla="*/ 1 w 14"/>
                  <a:gd name="T15" fmla="*/ 1 h 133"/>
                  <a:gd name="T16" fmla="*/ 1 w 14"/>
                  <a:gd name="T17" fmla="*/ 0 h 133"/>
                  <a:gd name="T18" fmla="*/ 1 w 14"/>
                  <a:gd name="T19" fmla="*/ 0 h 133"/>
                  <a:gd name="T20" fmla="*/ 0 w 14"/>
                  <a:gd name="T21" fmla="*/ 1 h 133"/>
                  <a:gd name="T22" fmla="*/ 0 w 14"/>
                  <a:gd name="T23" fmla="*/ 1 h 133"/>
                  <a:gd name="T24" fmla="*/ 0 w 14"/>
                  <a:gd name="T25" fmla="*/ 2 h 133"/>
                  <a:gd name="T26" fmla="*/ 0 w 14"/>
                  <a:gd name="T27" fmla="*/ 3 h 133"/>
                  <a:gd name="T28" fmla="*/ 0 w 14"/>
                  <a:gd name="T29" fmla="*/ 4 h 133"/>
                  <a:gd name="T30" fmla="*/ 0 w 14"/>
                  <a:gd name="T31" fmla="*/ 4 h 133"/>
                  <a:gd name="T32" fmla="*/ 0 w 14"/>
                  <a:gd name="T33" fmla="*/ 5 h 133"/>
                  <a:gd name="T34" fmla="*/ 0 w 14"/>
                  <a:gd name="T35" fmla="*/ 5 h 133"/>
                  <a:gd name="T36" fmla="*/ 0 w 14"/>
                  <a:gd name="T37" fmla="*/ 5 h 133"/>
                  <a:gd name="T38" fmla="*/ 0 w 14"/>
                  <a:gd name="T39" fmla="*/ 5 h 13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4" h="133">
                    <a:moveTo>
                      <a:pt x="2" y="133"/>
                    </a:moveTo>
                    <a:lnTo>
                      <a:pt x="2" y="119"/>
                    </a:lnTo>
                    <a:lnTo>
                      <a:pt x="6" y="95"/>
                    </a:lnTo>
                    <a:lnTo>
                      <a:pt x="9" y="58"/>
                    </a:lnTo>
                    <a:lnTo>
                      <a:pt x="9" y="51"/>
                    </a:lnTo>
                    <a:lnTo>
                      <a:pt x="10" y="42"/>
                    </a:lnTo>
                    <a:lnTo>
                      <a:pt x="11" y="32"/>
                    </a:lnTo>
                    <a:lnTo>
                      <a:pt x="12" y="14"/>
                    </a:lnTo>
                    <a:lnTo>
                      <a:pt x="12" y="5"/>
                    </a:lnTo>
                    <a:lnTo>
                      <a:pt x="14" y="0"/>
                    </a:lnTo>
                    <a:lnTo>
                      <a:pt x="11" y="22"/>
                    </a:lnTo>
                    <a:lnTo>
                      <a:pt x="10" y="37"/>
                    </a:lnTo>
                    <a:lnTo>
                      <a:pt x="8" y="57"/>
                    </a:lnTo>
                    <a:lnTo>
                      <a:pt x="6" y="78"/>
                    </a:lnTo>
                    <a:lnTo>
                      <a:pt x="3" y="101"/>
                    </a:lnTo>
                    <a:lnTo>
                      <a:pt x="2" y="117"/>
                    </a:lnTo>
                    <a:lnTo>
                      <a:pt x="0" y="132"/>
                    </a:lnTo>
                    <a:lnTo>
                      <a:pt x="1" y="132"/>
                    </a:lnTo>
                    <a:lnTo>
                      <a:pt x="1" y="133"/>
                    </a:lnTo>
                    <a:lnTo>
                      <a:pt x="2" y="133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23" name="Freeform 888">
                <a:extLst>
                  <a:ext uri="{FF2B5EF4-FFF2-40B4-BE49-F238E27FC236}">
                    <a16:creationId xmlns:a16="http://schemas.microsoft.com/office/drawing/2014/main" id="{AC7B3750-4DE9-4662-80C8-411D9741D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8" y="1713"/>
                <a:ext cx="2" cy="1"/>
              </a:xfrm>
              <a:custGeom>
                <a:avLst/>
                <a:gdLst>
                  <a:gd name="T0" fmla="*/ 0 w 9"/>
                  <a:gd name="T1" fmla="*/ 0 h 5"/>
                  <a:gd name="T2" fmla="*/ 0 w 9"/>
                  <a:gd name="T3" fmla="*/ 0 h 5"/>
                  <a:gd name="T4" fmla="*/ 0 w 9"/>
                  <a:gd name="T5" fmla="*/ 0 h 5"/>
                  <a:gd name="T6" fmla="*/ 0 w 9"/>
                  <a:gd name="T7" fmla="*/ 0 h 5"/>
                  <a:gd name="T8" fmla="*/ 0 w 9"/>
                  <a:gd name="T9" fmla="*/ 0 h 5"/>
                  <a:gd name="T10" fmla="*/ 0 w 9"/>
                  <a:gd name="T11" fmla="*/ 0 h 5"/>
                  <a:gd name="T12" fmla="*/ 0 w 9"/>
                  <a:gd name="T13" fmla="*/ 0 h 5"/>
                  <a:gd name="T14" fmla="*/ 0 w 9"/>
                  <a:gd name="T15" fmla="*/ 0 h 5"/>
                  <a:gd name="T16" fmla="*/ 0 w 9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5">
                    <a:moveTo>
                      <a:pt x="0" y="1"/>
                    </a:moveTo>
                    <a:lnTo>
                      <a:pt x="4" y="0"/>
                    </a:lnTo>
                    <a:lnTo>
                      <a:pt x="6" y="1"/>
                    </a:lnTo>
                    <a:lnTo>
                      <a:pt x="8" y="4"/>
                    </a:lnTo>
                    <a:lnTo>
                      <a:pt x="9" y="5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24" name="Freeform 889">
                <a:extLst>
                  <a:ext uri="{FF2B5EF4-FFF2-40B4-BE49-F238E27FC236}">
                    <a16:creationId xmlns:a16="http://schemas.microsoft.com/office/drawing/2014/main" id="{890EF2A9-67C0-4DAC-8A31-B68153611B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8" y="1708"/>
                <a:ext cx="3" cy="1"/>
              </a:xfrm>
              <a:custGeom>
                <a:avLst/>
                <a:gdLst>
                  <a:gd name="T0" fmla="*/ 0 w 11"/>
                  <a:gd name="T1" fmla="*/ 0 h 4"/>
                  <a:gd name="T2" fmla="*/ 0 w 11"/>
                  <a:gd name="T3" fmla="*/ 0 h 4"/>
                  <a:gd name="T4" fmla="*/ 0 w 11"/>
                  <a:gd name="T5" fmla="*/ 0 h 4"/>
                  <a:gd name="T6" fmla="*/ 1 w 11"/>
                  <a:gd name="T7" fmla="*/ 0 h 4"/>
                  <a:gd name="T8" fmla="*/ 1 w 11"/>
                  <a:gd name="T9" fmla="*/ 0 h 4"/>
                  <a:gd name="T10" fmla="*/ 1 w 11"/>
                  <a:gd name="T11" fmla="*/ 0 h 4"/>
                  <a:gd name="T12" fmla="*/ 1 w 11"/>
                  <a:gd name="T13" fmla="*/ 0 h 4"/>
                  <a:gd name="T14" fmla="*/ 1 w 11"/>
                  <a:gd name="T15" fmla="*/ 0 h 4"/>
                  <a:gd name="T16" fmla="*/ 0 w 11"/>
                  <a:gd name="T17" fmla="*/ 0 h 4"/>
                  <a:gd name="T18" fmla="*/ 0 w 11"/>
                  <a:gd name="T19" fmla="*/ 0 h 4"/>
                  <a:gd name="T20" fmla="*/ 0 w 11"/>
                  <a:gd name="T21" fmla="*/ 0 h 4"/>
                  <a:gd name="T22" fmla="*/ 0 w 11"/>
                  <a:gd name="T23" fmla="*/ 0 h 4"/>
                  <a:gd name="T24" fmla="*/ 0 w 11"/>
                  <a:gd name="T25" fmla="*/ 0 h 4"/>
                  <a:gd name="T26" fmla="*/ 0 w 11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1" h="4">
                    <a:moveTo>
                      <a:pt x="1" y="4"/>
                    </a:moveTo>
                    <a:lnTo>
                      <a:pt x="3" y="1"/>
                    </a:lnTo>
                    <a:lnTo>
                      <a:pt x="4" y="0"/>
                    </a:lnTo>
                    <a:lnTo>
                      <a:pt x="7" y="1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25" name="Freeform 890">
                <a:extLst>
                  <a:ext uri="{FF2B5EF4-FFF2-40B4-BE49-F238E27FC236}">
                    <a16:creationId xmlns:a16="http://schemas.microsoft.com/office/drawing/2014/main" id="{E8009B10-D468-45A0-89BD-C112552E10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9" y="1700"/>
                <a:ext cx="1" cy="1"/>
              </a:xfrm>
              <a:custGeom>
                <a:avLst/>
                <a:gdLst>
                  <a:gd name="T0" fmla="*/ 0 w 6"/>
                  <a:gd name="T1" fmla="*/ 0 h 4"/>
                  <a:gd name="T2" fmla="*/ 0 w 6"/>
                  <a:gd name="T3" fmla="*/ 0 h 4"/>
                  <a:gd name="T4" fmla="*/ 0 w 6"/>
                  <a:gd name="T5" fmla="*/ 0 h 4"/>
                  <a:gd name="T6" fmla="*/ 0 w 6"/>
                  <a:gd name="T7" fmla="*/ 0 h 4"/>
                  <a:gd name="T8" fmla="*/ 0 w 6"/>
                  <a:gd name="T9" fmla="*/ 0 h 4"/>
                  <a:gd name="T10" fmla="*/ 0 w 6"/>
                  <a:gd name="T11" fmla="*/ 0 h 4"/>
                  <a:gd name="T12" fmla="*/ 0 w 6"/>
                  <a:gd name="T13" fmla="*/ 0 h 4"/>
                  <a:gd name="T14" fmla="*/ 0 w 6"/>
                  <a:gd name="T15" fmla="*/ 0 h 4"/>
                  <a:gd name="T16" fmla="*/ 0 w 6"/>
                  <a:gd name="T17" fmla="*/ 0 h 4"/>
                  <a:gd name="T18" fmla="*/ 0 w 6"/>
                  <a:gd name="T19" fmla="*/ 0 h 4"/>
                  <a:gd name="T20" fmla="*/ 0 w 6"/>
                  <a:gd name="T21" fmla="*/ 0 h 4"/>
                  <a:gd name="T22" fmla="*/ 0 w 6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0" y="4"/>
                    </a:moveTo>
                    <a:lnTo>
                      <a:pt x="1" y="2"/>
                    </a:lnTo>
                    <a:lnTo>
                      <a:pt x="2" y="1"/>
                    </a:lnTo>
                    <a:lnTo>
                      <a:pt x="5" y="1"/>
                    </a:lnTo>
                    <a:lnTo>
                      <a:pt x="6" y="2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26" name="Freeform 891">
                <a:extLst>
                  <a:ext uri="{FF2B5EF4-FFF2-40B4-BE49-F238E27FC236}">
                    <a16:creationId xmlns:a16="http://schemas.microsoft.com/office/drawing/2014/main" id="{EE0B801C-049D-4614-992D-FD3895DB70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9" y="1697"/>
                <a:ext cx="1" cy="6"/>
              </a:xfrm>
              <a:custGeom>
                <a:avLst/>
                <a:gdLst>
                  <a:gd name="T0" fmla="*/ 1 w 2"/>
                  <a:gd name="T1" fmla="*/ 1 h 29"/>
                  <a:gd name="T2" fmla="*/ 0 w 2"/>
                  <a:gd name="T3" fmla="*/ 1 h 29"/>
                  <a:gd name="T4" fmla="*/ 0 w 2"/>
                  <a:gd name="T5" fmla="*/ 1 h 29"/>
                  <a:gd name="T6" fmla="*/ 1 w 2"/>
                  <a:gd name="T7" fmla="*/ 0 h 29"/>
                  <a:gd name="T8" fmla="*/ 1 w 2"/>
                  <a:gd name="T9" fmla="*/ 0 h 29"/>
                  <a:gd name="T10" fmla="*/ 1 w 2"/>
                  <a:gd name="T11" fmla="*/ 0 h 29"/>
                  <a:gd name="T12" fmla="*/ 0 w 2"/>
                  <a:gd name="T13" fmla="*/ 0 h 29"/>
                  <a:gd name="T14" fmla="*/ 0 w 2"/>
                  <a:gd name="T15" fmla="*/ 1 h 29"/>
                  <a:gd name="T16" fmla="*/ 0 w 2"/>
                  <a:gd name="T17" fmla="*/ 1 h 29"/>
                  <a:gd name="T18" fmla="*/ 0 w 2"/>
                  <a:gd name="T19" fmla="*/ 1 h 29"/>
                  <a:gd name="T20" fmla="*/ 0 w 2"/>
                  <a:gd name="T21" fmla="*/ 1 h 29"/>
                  <a:gd name="T22" fmla="*/ 0 w 2"/>
                  <a:gd name="T23" fmla="*/ 1 h 29"/>
                  <a:gd name="T24" fmla="*/ 1 w 2"/>
                  <a:gd name="T25" fmla="*/ 1 h 2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" h="29">
                    <a:moveTo>
                      <a:pt x="1" y="28"/>
                    </a:moveTo>
                    <a:lnTo>
                      <a:pt x="0" y="21"/>
                    </a:lnTo>
                    <a:lnTo>
                      <a:pt x="0" y="15"/>
                    </a:lnTo>
                    <a:lnTo>
                      <a:pt x="1" y="9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0" y="9"/>
                    </a:lnTo>
                    <a:lnTo>
                      <a:pt x="0" y="14"/>
                    </a:lnTo>
                    <a:lnTo>
                      <a:pt x="0" y="23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1" y="28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27" name="Freeform 892">
                <a:extLst>
                  <a:ext uri="{FF2B5EF4-FFF2-40B4-BE49-F238E27FC236}">
                    <a16:creationId xmlns:a16="http://schemas.microsoft.com/office/drawing/2014/main" id="{239AFCEB-3997-4A46-8D8E-29F6356184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7" y="1702"/>
                <a:ext cx="1" cy="8"/>
              </a:xfrm>
              <a:custGeom>
                <a:avLst/>
                <a:gdLst>
                  <a:gd name="T0" fmla="*/ 1 w 2"/>
                  <a:gd name="T1" fmla="*/ 1 h 41"/>
                  <a:gd name="T2" fmla="*/ 1 w 2"/>
                  <a:gd name="T3" fmla="*/ 1 h 41"/>
                  <a:gd name="T4" fmla="*/ 1 w 2"/>
                  <a:gd name="T5" fmla="*/ 1 h 41"/>
                  <a:gd name="T6" fmla="*/ 1 w 2"/>
                  <a:gd name="T7" fmla="*/ 0 h 41"/>
                  <a:gd name="T8" fmla="*/ 1 w 2"/>
                  <a:gd name="T9" fmla="*/ 0 h 41"/>
                  <a:gd name="T10" fmla="*/ 1 w 2"/>
                  <a:gd name="T11" fmla="*/ 0 h 41"/>
                  <a:gd name="T12" fmla="*/ 1 w 2"/>
                  <a:gd name="T13" fmla="*/ 0 h 41"/>
                  <a:gd name="T14" fmla="*/ 1 w 2"/>
                  <a:gd name="T15" fmla="*/ 0 h 41"/>
                  <a:gd name="T16" fmla="*/ 1 w 2"/>
                  <a:gd name="T17" fmla="*/ 0 h 41"/>
                  <a:gd name="T18" fmla="*/ 1 w 2"/>
                  <a:gd name="T19" fmla="*/ 1 h 41"/>
                  <a:gd name="T20" fmla="*/ 0 w 2"/>
                  <a:gd name="T21" fmla="*/ 1 h 41"/>
                  <a:gd name="T22" fmla="*/ 0 w 2"/>
                  <a:gd name="T23" fmla="*/ 1 h 41"/>
                  <a:gd name="T24" fmla="*/ 0 w 2"/>
                  <a:gd name="T25" fmla="*/ 1 h 41"/>
                  <a:gd name="T26" fmla="*/ 0 w 2"/>
                  <a:gd name="T27" fmla="*/ 2 h 41"/>
                  <a:gd name="T28" fmla="*/ 1 w 2"/>
                  <a:gd name="T29" fmla="*/ 2 h 41"/>
                  <a:gd name="T30" fmla="*/ 1 w 2"/>
                  <a:gd name="T31" fmla="*/ 2 h 41"/>
                  <a:gd name="T32" fmla="*/ 1 w 2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" h="41">
                    <a:moveTo>
                      <a:pt x="1" y="38"/>
                    </a:moveTo>
                    <a:lnTo>
                      <a:pt x="1" y="32"/>
                    </a:lnTo>
                    <a:lnTo>
                      <a:pt x="1" y="24"/>
                    </a:lnTo>
                    <a:lnTo>
                      <a:pt x="2" y="10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1" y="0"/>
                    </a:lnTo>
                    <a:lnTo>
                      <a:pt x="1" y="5"/>
                    </a:lnTo>
                    <a:lnTo>
                      <a:pt x="1" y="11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1" y="41"/>
                    </a:lnTo>
                    <a:lnTo>
                      <a:pt x="1" y="40"/>
                    </a:lnTo>
                    <a:lnTo>
                      <a:pt x="1" y="38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28" name="Freeform 893">
                <a:extLst>
                  <a:ext uri="{FF2B5EF4-FFF2-40B4-BE49-F238E27FC236}">
                    <a16:creationId xmlns:a16="http://schemas.microsoft.com/office/drawing/2014/main" id="{67C16446-F27A-4C4C-9554-B69CB1A1E3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8" y="1703"/>
                <a:ext cx="13" cy="17"/>
              </a:xfrm>
              <a:custGeom>
                <a:avLst/>
                <a:gdLst>
                  <a:gd name="T0" fmla="*/ 2 w 65"/>
                  <a:gd name="T1" fmla="*/ 2 h 88"/>
                  <a:gd name="T2" fmla="*/ 2 w 65"/>
                  <a:gd name="T3" fmla="*/ 2 h 88"/>
                  <a:gd name="T4" fmla="*/ 2 w 65"/>
                  <a:gd name="T5" fmla="*/ 2 h 88"/>
                  <a:gd name="T6" fmla="*/ 2 w 65"/>
                  <a:gd name="T7" fmla="*/ 2 h 88"/>
                  <a:gd name="T8" fmla="*/ 2 w 65"/>
                  <a:gd name="T9" fmla="*/ 2 h 88"/>
                  <a:gd name="T10" fmla="*/ 2 w 65"/>
                  <a:gd name="T11" fmla="*/ 3 h 88"/>
                  <a:gd name="T12" fmla="*/ 2 w 65"/>
                  <a:gd name="T13" fmla="*/ 3 h 88"/>
                  <a:gd name="T14" fmla="*/ 2 w 65"/>
                  <a:gd name="T15" fmla="*/ 3 h 88"/>
                  <a:gd name="T16" fmla="*/ 2 w 65"/>
                  <a:gd name="T17" fmla="*/ 3 h 88"/>
                  <a:gd name="T18" fmla="*/ 2 w 65"/>
                  <a:gd name="T19" fmla="*/ 3 h 88"/>
                  <a:gd name="T20" fmla="*/ 2 w 65"/>
                  <a:gd name="T21" fmla="*/ 3 h 88"/>
                  <a:gd name="T22" fmla="*/ 2 w 65"/>
                  <a:gd name="T23" fmla="*/ 3 h 88"/>
                  <a:gd name="T24" fmla="*/ 1 w 65"/>
                  <a:gd name="T25" fmla="*/ 3 h 88"/>
                  <a:gd name="T26" fmla="*/ 1 w 65"/>
                  <a:gd name="T27" fmla="*/ 3 h 88"/>
                  <a:gd name="T28" fmla="*/ 1 w 65"/>
                  <a:gd name="T29" fmla="*/ 3 h 88"/>
                  <a:gd name="T30" fmla="*/ 1 w 65"/>
                  <a:gd name="T31" fmla="*/ 3 h 88"/>
                  <a:gd name="T32" fmla="*/ 0 w 65"/>
                  <a:gd name="T33" fmla="*/ 3 h 88"/>
                  <a:gd name="T34" fmla="*/ 0 w 65"/>
                  <a:gd name="T35" fmla="*/ 2 h 88"/>
                  <a:gd name="T36" fmla="*/ 0 w 65"/>
                  <a:gd name="T37" fmla="*/ 2 h 88"/>
                  <a:gd name="T38" fmla="*/ 0 w 65"/>
                  <a:gd name="T39" fmla="*/ 1 h 88"/>
                  <a:gd name="T40" fmla="*/ 0 w 65"/>
                  <a:gd name="T41" fmla="*/ 1 h 88"/>
                  <a:gd name="T42" fmla="*/ 0 w 65"/>
                  <a:gd name="T43" fmla="*/ 1 h 88"/>
                  <a:gd name="T44" fmla="*/ 1 w 65"/>
                  <a:gd name="T45" fmla="*/ 1 h 88"/>
                  <a:gd name="T46" fmla="*/ 1 w 65"/>
                  <a:gd name="T47" fmla="*/ 1 h 88"/>
                  <a:gd name="T48" fmla="*/ 1 w 65"/>
                  <a:gd name="T49" fmla="*/ 1 h 88"/>
                  <a:gd name="T50" fmla="*/ 1 w 65"/>
                  <a:gd name="T51" fmla="*/ 0 h 88"/>
                  <a:gd name="T52" fmla="*/ 1 w 65"/>
                  <a:gd name="T53" fmla="*/ 0 h 88"/>
                  <a:gd name="T54" fmla="*/ 1 w 65"/>
                  <a:gd name="T55" fmla="*/ 1 h 88"/>
                  <a:gd name="T56" fmla="*/ 1 w 65"/>
                  <a:gd name="T57" fmla="*/ 1 h 88"/>
                  <a:gd name="T58" fmla="*/ 1 w 65"/>
                  <a:gd name="T59" fmla="*/ 0 h 88"/>
                  <a:gd name="T60" fmla="*/ 1 w 65"/>
                  <a:gd name="T61" fmla="*/ 0 h 88"/>
                  <a:gd name="T62" fmla="*/ 1 w 65"/>
                  <a:gd name="T63" fmla="*/ 0 h 88"/>
                  <a:gd name="T64" fmla="*/ 2 w 65"/>
                  <a:gd name="T65" fmla="*/ 1 h 88"/>
                  <a:gd name="T66" fmla="*/ 2 w 65"/>
                  <a:gd name="T67" fmla="*/ 0 h 88"/>
                  <a:gd name="T68" fmla="*/ 2 w 65"/>
                  <a:gd name="T69" fmla="*/ 0 h 88"/>
                  <a:gd name="T70" fmla="*/ 2 w 65"/>
                  <a:gd name="T71" fmla="*/ 0 h 88"/>
                  <a:gd name="T72" fmla="*/ 2 w 65"/>
                  <a:gd name="T73" fmla="*/ 1 h 88"/>
                  <a:gd name="T74" fmla="*/ 2 w 65"/>
                  <a:gd name="T75" fmla="*/ 1 h 88"/>
                  <a:gd name="T76" fmla="*/ 3 w 65"/>
                  <a:gd name="T77" fmla="*/ 1 h 88"/>
                  <a:gd name="T78" fmla="*/ 3 w 65"/>
                  <a:gd name="T79" fmla="*/ 1 h 8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65" h="88">
                    <a:moveTo>
                      <a:pt x="62" y="37"/>
                    </a:moveTo>
                    <a:lnTo>
                      <a:pt x="57" y="40"/>
                    </a:lnTo>
                    <a:lnTo>
                      <a:pt x="59" y="42"/>
                    </a:lnTo>
                    <a:lnTo>
                      <a:pt x="62" y="50"/>
                    </a:lnTo>
                    <a:lnTo>
                      <a:pt x="62" y="54"/>
                    </a:lnTo>
                    <a:lnTo>
                      <a:pt x="61" y="55"/>
                    </a:lnTo>
                    <a:lnTo>
                      <a:pt x="57" y="57"/>
                    </a:lnTo>
                    <a:lnTo>
                      <a:pt x="56" y="53"/>
                    </a:lnTo>
                    <a:lnTo>
                      <a:pt x="55" y="53"/>
                    </a:lnTo>
                    <a:lnTo>
                      <a:pt x="55" y="62"/>
                    </a:lnTo>
                    <a:lnTo>
                      <a:pt x="56" y="66"/>
                    </a:lnTo>
                    <a:lnTo>
                      <a:pt x="54" y="74"/>
                    </a:lnTo>
                    <a:lnTo>
                      <a:pt x="53" y="74"/>
                    </a:lnTo>
                    <a:lnTo>
                      <a:pt x="52" y="72"/>
                    </a:lnTo>
                    <a:lnTo>
                      <a:pt x="47" y="68"/>
                    </a:lnTo>
                    <a:lnTo>
                      <a:pt x="46" y="70"/>
                    </a:lnTo>
                    <a:lnTo>
                      <a:pt x="46" y="76"/>
                    </a:lnTo>
                    <a:lnTo>
                      <a:pt x="45" y="79"/>
                    </a:lnTo>
                    <a:lnTo>
                      <a:pt x="43" y="83"/>
                    </a:lnTo>
                    <a:lnTo>
                      <a:pt x="42" y="84"/>
                    </a:lnTo>
                    <a:lnTo>
                      <a:pt x="39" y="85"/>
                    </a:lnTo>
                    <a:lnTo>
                      <a:pt x="38" y="85"/>
                    </a:lnTo>
                    <a:lnTo>
                      <a:pt x="39" y="78"/>
                    </a:lnTo>
                    <a:lnTo>
                      <a:pt x="38" y="76"/>
                    </a:lnTo>
                    <a:lnTo>
                      <a:pt x="36" y="74"/>
                    </a:lnTo>
                    <a:lnTo>
                      <a:pt x="34" y="77"/>
                    </a:lnTo>
                    <a:lnTo>
                      <a:pt x="30" y="84"/>
                    </a:lnTo>
                    <a:lnTo>
                      <a:pt x="27" y="88"/>
                    </a:lnTo>
                    <a:lnTo>
                      <a:pt x="22" y="87"/>
                    </a:lnTo>
                    <a:lnTo>
                      <a:pt x="21" y="86"/>
                    </a:lnTo>
                    <a:lnTo>
                      <a:pt x="20" y="81"/>
                    </a:lnTo>
                    <a:lnTo>
                      <a:pt x="17" y="78"/>
                    </a:lnTo>
                    <a:lnTo>
                      <a:pt x="12" y="77"/>
                    </a:lnTo>
                    <a:lnTo>
                      <a:pt x="5" y="69"/>
                    </a:lnTo>
                    <a:lnTo>
                      <a:pt x="0" y="60"/>
                    </a:lnTo>
                    <a:lnTo>
                      <a:pt x="2" y="53"/>
                    </a:lnTo>
                    <a:lnTo>
                      <a:pt x="3" y="49"/>
                    </a:lnTo>
                    <a:lnTo>
                      <a:pt x="6" y="42"/>
                    </a:lnTo>
                    <a:lnTo>
                      <a:pt x="10" y="38"/>
                    </a:lnTo>
                    <a:lnTo>
                      <a:pt x="12" y="35"/>
                    </a:lnTo>
                    <a:lnTo>
                      <a:pt x="11" y="35"/>
                    </a:lnTo>
                    <a:lnTo>
                      <a:pt x="11" y="34"/>
                    </a:lnTo>
                    <a:lnTo>
                      <a:pt x="10" y="32"/>
                    </a:lnTo>
                    <a:lnTo>
                      <a:pt x="10" y="28"/>
                    </a:lnTo>
                    <a:lnTo>
                      <a:pt x="13" y="27"/>
                    </a:lnTo>
                    <a:lnTo>
                      <a:pt x="15" y="25"/>
                    </a:lnTo>
                    <a:lnTo>
                      <a:pt x="18" y="24"/>
                    </a:lnTo>
                    <a:lnTo>
                      <a:pt x="19" y="24"/>
                    </a:lnTo>
                    <a:lnTo>
                      <a:pt x="20" y="21"/>
                    </a:lnTo>
                    <a:lnTo>
                      <a:pt x="20" y="19"/>
                    </a:lnTo>
                    <a:lnTo>
                      <a:pt x="17" y="16"/>
                    </a:lnTo>
                    <a:lnTo>
                      <a:pt x="14" y="12"/>
                    </a:lnTo>
                    <a:lnTo>
                      <a:pt x="15" y="10"/>
                    </a:lnTo>
                    <a:lnTo>
                      <a:pt x="19" y="10"/>
                    </a:lnTo>
                    <a:lnTo>
                      <a:pt x="21" y="10"/>
                    </a:lnTo>
                    <a:lnTo>
                      <a:pt x="23" y="13"/>
                    </a:lnTo>
                    <a:lnTo>
                      <a:pt x="26" y="13"/>
                    </a:lnTo>
                    <a:lnTo>
                      <a:pt x="29" y="13"/>
                    </a:lnTo>
                    <a:lnTo>
                      <a:pt x="30" y="11"/>
                    </a:lnTo>
                    <a:lnTo>
                      <a:pt x="27" y="4"/>
                    </a:lnTo>
                    <a:lnTo>
                      <a:pt x="27" y="0"/>
                    </a:lnTo>
                    <a:lnTo>
                      <a:pt x="29" y="1"/>
                    </a:lnTo>
                    <a:lnTo>
                      <a:pt x="32" y="6"/>
                    </a:lnTo>
                    <a:lnTo>
                      <a:pt x="36" y="9"/>
                    </a:lnTo>
                    <a:lnTo>
                      <a:pt x="38" y="10"/>
                    </a:lnTo>
                    <a:lnTo>
                      <a:pt x="42" y="13"/>
                    </a:lnTo>
                    <a:lnTo>
                      <a:pt x="45" y="16"/>
                    </a:lnTo>
                    <a:lnTo>
                      <a:pt x="43" y="11"/>
                    </a:lnTo>
                    <a:lnTo>
                      <a:pt x="42" y="8"/>
                    </a:lnTo>
                    <a:lnTo>
                      <a:pt x="42" y="6"/>
                    </a:lnTo>
                    <a:lnTo>
                      <a:pt x="45" y="7"/>
                    </a:lnTo>
                    <a:lnTo>
                      <a:pt x="48" y="12"/>
                    </a:lnTo>
                    <a:lnTo>
                      <a:pt x="53" y="21"/>
                    </a:lnTo>
                    <a:lnTo>
                      <a:pt x="56" y="33"/>
                    </a:lnTo>
                    <a:lnTo>
                      <a:pt x="59" y="32"/>
                    </a:lnTo>
                    <a:lnTo>
                      <a:pt x="61" y="30"/>
                    </a:lnTo>
                    <a:lnTo>
                      <a:pt x="63" y="29"/>
                    </a:lnTo>
                    <a:lnTo>
                      <a:pt x="64" y="32"/>
                    </a:lnTo>
                    <a:lnTo>
                      <a:pt x="65" y="36"/>
                    </a:lnTo>
                    <a:lnTo>
                      <a:pt x="64" y="37"/>
                    </a:lnTo>
                    <a:lnTo>
                      <a:pt x="62" y="37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29" name="Freeform 894">
                <a:extLst>
                  <a:ext uri="{FF2B5EF4-FFF2-40B4-BE49-F238E27FC236}">
                    <a16:creationId xmlns:a16="http://schemas.microsoft.com/office/drawing/2014/main" id="{C6D73636-E8D1-4A93-8ED4-85BCC00B1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9" y="1709"/>
                <a:ext cx="12" cy="5"/>
              </a:xfrm>
              <a:custGeom>
                <a:avLst/>
                <a:gdLst>
                  <a:gd name="T0" fmla="*/ 2 w 59"/>
                  <a:gd name="T1" fmla="*/ 0 h 28"/>
                  <a:gd name="T2" fmla="*/ 2 w 59"/>
                  <a:gd name="T3" fmla="*/ 0 h 28"/>
                  <a:gd name="T4" fmla="*/ 2 w 59"/>
                  <a:gd name="T5" fmla="*/ 0 h 28"/>
                  <a:gd name="T6" fmla="*/ 1 w 59"/>
                  <a:gd name="T7" fmla="*/ 1 h 28"/>
                  <a:gd name="T8" fmla="*/ 1 w 59"/>
                  <a:gd name="T9" fmla="*/ 1 h 28"/>
                  <a:gd name="T10" fmla="*/ 1 w 59"/>
                  <a:gd name="T11" fmla="*/ 1 h 28"/>
                  <a:gd name="T12" fmla="*/ 1 w 59"/>
                  <a:gd name="T13" fmla="*/ 1 h 28"/>
                  <a:gd name="T14" fmla="*/ 0 w 59"/>
                  <a:gd name="T15" fmla="*/ 1 h 28"/>
                  <a:gd name="T16" fmla="*/ 0 w 59"/>
                  <a:gd name="T17" fmla="*/ 1 h 28"/>
                  <a:gd name="T18" fmla="*/ 0 w 59"/>
                  <a:gd name="T19" fmla="*/ 1 h 28"/>
                  <a:gd name="T20" fmla="*/ 0 w 59"/>
                  <a:gd name="T21" fmla="*/ 1 h 28"/>
                  <a:gd name="T22" fmla="*/ 1 w 59"/>
                  <a:gd name="T23" fmla="*/ 1 h 28"/>
                  <a:gd name="T24" fmla="*/ 1 w 59"/>
                  <a:gd name="T25" fmla="*/ 1 h 28"/>
                  <a:gd name="T26" fmla="*/ 1 w 59"/>
                  <a:gd name="T27" fmla="*/ 0 h 28"/>
                  <a:gd name="T28" fmla="*/ 2 w 59"/>
                  <a:gd name="T29" fmla="*/ 0 h 28"/>
                  <a:gd name="T30" fmla="*/ 2 w 59"/>
                  <a:gd name="T31" fmla="*/ 0 h 28"/>
                  <a:gd name="T32" fmla="*/ 2 w 59"/>
                  <a:gd name="T33" fmla="*/ 0 h 28"/>
                  <a:gd name="T34" fmla="*/ 2 w 59"/>
                  <a:gd name="T35" fmla="*/ 0 h 28"/>
                  <a:gd name="T36" fmla="*/ 2 w 59"/>
                  <a:gd name="T37" fmla="*/ 0 h 28"/>
                  <a:gd name="T38" fmla="*/ 2 w 59"/>
                  <a:gd name="T39" fmla="*/ 0 h 2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9" h="28">
                    <a:moveTo>
                      <a:pt x="59" y="5"/>
                    </a:moveTo>
                    <a:lnTo>
                      <a:pt x="54" y="6"/>
                    </a:lnTo>
                    <a:lnTo>
                      <a:pt x="42" y="13"/>
                    </a:lnTo>
                    <a:lnTo>
                      <a:pt x="26" y="19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5" y="24"/>
                    </a:lnTo>
                    <a:lnTo>
                      <a:pt x="6" y="27"/>
                    </a:lnTo>
                    <a:lnTo>
                      <a:pt x="3" y="27"/>
                    </a:lnTo>
                    <a:lnTo>
                      <a:pt x="0" y="28"/>
                    </a:lnTo>
                    <a:lnTo>
                      <a:pt x="9" y="24"/>
                    </a:lnTo>
                    <a:lnTo>
                      <a:pt x="16" y="21"/>
                    </a:lnTo>
                    <a:lnTo>
                      <a:pt x="25" y="16"/>
                    </a:lnTo>
                    <a:lnTo>
                      <a:pt x="34" y="12"/>
                    </a:lnTo>
                    <a:lnTo>
                      <a:pt x="46" y="7"/>
                    </a:lnTo>
                    <a:lnTo>
                      <a:pt x="53" y="4"/>
                    </a:lnTo>
                    <a:lnTo>
                      <a:pt x="59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59" y="5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30" name="Freeform 895">
                <a:extLst>
                  <a:ext uri="{FF2B5EF4-FFF2-40B4-BE49-F238E27FC236}">
                    <a16:creationId xmlns:a16="http://schemas.microsoft.com/office/drawing/2014/main" id="{4CB8677A-AE32-42F9-800B-65B11E9746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9" y="1711"/>
                <a:ext cx="1" cy="5"/>
              </a:xfrm>
              <a:custGeom>
                <a:avLst/>
                <a:gdLst>
                  <a:gd name="T0" fmla="*/ 1 w 2"/>
                  <a:gd name="T1" fmla="*/ 0 h 25"/>
                  <a:gd name="T2" fmla="*/ 1 w 2"/>
                  <a:gd name="T3" fmla="*/ 0 h 25"/>
                  <a:gd name="T4" fmla="*/ 1 w 2"/>
                  <a:gd name="T5" fmla="*/ 1 h 25"/>
                  <a:gd name="T6" fmla="*/ 1 w 2"/>
                  <a:gd name="T7" fmla="*/ 1 h 25"/>
                  <a:gd name="T8" fmla="*/ 1 w 2"/>
                  <a:gd name="T9" fmla="*/ 1 h 25"/>
                  <a:gd name="T10" fmla="*/ 0 w 2"/>
                  <a:gd name="T11" fmla="*/ 1 h 25"/>
                  <a:gd name="T12" fmla="*/ 1 w 2"/>
                  <a:gd name="T13" fmla="*/ 0 h 25"/>
                  <a:gd name="T14" fmla="*/ 1 w 2"/>
                  <a:gd name="T15" fmla="*/ 0 h 25"/>
                  <a:gd name="T16" fmla="*/ 1 w 2"/>
                  <a:gd name="T17" fmla="*/ 0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" h="25">
                    <a:moveTo>
                      <a:pt x="2" y="0"/>
                    </a:moveTo>
                    <a:lnTo>
                      <a:pt x="1" y="8"/>
                    </a:lnTo>
                    <a:lnTo>
                      <a:pt x="1" y="14"/>
                    </a:lnTo>
                    <a:lnTo>
                      <a:pt x="2" y="21"/>
                    </a:lnTo>
                    <a:lnTo>
                      <a:pt x="2" y="25"/>
                    </a:lnTo>
                    <a:lnTo>
                      <a:pt x="0" y="13"/>
                    </a:lnTo>
                    <a:lnTo>
                      <a:pt x="1" y="5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31" name="Freeform 896">
                <a:extLst>
                  <a:ext uri="{FF2B5EF4-FFF2-40B4-BE49-F238E27FC236}">
                    <a16:creationId xmlns:a16="http://schemas.microsoft.com/office/drawing/2014/main" id="{2674967F-E3F8-4103-8B32-A7C0A9A74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7" y="1711"/>
                <a:ext cx="1" cy="5"/>
              </a:xfrm>
              <a:custGeom>
                <a:avLst/>
                <a:gdLst>
                  <a:gd name="T0" fmla="*/ 1 w 2"/>
                  <a:gd name="T1" fmla="*/ 0 h 25"/>
                  <a:gd name="T2" fmla="*/ 1 w 2"/>
                  <a:gd name="T3" fmla="*/ 0 h 25"/>
                  <a:gd name="T4" fmla="*/ 0 w 2"/>
                  <a:gd name="T5" fmla="*/ 0 h 25"/>
                  <a:gd name="T6" fmla="*/ 0 w 2"/>
                  <a:gd name="T7" fmla="*/ 1 h 25"/>
                  <a:gd name="T8" fmla="*/ 0 w 2"/>
                  <a:gd name="T9" fmla="*/ 1 h 25"/>
                  <a:gd name="T10" fmla="*/ 0 w 2"/>
                  <a:gd name="T11" fmla="*/ 1 h 25"/>
                  <a:gd name="T12" fmla="*/ 0 w 2"/>
                  <a:gd name="T13" fmla="*/ 1 h 25"/>
                  <a:gd name="T14" fmla="*/ 0 w 2"/>
                  <a:gd name="T15" fmla="*/ 1 h 25"/>
                  <a:gd name="T16" fmla="*/ 0 w 2"/>
                  <a:gd name="T17" fmla="*/ 0 h 25"/>
                  <a:gd name="T18" fmla="*/ 0 w 2"/>
                  <a:gd name="T19" fmla="*/ 0 h 25"/>
                  <a:gd name="T20" fmla="*/ 0 w 2"/>
                  <a:gd name="T21" fmla="*/ 0 h 25"/>
                  <a:gd name="T22" fmla="*/ 1 w 2"/>
                  <a:gd name="T23" fmla="*/ 0 h 25"/>
                  <a:gd name="T24" fmla="*/ 1 w 2"/>
                  <a:gd name="T25" fmla="*/ 0 h 25"/>
                  <a:gd name="T26" fmla="*/ 1 w 2"/>
                  <a:gd name="T27" fmla="*/ 0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" h="25">
                    <a:moveTo>
                      <a:pt x="2" y="0"/>
                    </a:moveTo>
                    <a:lnTo>
                      <a:pt x="1" y="6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0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32" name="Freeform 897">
                <a:extLst>
                  <a:ext uri="{FF2B5EF4-FFF2-40B4-BE49-F238E27FC236}">
                    <a16:creationId xmlns:a16="http://schemas.microsoft.com/office/drawing/2014/main" id="{21610DC2-4D7B-4B46-859D-372A53EA77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" y="1713"/>
                <a:ext cx="1" cy="3"/>
              </a:xfrm>
              <a:custGeom>
                <a:avLst/>
                <a:gdLst>
                  <a:gd name="T0" fmla="*/ 0 w 3"/>
                  <a:gd name="T1" fmla="*/ 0 h 14"/>
                  <a:gd name="T2" fmla="*/ 0 w 3"/>
                  <a:gd name="T3" fmla="*/ 0 h 14"/>
                  <a:gd name="T4" fmla="*/ 0 w 3"/>
                  <a:gd name="T5" fmla="*/ 0 h 14"/>
                  <a:gd name="T6" fmla="*/ 0 w 3"/>
                  <a:gd name="T7" fmla="*/ 0 h 14"/>
                  <a:gd name="T8" fmla="*/ 0 w 3"/>
                  <a:gd name="T9" fmla="*/ 1 h 14"/>
                  <a:gd name="T10" fmla="*/ 0 w 3"/>
                  <a:gd name="T11" fmla="*/ 0 h 14"/>
                  <a:gd name="T12" fmla="*/ 0 w 3"/>
                  <a:gd name="T13" fmla="*/ 0 h 14"/>
                  <a:gd name="T14" fmla="*/ 0 w 3"/>
                  <a:gd name="T15" fmla="*/ 0 h 14"/>
                  <a:gd name="T16" fmla="*/ 0 w 3"/>
                  <a:gd name="T17" fmla="*/ 0 h 14"/>
                  <a:gd name="T18" fmla="*/ 0 w 3"/>
                  <a:gd name="T19" fmla="*/ 0 h 14"/>
                  <a:gd name="T20" fmla="*/ 0 w 3"/>
                  <a:gd name="T21" fmla="*/ 0 h 14"/>
                  <a:gd name="T22" fmla="*/ 0 w 3"/>
                  <a:gd name="T23" fmla="*/ 0 h 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" h="14">
                    <a:moveTo>
                      <a:pt x="3" y="1"/>
                    </a:moveTo>
                    <a:lnTo>
                      <a:pt x="2" y="5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1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33" name="Freeform 898">
                <a:extLst>
                  <a:ext uri="{FF2B5EF4-FFF2-40B4-BE49-F238E27FC236}">
                    <a16:creationId xmlns:a16="http://schemas.microsoft.com/office/drawing/2014/main" id="{2E0A75A8-774F-496C-B6F5-AD67DF299F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2" y="1711"/>
                <a:ext cx="3" cy="2"/>
              </a:xfrm>
              <a:custGeom>
                <a:avLst/>
                <a:gdLst>
                  <a:gd name="T0" fmla="*/ 1 w 15"/>
                  <a:gd name="T1" fmla="*/ 0 h 9"/>
                  <a:gd name="T2" fmla="*/ 0 w 15"/>
                  <a:gd name="T3" fmla="*/ 0 h 9"/>
                  <a:gd name="T4" fmla="*/ 0 w 15"/>
                  <a:gd name="T5" fmla="*/ 0 h 9"/>
                  <a:gd name="T6" fmla="*/ 0 w 15"/>
                  <a:gd name="T7" fmla="*/ 0 h 9"/>
                  <a:gd name="T8" fmla="*/ 0 w 15"/>
                  <a:gd name="T9" fmla="*/ 0 h 9"/>
                  <a:gd name="T10" fmla="*/ 0 w 15"/>
                  <a:gd name="T11" fmla="*/ 0 h 9"/>
                  <a:gd name="T12" fmla="*/ 0 w 15"/>
                  <a:gd name="T13" fmla="*/ 0 h 9"/>
                  <a:gd name="T14" fmla="*/ 0 w 15"/>
                  <a:gd name="T15" fmla="*/ 0 h 9"/>
                  <a:gd name="T16" fmla="*/ 0 w 15"/>
                  <a:gd name="T17" fmla="*/ 0 h 9"/>
                  <a:gd name="T18" fmla="*/ 1 w 15"/>
                  <a:gd name="T19" fmla="*/ 0 h 9"/>
                  <a:gd name="T20" fmla="*/ 1 w 15"/>
                  <a:gd name="T21" fmla="*/ 0 h 9"/>
                  <a:gd name="T22" fmla="*/ 1 w 15"/>
                  <a:gd name="T23" fmla="*/ 0 h 9"/>
                  <a:gd name="T24" fmla="*/ 1 w 15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" h="9">
                    <a:moveTo>
                      <a:pt x="14" y="9"/>
                    </a:moveTo>
                    <a:lnTo>
                      <a:pt x="11" y="5"/>
                    </a:lnTo>
                    <a:lnTo>
                      <a:pt x="9" y="3"/>
                    </a:lnTo>
                    <a:lnTo>
                      <a:pt x="4" y="2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8" y="1"/>
                    </a:lnTo>
                    <a:lnTo>
                      <a:pt x="12" y="4"/>
                    </a:lnTo>
                    <a:lnTo>
                      <a:pt x="14" y="5"/>
                    </a:lnTo>
                    <a:lnTo>
                      <a:pt x="15" y="8"/>
                    </a:lnTo>
                    <a:lnTo>
                      <a:pt x="14" y="9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34" name="Freeform 899">
                <a:extLst>
                  <a:ext uri="{FF2B5EF4-FFF2-40B4-BE49-F238E27FC236}">
                    <a16:creationId xmlns:a16="http://schemas.microsoft.com/office/drawing/2014/main" id="{EE2F6E2C-3895-4CEF-A46F-764DE368C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" y="1708"/>
                <a:ext cx="4" cy="3"/>
              </a:xfrm>
              <a:custGeom>
                <a:avLst/>
                <a:gdLst>
                  <a:gd name="T0" fmla="*/ 1 w 20"/>
                  <a:gd name="T1" fmla="*/ 1 h 15"/>
                  <a:gd name="T2" fmla="*/ 1 w 20"/>
                  <a:gd name="T3" fmla="*/ 0 h 15"/>
                  <a:gd name="T4" fmla="*/ 0 w 20"/>
                  <a:gd name="T5" fmla="*/ 0 h 15"/>
                  <a:gd name="T6" fmla="*/ 0 w 20"/>
                  <a:gd name="T7" fmla="*/ 0 h 15"/>
                  <a:gd name="T8" fmla="*/ 0 w 20"/>
                  <a:gd name="T9" fmla="*/ 0 h 15"/>
                  <a:gd name="T10" fmla="*/ 0 w 20"/>
                  <a:gd name="T11" fmla="*/ 0 h 15"/>
                  <a:gd name="T12" fmla="*/ 0 w 20"/>
                  <a:gd name="T13" fmla="*/ 0 h 15"/>
                  <a:gd name="T14" fmla="*/ 0 w 20"/>
                  <a:gd name="T15" fmla="*/ 0 h 15"/>
                  <a:gd name="T16" fmla="*/ 0 w 20"/>
                  <a:gd name="T17" fmla="*/ 0 h 15"/>
                  <a:gd name="T18" fmla="*/ 0 w 20"/>
                  <a:gd name="T19" fmla="*/ 0 h 15"/>
                  <a:gd name="T20" fmla="*/ 0 w 20"/>
                  <a:gd name="T21" fmla="*/ 0 h 15"/>
                  <a:gd name="T22" fmla="*/ 1 w 20"/>
                  <a:gd name="T23" fmla="*/ 0 h 15"/>
                  <a:gd name="T24" fmla="*/ 1 w 20"/>
                  <a:gd name="T25" fmla="*/ 0 h 15"/>
                  <a:gd name="T26" fmla="*/ 1 w 20"/>
                  <a:gd name="T27" fmla="*/ 0 h 15"/>
                  <a:gd name="T28" fmla="*/ 1 w 20"/>
                  <a:gd name="T29" fmla="*/ 1 h 15"/>
                  <a:gd name="T30" fmla="*/ 1 w 20"/>
                  <a:gd name="T31" fmla="*/ 1 h 15"/>
                  <a:gd name="T32" fmla="*/ 1 w 20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0" h="15">
                    <a:moveTo>
                      <a:pt x="19" y="15"/>
                    </a:moveTo>
                    <a:lnTo>
                      <a:pt x="16" y="11"/>
                    </a:lnTo>
                    <a:lnTo>
                      <a:pt x="11" y="8"/>
                    </a:lnTo>
                    <a:lnTo>
                      <a:pt x="4" y="4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4" y="3"/>
                    </a:lnTo>
                    <a:lnTo>
                      <a:pt x="8" y="3"/>
                    </a:lnTo>
                    <a:lnTo>
                      <a:pt x="11" y="6"/>
                    </a:lnTo>
                    <a:lnTo>
                      <a:pt x="13" y="8"/>
                    </a:lnTo>
                    <a:lnTo>
                      <a:pt x="19" y="11"/>
                    </a:lnTo>
                    <a:lnTo>
                      <a:pt x="20" y="12"/>
                    </a:lnTo>
                    <a:lnTo>
                      <a:pt x="20" y="14"/>
                    </a:lnTo>
                    <a:lnTo>
                      <a:pt x="19" y="14"/>
                    </a:lnTo>
                    <a:lnTo>
                      <a:pt x="19" y="15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35" name="Freeform 900">
                <a:extLst>
                  <a:ext uri="{FF2B5EF4-FFF2-40B4-BE49-F238E27FC236}">
                    <a16:creationId xmlns:a16="http://schemas.microsoft.com/office/drawing/2014/main" id="{1CC89CD9-48FF-4B46-8A35-BEBC87FE3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" y="1670"/>
                <a:ext cx="5" cy="31"/>
              </a:xfrm>
              <a:custGeom>
                <a:avLst/>
                <a:gdLst>
                  <a:gd name="T0" fmla="*/ 1 w 25"/>
                  <a:gd name="T1" fmla="*/ 5 h 153"/>
                  <a:gd name="T2" fmla="*/ 1 w 25"/>
                  <a:gd name="T3" fmla="*/ 6 h 153"/>
                  <a:gd name="T4" fmla="*/ 1 w 25"/>
                  <a:gd name="T5" fmla="*/ 6 h 153"/>
                  <a:gd name="T6" fmla="*/ 1 w 25"/>
                  <a:gd name="T7" fmla="*/ 5 h 153"/>
                  <a:gd name="T8" fmla="*/ 1 w 25"/>
                  <a:gd name="T9" fmla="*/ 5 h 153"/>
                  <a:gd name="T10" fmla="*/ 1 w 25"/>
                  <a:gd name="T11" fmla="*/ 5 h 153"/>
                  <a:gd name="T12" fmla="*/ 1 w 25"/>
                  <a:gd name="T13" fmla="*/ 5 h 153"/>
                  <a:gd name="T14" fmla="*/ 1 w 25"/>
                  <a:gd name="T15" fmla="*/ 4 h 153"/>
                  <a:gd name="T16" fmla="*/ 1 w 25"/>
                  <a:gd name="T17" fmla="*/ 4 h 153"/>
                  <a:gd name="T18" fmla="*/ 1 w 25"/>
                  <a:gd name="T19" fmla="*/ 4 h 153"/>
                  <a:gd name="T20" fmla="*/ 1 w 25"/>
                  <a:gd name="T21" fmla="*/ 3 h 153"/>
                  <a:gd name="T22" fmla="*/ 1 w 25"/>
                  <a:gd name="T23" fmla="*/ 3 h 153"/>
                  <a:gd name="T24" fmla="*/ 1 w 25"/>
                  <a:gd name="T25" fmla="*/ 3 h 153"/>
                  <a:gd name="T26" fmla="*/ 1 w 25"/>
                  <a:gd name="T27" fmla="*/ 2 h 153"/>
                  <a:gd name="T28" fmla="*/ 1 w 25"/>
                  <a:gd name="T29" fmla="*/ 2 h 153"/>
                  <a:gd name="T30" fmla="*/ 1 w 25"/>
                  <a:gd name="T31" fmla="*/ 1 h 153"/>
                  <a:gd name="T32" fmla="*/ 1 w 25"/>
                  <a:gd name="T33" fmla="*/ 0 h 153"/>
                  <a:gd name="T34" fmla="*/ 1 w 25"/>
                  <a:gd name="T35" fmla="*/ 0 h 153"/>
                  <a:gd name="T36" fmla="*/ 0 w 25"/>
                  <a:gd name="T37" fmla="*/ 1 h 153"/>
                  <a:gd name="T38" fmla="*/ 0 w 25"/>
                  <a:gd name="T39" fmla="*/ 1 h 153"/>
                  <a:gd name="T40" fmla="*/ 0 w 25"/>
                  <a:gd name="T41" fmla="*/ 1 h 153"/>
                  <a:gd name="T42" fmla="*/ 0 w 25"/>
                  <a:gd name="T43" fmla="*/ 1 h 153"/>
                  <a:gd name="T44" fmla="*/ 0 w 25"/>
                  <a:gd name="T45" fmla="*/ 2 h 153"/>
                  <a:gd name="T46" fmla="*/ 0 w 25"/>
                  <a:gd name="T47" fmla="*/ 2 h 153"/>
                  <a:gd name="T48" fmla="*/ 0 w 25"/>
                  <a:gd name="T49" fmla="*/ 2 h 153"/>
                  <a:gd name="T50" fmla="*/ 0 w 25"/>
                  <a:gd name="T51" fmla="*/ 2 h 153"/>
                  <a:gd name="T52" fmla="*/ 0 w 25"/>
                  <a:gd name="T53" fmla="*/ 2 h 153"/>
                  <a:gd name="T54" fmla="*/ 0 w 25"/>
                  <a:gd name="T55" fmla="*/ 3 h 153"/>
                  <a:gd name="T56" fmla="*/ 0 w 25"/>
                  <a:gd name="T57" fmla="*/ 3 h 153"/>
                  <a:gd name="T58" fmla="*/ 0 w 25"/>
                  <a:gd name="T59" fmla="*/ 3 h 153"/>
                  <a:gd name="T60" fmla="*/ 0 w 25"/>
                  <a:gd name="T61" fmla="*/ 3 h 153"/>
                  <a:gd name="T62" fmla="*/ 0 w 25"/>
                  <a:gd name="T63" fmla="*/ 4 h 153"/>
                  <a:gd name="T64" fmla="*/ 0 w 25"/>
                  <a:gd name="T65" fmla="*/ 4 h 153"/>
                  <a:gd name="T66" fmla="*/ 0 w 25"/>
                  <a:gd name="T67" fmla="*/ 4 h 153"/>
                  <a:gd name="T68" fmla="*/ 0 w 25"/>
                  <a:gd name="T69" fmla="*/ 4 h 153"/>
                  <a:gd name="T70" fmla="*/ 0 w 25"/>
                  <a:gd name="T71" fmla="*/ 5 h 153"/>
                  <a:gd name="T72" fmla="*/ 0 w 25"/>
                  <a:gd name="T73" fmla="*/ 5 h 153"/>
                  <a:gd name="T74" fmla="*/ 0 w 25"/>
                  <a:gd name="T75" fmla="*/ 6 h 153"/>
                  <a:gd name="T76" fmla="*/ 0 w 25"/>
                  <a:gd name="T77" fmla="*/ 6 h 153"/>
                  <a:gd name="T78" fmla="*/ 1 w 25"/>
                  <a:gd name="T79" fmla="*/ 6 h 15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5" h="153">
                    <a:moveTo>
                      <a:pt x="13" y="146"/>
                    </a:moveTo>
                    <a:lnTo>
                      <a:pt x="13" y="135"/>
                    </a:lnTo>
                    <a:lnTo>
                      <a:pt x="14" y="137"/>
                    </a:lnTo>
                    <a:lnTo>
                      <a:pt x="16" y="142"/>
                    </a:lnTo>
                    <a:lnTo>
                      <a:pt x="17" y="142"/>
                    </a:lnTo>
                    <a:lnTo>
                      <a:pt x="18" y="140"/>
                    </a:lnTo>
                    <a:lnTo>
                      <a:pt x="18" y="132"/>
                    </a:lnTo>
                    <a:lnTo>
                      <a:pt x="17" y="129"/>
                    </a:lnTo>
                    <a:lnTo>
                      <a:pt x="17" y="125"/>
                    </a:lnTo>
                    <a:lnTo>
                      <a:pt x="19" y="127"/>
                    </a:lnTo>
                    <a:lnTo>
                      <a:pt x="21" y="128"/>
                    </a:lnTo>
                    <a:lnTo>
                      <a:pt x="23" y="122"/>
                    </a:lnTo>
                    <a:lnTo>
                      <a:pt x="23" y="120"/>
                    </a:lnTo>
                    <a:lnTo>
                      <a:pt x="22" y="115"/>
                    </a:lnTo>
                    <a:lnTo>
                      <a:pt x="21" y="107"/>
                    </a:lnTo>
                    <a:lnTo>
                      <a:pt x="21" y="104"/>
                    </a:lnTo>
                    <a:lnTo>
                      <a:pt x="23" y="103"/>
                    </a:lnTo>
                    <a:lnTo>
                      <a:pt x="24" y="99"/>
                    </a:lnTo>
                    <a:lnTo>
                      <a:pt x="24" y="94"/>
                    </a:lnTo>
                    <a:lnTo>
                      <a:pt x="25" y="93"/>
                    </a:lnTo>
                    <a:lnTo>
                      <a:pt x="25" y="87"/>
                    </a:lnTo>
                    <a:lnTo>
                      <a:pt x="25" y="83"/>
                    </a:lnTo>
                    <a:lnTo>
                      <a:pt x="23" y="86"/>
                    </a:lnTo>
                    <a:lnTo>
                      <a:pt x="22" y="86"/>
                    </a:lnTo>
                    <a:lnTo>
                      <a:pt x="22" y="80"/>
                    </a:lnTo>
                    <a:lnTo>
                      <a:pt x="22" y="73"/>
                    </a:lnTo>
                    <a:lnTo>
                      <a:pt x="24" y="64"/>
                    </a:lnTo>
                    <a:lnTo>
                      <a:pt x="25" y="57"/>
                    </a:lnTo>
                    <a:lnTo>
                      <a:pt x="25" y="46"/>
                    </a:lnTo>
                    <a:lnTo>
                      <a:pt x="24" y="43"/>
                    </a:lnTo>
                    <a:lnTo>
                      <a:pt x="23" y="43"/>
                    </a:lnTo>
                    <a:lnTo>
                      <a:pt x="22" y="35"/>
                    </a:lnTo>
                    <a:lnTo>
                      <a:pt x="21" y="26"/>
                    </a:lnTo>
                    <a:lnTo>
                      <a:pt x="18" y="10"/>
                    </a:lnTo>
                    <a:lnTo>
                      <a:pt x="16" y="0"/>
                    </a:lnTo>
                    <a:lnTo>
                      <a:pt x="14" y="5"/>
                    </a:lnTo>
                    <a:lnTo>
                      <a:pt x="13" y="9"/>
                    </a:lnTo>
                    <a:lnTo>
                      <a:pt x="10" y="17"/>
                    </a:lnTo>
                    <a:lnTo>
                      <a:pt x="10" y="25"/>
                    </a:lnTo>
                    <a:lnTo>
                      <a:pt x="9" y="31"/>
                    </a:lnTo>
                    <a:lnTo>
                      <a:pt x="9" y="30"/>
                    </a:lnTo>
                    <a:lnTo>
                      <a:pt x="8" y="27"/>
                    </a:lnTo>
                    <a:lnTo>
                      <a:pt x="7" y="29"/>
                    </a:lnTo>
                    <a:lnTo>
                      <a:pt x="7" y="35"/>
                    </a:lnTo>
                    <a:lnTo>
                      <a:pt x="7" y="40"/>
                    </a:lnTo>
                    <a:lnTo>
                      <a:pt x="7" y="46"/>
                    </a:lnTo>
                    <a:lnTo>
                      <a:pt x="7" y="51"/>
                    </a:lnTo>
                    <a:lnTo>
                      <a:pt x="6" y="52"/>
                    </a:lnTo>
                    <a:lnTo>
                      <a:pt x="5" y="46"/>
                    </a:lnTo>
                    <a:lnTo>
                      <a:pt x="4" y="40"/>
                    </a:lnTo>
                    <a:lnTo>
                      <a:pt x="2" y="45"/>
                    </a:lnTo>
                    <a:lnTo>
                      <a:pt x="2" y="51"/>
                    </a:lnTo>
                    <a:lnTo>
                      <a:pt x="2" y="56"/>
                    </a:lnTo>
                    <a:lnTo>
                      <a:pt x="4" y="62"/>
                    </a:lnTo>
                    <a:lnTo>
                      <a:pt x="5" y="66"/>
                    </a:lnTo>
                    <a:lnTo>
                      <a:pt x="5" y="74"/>
                    </a:lnTo>
                    <a:lnTo>
                      <a:pt x="4" y="77"/>
                    </a:lnTo>
                    <a:lnTo>
                      <a:pt x="1" y="69"/>
                    </a:lnTo>
                    <a:lnTo>
                      <a:pt x="0" y="71"/>
                    </a:lnTo>
                    <a:lnTo>
                      <a:pt x="1" y="77"/>
                    </a:lnTo>
                    <a:lnTo>
                      <a:pt x="2" y="85"/>
                    </a:lnTo>
                    <a:lnTo>
                      <a:pt x="4" y="91"/>
                    </a:lnTo>
                    <a:lnTo>
                      <a:pt x="4" y="95"/>
                    </a:lnTo>
                    <a:lnTo>
                      <a:pt x="5" y="104"/>
                    </a:lnTo>
                    <a:lnTo>
                      <a:pt x="6" y="111"/>
                    </a:lnTo>
                    <a:lnTo>
                      <a:pt x="5" y="105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5" y="119"/>
                    </a:lnTo>
                    <a:lnTo>
                      <a:pt x="8" y="128"/>
                    </a:lnTo>
                    <a:lnTo>
                      <a:pt x="11" y="133"/>
                    </a:lnTo>
                    <a:lnTo>
                      <a:pt x="11" y="139"/>
                    </a:lnTo>
                    <a:lnTo>
                      <a:pt x="10" y="144"/>
                    </a:lnTo>
                    <a:lnTo>
                      <a:pt x="10" y="148"/>
                    </a:lnTo>
                    <a:lnTo>
                      <a:pt x="11" y="152"/>
                    </a:lnTo>
                    <a:lnTo>
                      <a:pt x="13" y="153"/>
                    </a:lnTo>
                    <a:lnTo>
                      <a:pt x="13" y="152"/>
                    </a:lnTo>
                    <a:lnTo>
                      <a:pt x="13" y="146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36" name="Freeform 901">
                <a:extLst>
                  <a:ext uri="{FF2B5EF4-FFF2-40B4-BE49-F238E27FC236}">
                    <a16:creationId xmlns:a16="http://schemas.microsoft.com/office/drawing/2014/main" id="{FA83EFAE-3865-4FEC-B366-A31FF30C58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7" y="1672"/>
                <a:ext cx="4" cy="29"/>
              </a:xfrm>
              <a:custGeom>
                <a:avLst/>
                <a:gdLst>
                  <a:gd name="T0" fmla="*/ 1 w 19"/>
                  <a:gd name="T1" fmla="*/ 6 h 149"/>
                  <a:gd name="T2" fmla="*/ 1 w 19"/>
                  <a:gd name="T3" fmla="*/ 5 h 149"/>
                  <a:gd name="T4" fmla="*/ 1 w 19"/>
                  <a:gd name="T5" fmla="*/ 4 h 149"/>
                  <a:gd name="T6" fmla="*/ 0 w 19"/>
                  <a:gd name="T7" fmla="*/ 3 h 149"/>
                  <a:gd name="T8" fmla="*/ 0 w 19"/>
                  <a:gd name="T9" fmla="*/ 2 h 149"/>
                  <a:gd name="T10" fmla="*/ 0 w 19"/>
                  <a:gd name="T11" fmla="*/ 2 h 149"/>
                  <a:gd name="T12" fmla="*/ 0 w 19"/>
                  <a:gd name="T13" fmla="*/ 1 h 149"/>
                  <a:gd name="T14" fmla="*/ 0 w 19"/>
                  <a:gd name="T15" fmla="*/ 1 h 149"/>
                  <a:gd name="T16" fmla="*/ 0 w 19"/>
                  <a:gd name="T17" fmla="*/ 0 h 149"/>
                  <a:gd name="T18" fmla="*/ 0 w 19"/>
                  <a:gd name="T19" fmla="*/ 0 h 149"/>
                  <a:gd name="T20" fmla="*/ 0 w 19"/>
                  <a:gd name="T21" fmla="*/ 1 h 149"/>
                  <a:gd name="T22" fmla="*/ 0 w 19"/>
                  <a:gd name="T23" fmla="*/ 2 h 149"/>
                  <a:gd name="T24" fmla="*/ 0 w 19"/>
                  <a:gd name="T25" fmla="*/ 2 h 149"/>
                  <a:gd name="T26" fmla="*/ 0 w 19"/>
                  <a:gd name="T27" fmla="*/ 3 h 149"/>
                  <a:gd name="T28" fmla="*/ 1 w 19"/>
                  <a:gd name="T29" fmla="*/ 4 h 149"/>
                  <a:gd name="T30" fmla="*/ 1 w 19"/>
                  <a:gd name="T31" fmla="*/ 5 h 149"/>
                  <a:gd name="T32" fmla="*/ 1 w 19"/>
                  <a:gd name="T33" fmla="*/ 6 h 149"/>
                  <a:gd name="T34" fmla="*/ 1 w 19"/>
                  <a:gd name="T35" fmla="*/ 6 h 149"/>
                  <a:gd name="T36" fmla="*/ 1 w 19"/>
                  <a:gd name="T37" fmla="*/ 6 h 149"/>
                  <a:gd name="T38" fmla="*/ 1 w 19"/>
                  <a:gd name="T39" fmla="*/ 6 h 14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9" h="149">
                    <a:moveTo>
                      <a:pt x="19" y="149"/>
                    </a:moveTo>
                    <a:lnTo>
                      <a:pt x="17" y="133"/>
                    </a:lnTo>
                    <a:lnTo>
                      <a:pt x="13" y="105"/>
                    </a:lnTo>
                    <a:lnTo>
                      <a:pt x="9" y="65"/>
                    </a:lnTo>
                    <a:lnTo>
                      <a:pt x="8" y="56"/>
                    </a:lnTo>
                    <a:lnTo>
                      <a:pt x="6" y="46"/>
                    </a:lnTo>
                    <a:lnTo>
                      <a:pt x="5" y="36"/>
                    </a:lnTo>
                    <a:lnTo>
                      <a:pt x="2" y="14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3" y="24"/>
                    </a:lnTo>
                    <a:lnTo>
                      <a:pt x="5" y="41"/>
                    </a:lnTo>
                    <a:lnTo>
                      <a:pt x="8" y="64"/>
                    </a:lnTo>
                    <a:lnTo>
                      <a:pt x="10" y="87"/>
                    </a:lnTo>
                    <a:lnTo>
                      <a:pt x="13" y="114"/>
                    </a:lnTo>
                    <a:lnTo>
                      <a:pt x="16" y="132"/>
                    </a:lnTo>
                    <a:lnTo>
                      <a:pt x="18" y="148"/>
                    </a:lnTo>
                    <a:lnTo>
                      <a:pt x="18" y="149"/>
                    </a:lnTo>
                    <a:lnTo>
                      <a:pt x="19" y="149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37" name="Freeform 902">
                <a:extLst>
                  <a:ext uri="{FF2B5EF4-FFF2-40B4-BE49-F238E27FC236}">
                    <a16:creationId xmlns:a16="http://schemas.microsoft.com/office/drawing/2014/main" id="{DC9AEA2F-59F5-40C8-AA39-AFBC8C5E11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9" y="1694"/>
                <a:ext cx="2" cy="1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1 w 7"/>
                  <a:gd name="T7" fmla="*/ 0 h 5"/>
                  <a:gd name="T8" fmla="*/ 1 w 7"/>
                  <a:gd name="T9" fmla="*/ 0 h 5"/>
                  <a:gd name="T10" fmla="*/ 0 w 7"/>
                  <a:gd name="T11" fmla="*/ 0 h 5"/>
                  <a:gd name="T12" fmla="*/ 0 w 7"/>
                  <a:gd name="T13" fmla="*/ 0 h 5"/>
                  <a:gd name="T14" fmla="*/ 0 w 7"/>
                  <a:gd name="T15" fmla="*/ 0 h 5"/>
                  <a:gd name="T16" fmla="*/ 0 w 7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5">
                    <a:moveTo>
                      <a:pt x="0" y="5"/>
                    </a:moveTo>
                    <a:lnTo>
                      <a:pt x="2" y="2"/>
                    </a:lnTo>
                    <a:lnTo>
                      <a:pt x="4" y="1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4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5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38" name="Freeform 903">
                <a:extLst>
                  <a:ext uri="{FF2B5EF4-FFF2-40B4-BE49-F238E27FC236}">
                    <a16:creationId xmlns:a16="http://schemas.microsoft.com/office/drawing/2014/main" id="{85B2816C-FC23-46C0-8B47-9DF2E3E9F8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9" y="1689"/>
                <a:ext cx="1" cy="2"/>
              </a:xfrm>
              <a:custGeom>
                <a:avLst/>
                <a:gdLst>
                  <a:gd name="T0" fmla="*/ 0 w 7"/>
                  <a:gd name="T1" fmla="*/ 0 h 9"/>
                  <a:gd name="T2" fmla="*/ 0 w 7"/>
                  <a:gd name="T3" fmla="*/ 0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0 h 9"/>
                  <a:gd name="T10" fmla="*/ 0 w 7"/>
                  <a:gd name="T11" fmla="*/ 0 h 9"/>
                  <a:gd name="T12" fmla="*/ 0 w 7"/>
                  <a:gd name="T13" fmla="*/ 0 h 9"/>
                  <a:gd name="T14" fmla="*/ 0 w 7"/>
                  <a:gd name="T15" fmla="*/ 0 h 9"/>
                  <a:gd name="T16" fmla="*/ 0 w 7"/>
                  <a:gd name="T17" fmla="*/ 0 h 9"/>
                  <a:gd name="T18" fmla="*/ 0 w 7"/>
                  <a:gd name="T19" fmla="*/ 0 h 9"/>
                  <a:gd name="T20" fmla="*/ 0 w 7"/>
                  <a:gd name="T21" fmla="*/ 0 h 9"/>
                  <a:gd name="T22" fmla="*/ 0 w 7"/>
                  <a:gd name="T23" fmla="*/ 0 h 9"/>
                  <a:gd name="T24" fmla="*/ 0 w 7"/>
                  <a:gd name="T25" fmla="*/ 0 h 9"/>
                  <a:gd name="T26" fmla="*/ 0 w 7"/>
                  <a:gd name="T27" fmla="*/ 0 h 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" h="9">
                    <a:moveTo>
                      <a:pt x="0" y="9"/>
                    </a:moveTo>
                    <a:lnTo>
                      <a:pt x="1" y="5"/>
                    </a:lnTo>
                    <a:lnTo>
                      <a:pt x="2" y="3"/>
                    </a:lnTo>
                    <a:lnTo>
                      <a:pt x="5" y="2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39" name="Freeform 904">
                <a:extLst>
                  <a:ext uri="{FF2B5EF4-FFF2-40B4-BE49-F238E27FC236}">
                    <a16:creationId xmlns:a16="http://schemas.microsoft.com/office/drawing/2014/main" id="{97D1FB0B-7BFD-4300-8132-0764945E3D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9" y="1680"/>
                <a:ext cx="1" cy="2"/>
              </a:xfrm>
              <a:custGeom>
                <a:avLst/>
                <a:gdLst>
                  <a:gd name="T0" fmla="*/ 0 w 4"/>
                  <a:gd name="T1" fmla="*/ 1 h 7"/>
                  <a:gd name="T2" fmla="*/ 0 w 4"/>
                  <a:gd name="T3" fmla="*/ 0 h 7"/>
                  <a:gd name="T4" fmla="*/ 0 w 4"/>
                  <a:gd name="T5" fmla="*/ 0 h 7"/>
                  <a:gd name="T6" fmla="*/ 0 w 4"/>
                  <a:gd name="T7" fmla="*/ 0 h 7"/>
                  <a:gd name="T8" fmla="*/ 0 w 4"/>
                  <a:gd name="T9" fmla="*/ 0 h 7"/>
                  <a:gd name="T10" fmla="*/ 0 w 4"/>
                  <a:gd name="T11" fmla="*/ 0 h 7"/>
                  <a:gd name="T12" fmla="*/ 0 w 4"/>
                  <a:gd name="T13" fmla="*/ 0 h 7"/>
                  <a:gd name="T14" fmla="*/ 0 w 4"/>
                  <a:gd name="T15" fmla="*/ 0 h 7"/>
                  <a:gd name="T16" fmla="*/ 0 w 4"/>
                  <a:gd name="T17" fmla="*/ 0 h 7"/>
                  <a:gd name="T18" fmla="*/ 0 w 4"/>
                  <a:gd name="T19" fmla="*/ 0 h 7"/>
                  <a:gd name="T20" fmla="*/ 0 w 4"/>
                  <a:gd name="T21" fmla="*/ 0 h 7"/>
                  <a:gd name="T22" fmla="*/ 0 w 4"/>
                  <a:gd name="T23" fmla="*/ 1 h 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" h="7">
                    <a:moveTo>
                      <a:pt x="1" y="7"/>
                    </a:move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1" y="7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40" name="Freeform 905">
                <a:extLst>
                  <a:ext uri="{FF2B5EF4-FFF2-40B4-BE49-F238E27FC236}">
                    <a16:creationId xmlns:a16="http://schemas.microsoft.com/office/drawing/2014/main" id="{B0F36B80-672A-40DF-ABAC-E77BF76A0A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8" y="1678"/>
                <a:ext cx="1" cy="7"/>
              </a:xfrm>
              <a:custGeom>
                <a:avLst/>
                <a:gdLst>
                  <a:gd name="T0" fmla="*/ 0 w 3"/>
                  <a:gd name="T1" fmla="*/ 1 h 34"/>
                  <a:gd name="T2" fmla="*/ 0 w 3"/>
                  <a:gd name="T3" fmla="*/ 1 h 34"/>
                  <a:gd name="T4" fmla="*/ 0 w 3"/>
                  <a:gd name="T5" fmla="*/ 1 h 34"/>
                  <a:gd name="T6" fmla="*/ 0 w 3"/>
                  <a:gd name="T7" fmla="*/ 0 h 34"/>
                  <a:gd name="T8" fmla="*/ 0 w 3"/>
                  <a:gd name="T9" fmla="*/ 0 h 34"/>
                  <a:gd name="T10" fmla="*/ 0 w 3"/>
                  <a:gd name="T11" fmla="*/ 0 h 34"/>
                  <a:gd name="T12" fmla="*/ 0 w 3"/>
                  <a:gd name="T13" fmla="*/ 0 h 34"/>
                  <a:gd name="T14" fmla="*/ 0 w 3"/>
                  <a:gd name="T15" fmla="*/ 1 h 34"/>
                  <a:gd name="T16" fmla="*/ 0 w 3"/>
                  <a:gd name="T17" fmla="*/ 1 h 34"/>
                  <a:gd name="T18" fmla="*/ 0 w 3"/>
                  <a:gd name="T19" fmla="*/ 1 h 34"/>
                  <a:gd name="T20" fmla="*/ 0 w 3"/>
                  <a:gd name="T21" fmla="*/ 1 h 34"/>
                  <a:gd name="T22" fmla="*/ 0 w 3"/>
                  <a:gd name="T23" fmla="*/ 1 h 34"/>
                  <a:gd name="T24" fmla="*/ 0 w 3"/>
                  <a:gd name="T25" fmla="*/ 1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" h="34">
                    <a:moveTo>
                      <a:pt x="3" y="32"/>
                    </a:moveTo>
                    <a:lnTo>
                      <a:pt x="1" y="25"/>
                    </a:lnTo>
                    <a:lnTo>
                      <a:pt x="1" y="20"/>
                    </a:lnTo>
                    <a:lnTo>
                      <a:pt x="0" y="11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9"/>
                    </a:lnTo>
                    <a:lnTo>
                      <a:pt x="3" y="32"/>
                    </a:lnTo>
                    <a:lnTo>
                      <a:pt x="3" y="34"/>
                    </a:lnTo>
                    <a:lnTo>
                      <a:pt x="3" y="32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41" name="Freeform 906">
                <a:extLst>
                  <a:ext uri="{FF2B5EF4-FFF2-40B4-BE49-F238E27FC236}">
                    <a16:creationId xmlns:a16="http://schemas.microsoft.com/office/drawing/2014/main" id="{05852F68-60E5-4916-AEC9-227394596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8" y="1684"/>
                <a:ext cx="1" cy="9"/>
              </a:xfrm>
              <a:custGeom>
                <a:avLst/>
                <a:gdLst>
                  <a:gd name="T0" fmla="*/ 0 w 5"/>
                  <a:gd name="T1" fmla="*/ 2 h 45"/>
                  <a:gd name="T2" fmla="*/ 0 w 5"/>
                  <a:gd name="T3" fmla="*/ 1 h 45"/>
                  <a:gd name="T4" fmla="*/ 0 w 5"/>
                  <a:gd name="T5" fmla="*/ 1 h 45"/>
                  <a:gd name="T6" fmla="*/ 0 w 5"/>
                  <a:gd name="T7" fmla="*/ 0 h 45"/>
                  <a:gd name="T8" fmla="*/ 0 w 5"/>
                  <a:gd name="T9" fmla="*/ 0 h 45"/>
                  <a:gd name="T10" fmla="*/ 0 w 5"/>
                  <a:gd name="T11" fmla="*/ 0 h 45"/>
                  <a:gd name="T12" fmla="*/ 0 w 5"/>
                  <a:gd name="T13" fmla="*/ 0 h 45"/>
                  <a:gd name="T14" fmla="*/ 0 w 5"/>
                  <a:gd name="T15" fmla="*/ 0 h 45"/>
                  <a:gd name="T16" fmla="*/ 0 w 5"/>
                  <a:gd name="T17" fmla="*/ 0 h 45"/>
                  <a:gd name="T18" fmla="*/ 0 w 5"/>
                  <a:gd name="T19" fmla="*/ 1 h 45"/>
                  <a:gd name="T20" fmla="*/ 0 w 5"/>
                  <a:gd name="T21" fmla="*/ 1 h 45"/>
                  <a:gd name="T22" fmla="*/ 0 w 5"/>
                  <a:gd name="T23" fmla="*/ 1 h 45"/>
                  <a:gd name="T24" fmla="*/ 0 w 5"/>
                  <a:gd name="T25" fmla="*/ 2 h 45"/>
                  <a:gd name="T26" fmla="*/ 0 w 5"/>
                  <a:gd name="T27" fmla="*/ 2 h 45"/>
                  <a:gd name="T28" fmla="*/ 0 w 5"/>
                  <a:gd name="T29" fmla="*/ 2 h 45"/>
                  <a:gd name="T30" fmla="*/ 0 w 5"/>
                  <a:gd name="T31" fmla="*/ 2 h 45"/>
                  <a:gd name="T32" fmla="*/ 0 w 5"/>
                  <a:gd name="T33" fmla="*/ 2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" h="45">
                    <a:moveTo>
                      <a:pt x="5" y="42"/>
                    </a:moveTo>
                    <a:lnTo>
                      <a:pt x="4" y="35"/>
                    </a:lnTo>
                    <a:lnTo>
                      <a:pt x="2" y="26"/>
                    </a:lnTo>
                    <a:lnTo>
                      <a:pt x="1" y="9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1" y="11"/>
                    </a:lnTo>
                    <a:lnTo>
                      <a:pt x="1" y="17"/>
                    </a:lnTo>
                    <a:lnTo>
                      <a:pt x="2" y="25"/>
                    </a:lnTo>
                    <a:lnTo>
                      <a:pt x="2" y="30"/>
                    </a:lnTo>
                    <a:lnTo>
                      <a:pt x="5" y="42"/>
                    </a:lnTo>
                    <a:lnTo>
                      <a:pt x="5" y="45"/>
                    </a:lnTo>
                    <a:lnTo>
                      <a:pt x="5" y="43"/>
                    </a:lnTo>
                    <a:lnTo>
                      <a:pt x="5" y="42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42" name="Freeform 907">
                <a:extLst>
                  <a:ext uri="{FF2B5EF4-FFF2-40B4-BE49-F238E27FC236}">
                    <a16:creationId xmlns:a16="http://schemas.microsoft.com/office/drawing/2014/main" id="{42C4493A-8641-4D57-8B73-CDC0B84DD5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2" y="1660"/>
                <a:ext cx="10" cy="31"/>
              </a:xfrm>
              <a:custGeom>
                <a:avLst/>
                <a:gdLst>
                  <a:gd name="T0" fmla="*/ 2 w 47"/>
                  <a:gd name="T1" fmla="*/ 5 h 154"/>
                  <a:gd name="T2" fmla="*/ 2 w 47"/>
                  <a:gd name="T3" fmla="*/ 6 h 154"/>
                  <a:gd name="T4" fmla="*/ 2 w 47"/>
                  <a:gd name="T5" fmla="*/ 6 h 154"/>
                  <a:gd name="T6" fmla="*/ 1 w 47"/>
                  <a:gd name="T7" fmla="*/ 5 h 154"/>
                  <a:gd name="T8" fmla="*/ 1 w 47"/>
                  <a:gd name="T9" fmla="*/ 5 h 154"/>
                  <a:gd name="T10" fmla="*/ 1 w 47"/>
                  <a:gd name="T11" fmla="*/ 5 h 154"/>
                  <a:gd name="T12" fmla="*/ 1 w 47"/>
                  <a:gd name="T13" fmla="*/ 5 h 154"/>
                  <a:gd name="T14" fmla="*/ 1 w 47"/>
                  <a:gd name="T15" fmla="*/ 4 h 154"/>
                  <a:gd name="T16" fmla="*/ 1 w 47"/>
                  <a:gd name="T17" fmla="*/ 4 h 154"/>
                  <a:gd name="T18" fmla="*/ 1 w 47"/>
                  <a:gd name="T19" fmla="*/ 4 h 154"/>
                  <a:gd name="T20" fmla="*/ 1 w 47"/>
                  <a:gd name="T21" fmla="*/ 4 h 154"/>
                  <a:gd name="T22" fmla="*/ 1 w 47"/>
                  <a:gd name="T23" fmla="*/ 4 h 154"/>
                  <a:gd name="T24" fmla="*/ 1 w 47"/>
                  <a:gd name="T25" fmla="*/ 3 h 154"/>
                  <a:gd name="T26" fmla="*/ 0 w 47"/>
                  <a:gd name="T27" fmla="*/ 3 h 154"/>
                  <a:gd name="T28" fmla="*/ 0 w 47"/>
                  <a:gd name="T29" fmla="*/ 2 h 154"/>
                  <a:gd name="T30" fmla="*/ 0 w 47"/>
                  <a:gd name="T31" fmla="*/ 2 h 154"/>
                  <a:gd name="T32" fmla="*/ 0 w 47"/>
                  <a:gd name="T33" fmla="*/ 0 h 154"/>
                  <a:gd name="T34" fmla="*/ 0 w 47"/>
                  <a:gd name="T35" fmla="*/ 0 h 154"/>
                  <a:gd name="T36" fmla="*/ 0 w 47"/>
                  <a:gd name="T37" fmla="*/ 1 h 154"/>
                  <a:gd name="T38" fmla="*/ 1 w 47"/>
                  <a:gd name="T39" fmla="*/ 1 h 154"/>
                  <a:gd name="T40" fmla="*/ 1 w 47"/>
                  <a:gd name="T41" fmla="*/ 1 h 154"/>
                  <a:gd name="T42" fmla="*/ 1 w 47"/>
                  <a:gd name="T43" fmla="*/ 1 h 154"/>
                  <a:gd name="T44" fmla="*/ 1 w 47"/>
                  <a:gd name="T45" fmla="*/ 1 h 154"/>
                  <a:gd name="T46" fmla="*/ 1 w 47"/>
                  <a:gd name="T47" fmla="*/ 2 h 154"/>
                  <a:gd name="T48" fmla="*/ 1 w 47"/>
                  <a:gd name="T49" fmla="*/ 2 h 154"/>
                  <a:gd name="T50" fmla="*/ 1 w 47"/>
                  <a:gd name="T51" fmla="*/ 1 h 154"/>
                  <a:gd name="T52" fmla="*/ 1 w 47"/>
                  <a:gd name="T53" fmla="*/ 2 h 154"/>
                  <a:gd name="T54" fmla="*/ 1 w 47"/>
                  <a:gd name="T55" fmla="*/ 2 h 154"/>
                  <a:gd name="T56" fmla="*/ 1 w 47"/>
                  <a:gd name="T57" fmla="*/ 3 h 154"/>
                  <a:gd name="T58" fmla="*/ 1 w 47"/>
                  <a:gd name="T59" fmla="*/ 2 h 154"/>
                  <a:gd name="T60" fmla="*/ 1 w 47"/>
                  <a:gd name="T61" fmla="*/ 3 h 154"/>
                  <a:gd name="T62" fmla="*/ 2 w 47"/>
                  <a:gd name="T63" fmla="*/ 4 h 154"/>
                  <a:gd name="T64" fmla="*/ 2 w 47"/>
                  <a:gd name="T65" fmla="*/ 4 h 154"/>
                  <a:gd name="T66" fmla="*/ 2 w 47"/>
                  <a:gd name="T67" fmla="*/ 4 h 154"/>
                  <a:gd name="T68" fmla="*/ 2 w 47"/>
                  <a:gd name="T69" fmla="*/ 4 h 154"/>
                  <a:gd name="T70" fmla="*/ 2 w 47"/>
                  <a:gd name="T71" fmla="*/ 5 h 154"/>
                  <a:gd name="T72" fmla="*/ 2 w 47"/>
                  <a:gd name="T73" fmla="*/ 5 h 154"/>
                  <a:gd name="T74" fmla="*/ 2 w 47"/>
                  <a:gd name="T75" fmla="*/ 6 h 154"/>
                  <a:gd name="T76" fmla="*/ 2 w 47"/>
                  <a:gd name="T77" fmla="*/ 6 h 154"/>
                  <a:gd name="T78" fmla="*/ 2 w 47"/>
                  <a:gd name="T79" fmla="*/ 6 h 15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7" h="154">
                    <a:moveTo>
                      <a:pt x="44" y="147"/>
                    </a:moveTo>
                    <a:lnTo>
                      <a:pt x="41" y="136"/>
                    </a:lnTo>
                    <a:lnTo>
                      <a:pt x="41" y="139"/>
                    </a:lnTo>
                    <a:lnTo>
                      <a:pt x="40" y="146"/>
                    </a:lnTo>
                    <a:lnTo>
                      <a:pt x="39" y="147"/>
                    </a:lnTo>
                    <a:lnTo>
                      <a:pt x="39" y="145"/>
                    </a:lnTo>
                    <a:lnTo>
                      <a:pt x="37" y="137"/>
                    </a:lnTo>
                    <a:lnTo>
                      <a:pt x="35" y="132"/>
                    </a:lnTo>
                    <a:lnTo>
                      <a:pt x="35" y="129"/>
                    </a:lnTo>
                    <a:lnTo>
                      <a:pt x="33" y="132"/>
                    </a:lnTo>
                    <a:lnTo>
                      <a:pt x="32" y="132"/>
                    </a:lnTo>
                    <a:lnTo>
                      <a:pt x="30" y="129"/>
                    </a:lnTo>
                    <a:lnTo>
                      <a:pt x="29" y="126"/>
                    </a:lnTo>
                    <a:lnTo>
                      <a:pt x="29" y="122"/>
                    </a:lnTo>
                    <a:lnTo>
                      <a:pt x="26" y="112"/>
                    </a:lnTo>
                    <a:lnTo>
                      <a:pt x="25" y="110"/>
                    </a:lnTo>
                    <a:lnTo>
                      <a:pt x="24" y="110"/>
                    </a:lnTo>
                    <a:lnTo>
                      <a:pt x="22" y="106"/>
                    </a:lnTo>
                    <a:lnTo>
                      <a:pt x="20" y="102"/>
                    </a:lnTo>
                    <a:lnTo>
                      <a:pt x="20" y="100"/>
                    </a:lnTo>
                    <a:lnTo>
                      <a:pt x="17" y="94"/>
                    </a:lnTo>
                    <a:lnTo>
                      <a:pt x="17" y="92"/>
                    </a:lnTo>
                    <a:lnTo>
                      <a:pt x="20" y="92"/>
                    </a:lnTo>
                    <a:lnTo>
                      <a:pt x="18" y="86"/>
                    </a:lnTo>
                    <a:lnTo>
                      <a:pt x="16" y="79"/>
                    </a:lnTo>
                    <a:lnTo>
                      <a:pt x="12" y="71"/>
                    </a:lnTo>
                    <a:lnTo>
                      <a:pt x="9" y="64"/>
                    </a:lnTo>
                    <a:lnTo>
                      <a:pt x="6" y="53"/>
                    </a:lnTo>
                    <a:lnTo>
                      <a:pt x="6" y="50"/>
                    </a:lnTo>
                    <a:lnTo>
                      <a:pt x="7" y="49"/>
                    </a:lnTo>
                    <a:lnTo>
                      <a:pt x="6" y="40"/>
                    </a:lnTo>
                    <a:lnTo>
                      <a:pt x="4" y="29"/>
                    </a:lnTo>
                    <a:lnTo>
                      <a:pt x="1" y="12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9" y="15"/>
                    </a:lnTo>
                    <a:lnTo>
                      <a:pt x="13" y="23"/>
                    </a:lnTo>
                    <a:lnTo>
                      <a:pt x="15" y="28"/>
                    </a:lnTo>
                    <a:lnTo>
                      <a:pt x="14" y="28"/>
                    </a:lnTo>
                    <a:lnTo>
                      <a:pt x="15" y="27"/>
                    </a:lnTo>
                    <a:lnTo>
                      <a:pt x="14" y="24"/>
                    </a:lnTo>
                    <a:lnTo>
                      <a:pt x="16" y="25"/>
                    </a:lnTo>
                    <a:lnTo>
                      <a:pt x="17" y="30"/>
                    </a:lnTo>
                    <a:lnTo>
                      <a:pt x="20" y="37"/>
                    </a:lnTo>
                    <a:lnTo>
                      <a:pt x="21" y="42"/>
                    </a:lnTo>
                    <a:lnTo>
                      <a:pt x="22" y="46"/>
                    </a:lnTo>
                    <a:lnTo>
                      <a:pt x="23" y="47"/>
                    </a:lnTo>
                    <a:lnTo>
                      <a:pt x="24" y="47"/>
                    </a:lnTo>
                    <a:lnTo>
                      <a:pt x="23" y="41"/>
                    </a:lnTo>
                    <a:lnTo>
                      <a:pt x="22" y="34"/>
                    </a:lnTo>
                    <a:lnTo>
                      <a:pt x="24" y="38"/>
                    </a:lnTo>
                    <a:lnTo>
                      <a:pt x="25" y="44"/>
                    </a:lnTo>
                    <a:lnTo>
                      <a:pt x="26" y="50"/>
                    </a:lnTo>
                    <a:lnTo>
                      <a:pt x="27" y="57"/>
                    </a:lnTo>
                    <a:lnTo>
                      <a:pt x="29" y="62"/>
                    </a:lnTo>
                    <a:lnTo>
                      <a:pt x="31" y="70"/>
                    </a:lnTo>
                    <a:lnTo>
                      <a:pt x="32" y="71"/>
                    </a:lnTo>
                    <a:lnTo>
                      <a:pt x="32" y="62"/>
                    </a:lnTo>
                    <a:lnTo>
                      <a:pt x="33" y="63"/>
                    </a:lnTo>
                    <a:lnTo>
                      <a:pt x="34" y="70"/>
                    </a:lnTo>
                    <a:lnTo>
                      <a:pt x="35" y="78"/>
                    </a:lnTo>
                    <a:lnTo>
                      <a:pt x="37" y="87"/>
                    </a:lnTo>
                    <a:lnTo>
                      <a:pt x="38" y="91"/>
                    </a:lnTo>
                    <a:lnTo>
                      <a:pt x="39" y="100"/>
                    </a:lnTo>
                    <a:lnTo>
                      <a:pt x="40" y="108"/>
                    </a:lnTo>
                    <a:lnTo>
                      <a:pt x="40" y="102"/>
                    </a:lnTo>
                    <a:lnTo>
                      <a:pt x="40" y="98"/>
                    </a:lnTo>
                    <a:lnTo>
                      <a:pt x="42" y="106"/>
                    </a:lnTo>
                    <a:lnTo>
                      <a:pt x="42" y="115"/>
                    </a:lnTo>
                    <a:lnTo>
                      <a:pt x="43" y="127"/>
                    </a:lnTo>
                    <a:lnTo>
                      <a:pt x="42" y="134"/>
                    </a:lnTo>
                    <a:lnTo>
                      <a:pt x="43" y="139"/>
                    </a:lnTo>
                    <a:lnTo>
                      <a:pt x="44" y="144"/>
                    </a:lnTo>
                    <a:lnTo>
                      <a:pt x="47" y="148"/>
                    </a:lnTo>
                    <a:lnTo>
                      <a:pt x="47" y="153"/>
                    </a:lnTo>
                    <a:lnTo>
                      <a:pt x="46" y="154"/>
                    </a:lnTo>
                    <a:lnTo>
                      <a:pt x="46" y="153"/>
                    </a:lnTo>
                    <a:lnTo>
                      <a:pt x="44" y="147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43" name="Freeform 908">
                <a:extLst>
                  <a:ext uri="{FF2B5EF4-FFF2-40B4-BE49-F238E27FC236}">
                    <a16:creationId xmlns:a16="http://schemas.microsoft.com/office/drawing/2014/main" id="{3B325443-F0E5-4135-B005-FD1278DD6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1" y="1669"/>
                <a:ext cx="13" cy="15"/>
              </a:xfrm>
              <a:custGeom>
                <a:avLst/>
                <a:gdLst>
                  <a:gd name="T0" fmla="*/ 3 w 63"/>
                  <a:gd name="T1" fmla="*/ 3 h 73"/>
                  <a:gd name="T2" fmla="*/ 2 w 63"/>
                  <a:gd name="T3" fmla="*/ 3 h 73"/>
                  <a:gd name="T4" fmla="*/ 2 w 63"/>
                  <a:gd name="T5" fmla="*/ 2 h 73"/>
                  <a:gd name="T6" fmla="*/ 1 w 63"/>
                  <a:gd name="T7" fmla="*/ 1 h 73"/>
                  <a:gd name="T8" fmla="*/ 1 w 63"/>
                  <a:gd name="T9" fmla="*/ 1 h 73"/>
                  <a:gd name="T10" fmla="*/ 1 w 63"/>
                  <a:gd name="T11" fmla="*/ 1 h 73"/>
                  <a:gd name="T12" fmla="*/ 1 w 63"/>
                  <a:gd name="T13" fmla="*/ 1 h 73"/>
                  <a:gd name="T14" fmla="*/ 0 w 63"/>
                  <a:gd name="T15" fmla="*/ 0 h 73"/>
                  <a:gd name="T16" fmla="*/ 0 w 63"/>
                  <a:gd name="T17" fmla="*/ 0 h 73"/>
                  <a:gd name="T18" fmla="*/ 0 w 63"/>
                  <a:gd name="T19" fmla="*/ 0 h 73"/>
                  <a:gd name="T20" fmla="*/ 0 w 63"/>
                  <a:gd name="T21" fmla="*/ 0 h 73"/>
                  <a:gd name="T22" fmla="*/ 1 w 63"/>
                  <a:gd name="T23" fmla="*/ 1 h 73"/>
                  <a:gd name="T24" fmla="*/ 1 w 63"/>
                  <a:gd name="T25" fmla="*/ 1 h 73"/>
                  <a:gd name="T26" fmla="*/ 2 w 63"/>
                  <a:gd name="T27" fmla="*/ 2 h 73"/>
                  <a:gd name="T28" fmla="*/ 2 w 63"/>
                  <a:gd name="T29" fmla="*/ 2 h 73"/>
                  <a:gd name="T30" fmla="*/ 2 w 63"/>
                  <a:gd name="T31" fmla="*/ 3 h 73"/>
                  <a:gd name="T32" fmla="*/ 3 w 63"/>
                  <a:gd name="T33" fmla="*/ 3 h 73"/>
                  <a:gd name="T34" fmla="*/ 3 w 63"/>
                  <a:gd name="T35" fmla="*/ 3 h 73"/>
                  <a:gd name="T36" fmla="*/ 3 w 63"/>
                  <a:gd name="T37" fmla="*/ 3 h 73"/>
                  <a:gd name="T38" fmla="*/ 3 w 63"/>
                  <a:gd name="T39" fmla="*/ 3 h 7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3" h="73">
                    <a:moveTo>
                      <a:pt x="62" y="73"/>
                    </a:moveTo>
                    <a:lnTo>
                      <a:pt x="55" y="65"/>
                    </a:lnTo>
                    <a:lnTo>
                      <a:pt x="43" y="51"/>
                    </a:lnTo>
                    <a:lnTo>
                      <a:pt x="27" y="32"/>
                    </a:lnTo>
                    <a:lnTo>
                      <a:pt x="23" y="28"/>
                    </a:lnTo>
                    <a:lnTo>
                      <a:pt x="19" y="23"/>
                    </a:lnTo>
                    <a:lnTo>
                      <a:pt x="14" y="17"/>
                    </a:lnTo>
                    <a:lnTo>
                      <a:pt x="5" y="8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0" y="12"/>
                    </a:lnTo>
                    <a:lnTo>
                      <a:pt x="17" y="20"/>
                    </a:lnTo>
                    <a:lnTo>
                      <a:pt x="27" y="31"/>
                    </a:lnTo>
                    <a:lnTo>
                      <a:pt x="37" y="41"/>
                    </a:lnTo>
                    <a:lnTo>
                      <a:pt x="48" y="54"/>
                    </a:lnTo>
                    <a:lnTo>
                      <a:pt x="55" y="63"/>
                    </a:lnTo>
                    <a:lnTo>
                      <a:pt x="63" y="71"/>
                    </a:lnTo>
                    <a:lnTo>
                      <a:pt x="63" y="72"/>
                    </a:lnTo>
                    <a:lnTo>
                      <a:pt x="62" y="73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44" name="Freeform 909">
                <a:extLst>
                  <a:ext uri="{FF2B5EF4-FFF2-40B4-BE49-F238E27FC236}">
                    <a16:creationId xmlns:a16="http://schemas.microsoft.com/office/drawing/2014/main" id="{854C523D-4944-4CDC-9568-28E7098E0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9" y="1683"/>
                <a:ext cx="2" cy="1"/>
              </a:xfrm>
              <a:custGeom>
                <a:avLst/>
                <a:gdLst>
                  <a:gd name="T0" fmla="*/ 1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0 w 7"/>
                  <a:gd name="T7" fmla="*/ 0 h 5"/>
                  <a:gd name="T8" fmla="*/ 0 w 7"/>
                  <a:gd name="T9" fmla="*/ 0 h 5"/>
                  <a:gd name="T10" fmla="*/ 0 w 7"/>
                  <a:gd name="T11" fmla="*/ 0 h 5"/>
                  <a:gd name="T12" fmla="*/ 0 w 7"/>
                  <a:gd name="T13" fmla="*/ 0 h 5"/>
                  <a:gd name="T14" fmla="*/ 1 w 7"/>
                  <a:gd name="T15" fmla="*/ 0 h 5"/>
                  <a:gd name="T16" fmla="*/ 1 w 7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5">
                    <a:moveTo>
                      <a:pt x="7" y="5"/>
                    </a:moveTo>
                    <a:lnTo>
                      <a:pt x="5" y="1"/>
                    </a:lnTo>
                    <a:lnTo>
                      <a:pt x="3" y="1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6" y="3"/>
                    </a:lnTo>
                    <a:lnTo>
                      <a:pt x="7" y="5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45" name="Freeform 910">
                <a:extLst>
                  <a:ext uri="{FF2B5EF4-FFF2-40B4-BE49-F238E27FC236}">
                    <a16:creationId xmlns:a16="http://schemas.microsoft.com/office/drawing/2014/main" id="{7B3C3F59-2110-43F8-9D3A-BBDFF49E74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7" y="1679"/>
                <a:ext cx="2" cy="2"/>
              </a:xfrm>
              <a:custGeom>
                <a:avLst/>
                <a:gdLst>
                  <a:gd name="T0" fmla="*/ 0 w 9"/>
                  <a:gd name="T1" fmla="*/ 1 h 7"/>
                  <a:gd name="T2" fmla="*/ 0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0 w 9"/>
                  <a:gd name="T9" fmla="*/ 0 h 7"/>
                  <a:gd name="T10" fmla="*/ 0 w 9"/>
                  <a:gd name="T11" fmla="*/ 0 h 7"/>
                  <a:gd name="T12" fmla="*/ 0 w 9"/>
                  <a:gd name="T13" fmla="*/ 0 h 7"/>
                  <a:gd name="T14" fmla="*/ 0 w 9"/>
                  <a:gd name="T15" fmla="*/ 0 h 7"/>
                  <a:gd name="T16" fmla="*/ 0 w 9"/>
                  <a:gd name="T17" fmla="*/ 0 h 7"/>
                  <a:gd name="T18" fmla="*/ 0 w 9"/>
                  <a:gd name="T19" fmla="*/ 0 h 7"/>
                  <a:gd name="T20" fmla="*/ 0 w 9"/>
                  <a:gd name="T21" fmla="*/ 0 h 7"/>
                  <a:gd name="T22" fmla="*/ 0 w 9"/>
                  <a:gd name="T23" fmla="*/ 0 h 7"/>
                  <a:gd name="T24" fmla="*/ 0 w 9"/>
                  <a:gd name="T25" fmla="*/ 0 h 7"/>
                  <a:gd name="T26" fmla="*/ 0 w 9"/>
                  <a:gd name="T27" fmla="*/ 1 h 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" h="7">
                    <a:moveTo>
                      <a:pt x="9" y="7"/>
                    </a:moveTo>
                    <a:lnTo>
                      <a:pt x="7" y="4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" y="1"/>
                    </a:lnTo>
                    <a:lnTo>
                      <a:pt x="7" y="2"/>
                    </a:lnTo>
                    <a:lnTo>
                      <a:pt x="8" y="4"/>
                    </a:lnTo>
                    <a:lnTo>
                      <a:pt x="8" y="5"/>
                    </a:lnTo>
                    <a:lnTo>
                      <a:pt x="9" y="7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46" name="Freeform 911">
                <a:extLst>
                  <a:ext uri="{FF2B5EF4-FFF2-40B4-BE49-F238E27FC236}">
                    <a16:creationId xmlns:a16="http://schemas.microsoft.com/office/drawing/2014/main" id="{8C0056B7-BAD8-4EF4-8C63-2D2809A4BB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5" y="1672"/>
                <a:ext cx="1" cy="2"/>
              </a:xfrm>
              <a:custGeom>
                <a:avLst/>
                <a:gdLst>
                  <a:gd name="T0" fmla="*/ 0 w 4"/>
                  <a:gd name="T1" fmla="*/ 1 h 6"/>
                  <a:gd name="T2" fmla="*/ 0 w 4"/>
                  <a:gd name="T3" fmla="*/ 0 h 6"/>
                  <a:gd name="T4" fmla="*/ 0 w 4"/>
                  <a:gd name="T5" fmla="*/ 0 h 6"/>
                  <a:gd name="T6" fmla="*/ 0 w 4"/>
                  <a:gd name="T7" fmla="*/ 0 h 6"/>
                  <a:gd name="T8" fmla="*/ 0 w 4"/>
                  <a:gd name="T9" fmla="*/ 0 h 6"/>
                  <a:gd name="T10" fmla="*/ 0 w 4"/>
                  <a:gd name="T11" fmla="*/ 0 h 6"/>
                  <a:gd name="T12" fmla="*/ 0 w 4"/>
                  <a:gd name="T13" fmla="*/ 0 h 6"/>
                  <a:gd name="T14" fmla="*/ 0 w 4"/>
                  <a:gd name="T15" fmla="*/ 0 h 6"/>
                  <a:gd name="T16" fmla="*/ 0 w 4"/>
                  <a:gd name="T17" fmla="*/ 0 h 6"/>
                  <a:gd name="T18" fmla="*/ 0 w 4"/>
                  <a:gd name="T19" fmla="*/ 0 h 6"/>
                  <a:gd name="T20" fmla="*/ 0 w 4"/>
                  <a:gd name="T21" fmla="*/ 1 h 6"/>
                  <a:gd name="T22" fmla="*/ 0 w 4"/>
                  <a:gd name="T23" fmla="*/ 1 h 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" h="6">
                    <a:moveTo>
                      <a:pt x="4" y="6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3" y="3"/>
                    </a:lnTo>
                    <a:lnTo>
                      <a:pt x="4" y="5"/>
                    </a:lnTo>
                    <a:lnTo>
                      <a:pt x="4" y="6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47" name="Freeform 912">
                <a:extLst>
                  <a:ext uri="{FF2B5EF4-FFF2-40B4-BE49-F238E27FC236}">
                    <a16:creationId xmlns:a16="http://schemas.microsoft.com/office/drawing/2014/main" id="{094786FE-0A43-46B5-AA39-56064407CD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5" y="1669"/>
                <a:ext cx="2" cy="7"/>
              </a:xfrm>
              <a:custGeom>
                <a:avLst/>
                <a:gdLst>
                  <a:gd name="T0" fmla="*/ 1 w 7"/>
                  <a:gd name="T1" fmla="*/ 1 h 36"/>
                  <a:gd name="T2" fmla="*/ 1 w 7"/>
                  <a:gd name="T3" fmla="*/ 1 h 36"/>
                  <a:gd name="T4" fmla="*/ 0 w 7"/>
                  <a:gd name="T5" fmla="*/ 1 h 36"/>
                  <a:gd name="T6" fmla="*/ 0 w 7"/>
                  <a:gd name="T7" fmla="*/ 0 h 36"/>
                  <a:gd name="T8" fmla="*/ 0 w 7"/>
                  <a:gd name="T9" fmla="*/ 0 h 36"/>
                  <a:gd name="T10" fmla="*/ 0 w 7"/>
                  <a:gd name="T11" fmla="*/ 0 h 36"/>
                  <a:gd name="T12" fmla="*/ 0 w 7"/>
                  <a:gd name="T13" fmla="*/ 0 h 36"/>
                  <a:gd name="T14" fmla="*/ 0 w 7"/>
                  <a:gd name="T15" fmla="*/ 1 h 36"/>
                  <a:gd name="T16" fmla="*/ 1 w 7"/>
                  <a:gd name="T17" fmla="*/ 1 h 36"/>
                  <a:gd name="T18" fmla="*/ 1 w 7"/>
                  <a:gd name="T19" fmla="*/ 1 h 36"/>
                  <a:gd name="T20" fmla="*/ 1 w 7"/>
                  <a:gd name="T21" fmla="*/ 1 h 36"/>
                  <a:gd name="T22" fmla="*/ 1 w 7"/>
                  <a:gd name="T23" fmla="*/ 1 h 36"/>
                  <a:gd name="T24" fmla="*/ 1 w 7"/>
                  <a:gd name="T25" fmla="*/ 1 h 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" h="36">
                    <a:moveTo>
                      <a:pt x="7" y="34"/>
                    </a:moveTo>
                    <a:lnTo>
                      <a:pt x="6" y="27"/>
                    </a:lnTo>
                    <a:lnTo>
                      <a:pt x="5" y="20"/>
                    </a:lnTo>
                    <a:lnTo>
                      <a:pt x="2" y="1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3" y="12"/>
                    </a:lnTo>
                    <a:lnTo>
                      <a:pt x="5" y="19"/>
                    </a:lnTo>
                    <a:lnTo>
                      <a:pt x="7" y="29"/>
                    </a:lnTo>
                    <a:lnTo>
                      <a:pt x="7" y="34"/>
                    </a:lnTo>
                    <a:lnTo>
                      <a:pt x="7" y="36"/>
                    </a:lnTo>
                    <a:lnTo>
                      <a:pt x="7" y="3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48" name="Freeform 913">
                <a:extLst>
                  <a:ext uri="{FF2B5EF4-FFF2-40B4-BE49-F238E27FC236}">
                    <a16:creationId xmlns:a16="http://schemas.microsoft.com/office/drawing/2014/main" id="{99CEB965-69CB-469E-9579-0CDA5ABDEA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8" y="1672"/>
                <a:ext cx="1" cy="10"/>
              </a:xfrm>
              <a:custGeom>
                <a:avLst/>
                <a:gdLst>
                  <a:gd name="T0" fmla="*/ 0 w 9"/>
                  <a:gd name="T1" fmla="*/ 2 h 50"/>
                  <a:gd name="T2" fmla="*/ 0 w 9"/>
                  <a:gd name="T3" fmla="*/ 2 h 50"/>
                  <a:gd name="T4" fmla="*/ 0 w 9"/>
                  <a:gd name="T5" fmla="*/ 1 h 50"/>
                  <a:gd name="T6" fmla="*/ 0 w 9"/>
                  <a:gd name="T7" fmla="*/ 0 h 50"/>
                  <a:gd name="T8" fmla="*/ 0 w 9"/>
                  <a:gd name="T9" fmla="*/ 0 h 50"/>
                  <a:gd name="T10" fmla="*/ 0 w 9"/>
                  <a:gd name="T11" fmla="*/ 0 h 50"/>
                  <a:gd name="T12" fmla="*/ 0 w 9"/>
                  <a:gd name="T13" fmla="*/ 0 h 50"/>
                  <a:gd name="T14" fmla="*/ 0 w 9"/>
                  <a:gd name="T15" fmla="*/ 0 h 50"/>
                  <a:gd name="T16" fmla="*/ 0 w 9"/>
                  <a:gd name="T17" fmla="*/ 1 h 50"/>
                  <a:gd name="T18" fmla="*/ 0 w 9"/>
                  <a:gd name="T19" fmla="*/ 1 h 50"/>
                  <a:gd name="T20" fmla="*/ 0 w 9"/>
                  <a:gd name="T21" fmla="*/ 1 h 50"/>
                  <a:gd name="T22" fmla="*/ 0 w 9"/>
                  <a:gd name="T23" fmla="*/ 1 h 50"/>
                  <a:gd name="T24" fmla="*/ 0 w 9"/>
                  <a:gd name="T25" fmla="*/ 2 h 50"/>
                  <a:gd name="T26" fmla="*/ 0 w 9"/>
                  <a:gd name="T27" fmla="*/ 2 h 50"/>
                  <a:gd name="T28" fmla="*/ 0 w 9"/>
                  <a:gd name="T29" fmla="*/ 2 h 50"/>
                  <a:gd name="T30" fmla="*/ 0 w 9"/>
                  <a:gd name="T31" fmla="*/ 2 h 50"/>
                  <a:gd name="T32" fmla="*/ 0 w 9"/>
                  <a:gd name="T33" fmla="*/ 2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" h="50">
                    <a:moveTo>
                      <a:pt x="8" y="45"/>
                    </a:moveTo>
                    <a:lnTo>
                      <a:pt x="7" y="39"/>
                    </a:lnTo>
                    <a:lnTo>
                      <a:pt x="5" y="28"/>
                    </a:lnTo>
                    <a:lnTo>
                      <a:pt x="1" y="10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7"/>
                    </a:lnTo>
                    <a:lnTo>
                      <a:pt x="3" y="13"/>
                    </a:lnTo>
                    <a:lnTo>
                      <a:pt x="4" y="18"/>
                    </a:lnTo>
                    <a:lnTo>
                      <a:pt x="6" y="27"/>
                    </a:lnTo>
                    <a:lnTo>
                      <a:pt x="7" y="33"/>
                    </a:lnTo>
                    <a:lnTo>
                      <a:pt x="9" y="45"/>
                    </a:lnTo>
                    <a:lnTo>
                      <a:pt x="9" y="49"/>
                    </a:lnTo>
                    <a:lnTo>
                      <a:pt x="9" y="50"/>
                    </a:lnTo>
                    <a:lnTo>
                      <a:pt x="8" y="48"/>
                    </a:lnTo>
                    <a:lnTo>
                      <a:pt x="8" y="45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49" name="Freeform 914">
                <a:extLst>
                  <a:ext uri="{FF2B5EF4-FFF2-40B4-BE49-F238E27FC236}">
                    <a16:creationId xmlns:a16="http://schemas.microsoft.com/office/drawing/2014/main" id="{8EADC237-954C-4671-BFA7-C0FEE1D627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0" y="1727"/>
                <a:ext cx="9" cy="30"/>
              </a:xfrm>
              <a:custGeom>
                <a:avLst/>
                <a:gdLst>
                  <a:gd name="T0" fmla="*/ 2 w 43"/>
                  <a:gd name="T1" fmla="*/ 1 h 148"/>
                  <a:gd name="T2" fmla="*/ 2 w 43"/>
                  <a:gd name="T3" fmla="*/ 1 h 148"/>
                  <a:gd name="T4" fmla="*/ 2 w 43"/>
                  <a:gd name="T5" fmla="*/ 1 h 148"/>
                  <a:gd name="T6" fmla="*/ 2 w 43"/>
                  <a:gd name="T7" fmla="*/ 2 h 148"/>
                  <a:gd name="T8" fmla="*/ 2 w 43"/>
                  <a:gd name="T9" fmla="*/ 2 h 148"/>
                  <a:gd name="T10" fmla="*/ 2 w 43"/>
                  <a:gd name="T11" fmla="*/ 3 h 148"/>
                  <a:gd name="T12" fmla="*/ 2 w 43"/>
                  <a:gd name="T13" fmla="*/ 3 h 148"/>
                  <a:gd name="T14" fmla="*/ 1 w 43"/>
                  <a:gd name="T15" fmla="*/ 3 h 148"/>
                  <a:gd name="T16" fmla="*/ 2 w 43"/>
                  <a:gd name="T17" fmla="*/ 3 h 148"/>
                  <a:gd name="T18" fmla="*/ 1 w 43"/>
                  <a:gd name="T19" fmla="*/ 4 h 148"/>
                  <a:gd name="T20" fmla="*/ 1 w 43"/>
                  <a:gd name="T21" fmla="*/ 4 h 148"/>
                  <a:gd name="T22" fmla="*/ 1 w 43"/>
                  <a:gd name="T23" fmla="*/ 4 h 148"/>
                  <a:gd name="T24" fmla="*/ 1 w 43"/>
                  <a:gd name="T25" fmla="*/ 4 h 148"/>
                  <a:gd name="T26" fmla="*/ 1 w 43"/>
                  <a:gd name="T27" fmla="*/ 5 h 148"/>
                  <a:gd name="T28" fmla="*/ 1 w 43"/>
                  <a:gd name="T29" fmla="*/ 6 h 148"/>
                  <a:gd name="T30" fmla="*/ 1 w 43"/>
                  <a:gd name="T31" fmla="*/ 5 h 148"/>
                  <a:gd name="T32" fmla="*/ 0 w 43"/>
                  <a:gd name="T33" fmla="*/ 6 h 148"/>
                  <a:gd name="T34" fmla="*/ 0 w 43"/>
                  <a:gd name="T35" fmla="*/ 6 h 148"/>
                  <a:gd name="T36" fmla="*/ 0 w 43"/>
                  <a:gd name="T37" fmla="*/ 5 h 148"/>
                  <a:gd name="T38" fmla="*/ 0 w 43"/>
                  <a:gd name="T39" fmla="*/ 4 h 148"/>
                  <a:gd name="T40" fmla="*/ 0 w 43"/>
                  <a:gd name="T41" fmla="*/ 4 h 148"/>
                  <a:gd name="T42" fmla="*/ 0 w 43"/>
                  <a:gd name="T43" fmla="*/ 4 h 148"/>
                  <a:gd name="T44" fmla="*/ 0 w 43"/>
                  <a:gd name="T45" fmla="*/ 3 h 148"/>
                  <a:gd name="T46" fmla="*/ 0 w 43"/>
                  <a:gd name="T47" fmla="*/ 3 h 148"/>
                  <a:gd name="T48" fmla="*/ 0 w 43"/>
                  <a:gd name="T49" fmla="*/ 3 h 148"/>
                  <a:gd name="T50" fmla="*/ 0 w 43"/>
                  <a:gd name="T51" fmla="*/ 3 h 148"/>
                  <a:gd name="T52" fmla="*/ 0 w 43"/>
                  <a:gd name="T53" fmla="*/ 2 h 148"/>
                  <a:gd name="T54" fmla="*/ 0 w 43"/>
                  <a:gd name="T55" fmla="*/ 2 h 148"/>
                  <a:gd name="T56" fmla="*/ 1 w 43"/>
                  <a:gd name="T57" fmla="*/ 2 h 148"/>
                  <a:gd name="T58" fmla="*/ 0 w 43"/>
                  <a:gd name="T59" fmla="*/ 2 h 148"/>
                  <a:gd name="T60" fmla="*/ 0 w 43"/>
                  <a:gd name="T61" fmla="*/ 1 h 148"/>
                  <a:gd name="T62" fmla="*/ 1 w 43"/>
                  <a:gd name="T63" fmla="*/ 1 h 148"/>
                  <a:gd name="T64" fmla="*/ 1 w 43"/>
                  <a:gd name="T65" fmla="*/ 1 h 148"/>
                  <a:gd name="T66" fmla="*/ 1 w 43"/>
                  <a:gd name="T67" fmla="*/ 1 h 148"/>
                  <a:gd name="T68" fmla="*/ 1 w 43"/>
                  <a:gd name="T69" fmla="*/ 1 h 148"/>
                  <a:gd name="T70" fmla="*/ 1 w 43"/>
                  <a:gd name="T71" fmla="*/ 0 h 148"/>
                  <a:gd name="T72" fmla="*/ 1 w 43"/>
                  <a:gd name="T73" fmla="*/ 1 h 148"/>
                  <a:gd name="T74" fmla="*/ 2 w 43"/>
                  <a:gd name="T75" fmla="*/ 0 h 148"/>
                  <a:gd name="T76" fmla="*/ 2 w 43"/>
                  <a:gd name="T77" fmla="*/ 0 h 148"/>
                  <a:gd name="T78" fmla="*/ 2 w 43"/>
                  <a:gd name="T79" fmla="*/ 0 h 14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3" h="148">
                    <a:moveTo>
                      <a:pt x="41" y="9"/>
                    </a:moveTo>
                    <a:lnTo>
                      <a:pt x="37" y="20"/>
                    </a:lnTo>
                    <a:lnTo>
                      <a:pt x="38" y="21"/>
                    </a:lnTo>
                    <a:lnTo>
                      <a:pt x="42" y="23"/>
                    </a:lnTo>
                    <a:lnTo>
                      <a:pt x="43" y="27"/>
                    </a:lnTo>
                    <a:lnTo>
                      <a:pt x="43" y="30"/>
                    </a:lnTo>
                    <a:lnTo>
                      <a:pt x="41" y="38"/>
                    </a:lnTo>
                    <a:lnTo>
                      <a:pt x="38" y="38"/>
                    </a:lnTo>
                    <a:lnTo>
                      <a:pt x="37" y="39"/>
                    </a:lnTo>
                    <a:lnTo>
                      <a:pt x="41" y="48"/>
                    </a:lnTo>
                    <a:lnTo>
                      <a:pt x="42" y="50"/>
                    </a:lnTo>
                    <a:lnTo>
                      <a:pt x="42" y="62"/>
                    </a:lnTo>
                    <a:lnTo>
                      <a:pt x="41" y="63"/>
                    </a:lnTo>
                    <a:lnTo>
                      <a:pt x="40" y="65"/>
                    </a:lnTo>
                    <a:lnTo>
                      <a:pt x="35" y="68"/>
                    </a:lnTo>
                    <a:lnTo>
                      <a:pt x="35" y="73"/>
                    </a:lnTo>
                    <a:lnTo>
                      <a:pt x="36" y="79"/>
                    </a:lnTo>
                    <a:lnTo>
                      <a:pt x="36" y="84"/>
                    </a:lnTo>
                    <a:lnTo>
                      <a:pt x="35" y="92"/>
                    </a:lnTo>
                    <a:lnTo>
                      <a:pt x="35" y="94"/>
                    </a:lnTo>
                    <a:lnTo>
                      <a:pt x="33" y="100"/>
                    </a:lnTo>
                    <a:lnTo>
                      <a:pt x="33" y="102"/>
                    </a:lnTo>
                    <a:lnTo>
                      <a:pt x="32" y="94"/>
                    </a:lnTo>
                    <a:lnTo>
                      <a:pt x="30" y="93"/>
                    </a:lnTo>
                    <a:lnTo>
                      <a:pt x="28" y="96"/>
                    </a:lnTo>
                    <a:lnTo>
                      <a:pt x="27" y="103"/>
                    </a:lnTo>
                    <a:lnTo>
                      <a:pt x="26" y="117"/>
                    </a:lnTo>
                    <a:lnTo>
                      <a:pt x="25" y="126"/>
                    </a:lnTo>
                    <a:lnTo>
                      <a:pt x="21" y="135"/>
                    </a:lnTo>
                    <a:lnTo>
                      <a:pt x="20" y="136"/>
                    </a:lnTo>
                    <a:lnTo>
                      <a:pt x="19" y="132"/>
                    </a:lnTo>
                    <a:lnTo>
                      <a:pt x="16" y="135"/>
                    </a:lnTo>
                    <a:lnTo>
                      <a:pt x="12" y="142"/>
                    </a:lnTo>
                    <a:lnTo>
                      <a:pt x="5" y="148"/>
                    </a:lnTo>
                    <a:lnTo>
                      <a:pt x="0" y="148"/>
                    </a:lnTo>
                    <a:lnTo>
                      <a:pt x="0" y="136"/>
                    </a:lnTo>
                    <a:lnTo>
                      <a:pt x="0" y="131"/>
                    </a:lnTo>
                    <a:lnTo>
                      <a:pt x="1" y="117"/>
                    </a:lnTo>
                    <a:lnTo>
                      <a:pt x="2" y="107"/>
                    </a:lnTo>
                    <a:lnTo>
                      <a:pt x="3" y="100"/>
                    </a:lnTo>
                    <a:lnTo>
                      <a:pt x="3" y="99"/>
                    </a:lnTo>
                    <a:lnTo>
                      <a:pt x="1" y="99"/>
                    </a:lnTo>
                    <a:lnTo>
                      <a:pt x="1" y="94"/>
                    </a:lnTo>
                    <a:lnTo>
                      <a:pt x="2" y="89"/>
                    </a:lnTo>
                    <a:lnTo>
                      <a:pt x="4" y="83"/>
                    </a:lnTo>
                    <a:lnTo>
                      <a:pt x="5" y="77"/>
                    </a:lnTo>
                    <a:lnTo>
                      <a:pt x="7" y="74"/>
                    </a:lnTo>
                    <a:lnTo>
                      <a:pt x="7" y="71"/>
                    </a:lnTo>
                    <a:lnTo>
                      <a:pt x="7" y="68"/>
                    </a:lnTo>
                    <a:lnTo>
                      <a:pt x="3" y="69"/>
                    </a:lnTo>
                    <a:lnTo>
                      <a:pt x="1" y="72"/>
                    </a:lnTo>
                    <a:lnTo>
                      <a:pt x="2" y="66"/>
                    </a:lnTo>
                    <a:lnTo>
                      <a:pt x="3" y="60"/>
                    </a:lnTo>
                    <a:lnTo>
                      <a:pt x="5" y="57"/>
                    </a:lnTo>
                    <a:lnTo>
                      <a:pt x="8" y="55"/>
                    </a:lnTo>
                    <a:lnTo>
                      <a:pt x="10" y="51"/>
                    </a:lnTo>
                    <a:lnTo>
                      <a:pt x="12" y="46"/>
                    </a:lnTo>
                    <a:lnTo>
                      <a:pt x="12" y="41"/>
                    </a:lnTo>
                    <a:lnTo>
                      <a:pt x="8" y="40"/>
                    </a:lnTo>
                    <a:lnTo>
                      <a:pt x="8" y="35"/>
                    </a:lnTo>
                    <a:lnTo>
                      <a:pt x="10" y="31"/>
                    </a:lnTo>
                    <a:lnTo>
                      <a:pt x="13" y="30"/>
                    </a:lnTo>
                    <a:lnTo>
                      <a:pt x="16" y="26"/>
                    </a:lnTo>
                    <a:lnTo>
                      <a:pt x="18" y="25"/>
                    </a:lnTo>
                    <a:lnTo>
                      <a:pt x="21" y="22"/>
                    </a:lnTo>
                    <a:lnTo>
                      <a:pt x="24" y="17"/>
                    </a:lnTo>
                    <a:lnTo>
                      <a:pt x="21" y="17"/>
                    </a:lnTo>
                    <a:lnTo>
                      <a:pt x="19" y="16"/>
                    </a:lnTo>
                    <a:lnTo>
                      <a:pt x="19" y="14"/>
                    </a:lnTo>
                    <a:lnTo>
                      <a:pt x="21" y="9"/>
                    </a:lnTo>
                    <a:lnTo>
                      <a:pt x="26" y="8"/>
                    </a:lnTo>
                    <a:lnTo>
                      <a:pt x="30" y="8"/>
                    </a:lnTo>
                    <a:lnTo>
                      <a:pt x="35" y="15"/>
                    </a:lnTo>
                    <a:lnTo>
                      <a:pt x="37" y="10"/>
                    </a:lnTo>
                    <a:lnTo>
                      <a:pt x="37" y="5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2" y="3"/>
                    </a:lnTo>
                    <a:lnTo>
                      <a:pt x="42" y="5"/>
                    </a:lnTo>
                    <a:lnTo>
                      <a:pt x="41" y="9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50" name="Freeform 915">
                <a:extLst>
                  <a:ext uri="{FF2B5EF4-FFF2-40B4-BE49-F238E27FC236}">
                    <a16:creationId xmlns:a16="http://schemas.microsoft.com/office/drawing/2014/main" id="{15EA3166-9227-4F71-9FE0-EF9906BE9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0" y="1730"/>
                <a:ext cx="10" cy="21"/>
              </a:xfrm>
              <a:custGeom>
                <a:avLst/>
                <a:gdLst>
                  <a:gd name="T0" fmla="*/ 2 w 51"/>
                  <a:gd name="T1" fmla="*/ 0 h 104"/>
                  <a:gd name="T2" fmla="*/ 2 w 51"/>
                  <a:gd name="T3" fmla="*/ 1 h 104"/>
                  <a:gd name="T4" fmla="*/ 1 w 51"/>
                  <a:gd name="T5" fmla="*/ 1 h 104"/>
                  <a:gd name="T6" fmla="*/ 1 w 51"/>
                  <a:gd name="T7" fmla="*/ 2 h 104"/>
                  <a:gd name="T8" fmla="*/ 1 w 51"/>
                  <a:gd name="T9" fmla="*/ 3 h 104"/>
                  <a:gd name="T10" fmla="*/ 1 w 51"/>
                  <a:gd name="T11" fmla="*/ 3 h 104"/>
                  <a:gd name="T12" fmla="*/ 0 w 51"/>
                  <a:gd name="T13" fmla="*/ 3 h 104"/>
                  <a:gd name="T14" fmla="*/ 0 w 51"/>
                  <a:gd name="T15" fmla="*/ 4 h 104"/>
                  <a:gd name="T16" fmla="*/ 0 w 51"/>
                  <a:gd name="T17" fmla="*/ 4 h 104"/>
                  <a:gd name="T18" fmla="*/ 0 w 51"/>
                  <a:gd name="T19" fmla="*/ 4 h 104"/>
                  <a:gd name="T20" fmla="*/ 0 w 51"/>
                  <a:gd name="T21" fmla="*/ 4 h 104"/>
                  <a:gd name="T22" fmla="*/ 1 w 51"/>
                  <a:gd name="T23" fmla="*/ 3 h 104"/>
                  <a:gd name="T24" fmla="*/ 1 w 51"/>
                  <a:gd name="T25" fmla="*/ 2 h 104"/>
                  <a:gd name="T26" fmla="*/ 1 w 51"/>
                  <a:gd name="T27" fmla="*/ 2 h 104"/>
                  <a:gd name="T28" fmla="*/ 1 w 51"/>
                  <a:gd name="T29" fmla="*/ 1 h 104"/>
                  <a:gd name="T30" fmla="*/ 2 w 51"/>
                  <a:gd name="T31" fmla="*/ 0 h 104"/>
                  <a:gd name="T32" fmla="*/ 2 w 51"/>
                  <a:gd name="T33" fmla="*/ 0 h 104"/>
                  <a:gd name="T34" fmla="*/ 2 w 51"/>
                  <a:gd name="T35" fmla="*/ 0 h 104"/>
                  <a:gd name="T36" fmla="*/ 2 w 51"/>
                  <a:gd name="T37" fmla="*/ 0 h 104"/>
                  <a:gd name="T38" fmla="*/ 2 w 51"/>
                  <a:gd name="T39" fmla="*/ 0 h 10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1" h="104">
                    <a:moveTo>
                      <a:pt x="51" y="3"/>
                    </a:moveTo>
                    <a:lnTo>
                      <a:pt x="45" y="13"/>
                    </a:lnTo>
                    <a:lnTo>
                      <a:pt x="36" y="35"/>
                    </a:lnTo>
                    <a:lnTo>
                      <a:pt x="22" y="61"/>
                    </a:lnTo>
                    <a:lnTo>
                      <a:pt x="19" y="67"/>
                    </a:lnTo>
                    <a:lnTo>
                      <a:pt x="17" y="75"/>
                    </a:lnTo>
                    <a:lnTo>
                      <a:pt x="12" y="82"/>
                    </a:lnTo>
                    <a:lnTo>
                      <a:pt x="5" y="95"/>
                    </a:lnTo>
                    <a:lnTo>
                      <a:pt x="2" y="101"/>
                    </a:lnTo>
                    <a:lnTo>
                      <a:pt x="0" y="104"/>
                    </a:lnTo>
                    <a:lnTo>
                      <a:pt x="9" y="88"/>
                    </a:lnTo>
                    <a:lnTo>
                      <a:pt x="14" y="77"/>
                    </a:lnTo>
                    <a:lnTo>
                      <a:pt x="21" y="60"/>
                    </a:lnTo>
                    <a:lnTo>
                      <a:pt x="28" y="43"/>
                    </a:lnTo>
                    <a:lnTo>
                      <a:pt x="37" y="25"/>
                    </a:lnTo>
                    <a:lnTo>
                      <a:pt x="44" y="12"/>
                    </a:lnTo>
                    <a:lnTo>
                      <a:pt x="48" y="0"/>
                    </a:lnTo>
                    <a:lnTo>
                      <a:pt x="50" y="0"/>
                    </a:lnTo>
                    <a:lnTo>
                      <a:pt x="50" y="1"/>
                    </a:lnTo>
                    <a:lnTo>
                      <a:pt x="51" y="3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51" name="Freeform 916">
                <a:extLst>
                  <a:ext uri="{FF2B5EF4-FFF2-40B4-BE49-F238E27FC236}">
                    <a16:creationId xmlns:a16="http://schemas.microsoft.com/office/drawing/2014/main" id="{19D9261E-EDFE-462A-8835-B4BCE8E567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7" y="1734"/>
                <a:ext cx="2" cy="5"/>
              </a:xfrm>
              <a:custGeom>
                <a:avLst/>
                <a:gdLst>
                  <a:gd name="T0" fmla="*/ 0 w 6"/>
                  <a:gd name="T1" fmla="*/ 0 h 25"/>
                  <a:gd name="T2" fmla="*/ 0 w 6"/>
                  <a:gd name="T3" fmla="*/ 0 h 25"/>
                  <a:gd name="T4" fmla="*/ 0 w 6"/>
                  <a:gd name="T5" fmla="*/ 1 h 25"/>
                  <a:gd name="T6" fmla="*/ 1 w 6"/>
                  <a:gd name="T7" fmla="*/ 1 h 25"/>
                  <a:gd name="T8" fmla="*/ 1 w 6"/>
                  <a:gd name="T9" fmla="*/ 1 h 25"/>
                  <a:gd name="T10" fmla="*/ 0 w 6"/>
                  <a:gd name="T11" fmla="*/ 1 h 25"/>
                  <a:gd name="T12" fmla="*/ 0 w 6"/>
                  <a:gd name="T13" fmla="*/ 0 h 25"/>
                  <a:gd name="T14" fmla="*/ 0 w 6"/>
                  <a:gd name="T15" fmla="*/ 0 h 25"/>
                  <a:gd name="T16" fmla="*/ 0 w 6"/>
                  <a:gd name="T17" fmla="*/ 0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25">
                    <a:moveTo>
                      <a:pt x="1" y="0"/>
                    </a:moveTo>
                    <a:lnTo>
                      <a:pt x="1" y="9"/>
                    </a:lnTo>
                    <a:lnTo>
                      <a:pt x="3" y="17"/>
                    </a:lnTo>
                    <a:lnTo>
                      <a:pt x="5" y="22"/>
                    </a:lnTo>
                    <a:lnTo>
                      <a:pt x="6" y="25"/>
                    </a:lnTo>
                    <a:lnTo>
                      <a:pt x="2" y="16"/>
                    </a:lnTo>
                    <a:lnTo>
                      <a:pt x="1" y="8"/>
                    </a:lnTo>
                    <a:lnTo>
                      <a:pt x="0" y="2"/>
                    </a:lnTo>
                    <a:lnTo>
                      <a:pt x="1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52" name="Freeform 917">
                <a:extLst>
                  <a:ext uri="{FF2B5EF4-FFF2-40B4-BE49-F238E27FC236}">
                    <a16:creationId xmlns:a16="http://schemas.microsoft.com/office/drawing/2014/main" id="{AB69F67C-0520-4060-AFDC-DD776A86C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6" y="1738"/>
                <a:ext cx="1" cy="6"/>
              </a:xfrm>
              <a:custGeom>
                <a:avLst/>
                <a:gdLst>
                  <a:gd name="T0" fmla="*/ 0 w 5"/>
                  <a:gd name="T1" fmla="*/ 0 h 30"/>
                  <a:gd name="T2" fmla="*/ 0 w 5"/>
                  <a:gd name="T3" fmla="*/ 0 h 30"/>
                  <a:gd name="T4" fmla="*/ 0 w 5"/>
                  <a:gd name="T5" fmla="*/ 1 h 30"/>
                  <a:gd name="T6" fmla="*/ 0 w 5"/>
                  <a:gd name="T7" fmla="*/ 1 h 30"/>
                  <a:gd name="T8" fmla="*/ 0 w 5"/>
                  <a:gd name="T9" fmla="*/ 1 h 30"/>
                  <a:gd name="T10" fmla="*/ 0 w 5"/>
                  <a:gd name="T11" fmla="*/ 1 h 30"/>
                  <a:gd name="T12" fmla="*/ 0 w 5"/>
                  <a:gd name="T13" fmla="*/ 1 h 30"/>
                  <a:gd name="T14" fmla="*/ 0 w 5"/>
                  <a:gd name="T15" fmla="*/ 1 h 30"/>
                  <a:gd name="T16" fmla="*/ 0 w 5"/>
                  <a:gd name="T17" fmla="*/ 0 h 30"/>
                  <a:gd name="T18" fmla="*/ 0 w 5"/>
                  <a:gd name="T19" fmla="*/ 0 h 30"/>
                  <a:gd name="T20" fmla="*/ 0 w 5"/>
                  <a:gd name="T21" fmla="*/ 0 h 30"/>
                  <a:gd name="T22" fmla="*/ 0 w 5"/>
                  <a:gd name="T23" fmla="*/ 0 h 30"/>
                  <a:gd name="T24" fmla="*/ 0 w 5"/>
                  <a:gd name="T25" fmla="*/ 0 h 30"/>
                  <a:gd name="T26" fmla="*/ 0 w 5"/>
                  <a:gd name="T27" fmla="*/ 0 h 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" h="30">
                    <a:moveTo>
                      <a:pt x="1" y="0"/>
                    </a:moveTo>
                    <a:lnTo>
                      <a:pt x="1" y="8"/>
                    </a:lnTo>
                    <a:lnTo>
                      <a:pt x="1" y="13"/>
                    </a:lnTo>
                    <a:lnTo>
                      <a:pt x="2" y="20"/>
                    </a:lnTo>
                    <a:lnTo>
                      <a:pt x="4" y="28"/>
                    </a:lnTo>
                    <a:lnTo>
                      <a:pt x="5" y="30"/>
                    </a:lnTo>
                    <a:lnTo>
                      <a:pt x="2" y="25"/>
                    </a:lnTo>
                    <a:lnTo>
                      <a:pt x="2" y="21"/>
                    </a:lnTo>
                    <a:lnTo>
                      <a:pt x="1" y="11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53" name="Freeform 918">
                <a:extLst>
                  <a:ext uri="{FF2B5EF4-FFF2-40B4-BE49-F238E27FC236}">
                    <a16:creationId xmlns:a16="http://schemas.microsoft.com/office/drawing/2014/main" id="{3123DB93-21D7-48BD-B2CB-65F17D705C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4" y="1746"/>
                <a:ext cx="1" cy="3"/>
              </a:xfrm>
              <a:custGeom>
                <a:avLst/>
                <a:gdLst>
                  <a:gd name="T0" fmla="*/ 1 w 2"/>
                  <a:gd name="T1" fmla="*/ 0 h 16"/>
                  <a:gd name="T2" fmla="*/ 0 w 2"/>
                  <a:gd name="T3" fmla="*/ 0 h 16"/>
                  <a:gd name="T4" fmla="*/ 1 w 2"/>
                  <a:gd name="T5" fmla="*/ 0 h 16"/>
                  <a:gd name="T6" fmla="*/ 1 w 2"/>
                  <a:gd name="T7" fmla="*/ 1 h 16"/>
                  <a:gd name="T8" fmla="*/ 1 w 2"/>
                  <a:gd name="T9" fmla="*/ 1 h 16"/>
                  <a:gd name="T10" fmla="*/ 1 w 2"/>
                  <a:gd name="T11" fmla="*/ 1 h 16"/>
                  <a:gd name="T12" fmla="*/ 1 w 2"/>
                  <a:gd name="T13" fmla="*/ 0 h 16"/>
                  <a:gd name="T14" fmla="*/ 0 w 2"/>
                  <a:gd name="T15" fmla="*/ 0 h 16"/>
                  <a:gd name="T16" fmla="*/ 0 w 2"/>
                  <a:gd name="T17" fmla="*/ 0 h 16"/>
                  <a:gd name="T18" fmla="*/ 0 w 2"/>
                  <a:gd name="T19" fmla="*/ 0 h 16"/>
                  <a:gd name="T20" fmla="*/ 0 w 2"/>
                  <a:gd name="T21" fmla="*/ 0 h 16"/>
                  <a:gd name="T22" fmla="*/ 1 w 2"/>
                  <a:gd name="T23" fmla="*/ 0 h 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" h="16">
                    <a:moveTo>
                      <a:pt x="1" y="0"/>
                    </a:moveTo>
                    <a:lnTo>
                      <a:pt x="0" y="6"/>
                    </a:lnTo>
                    <a:lnTo>
                      <a:pt x="1" y="9"/>
                    </a:lnTo>
                    <a:lnTo>
                      <a:pt x="1" y="14"/>
                    </a:lnTo>
                    <a:lnTo>
                      <a:pt x="2" y="16"/>
                    </a:lnTo>
                    <a:lnTo>
                      <a:pt x="1" y="15"/>
                    </a:lnTo>
                    <a:lnTo>
                      <a:pt x="1" y="12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54" name="Freeform 919">
                <a:extLst>
                  <a:ext uri="{FF2B5EF4-FFF2-40B4-BE49-F238E27FC236}">
                    <a16:creationId xmlns:a16="http://schemas.microsoft.com/office/drawing/2014/main" id="{904EC153-FAF8-4CFE-8C85-BB3934479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1742"/>
                <a:ext cx="2" cy="4"/>
              </a:xfrm>
              <a:custGeom>
                <a:avLst/>
                <a:gdLst>
                  <a:gd name="T0" fmla="*/ 0 w 12"/>
                  <a:gd name="T1" fmla="*/ 0 h 22"/>
                  <a:gd name="T2" fmla="*/ 0 w 12"/>
                  <a:gd name="T3" fmla="*/ 0 h 22"/>
                  <a:gd name="T4" fmla="*/ 0 w 12"/>
                  <a:gd name="T5" fmla="*/ 0 h 22"/>
                  <a:gd name="T6" fmla="*/ 0 w 12"/>
                  <a:gd name="T7" fmla="*/ 1 h 22"/>
                  <a:gd name="T8" fmla="*/ 0 w 12"/>
                  <a:gd name="T9" fmla="*/ 1 h 22"/>
                  <a:gd name="T10" fmla="*/ 0 w 12"/>
                  <a:gd name="T11" fmla="*/ 1 h 22"/>
                  <a:gd name="T12" fmla="*/ 0 w 12"/>
                  <a:gd name="T13" fmla="*/ 0 h 22"/>
                  <a:gd name="T14" fmla="*/ 0 w 12"/>
                  <a:gd name="T15" fmla="*/ 0 h 22"/>
                  <a:gd name="T16" fmla="*/ 0 w 12"/>
                  <a:gd name="T17" fmla="*/ 0 h 22"/>
                  <a:gd name="T18" fmla="*/ 0 w 12"/>
                  <a:gd name="T19" fmla="*/ 0 h 22"/>
                  <a:gd name="T20" fmla="*/ 0 w 12"/>
                  <a:gd name="T21" fmla="*/ 0 h 22"/>
                  <a:gd name="T22" fmla="*/ 0 w 12"/>
                  <a:gd name="T23" fmla="*/ 0 h 22"/>
                  <a:gd name="T24" fmla="*/ 0 w 12"/>
                  <a:gd name="T25" fmla="*/ 0 h 2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" h="22">
                    <a:moveTo>
                      <a:pt x="12" y="3"/>
                    </a:moveTo>
                    <a:lnTo>
                      <a:pt x="9" y="6"/>
                    </a:lnTo>
                    <a:lnTo>
                      <a:pt x="6" y="9"/>
                    </a:lnTo>
                    <a:lnTo>
                      <a:pt x="4" y="15"/>
                    </a:lnTo>
                    <a:lnTo>
                      <a:pt x="1" y="20"/>
                    </a:lnTo>
                    <a:lnTo>
                      <a:pt x="0" y="22"/>
                    </a:lnTo>
                    <a:lnTo>
                      <a:pt x="4" y="12"/>
                    </a:lnTo>
                    <a:lnTo>
                      <a:pt x="6" y="8"/>
                    </a:lnTo>
                    <a:lnTo>
                      <a:pt x="10" y="2"/>
                    </a:lnTo>
                    <a:lnTo>
                      <a:pt x="11" y="0"/>
                    </a:lnTo>
                    <a:lnTo>
                      <a:pt x="12" y="1"/>
                    </a:lnTo>
                    <a:lnTo>
                      <a:pt x="12" y="3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55" name="Freeform 920">
                <a:extLst>
                  <a:ext uri="{FF2B5EF4-FFF2-40B4-BE49-F238E27FC236}">
                    <a16:creationId xmlns:a16="http://schemas.microsoft.com/office/drawing/2014/main" id="{2B888A81-9BF0-4F84-B05D-6EB33C0F1E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3" y="1734"/>
                <a:ext cx="4" cy="5"/>
              </a:xfrm>
              <a:custGeom>
                <a:avLst/>
                <a:gdLst>
                  <a:gd name="T0" fmla="*/ 1 w 18"/>
                  <a:gd name="T1" fmla="*/ 0 h 25"/>
                  <a:gd name="T2" fmla="*/ 1 w 18"/>
                  <a:gd name="T3" fmla="*/ 0 h 25"/>
                  <a:gd name="T4" fmla="*/ 0 w 18"/>
                  <a:gd name="T5" fmla="*/ 0 h 25"/>
                  <a:gd name="T6" fmla="*/ 0 w 18"/>
                  <a:gd name="T7" fmla="*/ 1 h 25"/>
                  <a:gd name="T8" fmla="*/ 0 w 18"/>
                  <a:gd name="T9" fmla="*/ 1 h 25"/>
                  <a:gd name="T10" fmla="*/ 0 w 18"/>
                  <a:gd name="T11" fmla="*/ 1 h 25"/>
                  <a:gd name="T12" fmla="*/ 0 w 18"/>
                  <a:gd name="T13" fmla="*/ 1 h 25"/>
                  <a:gd name="T14" fmla="*/ 0 w 18"/>
                  <a:gd name="T15" fmla="*/ 1 h 25"/>
                  <a:gd name="T16" fmla="*/ 0 w 18"/>
                  <a:gd name="T17" fmla="*/ 1 h 25"/>
                  <a:gd name="T18" fmla="*/ 0 w 18"/>
                  <a:gd name="T19" fmla="*/ 1 h 25"/>
                  <a:gd name="T20" fmla="*/ 0 w 18"/>
                  <a:gd name="T21" fmla="*/ 0 h 25"/>
                  <a:gd name="T22" fmla="*/ 0 w 18"/>
                  <a:gd name="T23" fmla="*/ 0 h 25"/>
                  <a:gd name="T24" fmla="*/ 1 w 18"/>
                  <a:gd name="T25" fmla="*/ 0 h 25"/>
                  <a:gd name="T26" fmla="*/ 1 w 18"/>
                  <a:gd name="T27" fmla="*/ 0 h 25"/>
                  <a:gd name="T28" fmla="*/ 1 w 18"/>
                  <a:gd name="T29" fmla="*/ 0 h 25"/>
                  <a:gd name="T30" fmla="*/ 1 w 18"/>
                  <a:gd name="T31" fmla="*/ 0 h 25"/>
                  <a:gd name="T32" fmla="*/ 1 w 18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8" h="25">
                    <a:moveTo>
                      <a:pt x="17" y="4"/>
                    </a:moveTo>
                    <a:lnTo>
                      <a:pt x="13" y="6"/>
                    </a:lnTo>
                    <a:lnTo>
                      <a:pt x="10" y="11"/>
                    </a:lnTo>
                    <a:lnTo>
                      <a:pt x="4" y="21"/>
                    </a:lnTo>
                    <a:lnTo>
                      <a:pt x="2" y="23"/>
                    </a:lnTo>
                    <a:lnTo>
                      <a:pt x="1" y="25"/>
                    </a:lnTo>
                    <a:lnTo>
                      <a:pt x="0" y="25"/>
                    </a:lnTo>
                    <a:lnTo>
                      <a:pt x="2" y="21"/>
                    </a:lnTo>
                    <a:lnTo>
                      <a:pt x="4" y="18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1" y="6"/>
                    </a:lnTo>
                    <a:lnTo>
                      <a:pt x="15" y="1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7" y="2"/>
                    </a:lnTo>
                    <a:lnTo>
                      <a:pt x="17" y="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56" name="Freeform 921">
                <a:extLst>
                  <a:ext uri="{FF2B5EF4-FFF2-40B4-BE49-F238E27FC236}">
                    <a16:creationId xmlns:a16="http://schemas.microsoft.com/office/drawing/2014/main" id="{DC47AB61-2D32-4EA7-986D-4652A7AA66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" y="1683"/>
                <a:ext cx="24" cy="72"/>
              </a:xfrm>
              <a:custGeom>
                <a:avLst/>
                <a:gdLst>
                  <a:gd name="T0" fmla="*/ 0 w 119"/>
                  <a:gd name="T1" fmla="*/ 0 h 361"/>
                  <a:gd name="T2" fmla="*/ 1 w 119"/>
                  <a:gd name="T3" fmla="*/ 4 h 361"/>
                  <a:gd name="T4" fmla="*/ 2 w 119"/>
                  <a:gd name="T5" fmla="*/ 6 h 361"/>
                  <a:gd name="T6" fmla="*/ 3 w 119"/>
                  <a:gd name="T7" fmla="*/ 8 h 361"/>
                  <a:gd name="T8" fmla="*/ 4 w 119"/>
                  <a:gd name="T9" fmla="*/ 12 h 361"/>
                  <a:gd name="T10" fmla="*/ 4 w 119"/>
                  <a:gd name="T11" fmla="*/ 12 h 361"/>
                  <a:gd name="T12" fmla="*/ 5 w 119"/>
                  <a:gd name="T13" fmla="*/ 13 h 361"/>
                  <a:gd name="T14" fmla="*/ 5 w 119"/>
                  <a:gd name="T15" fmla="*/ 13 h 361"/>
                  <a:gd name="T16" fmla="*/ 5 w 119"/>
                  <a:gd name="T17" fmla="*/ 14 h 361"/>
                  <a:gd name="T18" fmla="*/ 5 w 119"/>
                  <a:gd name="T19" fmla="*/ 14 h 361"/>
                  <a:gd name="T20" fmla="*/ 5 w 119"/>
                  <a:gd name="T21" fmla="*/ 14 h 361"/>
                  <a:gd name="T22" fmla="*/ 5 w 119"/>
                  <a:gd name="T23" fmla="*/ 14 h 361"/>
                  <a:gd name="T24" fmla="*/ 5 w 119"/>
                  <a:gd name="T25" fmla="*/ 14 h 361"/>
                  <a:gd name="T26" fmla="*/ 5 w 119"/>
                  <a:gd name="T27" fmla="*/ 14 h 361"/>
                  <a:gd name="T28" fmla="*/ 4 w 119"/>
                  <a:gd name="T29" fmla="*/ 13 h 361"/>
                  <a:gd name="T30" fmla="*/ 4 w 119"/>
                  <a:gd name="T31" fmla="*/ 12 h 361"/>
                  <a:gd name="T32" fmla="*/ 3 w 119"/>
                  <a:gd name="T33" fmla="*/ 11 h 361"/>
                  <a:gd name="T34" fmla="*/ 2 w 119"/>
                  <a:gd name="T35" fmla="*/ 8 h 361"/>
                  <a:gd name="T36" fmla="*/ 2 w 119"/>
                  <a:gd name="T37" fmla="*/ 6 h 361"/>
                  <a:gd name="T38" fmla="*/ 1 w 119"/>
                  <a:gd name="T39" fmla="*/ 4 h 361"/>
                  <a:gd name="T40" fmla="*/ 0 w 119"/>
                  <a:gd name="T41" fmla="*/ 1 h 361"/>
                  <a:gd name="T42" fmla="*/ 0 w 119"/>
                  <a:gd name="T43" fmla="*/ 0 h 361"/>
                  <a:gd name="T44" fmla="*/ 0 w 119"/>
                  <a:gd name="T45" fmla="*/ 0 h 361"/>
                  <a:gd name="T46" fmla="*/ 0 w 119"/>
                  <a:gd name="T47" fmla="*/ 0 h 361"/>
                  <a:gd name="T48" fmla="*/ 0 w 119"/>
                  <a:gd name="T49" fmla="*/ 0 h 361"/>
                  <a:gd name="T50" fmla="*/ 0 w 119"/>
                  <a:gd name="T51" fmla="*/ 0 h 361"/>
                  <a:gd name="T52" fmla="*/ 0 w 119"/>
                  <a:gd name="T53" fmla="*/ 0 h 3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9" h="361">
                    <a:moveTo>
                      <a:pt x="2" y="8"/>
                    </a:moveTo>
                    <a:lnTo>
                      <a:pt x="33" y="99"/>
                    </a:lnTo>
                    <a:lnTo>
                      <a:pt x="51" y="153"/>
                    </a:lnTo>
                    <a:lnTo>
                      <a:pt x="71" y="206"/>
                    </a:lnTo>
                    <a:lnTo>
                      <a:pt x="102" y="294"/>
                    </a:lnTo>
                    <a:lnTo>
                      <a:pt x="108" y="308"/>
                    </a:lnTo>
                    <a:lnTo>
                      <a:pt x="112" y="318"/>
                    </a:lnTo>
                    <a:lnTo>
                      <a:pt x="116" y="325"/>
                    </a:lnTo>
                    <a:lnTo>
                      <a:pt x="119" y="340"/>
                    </a:lnTo>
                    <a:lnTo>
                      <a:pt x="118" y="344"/>
                    </a:lnTo>
                    <a:lnTo>
                      <a:pt x="118" y="347"/>
                    </a:lnTo>
                    <a:lnTo>
                      <a:pt x="118" y="355"/>
                    </a:lnTo>
                    <a:lnTo>
                      <a:pt x="118" y="361"/>
                    </a:lnTo>
                    <a:lnTo>
                      <a:pt x="114" y="348"/>
                    </a:lnTo>
                    <a:lnTo>
                      <a:pt x="106" y="330"/>
                    </a:lnTo>
                    <a:lnTo>
                      <a:pt x="95" y="302"/>
                    </a:lnTo>
                    <a:lnTo>
                      <a:pt x="86" y="272"/>
                    </a:lnTo>
                    <a:lnTo>
                      <a:pt x="61" y="197"/>
                    </a:lnTo>
                    <a:lnTo>
                      <a:pt x="47" y="153"/>
                    </a:lnTo>
                    <a:lnTo>
                      <a:pt x="32" y="107"/>
                    </a:lnTo>
                    <a:lnTo>
                      <a:pt x="9" y="31"/>
                    </a:lnTo>
                    <a:lnTo>
                      <a:pt x="2" y="9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2" y="8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57" name="Freeform 922">
                <a:extLst>
                  <a:ext uri="{FF2B5EF4-FFF2-40B4-BE49-F238E27FC236}">
                    <a16:creationId xmlns:a16="http://schemas.microsoft.com/office/drawing/2014/main" id="{367E9F50-5663-4D6C-9F5E-304E3DD2D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1709"/>
                <a:ext cx="6" cy="29"/>
              </a:xfrm>
              <a:custGeom>
                <a:avLst/>
                <a:gdLst>
                  <a:gd name="T0" fmla="*/ 0 w 31"/>
                  <a:gd name="T1" fmla="*/ 5 h 144"/>
                  <a:gd name="T2" fmla="*/ 0 w 31"/>
                  <a:gd name="T3" fmla="*/ 6 h 144"/>
                  <a:gd name="T4" fmla="*/ 1 w 31"/>
                  <a:gd name="T5" fmla="*/ 6 h 144"/>
                  <a:gd name="T6" fmla="*/ 1 w 31"/>
                  <a:gd name="T7" fmla="*/ 5 h 144"/>
                  <a:gd name="T8" fmla="*/ 1 w 31"/>
                  <a:gd name="T9" fmla="*/ 5 h 144"/>
                  <a:gd name="T10" fmla="*/ 1 w 31"/>
                  <a:gd name="T11" fmla="*/ 5 h 144"/>
                  <a:gd name="T12" fmla="*/ 1 w 31"/>
                  <a:gd name="T13" fmla="*/ 5 h 144"/>
                  <a:gd name="T14" fmla="*/ 1 w 31"/>
                  <a:gd name="T15" fmla="*/ 4 h 144"/>
                  <a:gd name="T16" fmla="*/ 1 w 31"/>
                  <a:gd name="T17" fmla="*/ 4 h 144"/>
                  <a:gd name="T18" fmla="*/ 1 w 31"/>
                  <a:gd name="T19" fmla="*/ 4 h 144"/>
                  <a:gd name="T20" fmla="*/ 1 w 31"/>
                  <a:gd name="T21" fmla="*/ 4 h 144"/>
                  <a:gd name="T22" fmla="*/ 1 w 31"/>
                  <a:gd name="T23" fmla="*/ 4 h 144"/>
                  <a:gd name="T24" fmla="*/ 1 w 31"/>
                  <a:gd name="T25" fmla="*/ 3 h 144"/>
                  <a:gd name="T26" fmla="*/ 1 w 31"/>
                  <a:gd name="T27" fmla="*/ 3 h 144"/>
                  <a:gd name="T28" fmla="*/ 1 w 31"/>
                  <a:gd name="T29" fmla="*/ 2 h 144"/>
                  <a:gd name="T30" fmla="*/ 1 w 31"/>
                  <a:gd name="T31" fmla="*/ 2 h 144"/>
                  <a:gd name="T32" fmla="*/ 1 w 31"/>
                  <a:gd name="T33" fmla="*/ 0 h 144"/>
                  <a:gd name="T34" fmla="*/ 1 w 31"/>
                  <a:gd name="T35" fmla="*/ 0 h 144"/>
                  <a:gd name="T36" fmla="*/ 1 w 31"/>
                  <a:gd name="T37" fmla="*/ 0 h 144"/>
                  <a:gd name="T38" fmla="*/ 1 w 31"/>
                  <a:gd name="T39" fmla="*/ 1 h 144"/>
                  <a:gd name="T40" fmla="*/ 1 w 31"/>
                  <a:gd name="T41" fmla="*/ 1 h 144"/>
                  <a:gd name="T42" fmla="*/ 1 w 31"/>
                  <a:gd name="T43" fmla="*/ 1 h 144"/>
                  <a:gd name="T44" fmla="*/ 1 w 31"/>
                  <a:gd name="T45" fmla="*/ 1 h 144"/>
                  <a:gd name="T46" fmla="*/ 0 w 31"/>
                  <a:gd name="T47" fmla="*/ 2 h 144"/>
                  <a:gd name="T48" fmla="*/ 0 w 31"/>
                  <a:gd name="T49" fmla="*/ 2 h 144"/>
                  <a:gd name="T50" fmla="*/ 0 w 31"/>
                  <a:gd name="T51" fmla="*/ 1 h 144"/>
                  <a:gd name="T52" fmla="*/ 0 w 31"/>
                  <a:gd name="T53" fmla="*/ 1 h 144"/>
                  <a:gd name="T54" fmla="*/ 0 w 31"/>
                  <a:gd name="T55" fmla="*/ 2 h 144"/>
                  <a:gd name="T56" fmla="*/ 0 w 31"/>
                  <a:gd name="T57" fmla="*/ 2 h 144"/>
                  <a:gd name="T58" fmla="*/ 0 w 31"/>
                  <a:gd name="T59" fmla="*/ 2 h 144"/>
                  <a:gd name="T60" fmla="*/ 0 w 31"/>
                  <a:gd name="T61" fmla="*/ 2 h 144"/>
                  <a:gd name="T62" fmla="*/ 0 w 31"/>
                  <a:gd name="T63" fmla="*/ 3 h 144"/>
                  <a:gd name="T64" fmla="*/ 0 w 31"/>
                  <a:gd name="T65" fmla="*/ 4 h 144"/>
                  <a:gd name="T66" fmla="*/ 0 w 31"/>
                  <a:gd name="T67" fmla="*/ 4 h 144"/>
                  <a:gd name="T68" fmla="*/ 0 w 31"/>
                  <a:gd name="T69" fmla="*/ 4 h 144"/>
                  <a:gd name="T70" fmla="*/ 0 w 31"/>
                  <a:gd name="T71" fmla="*/ 4 h 144"/>
                  <a:gd name="T72" fmla="*/ 0 w 31"/>
                  <a:gd name="T73" fmla="*/ 5 h 144"/>
                  <a:gd name="T74" fmla="*/ 0 w 31"/>
                  <a:gd name="T75" fmla="*/ 5 h 144"/>
                  <a:gd name="T76" fmla="*/ 0 w 31"/>
                  <a:gd name="T77" fmla="*/ 6 h 144"/>
                  <a:gd name="T78" fmla="*/ 0 w 31"/>
                  <a:gd name="T79" fmla="*/ 6 h 14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1" h="144">
                    <a:moveTo>
                      <a:pt x="7" y="137"/>
                    </a:moveTo>
                    <a:lnTo>
                      <a:pt x="8" y="127"/>
                    </a:lnTo>
                    <a:lnTo>
                      <a:pt x="9" y="130"/>
                    </a:lnTo>
                    <a:lnTo>
                      <a:pt x="11" y="137"/>
                    </a:lnTo>
                    <a:lnTo>
                      <a:pt x="13" y="139"/>
                    </a:lnTo>
                    <a:lnTo>
                      <a:pt x="13" y="137"/>
                    </a:lnTo>
                    <a:lnTo>
                      <a:pt x="14" y="130"/>
                    </a:lnTo>
                    <a:lnTo>
                      <a:pt x="13" y="124"/>
                    </a:lnTo>
                    <a:lnTo>
                      <a:pt x="13" y="122"/>
                    </a:lnTo>
                    <a:lnTo>
                      <a:pt x="16" y="125"/>
                    </a:lnTo>
                    <a:lnTo>
                      <a:pt x="17" y="127"/>
                    </a:lnTo>
                    <a:lnTo>
                      <a:pt x="20" y="123"/>
                    </a:lnTo>
                    <a:lnTo>
                      <a:pt x="20" y="121"/>
                    </a:lnTo>
                    <a:lnTo>
                      <a:pt x="20" y="117"/>
                    </a:lnTo>
                    <a:lnTo>
                      <a:pt x="20" y="107"/>
                    </a:lnTo>
                    <a:lnTo>
                      <a:pt x="21" y="105"/>
                    </a:lnTo>
                    <a:lnTo>
                      <a:pt x="22" y="105"/>
                    </a:lnTo>
                    <a:lnTo>
                      <a:pt x="24" y="103"/>
                    </a:lnTo>
                    <a:lnTo>
                      <a:pt x="25" y="98"/>
                    </a:lnTo>
                    <a:lnTo>
                      <a:pt x="25" y="97"/>
                    </a:lnTo>
                    <a:lnTo>
                      <a:pt x="26" y="93"/>
                    </a:lnTo>
                    <a:lnTo>
                      <a:pt x="26" y="89"/>
                    </a:lnTo>
                    <a:lnTo>
                      <a:pt x="24" y="89"/>
                    </a:lnTo>
                    <a:lnTo>
                      <a:pt x="24" y="88"/>
                    </a:lnTo>
                    <a:lnTo>
                      <a:pt x="24" y="82"/>
                    </a:lnTo>
                    <a:lnTo>
                      <a:pt x="25" y="77"/>
                    </a:lnTo>
                    <a:lnTo>
                      <a:pt x="29" y="70"/>
                    </a:lnTo>
                    <a:lnTo>
                      <a:pt x="30" y="63"/>
                    </a:lnTo>
                    <a:lnTo>
                      <a:pt x="31" y="53"/>
                    </a:lnTo>
                    <a:lnTo>
                      <a:pt x="31" y="49"/>
                    </a:lnTo>
                    <a:lnTo>
                      <a:pt x="30" y="48"/>
                    </a:lnTo>
                    <a:lnTo>
                      <a:pt x="30" y="39"/>
                    </a:lnTo>
                    <a:lnTo>
                      <a:pt x="30" y="29"/>
                    </a:lnTo>
                    <a:lnTo>
                      <a:pt x="29" y="12"/>
                    </a:lnTo>
                    <a:lnTo>
                      <a:pt x="28" y="0"/>
                    </a:lnTo>
                    <a:lnTo>
                      <a:pt x="24" y="4"/>
                    </a:lnTo>
                    <a:lnTo>
                      <a:pt x="23" y="5"/>
                    </a:lnTo>
                    <a:lnTo>
                      <a:pt x="20" y="12"/>
                    </a:lnTo>
                    <a:lnTo>
                      <a:pt x="19" y="19"/>
                    </a:lnTo>
                    <a:lnTo>
                      <a:pt x="17" y="23"/>
                    </a:lnTo>
                    <a:lnTo>
                      <a:pt x="16" y="23"/>
                    </a:lnTo>
                    <a:lnTo>
                      <a:pt x="16" y="19"/>
                    </a:lnTo>
                    <a:lnTo>
                      <a:pt x="15" y="20"/>
                    </a:lnTo>
                    <a:lnTo>
                      <a:pt x="14" y="26"/>
                    </a:lnTo>
                    <a:lnTo>
                      <a:pt x="13" y="31"/>
                    </a:lnTo>
                    <a:lnTo>
                      <a:pt x="12" y="36"/>
                    </a:lnTo>
                    <a:lnTo>
                      <a:pt x="12" y="40"/>
                    </a:lnTo>
                    <a:lnTo>
                      <a:pt x="11" y="40"/>
                    </a:lnTo>
                    <a:lnTo>
                      <a:pt x="9" y="34"/>
                    </a:lnTo>
                    <a:lnTo>
                      <a:pt x="9" y="27"/>
                    </a:lnTo>
                    <a:lnTo>
                      <a:pt x="8" y="30"/>
                    </a:lnTo>
                    <a:lnTo>
                      <a:pt x="7" y="36"/>
                    </a:lnTo>
                    <a:lnTo>
                      <a:pt x="7" y="42"/>
                    </a:lnTo>
                    <a:lnTo>
                      <a:pt x="7" y="48"/>
                    </a:lnTo>
                    <a:lnTo>
                      <a:pt x="7" y="53"/>
                    </a:lnTo>
                    <a:lnTo>
                      <a:pt x="6" y="61"/>
                    </a:lnTo>
                    <a:lnTo>
                      <a:pt x="5" y="62"/>
                    </a:lnTo>
                    <a:lnTo>
                      <a:pt x="4" y="53"/>
                    </a:lnTo>
                    <a:lnTo>
                      <a:pt x="3" y="53"/>
                    </a:lnTo>
                    <a:lnTo>
                      <a:pt x="3" y="61"/>
                    </a:lnTo>
                    <a:lnTo>
                      <a:pt x="3" y="69"/>
                    </a:lnTo>
                    <a:lnTo>
                      <a:pt x="3" y="77"/>
                    </a:lnTo>
                    <a:lnTo>
                      <a:pt x="3" y="80"/>
                    </a:lnTo>
                    <a:lnTo>
                      <a:pt x="4" y="89"/>
                    </a:lnTo>
                    <a:lnTo>
                      <a:pt x="4" y="97"/>
                    </a:lnTo>
                    <a:lnTo>
                      <a:pt x="3" y="91"/>
                    </a:lnTo>
                    <a:lnTo>
                      <a:pt x="2" y="88"/>
                    </a:lnTo>
                    <a:lnTo>
                      <a:pt x="0" y="87"/>
                    </a:lnTo>
                    <a:lnTo>
                      <a:pt x="0" y="95"/>
                    </a:lnTo>
                    <a:lnTo>
                      <a:pt x="2" y="104"/>
                    </a:lnTo>
                    <a:lnTo>
                      <a:pt x="4" y="115"/>
                    </a:lnTo>
                    <a:lnTo>
                      <a:pt x="6" y="124"/>
                    </a:lnTo>
                    <a:lnTo>
                      <a:pt x="6" y="129"/>
                    </a:lnTo>
                    <a:lnTo>
                      <a:pt x="5" y="133"/>
                    </a:lnTo>
                    <a:lnTo>
                      <a:pt x="4" y="137"/>
                    </a:lnTo>
                    <a:lnTo>
                      <a:pt x="5" y="141"/>
                    </a:lnTo>
                    <a:lnTo>
                      <a:pt x="6" y="144"/>
                    </a:lnTo>
                    <a:lnTo>
                      <a:pt x="6" y="142"/>
                    </a:lnTo>
                    <a:lnTo>
                      <a:pt x="7" y="137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58" name="Freeform 923">
                <a:extLst>
                  <a:ext uri="{FF2B5EF4-FFF2-40B4-BE49-F238E27FC236}">
                    <a16:creationId xmlns:a16="http://schemas.microsoft.com/office/drawing/2014/main" id="{2A6DC308-21BB-4EBE-BDC0-0718A26BE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1712"/>
                <a:ext cx="6" cy="24"/>
              </a:xfrm>
              <a:custGeom>
                <a:avLst/>
                <a:gdLst>
                  <a:gd name="T0" fmla="*/ 0 w 30"/>
                  <a:gd name="T1" fmla="*/ 5 h 120"/>
                  <a:gd name="T2" fmla="*/ 0 w 30"/>
                  <a:gd name="T3" fmla="*/ 4 h 120"/>
                  <a:gd name="T4" fmla="*/ 0 w 30"/>
                  <a:gd name="T5" fmla="*/ 3 h 120"/>
                  <a:gd name="T6" fmla="*/ 1 w 30"/>
                  <a:gd name="T7" fmla="*/ 2 h 120"/>
                  <a:gd name="T8" fmla="*/ 1 w 30"/>
                  <a:gd name="T9" fmla="*/ 2 h 120"/>
                  <a:gd name="T10" fmla="*/ 1 w 30"/>
                  <a:gd name="T11" fmla="*/ 2 h 120"/>
                  <a:gd name="T12" fmla="*/ 1 w 30"/>
                  <a:gd name="T13" fmla="*/ 1 h 120"/>
                  <a:gd name="T14" fmla="*/ 1 w 30"/>
                  <a:gd name="T15" fmla="*/ 1 h 120"/>
                  <a:gd name="T16" fmla="*/ 1 w 30"/>
                  <a:gd name="T17" fmla="*/ 0 h 120"/>
                  <a:gd name="T18" fmla="*/ 1 w 30"/>
                  <a:gd name="T19" fmla="*/ 0 h 120"/>
                  <a:gd name="T20" fmla="*/ 1 w 30"/>
                  <a:gd name="T21" fmla="*/ 1 h 120"/>
                  <a:gd name="T22" fmla="*/ 1 w 30"/>
                  <a:gd name="T23" fmla="*/ 1 h 120"/>
                  <a:gd name="T24" fmla="*/ 1 w 30"/>
                  <a:gd name="T25" fmla="*/ 2 h 120"/>
                  <a:gd name="T26" fmla="*/ 1 w 30"/>
                  <a:gd name="T27" fmla="*/ 3 h 120"/>
                  <a:gd name="T28" fmla="*/ 0 w 30"/>
                  <a:gd name="T29" fmla="*/ 4 h 120"/>
                  <a:gd name="T30" fmla="*/ 0 w 30"/>
                  <a:gd name="T31" fmla="*/ 4 h 120"/>
                  <a:gd name="T32" fmla="*/ 0 w 30"/>
                  <a:gd name="T33" fmla="*/ 5 h 120"/>
                  <a:gd name="T34" fmla="*/ 0 w 30"/>
                  <a:gd name="T35" fmla="*/ 5 h 120"/>
                  <a:gd name="T36" fmla="*/ 0 w 30"/>
                  <a:gd name="T37" fmla="*/ 5 h 120"/>
                  <a:gd name="T38" fmla="*/ 0 w 30"/>
                  <a:gd name="T39" fmla="*/ 5 h 12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0" h="120">
                    <a:moveTo>
                      <a:pt x="1" y="120"/>
                    </a:moveTo>
                    <a:lnTo>
                      <a:pt x="5" y="108"/>
                    </a:lnTo>
                    <a:lnTo>
                      <a:pt x="10" y="85"/>
                    </a:lnTo>
                    <a:lnTo>
                      <a:pt x="18" y="52"/>
                    </a:lnTo>
                    <a:lnTo>
                      <a:pt x="20" y="47"/>
                    </a:lnTo>
                    <a:lnTo>
                      <a:pt x="22" y="38"/>
                    </a:lnTo>
                    <a:lnTo>
                      <a:pt x="24" y="30"/>
                    </a:lnTo>
                    <a:lnTo>
                      <a:pt x="27" y="13"/>
                    </a:lnTo>
                    <a:lnTo>
                      <a:pt x="29" y="5"/>
                    </a:lnTo>
                    <a:lnTo>
                      <a:pt x="30" y="0"/>
                    </a:lnTo>
                    <a:lnTo>
                      <a:pt x="25" y="20"/>
                    </a:lnTo>
                    <a:lnTo>
                      <a:pt x="22" y="34"/>
                    </a:lnTo>
                    <a:lnTo>
                      <a:pt x="17" y="52"/>
                    </a:lnTo>
                    <a:lnTo>
                      <a:pt x="13" y="71"/>
                    </a:lnTo>
                    <a:lnTo>
                      <a:pt x="7" y="92"/>
                    </a:lnTo>
                    <a:lnTo>
                      <a:pt x="4" y="106"/>
                    </a:lnTo>
                    <a:lnTo>
                      <a:pt x="0" y="119"/>
                    </a:lnTo>
                    <a:lnTo>
                      <a:pt x="0" y="120"/>
                    </a:lnTo>
                    <a:lnTo>
                      <a:pt x="1" y="120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59" name="Freeform 924">
                <a:extLst>
                  <a:ext uri="{FF2B5EF4-FFF2-40B4-BE49-F238E27FC236}">
                    <a16:creationId xmlns:a16="http://schemas.microsoft.com/office/drawing/2014/main" id="{31194412-21F0-4B0D-9BF4-FD0E25E10C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6" y="1730"/>
                <a:ext cx="2" cy="2"/>
              </a:xfrm>
              <a:custGeom>
                <a:avLst/>
                <a:gdLst>
                  <a:gd name="T0" fmla="*/ 0 w 7"/>
                  <a:gd name="T1" fmla="*/ 0 h 6"/>
                  <a:gd name="T2" fmla="*/ 0 w 7"/>
                  <a:gd name="T3" fmla="*/ 0 h 6"/>
                  <a:gd name="T4" fmla="*/ 0 w 7"/>
                  <a:gd name="T5" fmla="*/ 0 h 6"/>
                  <a:gd name="T6" fmla="*/ 1 w 7"/>
                  <a:gd name="T7" fmla="*/ 1 h 6"/>
                  <a:gd name="T8" fmla="*/ 1 w 7"/>
                  <a:gd name="T9" fmla="*/ 1 h 6"/>
                  <a:gd name="T10" fmla="*/ 0 w 7"/>
                  <a:gd name="T11" fmla="*/ 0 h 6"/>
                  <a:gd name="T12" fmla="*/ 0 w 7"/>
                  <a:gd name="T13" fmla="*/ 0 h 6"/>
                  <a:gd name="T14" fmla="*/ 0 w 7"/>
                  <a:gd name="T15" fmla="*/ 0 h 6"/>
                  <a:gd name="T16" fmla="*/ 0 w 7"/>
                  <a:gd name="T17" fmla="*/ 0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6">
                    <a:moveTo>
                      <a:pt x="0" y="3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6" y="5"/>
                    </a:lnTo>
                    <a:lnTo>
                      <a:pt x="7" y="6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3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60" name="Freeform 925">
                <a:extLst>
                  <a:ext uri="{FF2B5EF4-FFF2-40B4-BE49-F238E27FC236}">
                    <a16:creationId xmlns:a16="http://schemas.microsoft.com/office/drawing/2014/main" id="{D12D8905-8B4F-4707-B341-AAED116A2A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7" y="1727"/>
                <a:ext cx="2" cy="1"/>
              </a:xfrm>
              <a:custGeom>
                <a:avLst/>
                <a:gdLst>
                  <a:gd name="T0" fmla="*/ 0 w 9"/>
                  <a:gd name="T1" fmla="*/ 0 h 5"/>
                  <a:gd name="T2" fmla="*/ 0 w 9"/>
                  <a:gd name="T3" fmla="*/ 0 h 5"/>
                  <a:gd name="T4" fmla="*/ 0 w 9"/>
                  <a:gd name="T5" fmla="*/ 0 h 5"/>
                  <a:gd name="T6" fmla="*/ 0 w 9"/>
                  <a:gd name="T7" fmla="*/ 0 h 5"/>
                  <a:gd name="T8" fmla="*/ 0 w 9"/>
                  <a:gd name="T9" fmla="*/ 0 h 5"/>
                  <a:gd name="T10" fmla="*/ 0 w 9"/>
                  <a:gd name="T11" fmla="*/ 0 h 5"/>
                  <a:gd name="T12" fmla="*/ 0 w 9"/>
                  <a:gd name="T13" fmla="*/ 0 h 5"/>
                  <a:gd name="T14" fmla="*/ 0 w 9"/>
                  <a:gd name="T15" fmla="*/ 0 h 5"/>
                  <a:gd name="T16" fmla="*/ 0 w 9"/>
                  <a:gd name="T17" fmla="*/ 0 h 5"/>
                  <a:gd name="T18" fmla="*/ 0 w 9"/>
                  <a:gd name="T19" fmla="*/ 0 h 5"/>
                  <a:gd name="T20" fmla="*/ 0 w 9"/>
                  <a:gd name="T21" fmla="*/ 0 h 5"/>
                  <a:gd name="T22" fmla="*/ 0 w 9"/>
                  <a:gd name="T23" fmla="*/ 0 h 5"/>
                  <a:gd name="T24" fmla="*/ 0 w 9"/>
                  <a:gd name="T25" fmla="*/ 0 h 5"/>
                  <a:gd name="T26" fmla="*/ 0 w 9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2" y="2"/>
                    </a:lnTo>
                    <a:lnTo>
                      <a:pt x="3" y="1"/>
                    </a:lnTo>
                    <a:lnTo>
                      <a:pt x="5" y="2"/>
                    </a:lnTo>
                    <a:lnTo>
                      <a:pt x="8" y="4"/>
                    </a:lnTo>
                    <a:lnTo>
                      <a:pt x="9" y="2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5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61" name="Freeform 926">
                <a:extLst>
                  <a:ext uri="{FF2B5EF4-FFF2-40B4-BE49-F238E27FC236}">
                    <a16:creationId xmlns:a16="http://schemas.microsoft.com/office/drawing/2014/main" id="{76FDDF7D-71FB-438B-A4C2-634B490DA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9" y="1720"/>
                <a:ext cx="1" cy="1"/>
              </a:xfrm>
              <a:custGeom>
                <a:avLst/>
                <a:gdLst>
                  <a:gd name="T0" fmla="*/ 0 w 5"/>
                  <a:gd name="T1" fmla="*/ 0 h 4"/>
                  <a:gd name="T2" fmla="*/ 0 w 5"/>
                  <a:gd name="T3" fmla="*/ 0 h 4"/>
                  <a:gd name="T4" fmla="*/ 0 w 5"/>
                  <a:gd name="T5" fmla="*/ 0 h 4"/>
                  <a:gd name="T6" fmla="*/ 0 w 5"/>
                  <a:gd name="T7" fmla="*/ 0 h 4"/>
                  <a:gd name="T8" fmla="*/ 0 w 5"/>
                  <a:gd name="T9" fmla="*/ 0 h 4"/>
                  <a:gd name="T10" fmla="*/ 0 w 5"/>
                  <a:gd name="T11" fmla="*/ 0 h 4"/>
                  <a:gd name="T12" fmla="*/ 0 w 5"/>
                  <a:gd name="T13" fmla="*/ 0 h 4"/>
                  <a:gd name="T14" fmla="*/ 0 w 5"/>
                  <a:gd name="T15" fmla="*/ 0 h 4"/>
                  <a:gd name="T16" fmla="*/ 0 w 5"/>
                  <a:gd name="T17" fmla="*/ 0 h 4"/>
                  <a:gd name="T18" fmla="*/ 0 w 5"/>
                  <a:gd name="T19" fmla="*/ 0 h 4"/>
                  <a:gd name="T20" fmla="*/ 0 w 5"/>
                  <a:gd name="T21" fmla="*/ 0 h 4"/>
                  <a:gd name="T22" fmla="*/ 0 w 5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lnTo>
                      <a:pt x="1" y="3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62" name="Freeform 927">
                <a:extLst>
                  <a:ext uri="{FF2B5EF4-FFF2-40B4-BE49-F238E27FC236}">
                    <a16:creationId xmlns:a16="http://schemas.microsoft.com/office/drawing/2014/main" id="{5C8BBD97-1CE4-4E4E-A1F6-EEFD3F5EE7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9" y="1716"/>
                <a:ext cx="1" cy="7"/>
              </a:xfrm>
              <a:custGeom>
                <a:avLst/>
                <a:gdLst>
                  <a:gd name="T0" fmla="*/ 1 w 1"/>
                  <a:gd name="T1" fmla="*/ 1 h 35"/>
                  <a:gd name="T2" fmla="*/ 1 w 1"/>
                  <a:gd name="T3" fmla="*/ 1 h 35"/>
                  <a:gd name="T4" fmla="*/ 1 w 1"/>
                  <a:gd name="T5" fmla="*/ 1 h 35"/>
                  <a:gd name="T6" fmla="*/ 1 w 1"/>
                  <a:gd name="T7" fmla="*/ 0 h 35"/>
                  <a:gd name="T8" fmla="*/ 1 w 1"/>
                  <a:gd name="T9" fmla="*/ 0 h 35"/>
                  <a:gd name="T10" fmla="*/ 1 w 1"/>
                  <a:gd name="T11" fmla="*/ 0 h 35"/>
                  <a:gd name="T12" fmla="*/ 0 w 1"/>
                  <a:gd name="T13" fmla="*/ 0 h 35"/>
                  <a:gd name="T14" fmla="*/ 0 w 1"/>
                  <a:gd name="T15" fmla="*/ 1 h 35"/>
                  <a:gd name="T16" fmla="*/ 0 w 1"/>
                  <a:gd name="T17" fmla="*/ 1 h 35"/>
                  <a:gd name="T18" fmla="*/ 0 w 1"/>
                  <a:gd name="T19" fmla="*/ 1 h 35"/>
                  <a:gd name="T20" fmla="*/ 0 w 1"/>
                  <a:gd name="T21" fmla="*/ 1 h 35"/>
                  <a:gd name="T22" fmla="*/ 1 w 1"/>
                  <a:gd name="T23" fmla="*/ 1 h 35"/>
                  <a:gd name="T24" fmla="*/ 1 w 1"/>
                  <a:gd name="T25" fmla="*/ 1 h 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" h="35">
                    <a:moveTo>
                      <a:pt x="1" y="34"/>
                    </a:moveTo>
                    <a:lnTo>
                      <a:pt x="1" y="26"/>
                    </a:lnTo>
                    <a:lnTo>
                      <a:pt x="1" y="20"/>
                    </a:lnTo>
                    <a:lnTo>
                      <a:pt x="1" y="11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8"/>
                    </a:lnTo>
                    <a:lnTo>
                      <a:pt x="0" y="33"/>
                    </a:lnTo>
                    <a:lnTo>
                      <a:pt x="1" y="35"/>
                    </a:lnTo>
                    <a:lnTo>
                      <a:pt x="1" y="34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63" name="Freeform 928">
                <a:extLst>
                  <a:ext uri="{FF2B5EF4-FFF2-40B4-BE49-F238E27FC236}">
                    <a16:creationId xmlns:a16="http://schemas.microsoft.com/office/drawing/2014/main" id="{5FD50EE9-22BE-4014-B417-785428E229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7" y="1719"/>
                <a:ext cx="1" cy="10"/>
              </a:xfrm>
              <a:custGeom>
                <a:avLst/>
                <a:gdLst>
                  <a:gd name="T0" fmla="*/ 0 w 1"/>
                  <a:gd name="T1" fmla="*/ 2 h 50"/>
                  <a:gd name="T2" fmla="*/ 0 w 1"/>
                  <a:gd name="T3" fmla="*/ 2 h 50"/>
                  <a:gd name="T4" fmla="*/ 0 w 1"/>
                  <a:gd name="T5" fmla="*/ 1 h 50"/>
                  <a:gd name="T6" fmla="*/ 0 w 1"/>
                  <a:gd name="T7" fmla="*/ 0 h 50"/>
                  <a:gd name="T8" fmla="*/ 0 w 1"/>
                  <a:gd name="T9" fmla="*/ 0 h 50"/>
                  <a:gd name="T10" fmla="*/ 0 w 1"/>
                  <a:gd name="T11" fmla="*/ 0 h 50"/>
                  <a:gd name="T12" fmla="*/ 0 w 1"/>
                  <a:gd name="T13" fmla="*/ 0 h 50"/>
                  <a:gd name="T14" fmla="*/ 0 w 1"/>
                  <a:gd name="T15" fmla="*/ 0 h 50"/>
                  <a:gd name="T16" fmla="*/ 0 w 1"/>
                  <a:gd name="T17" fmla="*/ 0 h 50"/>
                  <a:gd name="T18" fmla="*/ 0 w 1"/>
                  <a:gd name="T19" fmla="*/ 1 h 50"/>
                  <a:gd name="T20" fmla="*/ 0 w 1"/>
                  <a:gd name="T21" fmla="*/ 1 h 50"/>
                  <a:gd name="T22" fmla="*/ 0 w 1"/>
                  <a:gd name="T23" fmla="*/ 1 h 50"/>
                  <a:gd name="T24" fmla="*/ 0 w 1"/>
                  <a:gd name="T25" fmla="*/ 2 h 50"/>
                  <a:gd name="T26" fmla="*/ 0 w 1"/>
                  <a:gd name="T27" fmla="*/ 2 h 50"/>
                  <a:gd name="T28" fmla="*/ 0 w 1"/>
                  <a:gd name="T29" fmla="*/ 2 h 50"/>
                  <a:gd name="T30" fmla="*/ 0 w 1"/>
                  <a:gd name="T31" fmla="*/ 2 h 50"/>
                  <a:gd name="T32" fmla="*/ 0 w 1"/>
                  <a:gd name="T33" fmla="*/ 2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" h="50">
                    <a:moveTo>
                      <a:pt x="0" y="45"/>
                    </a:moveTo>
                    <a:lnTo>
                      <a:pt x="0" y="38"/>
                    </a:lnTo>
                    <a:lnTo>
                      <a:pt x="0" y="28"/>
                    </a:lnTo>
                    <a:lnTo>
                      <a:pt x="0" y="11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27"/>
                    </a:lnTo>
                    <a:lnTo>
                      <a:pt x="0" y="33"/>
                    </a:lnTo>
                    <a:lnTo>
                      <a:pt x="0" y="45"/>
                    </a:lnTo>
                    <a:lnTo>
                      <a:pt x="0" y="48"/>
                    </a:lnTo>
                    <a:lnTo>
                      <a:pt x="0" y="50"/>
                    </a:lnTo>
                    <a:lnTo>
                      <a:pt x="0" y="47"/>
                    </a:lnTo>
                    <a:lnTo>
                      <a:pt x="0" y="45"/>
                    </a:lnTo>
                  </a:path>
                </a:pathLst>
              </a:custGeom>
              <a:noFill/>
              <a:ln w="30163">
                <a:solidFill>
                  <a:srgbClr val="1CAA1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64" name="Rectangle 929">
                <a:extLst>
                  <a:ext uri="{FF2B5EF4-FFF2-40B4-BE49-F238E27FC236}">
                    <a16:creationId xmlns:a16="http://schemas.microsoft.com/office/drawing/2014/main" id="{5BCB1725-FC0B-4292-A8C4-CA34F86D6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8" y="2553"/>
                <a:ext cx="75" cy="47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65" name="Rectangle 930">
                <a:extLst>
                  <a:ext uri="{FF2B5EF4-FFF2-40B4-BE49-F238E27FC236}">
                    <a16:creationId xmlns:a16="http://schemas.microsoft.com/office/drawing/2014/main" id="{B902CB1B-B94A-4A00-858F-BF91E9E404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7" y="2562"/>
                <a:ext cx="57" cy="29"/>
              </a:xfrm>
              <a:prstGeom prst="rect">
                <a:avLst/>
              </a:prstGeom>
              <a:noFill/>
              <a:ln w="30163">
                <a:solidFill>
                  <a:srgbClr val="008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66" name="Rectangle 931">
                <a:extLst>
                  <a:ext uri="{FF2B5EF4-FFF2-40B4-BE49-F238E27FC236}">
                    <a16:creationId xmlns:a16="http://schemas.microsoft.com/office/drawing/2014/main" id="{0BD14021-D0A7-4CC5-A488-95D366C956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7" y="2600"/>
                <a:ext cx="262" cy="92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67" name="Rectangle 932">
                <a:extLst>
                  <a:ext uri="{FF2B5EF4-FFF2-40B4-BE49-F238E27FC236}">
                    <a16:creationId xmlns:a16="http://schemas.microsoft.com/office/drawing/2014/main" id="{9B42B802-C15C-4F70-953C-416D4A2831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1" y="2604"/>
                <a:ext cx="254" cy="84"/>
              </a:xfrm>
              <a:prstGeom prst="rect">
                <a:avLst/>
              </a:prstGeom>
              <a:noFill/>
              <a:ln w="14288">
                <a:solidFill>
                  <a:srgbClr val="008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68" name="Freeform 933">
                <a:extLst>
                  <a:ext uri="{FF2B5EF4-FFF2-40B4-BE49-F238E27FC236}">
                    <a16:creationId xmlns:a16="http://schemas.microsoft.com/office/drawing/2014/main" id="{70B758E6-70D9-42DF-8CDD-7F8349EA8A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1" y="1991"/>
                <a:ext cx="36" cy="35"/>
              </a:xfrm>
              <a:custGeom>
                <a:avLst/>
                <a:gdLst>
                  <a:gd name="T0" fmla="*/ 6 w 183"/>
                  <a:gd name="T1" fmla="*/ 1 h 175"/>
                  <a:gd name="T2" fmla="*/ 7 w 183"/>
                  <a:gd name="T3" fmla="*/ 2 h 175"/>
                  <a:gd name="T4" fmla="*/ 7 w 183"/>
                  <a:gd name="T5" fmla="*/ 2 h 175"/>
                  <a:gd name="T6" fmla="*/ 6 w 183"/>
                  <a:gd name="T7" fmla="*/ 2 h 175"/>
                  <a:gd name="T8" fmla="*/ 6 w 183"/>
                  <a:gd name="T9" fmla="*/ 3 h 175"/>
                  <a:gd name="T10" fmla="*/ 6 w 183"/>
                  <a:gd name="T11" fmla="*/ 4 h 175"/>
                  <a:gd name="T12" fmla="*/ 6 w 183"/>
                  <a:gd name="T13" fmla="*/ 4 h 175"/>
                  <a:gd name="T14" fmla="*/ 5 w 183"/>
                  <a:gd name="T15" fmla="*/ 4 h 175"/>
                  <a:gd name="T16" fmla="*/ 5 w 183"/>
                  <a:gd name="T17" fmla="*/ 5 h 175"/>
                  <a:gd name="T18" fmla="*/ 5 w 183"/>
                  <a:gd name="T19" fmla="*/ 5 h 175"/>
                  <a:gd name="T20" fmla="*/ 4 w 183"/>
                  <a:gd name="T21" fmla="*/ 6 h 175"/>
                  <a:gd name="T22" fmla="*/ 4 w 183"/>
                  <a:gd name="T23" fmla="*/ 5 h 175"/>
                  <a:gd name="T24" fmla="*/ 4 w 183"/>
                  <a:gd name="T25" fmla="*/ 5 h 175"/>
                  <a:gd name="T26" fmla="*/ 3 w 183"/>
                  <a:gd name="T27" fmla="*/ 7 h 175"/>
                  <a:gd name="T28" fmla="*/ 2 w 183"/>
                  <a:gd name="T29" fmla="*/ 7 h 175"/>
                  <a:gd name="T30" fmla="*/ 2 w 183"/>
                  <a:gd name="T31" fmla="*/ 7 h 175"/>
                  <a:gd name="T32" fmla="*/ 1 w 183"/>
                  <a:gd name="T33" fmla="*/ 7 h 175"/>
                  <a:gd name="T34" fmla="*/ 0 w 183"/>
                  <a:gd name="T35" fmla="*/ 6 h 175"/>
                  <a:gd name="T36" fmla="*/ 1 w 183"/>
                  <a:gd name="T37" fmla="*/ 5 h 175"/>
                  <a:gd name="T38" fmla="*/ 1 w 183"/>
                  <a:gd name="T39" fmla="*/ 4 h 175"/>
                  <a:gd name="T40" fmla="*/ 1 w 183"/>
                  <a:gd name="T41" fmla="*/ 4 h 175"/>
                  <a:gd name="T42" fmla="*/ 1 w 183"/>
                  <a:gd name="T43" fmla="*/ 4 h 175"/>
                  <a:gd name="T44" fmla="*/ 2 w 183"/>
                  <a:gd name="T45" fmla="*/ 3 h 175"/>
                  <a:gd name="T46" fmla="*/ 2 w 183"/>
                  <a:gd name="T47" fmla="*/ 3 h 175"/>
                  <a:gd name="T48" fmla="*/ 2 w 183"/>
                  <a:gd name="T49" fmla="*/ 3 h 175"/>
                  <a:gd name="T50" fmla="*/ 1 w 183"/>
                  <a:gd name="T51" fmla="*/ 2 h 175"/>
                  <a:gd name="T52" fmla="*/ 2 w 183"/>
                  <a:gd name="T53" fmla="*/ 2 h 175"/>
                  <a:gd name="T54" fmla="*/ 3 w 183"/>
                  <a:gd name="T55" fmla="*/ 2 h 175"/>
                  <a:gd name="T56" fmla="*/ 3 w 183"/>
                  <a:gd name="T57" fmla="*/ 2 h 175"/>
                  <a:gd name="T58" fmla="*/ 3 w 183"/>
                  <a:gd name="T59" fmla="*/ 1 h 175"/>
                  <a:gd name="T60" fmla="*/ 3 w 183"/>
                  <a:gd name="T61" fmla="*/ 1 h 175"/>
                  <a:gd name="T62" fmla="*/ 4 w 183"/>
                  <a:gd name="T63" fmla="*/ 1 h 175"/>
                  <a:gd name="T64" fmla="*/ 5 w 183"/>
                  <a:gd name="T65" fmla="*/ 1 h 175"/>
                  <a:gd name="T66" fmla="*/ 5 w 183"/>
                  <a:gd name="T67" fmla="*/ 0 h 175"/>
                  <a:gd name="T68" fmla="*/ 4 w 183"/>
                  <a:gd name="T69" fmla="*/ 0 h 175"/>
                  <a:gd name="T70" fmla="*/ 5 w 183"/>
                  <a:gd name="T71" fmla="*/ 0 h 175"/>
                  <a:gd name="T72" fmla="*/ 6 w 183"/>
                  <a:gd name="T73" fmla="*/ 1 h 175"/>
                  <a:gd name="T74" fmla="*/ 6 w 183"/>
                  <a:gd name="T75" fmla="*/ 0 h 175"/>
                  <a:gd name="T76" fmla="*/ 7 w 183"/>
                  <a:gd name="T77" fmla="*/ 0 h 175"/>
                  <a:gd name="T78" fmla="*/ 7 w 183"/>
                  <a:gd name="T79" fmla="*/ 1 h 17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83" h="175">
                    <a:moveTo>
                      <a:pt x="175" y="23"/>
                    </a:moveTo>
                    <a:lnTo>
                      <a:pt x="162" y="33"/>
                    </a:lnTo>
                    <a:lnTo>
                      <a:pt x="166" y="36"/>
                    </a:lnTo>
                    <a:lnTo>
                      <a:pt x="175" y="43"/>
                    </a:lnTo>
                    <a:lnTo>
                      <a:pt x="176" y="51"/>
                    </a:lnTo>
                    <a:lnTo>
                      <a:pt x="174" y="54"/>
                    </a:lnTo>
                    <a:lnTo>
                      <a:pt x="165" y="61"/>
                    </a:lnTo>
                    <a:lnTo>
                      <a:pt x="159" y="60"/>
                    </a:lnTo>
                    <a:lnTo>
                      <a:pt x="156" y="60"/>
                    </a:lnTo>
                    <a:lnTo>
                      <a:pt x="159" y="76"/>
                    </a:lnTo>
                    <a:lnTo>
                      <a:pt x="161" y="80"/>
                    </a:lnTo>
                    <a:lnTo>
                      <a:pt x="157" y="95"/>
                    </a:lnTo>
                    <a:lnTo>
                      <a:pt x="153" y="97"/>
                    </a:lnTo>
                    <a:lnTo>
                      <a:pt x="149" y="99"/>
                    </a:lnTo>
                    <a:lnTo>
                      <a:pt x="136" y="99"/>
                    </a:lnTo>
                    <a:lnTo>
                      <a:pt x="134" y="104"/>
                    </a:lnTo>
                    <a:lnTo>
                      <a:pt x="134" y="113"/>
                    </a:lnTo>
                    <a:lnTo>
                      <a:pt x="131" y="121"/>
                    </a:lnTo>
                    <a:lnTo>
                      <a:pt x="125" y="131"/>
                    </a:lnTo>
                    <a:lnTo>
                      <a:pt x="123" y="134"/>
                    </a:lnTo>
                    <a:lnTo>
                      <a:pt x="117" y="141"/>
                    </a:lnTo>
                    <a:lnTo>
                      <a:pt x="113" y="142"/>
                    </a:lnTo>
                    <a:lnTo>
                      <a:pt x="114" y="129"/>
                    </a:lnTo>
                    <a:lnTo>
                      <a:pt x="113" y="127"/>
                    </a:lnTo>
                    <a:lnTo>
                      <a:pt x="106" y="128"/>
                    </a:lnTo>
                    <a:lnTo>
                      <a:pt x="98" y="137"/>
                    </a:lnTo>
                    <a:lnTo>
                      <a:pt x="89" y="154"/>
                    </a:lnTo>
                    <a:lnTo>
                      <a:pt x="81" y="167"/>
                    </a:lnTo>
                    <a:lnTo>
                      <a:pt x="68" y="175"/>
                    </a:lnTo>
                    <a:lnTo>
                      <a:pt x="63" y="175"/>
                    </a:lnTo>
                    <a:lnTo>
                      <a:pt x="61" y="168"/>
                    </a:lnTo>
                    <a:lnTo>
                      <a:pt x="51" y="168"/>
                    </a:lnTo>
                    <a:lnTo>
                      <a:pt x="38" y="172"/>
                    </a:lnTo>
                    <a:lnTo>
                      <a:pt x="17" y="172"/>
                    </a:lnTo>
                    <a:lnTo>
                      <a:pt x="0" y="166"/>
                    </a:lnTo>
                    <a:lnTo>
                      <a:pt x="7" y="151"/>
                    </a:lnTo>
                    <a:lnTo>
                      <a:pt x="9" y="143"/>
                    </a:lnTo>
                    <a:lnTo>
                      <a:pt x="17" y="125"/>
                    </a:lnTo>
                    <a:lnTo>
                      <a:pt x="26" y="113"/>
                    </a:lnTo>
                    <a:lnTo>
                      <a:pt x="33" y="104"/>
                    </a:lnTo>
                    <a:lnTo>
                      <a:pt x="32" y="104"/>
                    </a:lnTo>
                    <a:lnTo>
                      <a:pt x="31" y="102"/>
                    </a:lnTo>
                    <a:lnTo>
                      <a:pt x="26" y="101"/>
                    </a:lnTo>
                    <a:lnTo>
                      <a:pt x="27" y="94"/>
                    </a:lnTo>
                    <a:lnTo>
                      <a:pt x="34" y="88"/>
                    </a:lnTo>
                    <a:lnTo>
                      <a:pt x="42" y="82"/>
                    </a:lnTo>
                    <a:lnTo>
                      <a:pt x="48" y="75"/>
                    </a:lnTo>
                    <a:lnTo>
                      <a:pt x="54" y="73"/>
                    </a:lnTo>
                    <a:lnTo>
                      <a:pt x="55" y="68"/>
                    </a:lnTo>
                    <a:lnTo>
                      <a:pt x="54" y="65"/>
                    </a:lnTo>
                    <a:lnTo>
                      <a:pt x="46" y="62"/>
                    </a:lnTo>
                    <a:lnTo>
                      <a:pt x="37" y="62"/>
                    </a:lnTo>
                    <a:lnTo>
                      <a:pt x="42" y="54"/>
                    </a:lnTo>
                    <a:lnTo>
                      <a:pt x="49" y="50"/>
                    </a:lnTo>
                    <a:lnTo>
                      <a:pt x="56" y="46"/>
                    </a:lnTo>
                    <a:lnTo>
                      <a:pt x="64" y="46"/>
                    </a:lnTo>
                    <a:lnTo>
                      <a:pt x="71" y="44"/>
                    </a:lnTo>
                    <a:lnTo>
                      <a:pt x="80" y="39"/>
                    </a:lnTo>
                    <a:lnTo>
                      <a:pt x="82" y="33"/>
                    </a:lnTo>
                    <a:lnTo>
                      <a:pt x="71" y="27"/>
                    </a:lnTo>
                    <a:lnTo>
                      <a:pt x="71" y="20"/>
                    </a:lnTo>
                    <a:lnTo>
                      <a:pt x="80" y="17"/>
                    </a:lnTo>
                    <a:lnTo>
                      <a:pt x="90" y="18"/>
                    </a:lnTo>
                    <a:lnTo>
                      <a:pt x="99" y="18"/>
                    </a:lnTo>
                    <a:lnTo>
                      <a:pt x="103" y="17"/>
                    </a:lnTo>
                    <a:lnTo>
                      <a:pt x="115" y="16"/>
                    </a:lnTo>
                    <a:lnTo>
                      <a:pt x="125" y="14"/>
                    </a:lnTo>
                    <a:lnTo>
                      <a:pt x="117" y="11"/>
                    </a:lnTo>
                    <a:lnTo>
                      <a:pt x="114" y="7"/>
                    </a:lnTo>
                    <a:lnTo>
                      <a:pt x="114" y="3"/>
                    </a:lnTo>
                    <a:lnTo>
                      <a:pt x="123" y="0"/>
                    </a:lnTo>
                    <a:lnTo>
                      <a:pt x="134" y="3"/>
                    </a:lnTo>
                    <a:lnTo>
                      <a:pt x="149" y="9"/>
                    </a:lnTo>
                    <a:lnTo>
                      <a:pt x="159" y="24"/>
                    </a:lnTo>
                    <a:lnTo>
                      <a:pt x="165" y="19"/>
                    </a:lnTo>
                    <a:lnTo>
                      <a:pt x="169" y="12"/>
                    </a:lnTo>
                    <a:lnTo>
                      <a:pt x="175" y="9"/>
                    </a:lnTo>
                    <a:lnTo>
                      <a:pt x="181" y="10"/>
                    </a:lnTo>
                    <a:lnTo>
                      <a:pt x="183" y="15"/>
                    </a:lnTo>
                    <a:lnTo>
                      <a:pt x="182" y="17"/>
                    </a:lnTo>
                    <a:lnTo>
                      <a:pt x="175" y="23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69" name="Freeform 934">
                <a:extLst>
                  <a:ext uri="{FF2B5EF4-FFF2-40B4-BE49-F238E27FC236}">
                    <a16:creationId xmlns:a16="http://schemas.microsoft.com/office/drawing/2014/main" id="{BC8B75BF-3AA1-42A7-A09C-41F64098A0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5" y="1990"/>
                <a:ext cx="30" cy="35"/>
              </a:xfrm>
              <a:custGeom>
                <a:avLst/>
                <a:gdLst>
                  <a:gd name="T0" fmla="*/ 6 w 148"/>
                  <a:gd name="T1" fmla="*/ 0 h 175"/>
                  <a:gd name="T2" fmla="*/ 5 w 148"/>
                  <a:gd name="T3" fmla="*/ 1 h 175"/>
                  <a:gd name="T4" fmla="*/ 4 w 148"/>
                  <a:gd name="T5" fmla="*/ 2 h 175"/>
                  <a:gd name="T6" fmla="*/ 3 w 148"/>
                  <a:gd name="T7" fmla="*/ 4 h 175"/>
                  <a:gd name="T8" fmla="*/ 2 w 148"/>
                  <a:gd name="T9" fmla="*/ 4 h 175"/>
                  <a:gd name="T10" fmla="*/ 2 w 148"/>
                  <a:gd name="T11" fmla="*/ 5 h 175"/>
                  <a:gd name="T12" fmla="*/ 1 w 148"/>
                  <a:gd name="T13" fmla="*/ 5 h 175"/>
                  <a:gd name="T14" fmla="*/ 1 w 148"/>
                  <a:gd name="T15" fmla="*/ 6 h 175"/>
                  <a:gd name="T16" fmla="*/ 0 w 148"/>
                  <a:gd name="T17" fmla="*/ 7 h 175"/>
                  <a:gd name="T18" fmla="*/ 0 w 148"/>
                  <a:gd name="T19" fmla="*/ 7 h 175"/>
                  <a:gd name="T20" fmla="*/ 1 w 148"/>
                  <a:gd name="T21" fmla="*/ 6 h 175"/>
                  <a:gd name="T22" fmla="*/ 2 w 148"/>
                  <a:gd name="T23" fmla="*/ 5 h 175"/>
                  <a:gd name="T24" fmla="*/ 3 w 148"/>
                  <a:gd name="T25" fmla="*/ 4 h 175"/>
                  <a:gd name="T26" fmla="*/ 3 w 148"/>
                  <a:gd name="T27" fmla="*/ 3 h 175"/>
                  <a:gd name="T28" fmla="*/ 5 w 148"/>
                  <a:gd name="T29" fmla="*/ 2 h 175"/>
                  <a:gd name="T30" fmla="*/ 5 w 148"/>
                  <a:gd name="T31" fmla="*/ 1 h 175"/>
                  <a:gd name="T32" fmla="*/ 6 w 148"/>
                  <a:gd name="T33" fmla="*/ 0 h 175"/>
                  <a:gd name="T34" fmla="*/ 6 w 148"/>
                  <a:gd name="T35" fmla="*/ 0 h 175"/>
                  <a:gd name="T36" fmla="*/ 6 w 148"/>
                  <a:gd name="T37" fmla="*/ 0 h 175"/>
                  <a:gd name="T38" fmla="*/ 6 w 148"/>
                  <a:gd name="T39" fmla="*/ 0 h 17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48" h="175">
                    <a:moveTo>
                      <a:pt x="148" y="7"/>
                    </a:moveTo>
                    <a:lnTo>
                      <a:pt x="133" y="23"/>
                    </a:lnTo>
                    <a:lnTo>
                      <a:pt x="105" y="59"/>
                    </a:lnTo>
                    <a:lnTo>
                      <a:pt x="66" y="103"/>
                    </a:lnTo>
                    <a:lnTo>
                      <a:pt x="58" y="112"/>
                    </a:lnTo>
                    <a:lnTo>
                      <a:pt x="48" y="125"/>
                    </a:lnTo>
                    <a:lnTo>
                      <a:pt x="36" y="137"/>
                    </a:lnTo>
                    <a:lnTo>
                      <a:pt x="16" y="160"/>
                    </a:lnTo>
                    <a:lnTo>
                      <a:pt x="6" y="169"/>
                    </a:lnTo>
                    <a:lnTo>
                      <a:pt x="0" y="175"/>
                    </a:lnTo>
                    <a:lnTo>
                      <a:pt x="25" y="147"/>
                    </a:lnTo>
                    <a:lnTo>
                      <a:pt x="42" y="128"/>
                    </a:lnTo>
                    <a:lnTo>
                      <a:pt x="63" y="101"/>
                    </a:lnTo>
                    <a:lnTo>
                      <a:pt x="86" y="73"/>
                    </a:lnTo>
                    <a:lnTo>
                      <a:pt x="112" y="42"/>
                    </a:lnTo>
                    <a:lnTo>
                      <a:pt x="130" y="20"/>
                    </a:lnTo>
                    <a:lnTo>
                      <a:pt x="146" y="0"/>
                    </a:lnTo>
                    <a:lnTo>
                      <a:pt x="147" y="1"/>
                    </a:lnTo>
                    <a:lnTo>
                      <a:pt x="148" y="3"/>
                    </a:lnTo>
                    <a:lnTo>
                      <a:pt x="148" y="7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70" name="Freeform 935">
                <a:extLst>
                  <a:ext uri="{FF2B5EF4-FFF2-40B4-BE49-F238E27FC236}">
                    <a16:creationId xmlns:a16="http://schemas.microsoft.com/office/drawing/2014/main" id="{98E2D701-55BC-4F29-A696-DDE35AFE92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9" y="1998"/>
                <a:ext cx="2" cy="8"/>
              </a:xfrm>
              <a:custGeom>
                <a:avLst/>
                <a:gdLst>
                  <a:gd name="T0" fmla="*/ 0 w 7"/>
                  <a:gd name="T1" fmla="*/ 0 h 41"/>
                  <a:gd name="T2" fmla="*/ 0 w 7"/>
                  <a:gd name="T3" fmla="*/ 1 h 41"/>
                  <a:gd name="T4" fmla="*/ 0 w 7"/>
                  <a:gd name="T5" fmla="*/ 1 h 41"/>
                  <a:gd name="T6" fmla="*/ 1 w 7"/>
                  <a:gd name="T7" fmla="*/ 1 h 41"/>
                  <a:gd name="T8" fmla="*/ 1 w 7"/>
                  <a:gd name="T9" fmla="*/ 2 h 41"/>
                  <a:gd name="T10" fmla="*/ 0 w 7"/>
                  <a:gd name="T11" fmla="*/ 1 h 41"/>
                  <a:gd name="T12" fmla="*/ 0 w 7"/>
                  <a:gd name="T13" fmla="*/ 0 h 41"/>
                  <a:gd name="T14" fmla="*/ 0 w 7"/>
                  <a:gd name="T15" fmla="*/ 0 h 41"/>
                  <a:gd name="T16" fmla="*/ 0 w 7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41">
                    <a:moveTo>
                      <a:pt x="2" y="0"/>
                    </a:moveTo>
                    <a:lnTo>
                      <a:pt x="0" y="14"/>
                    </a:lnTo>
                    <a:lnTo>
                      <a:pt x="1" y="26"/>
                    </a:lnTo>
                    <a:lnTo>
                      <a:pt x="6" y="35"/>
                    </a:lnTo>
                    <a:lnTo>
                      <a:pt x="7" y="41"/>
                    </a:lnTo>
                    <a:lnTo>
                      <a:pt x="0" y="25"/>
                    </a:lnTo>
                    <a:lnTo>
                      <a:pt x="0" y="11"/>
                    </a:lnTo>
                    <a:lnTo>
                      <a:pt x="1" y="2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71" name="Freeform 936">
                <a:extLst>
                  <a:ext uri="{FF2B5EF4-FFF2-40B4-BE49-F238E27FC236}">
                    <a16:creationId xmlns:a16="http://schemas.microsoft.com/office/drawing/2014/main" id="{9E69AEAD-6ABC-4695-85BC-76E60E78D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4" y="2003"/>
                <a:ext cx="2" cy="10"/>
              </a:xfrm>
              <a:custGeom>
                <a:avLst/>
                <a:gdLst>
                  <a:gd name="T0" fmla="*/ 1 w 6"/>
                  <a:gd name="T1" fmla="*/ 0 h 47"/>
                  <a:gd name="T2" fmla="*/ 0 w 6"/>
                  <a:gd name="T3" fmla="*/ 0 h 47"/>
                  <a:gd name="T4" fmla="*/ 0 w 6"/>
                  <a:gd name="T5" fmla="*/ 1 h 47"/>
                  <a:gd name="T6" fmla="*/ 0 w 6"/>
                  <a:gd name="T7" fmla="*/ 1 h 47"/>
                  <a:gd name="T8" fmla="*/ 0 w 6"/>
                  <a:gd name="T9" fmla="*/ 2 h 47"/>
                  <a:gd name="T10" fmla="*/ 0 w 6"/>
                  <a:gd name="T11" fmla="*/ 2 h 47"/>
                  <a:gd name="T12" fmla="*/ 0 w 6"/>
                  <a:gd name="T13" fmla="*/ 2 h 47"/>
                  <a:gd name="T14" fmla="*/ 0 w 6"/>
                  <a:gd name="T15" fmla="*/ 1 h 47"/>
                  <a:gd name="T16" fmla="*/ 0 w 6"/>
                  <a:gd name="T17" fmla="*/ 1 h 47"/>
                  <a:gd name="T18" fmla="*/ 0 w 6"/>
                  <a:gd name="T19" fmla="*/ 1 h 47"/>
                  <a:gd name="T20" fmla="*/ 0 w 6"/>
                  <a:gd name="T21" fmla="*/ 0 h 47"/>
                  <a:gd name="T22" fmla="*/ 0 w 6"/>
                  <a:gd name="T23" fmla="*/ 0 h 47"/>
                  <a:gd name="T24" fmla="*/ 0 w 6"/>
                  <a:gd name="T25" fmla="*/ 0 h 47"/>
                  <a:gd name="T26" fmla="*/ 1 w 6"/>
                  <a:gd name="T27" fmla="*/ 0 h 4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" h="47">
                    <a:moveTo>
                      <a:pt x="6" y="1"/>
                    </a:moveTo>
                    <a:lnTo>
                      <a:pt x="2" y="11"/>
                    </a:lnTo>
                    <a:lnTo>
                      <a:pt x="1" y="19"/>
                    </a:lnTo>
                    <a:lnTo>
                      <a:pt x="2" y="31"/>
                    </a:lnTo>
                    <a:lnTo>
                      <a:pt x="2" y="43"/>
                    </a:lnTo>
                    <a:lnTo>
                      <a:pt x="2" y="47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17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6" y="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72" name="Freeform 937">
                <a:extLst>
                  <a:ext uri="{FF2B5EF4-FFF2-40B4-BE49-F238E27FC236}">
                    <a16:creationId xmlns:a16="http://schemas.microsoft.com/office/drawing/2014/main" id="{72A4FB35-44BE-447E-997F-025F0A9E0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5" y="2015"/>
                <a:ext cx="1" cy="5"/>
              </a:xfrm>
              <a:custGeom>
                <a:avLst/>
                <a:gdLst>
                  <a:gd name="T0" fmla="*/ 0 w 5"/>
                  <a:gd name="T1" fmla="*/ 0 h 25"/>
                  <a:gd name="T2" fmla="*/ 0 w 5"/>
                  <a:gd name="T3" fmla="*/ 0 h 25"/>
                  <a:gd name="T4" fmla="*/ 0 w 5"/>
                  <a:gd name="T5" fmla="*/ 0 h 25"/>
                  <a:gd name="T6" fmla="*/ 0 w 5"/>
                  <a:gd name="T7" fmla="*/ 1 h 25"/>
                  <a:gd name="T8" fmla="*/ 0 w 5"/>
                  <a:gd name="T9" fmla="*/ 1 h 25"/>
                  <a:gd name="T10" fmla="*/ 0 w 5"/>
                  <a:gd name="T11" fmla="*/ 1 h 25"/>
                  <a:gd name="T12" fmla="*/ 0 w 5"/>
                  <a:gd name="T13" fmla="*/ 1 h 25"/>
                  <a:gd name="T14" fmla="*/ 0 w 5"/>
                  <a:gd name="T15" fmla="*/ 0 h 25"/>
                  <a:gd name="T16" fmla="*/ 0 w 5"/>
                  <a:gd name="T17" fmla="*/ 0 h 25"/>
                  <a:gd name="T18" fmla="*/ 0 w 5"/>
                  <a:gd name="T19" fmla="*/ 0 h 25"/>
                  <a:gd name="T20" fmla="*/ 0 w 5"/>
                  <a:gd name="T21" fmla="*/ 0 h 25"/>
                  <a:gd name="T22" fmla="*/ 0 w 5"/>
                  <a:gd name="T23" fmla="*/ 0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" h="25">
                    <a:moveTo>
                      <a:pt x="5" y="1"/>
                    </a:moveTo>
                    <a:lnTo>
                      <a:pt x="3" y="8"/>
                    </a:lnTo>
                    <a:lnTo>
                      <a:pt x="1" y="12"/>
                    </a:lnTo>
                    <a:lnTo>
                      <a:pt x="1" y="20"/>
                    </a:lnTo>
                    <a:lnTo>
                      <a:pt x="2" y="25"/>
                    </a:lnTo>
                    <a:lnTo>
                      <a:pt x="0" y="23"/>
                    </a:lnTo>
                    <a:lnTo>
                      <a:pt x="0" y="17"/>
                    </a:lnTo>
                    <a:lnTo>
                      <a:pt x="1" y="12"/>
                    </a:lnTo>
                    <a:lnTo>
                      <a:pt x="1" y="8"/>
                    </a:lnTo>
                    <a:lnTo>
                      <a:pt x="3" y="5"/>
                    </a:lnTo>
                    <a:lnTo>
                      <a:pt x="4" y="0"/>
                    </a:lnTo>
                    <a:lnTo>
                      <a:pt x="5" y="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73" name="Freeform 938">
                <a:extLst>
                  <a:ext uri="{FF2B5EF4-FFF2-40B4-BE49-F238E27FC236}">
                    <a16:creationId xmlns:a16="http://schemas.microsoft.com/office/drawing/2014/main" id="{818C81D6-F5DE-432F-8D65-877568D6FE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1" y="2010"/>
                <a:ext cx="8" cy="3"/>
              </a:xfrm>
              <a:custGeom>
                <a:avLst/>
                <a:gdLst>
                  <a:gd name="T0" fmla="*/ 1 w 44"/>
                  <a:gd name="T1" fmla="*/ 0 h 16"/>
                  <a:gd name="T2" fmla="*/ 1 w 44"/>
                  <a:gd name="T3" fmla="*/ 0 h 16"/>
                  <a:gd name="T4" fmla="*/ 1 w 44"/>
                  <a:gd name="T5" fmla="*/ 0 h 16"/>
                  <a:gd name="T6" fmla="*/ 1 w 44"/>
                  <a:gd name="T7" fmla="*/ 0 h 16"/>
                  <a:gd name="T8" fmla="*/ 0 w 44"/>
                  <a:gd name="T9" fmla="*/ 1 h 16"/>
                  <a:gd name="T10" fmla="*/ 0 w 44"/>
                  <a:gd name="T11" fmla="*/ 1 h 16"/>
                  <a:gd name="T12" fmla="*/ 1 w 44"/>
                  <a:gd name="T13" fmla="*/ 0 h 16"/>
                  <a:gd name="T14" fmla="*/ 1 w 44"/>
                  <a:gd name="T15" fmla="*/ 0 h 16"/>
                  <a:gd name="T16" fmla="*/ 1 w 44"/>
                  <a:gd name="T17" fmla="*/ 0 h 16"/>
                  <a:gd name="T18" fmla="*/ 1 w 44"/>
                  <a:gd name="T19" fmla="*/ 0 h 16"/>
                  <a:gd name="T20" fmla="*/ 1 w 44"/>
                  <a:gd name="T21" fmla="*/ 0 h 16"/>
                  <a:gd name="T22" fmla="*/ 1 w 44"/>
                  <a:gd name="T23" fmla="*/ 0 h 16"/>
                  <a:gd name="T24" fmla="*/ 1 w 44"/>
                  <a:gd name="T25" fmla="*/ 0 h 1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4" h="16">
                    <a:moveTo>
                      <a:pt x="42" y="6"/>
                    </a:moveTo>
                    <a:lnTo>
                      <a:pt x="33" y="6"/>
                    </a:lnTo>
                    <a:lnTo>
                      <a:pt x="25" y="7"/>
                    </a:lnTo>
                    <a:lnTo>
                      <a:pt x="14" y="13"/>
                    </a:lnTo>
                    <a:lnTo>
                      <a:pt x="3" y="16"/>
                    </a:lnTo>
                    <a:lnTo>
                      <a:pt x="0" y="16"/>
                    </a:lnTo>
                    <a:lnTo>
                      <a:pt x="15" y="9"/>
                    </a:lnTo>
                    <a:lnTo>
                      <a:pt x="24" y="5"/>
                    </a:lnTo>
                    <a:lnTo>
                      <a:pt x="36" y="1"/>
                    </a:lnTo>
                    <a:lnTo>
                      <a:pt x="42" y="0"/>
                    </a:lnTo>
                    <a:lnTo>
                      <a:pt x="42" y="1"/>
                    </a:lnTo>
                    <a:lnTo>
                      <a:pt x="44" y="3"/>
                    </a:lnTo>
                    <a:lnTo>
                      <a:pt x="42" y="6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74" name="Freeform 939">
                <a:extLst>
                  <a:ext uri="{FF2B5EF4-FFF2-40B4-BE49-F238E27FC236}">
                    <a16:creationId xmlns:a16="http://schemas.microsoft.com/office/drawing/2014/main" id="{5EC5A766-1034-4295-9728-774E81C2F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5" y="2000"/>
                <a:ext cx="12" cy="3"/>
              </a:xfrm>
              <a:custGeom>
                <a:avLst/>
                <a:gdLst>
                  <a:gd name="T0" fmla="*/ 2 w 61"/>
                  <a:gd name="T1" fmla="*/ 0 h 16"/>
                  <a:gd name="T2" fmla="*/ 2 w 61"/>
                  <a:gd name="T3" fmla="*/ 0 h 16"/>
                  <a:gd name="T4" fmla="*/ 1 w 61"/>
                  <a:gd name="T5" fmla="*/ 0 h 16"/>
                  <a:gd name="T6" fmla="*/ 0 w 61"/>
                  <a:gd name="T7" fmla="*/ 1 h 16"/>
                  <a:gd name="T8" fmla="*/ 0 w 61"/>
                  <a:gd name="T9" fmla="*/ 1 h 16"/>
                  <a:gd name="T10" fmla="*/ 0 w 61"/>
                  <a:gd name="T11" fmla="*/ 1 h 16"/>
                  <a:gd name="T12" fmla="*/ 0 w 61"/>
                  <a:gd name="T13" fmla="*/ 1 h 16"/>
                  <a:gd name="T14" fmla="*/ 0 w 61"/>
                  <a:gd name="T15" fmla="*/ 0 h 16"/>
                  <a:gd name="T16" fmla="*/ 1 w 61"/>
                  <a:gd name="T17" fmla="*/ 0 h 16"/>
                  <a:gd name="T18" fmla="*/ 1 w 61"/>
                  <a:gd name="T19" fmla="*/ 0 h 16"/>
                  <a:gd name="T20" fmla="*/ 1 w 61"/>
                  <a:gd name="T21" fmla="*/ 0 h 16"/>
                  <a:gd name="T22" fmla="*/ 2 w 61"/>
                  <a:gd name="T23" fmla="*/ 0 h 16"/>
                  <a:gd name="T24" fmla="*/ 2 w 61"/>
                  <a:gd name="T25" fmla="*/ 0 h 16"/>
                  <a:gd name="T26" fmla="*/ 2 w 61"/>
                  <a:gd name="T27" fmla="*/ 0 h 16"/>
                  <a:gd name="T28" fmla="*/ 2 w 61"/>
                  <a:gd name="T29" fmla="*/ 0 h 16"/>
                  <a:gd name="T30" fmla="*/ 2 w 61"/>
                  <a:gd name="T31" fmla="*/ 0 h 16"/>
                  <a:gd name="T32" fmla="*/ 2 w 61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1" h="16">
                    <a:moveTo>
                      <a:pt x="56" y="6"/>
                    </a:moveTo>
                    <a:lnTo>
                      <a:pt x="46" y="6"/>
                    </a:lnTo>
                    <a:lnTo>
                      <a:pt x="35" y="8"/>
                    </a:lnTo>
                    <a:lnTo>
                      <a:pt x="12" y="15"/>
                    </a:lnTo>
                    <a:lnTo>
                      <a:pt x="4" y="16"/>
                    </a:lnTo>
                    <a:lnTo>
                      <a:pt x="2" y="16"/>
                    </a:lnTo>
                    <a:lnTo>
                      <a:pt x="0" y="14"/>
                    </a:lnTo>
                    <a:lnTo>
                      <a:pt x="8" y="13"/>
                    </a:lnTo>
                    <a:lnTo>
                      <a:pt x="14" y="12"/>
                    </a:lnTo>
                    <a:lnTo>
                      <a:pt x="22" y="8"/>
                    </a:lnTo>
                    <a:lnTo>
                      <a:pt x="34" y="5"/>
                    </a:lnTo>
                    <a:lnTo>
                      <a:pt x="41" y="4"/>
                    </a:lnTo>
                    <a:lnTo>
                      <a:pt x="56" y="0"/>
                    </a:lnTo>
                    <a:lnTo>
                      <a:pt x="60" y="1"/>
                    </a:lnTo>
                    <a:lnTo>
                      <a:pt x="61" y="1"/>
                    </a:lnTo>
                    <a:lnTo>
                      <a:pt x="58" y="4"/>
                    </a:lnTo>
                    <a:lnTo>
                      <a:pt x="56" y="6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75" name="Freeform 940">
                <a:extLst>
                  <a:ext uri="{FF2B5EF4-FFF2-40B4-BE49-F238E27FC236}">
                    <a16:creationId xmlns:a16="http://schemas.microsoft.com/office/drawing/2014/main" id="{98F856E0-D5B8-4B01-AA0F-D26466B204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3" y="1888"/>
                <a:ext cx="20" cy="75"/>
              </a:xfrm>
              <a:custGeom>
                <a:avLst/>
                <a:gdLst>
                  <a:gd name="T0" fmla="*/ 2 w 100"/>
                  <a:gd name="T1" fmla="*/ 13 h 377"/>
                  <a:gd name="T2" fmla="*/ 3 w 100"/>
                  <a:gd name="T3" fmla="*/ 14 h 377"/>
                  <a:gd name="T4" fmla="*/ 3 w 100"/>
                  <a:gd name="T5" fmla="*/ 13 h 377"/>
                  <a:gd name="T6" fmla="*/ 3 w 100"/>
                  <a:gd name="T7" fmla="*/ 12 h 377"/>
                  <a:gd name="T8" fmla="*/ 3 w 100"/>
                  <a:gd name="T9" fmla="*/ 12 h 377"/>
                  <a:gd name="T10" fmla="*/ 4 w 100"/>
                  <a:gd name="T11" fmla="*/ 11 h 377"/>
                  <a:gd name="T12" fmla="*/ 4 w 100"/>
                  <a:gd name="T13" fmla="*/ 11 h 377"/>
                  <a:gd name="T14" fmla="*/ 3 w 100"/>
                  <a:gd name="T15" fmla="*/ 10 h 377"/>
                  <a:gd name="T16" fmla="*/ 4 w 100"/>
                  <a:gd name="T17" fmla="*/ 9 h 377"/>
                  <a:gd name="T18" fmla="*/ 4 w 100"/>
                  <a:gd name="T19" fmla="*/ 8 h 377"/>
                  <a:gd name="T20" fmla="*/ 4 w 100"/>
                  <a:gd name="T21" fmla="*/ 8 h 377"/>
                  <a:gd name="T22" fmla="*/ 4 w 100"/>
                  <a:gd name="T23" fmla="*/ 8 h 377"/>
                  <a:gd name="T24" fmla="*/ 4 w 100"/>
                  <a:gd name="T25" fmla="*/ 7 h 377"/>
                  <a:gd name="T26" fmla="*/ 4 w 100"/>
                  <a:gd name="T27" fmla="*/ 5 h 377"/>
                  <a:gd name="T28" fmla="*/ 4 w 100"/>
                  <a:gd name="T29" fmla="*/ 4 h 377"/>
                  <a:gd name="T30" fmla="*/ 3 w 100"/>
                  <a:gd name="T31" fmla="*/ 3 h 377"/>
                  <a:gd name="T32" fmla="*/ 3 w 100"/>
                  <a:gd name="T33" fmla="*/ 1 h 377"/>
                  <a:gd name="T34" fmla="*/ 2 w 100"/>
                  <a:gd name="T35" fmla="*/ 1 h 377"/>
                  <a:gd name="T36" fmla="*/ 2 w 100"/>
                  <a:gd name="T37" fmla="*/ 2 h 377"/>
                  <a:gd name="T38" fmla="*/ 1 w 100"/>
                  <a:gd name="T39" fmla="*/ 3 h 377"/>
                  <a:gd name="T40" fmla="*/ 1 w 100"/>
                  <a:gd name="T41" fmla="*/ 3 h 377"/>
                  <a:gd name="T42" fmla="*/ 1 w 100"/>
                  <a:gd name="T43" fmla="*/ 3 h 377"/>
                  <a:gd name="T44" fmla="*/ 1 w 100"/>
                  <a:gd name="T45" fmla="*/ 5 h 377"/>
                  <a:gd name="T46" fmla="*/ 1 w 100"/>
                  <a:gd name="T47" fmla="*/ 5 h 377"/>
                  <a:gd name="T48" fmla="*/ 1 w 100"/>
                  <a:gd name="T49" fmla="*/ 6 h 377"/>
                  <a:gd name="T50" fmla="*/ 0 w 100"/>
                  <a:gd name="T51" fmla="*/ 5 h 377"/>
                  <a:gd name="T52" fmla="*/ 0 w 100"/>
                  <a:gd name="T53" fmla="*/ 6 h 377"/>
                  <a:gd name="T54" fmla="*/ 1 w 100"/>
                  <a:gd name="T55" fmla="*/ 7 h 377"/>
                  <a:gd name="T56" fmla="*/ 1 w 100"/>
                  <a:gd name="T57" fmla="*/ 8 h 377"/>
                  <a:gd name="T58" fmla="*/ 0 w 100"/>
                  <a:gd name="T59" fmla="*/ 8 h 377"/>
                  <a:gd name="T60" fmla="*/ 0 w 100"/>
                  <a:gd name="T61" fmla="*/ 8 h 377"/>
                  <a:gd name="T62" fmla="*/ 1 w 100"/>
                  <a:gd name="T63" fmla="*/ 10 h 377"/>
                  <a:gd name="T64" fmla="*/ 1 w 100"/>
                  <a:gd name="T65" fmla="*/ 11 h 377"/>
                  <a:gd name="T66" fmla="*/ 1 w 100"/>
                  <a:gd name="T67" fmla="*/ 11 h 377"/>
                  <a:gd name="T68" fmla="*/ 0 w 100"/>
                  <a:gd name="T69" fmla="*/ 11 h 377"/>
                  <a:gd name="T70" fmla="*/ 1 w 100"/>
                  <a:gd name="T71" fmla="*/ 12 h 377"/>
                  <a:gd name="T72" fmla="*/ 2 w 100"/>
                  <a:gd name="T73" fmla="*/ 13 h 377"/>
                  <a:gd name="T74" fmla="*/ 2 w 100"/>
                  <a:gd name="T75" fmla="*/ 14 h 377"/>
                  <a:gd name="T76" fmla="*/ 2 w 100"/>
                  <a:gd name="T77" fmla="*/ 15 h 377"/>
                  <a:gd name="T78" fmla="*/ 2 w 100"/>
                  <a:gd name="T79" fmla="*/ 15 h 37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00" h="377">
                    <a:moveTo>
                      <a:pt x="55" y="360"/>
                    </a:moveTo>
                    <a:lnTo>
                      <a:pt x="55" y="332"/>
                    </a:lnTo>
                    <a:lnTo>
                      <a:pt x="59" y="336"/>
                    </a:lnTo>
                    <a:lnTo>
                      <a:pt x="68" y="346"/>
                    </a:lnTo>
                    <a:lnTo>
                      <a:pt x="74" y="344"/>
                    </a:lnTo>
                    <a:lnTo>
                      <a:pt x="75" y="338"/>
                    </a:lnTo>
                    <a:lnTo>
                      <a:pt x="74" y="319"/>
                    </a:lnTo>
                    <a:lnTo>
                      <a:pt x="71" y="311"/>
                    </a:lnTo>
                    <a:lnTo>
                      <a:pt x="69" y="305"/>
                    </a:lnTo>
                    <a:lnTo>
                      <a:pt x="81" y="303"/>
                    </a:lnTo>
                    <a:lnTo>
                      <a:pt x="84" y="303"/>
                    </a:lnTo>
                    <a:lnTo>
                      <a:pt x="92" y="286"/>
                    </a:lnTo>
                    <a:lnTo>
                      <a:pt x="91" y="280"/>
                    </a:lnTo>
                    <a:lnTo>
                      <a:pt x="90" y="272"/>
                    </a:lnTo>
                    <a:lnTo>
                      <a:pt x="84" y="253"/>
                    </a:lnTo>
                    <a:lnTo>
                      <a:pt x="85" y="245"/>
                    </a:lnTo>
                    <a:lnTo>
                      <a:pt x="92" y="239"/>
                    </a:lnTo>
                    <a:lnTo>
                      <a:pt x="95" y="230"/>
                    </a:lnTo>
                    <a:lnTo>
                      <a:pt x="99" y="214"/>
                    </a:lnTo>
                    <a:lnTo>
                      <a:pt x="100" y="211"/>
                    </a:lnTo>
                    <a:lnTo>
                      <a:pt x="100" y="197"/>
                    </a:lnTo>
                    <a:lnTo>
                      <a:pt x="99" y="190"/>
                    </a:lnTo>
                    <a:lnTo>
                      <a:pt x="92" y="199"/>
                    </a:lnTo>
                    <a:lnTo>
                      <a:pt x="90" y="197"/>
                    </a:lnTo>
                    <a:lnTo>
                      <a:pt x="86" y="186"/>
                    </a:lnTo>
                    <a:lnTo>
                      <a:pt x="89" y="168"/>
                    </a:lnTo>
                    <a:lnTo>
                      <a:pt x="95" y="145"/>
                    </a:lnTo>
                    <a:lnTo>
                      <a:pt x="99" y="125"/>
                    </a:lnTo>
                    <a:lnTo>
                      <a:pt x="97" y="100"/>
                    </a:lnTo>
                    <a:lnTo>
                      <a:pt x="94" y="93"/>
                    </a:lnTo>
                    <a:lnTo>
                      <a:pt x="90" y="94"/>
                    </a:lnTo>
                    <a:lnTo>
                      <a:pt x="84" y="78"/>
                    </a:lnTo>
                    <a:lnTo>
                      <a:pt x="81" y="55"/>
                    </a:lnTo>
                    <a:lnTo>
                      <a:pt x="71" y="22"/>
                    </a:lnTo>
                    <a:lnTo>
                      <a:pt x="58" y="0"/>
                    </a:lnTo>
                    <a:lnTo>
                      <a:pt x="51" y="18"/>
                    </a:lnTo>
                    <a:lnTo>
                      <a:pt x="47" y="29"/>
                    </a:lnTo>
                    <a:lnTo>
                      <a:pt x="40" y="51"/>
                    </a:lnTo>
                    <a:lnTo>
                      <a:pt x="37" y="72"/>
                    </a:lnTo>
                    <a:lnTo>
                      <a:pt x="34" y="87"/>
                    </a:lnTo>
                    <a:lnTo>
                      <a:pt x="34" y="86"/>
                    </a:lnTo>
                    <a:lnTo>
                      <a:pt x="32" y="86"/>
                    </a:lnTo>
                    <a:lnTo>
                      <a:pt x="30" y="80"/>
                    </a:lnTo>
                    <a:lnTo>
                      <a:pt x="26" y="86"/>
                    </a:lnTo>
                    <a:lnTo>
                      <a:pt x="26" y="100"/>
                    </a:lnTo>
                    <a:lnTo>
                      <a:pt x="24" y="116"/>
                    </a:lnTo>
                    <a:lnTo>
                      <a:pt x="24" y="129"/>
                    </a:lnTo>
                    <a:lnTo>
                      <a:pt x="25" y="138"/>
                    </a:lnTo>
                    <a:lnTo>
                      <a:pt x="23" y="143"/>
                    </a:lnTo>
                    <a:lnTo>
                      <a:pt x="19" y="144"/>
                    </a:lnTo>
                    <a:lnTo>
                      <a:pt x="15" y="133"/>
                    </a:lnTo>
                    <a:lnTo>
                      <a:pt x="10" y="119"/>
                    </a:lnTo>
                    <a:lnTo>
                      <a:pt x="8" y="132"/>
                    </a:lnTo>
                    <a:lnTo>
                      <a:pt x="8" y="145"/>
                    </a:lnTo>
                    <a:lnTo>
                      <a:pt x="9" y="159"/>
                    </a:lnTo>
                    <a:lnTo>
                      <a:pt x="14" y="171"/>
                    </a:lnTo>
                    <a:lnTo>
                      <a:pt x="15" y="182"/>
                    </a:lnTo>
                    <a:lnTo>
                      <a:pt x="17" y="200"/>
                    </a:lnTo>
                    <a:lnTo>
                      <a:pt x="14" y="208"/>
                    </a:lnTo>
                    <a:lnTo>
                      <a:pt x="5" y="193"/>
                    </a:lnTo>
                    <a:lnTo>
                      <a:pt x="0" y="197"/>
                    </a:lnTo>
                    <a:lnTo>
                      <a:pt x="2" y="213"/>
                    </a:lnTo>
                    <a:lnTo>
                      <a:pt x="9" y="228"/>
                    </a:lnTo>
                    <a:lnTo>
                      <a:pt x="13" y="244"/>
                    </a:lnTo>
                    <a:lnTo>
                      <a:pt x="15" y="252"/>
                    </a:lnTo>
                    <a:lnTo>
                      <a:pt x="21" y="270"/>
                    </a:lnTo>
                    <a:lnTo>
                      <a:pt x="24" y="286"/>
                    </a:lnTo>
                    <a:lnTo>
                      <a:pt x="18" y="276"/>
                    </a:lnTo>
                    <a:lnTo>
                      <a:pt x="14" y="272"/>
                    </a:lnTo>
                    <a:lnTo>
                      <a:pt x="12" y="275"/>
                    </a:lnTo>
                    <a:lnTo>
                      <a:pt x="14" y="290"/>
                    </a:lnTo>
                    <a:lnTo>
                      <a:pt x="22" y="306"/>
                    </a:lnTo>
                    <a:lnTo>
                      <a:pt x="33" y="326"/>
                    </a:lnTo>
                    <a:lnTo>
                      <a:pt x="48" y="332"/>
                    </a:lnTo>
                    <a:lnTo>
                      <a:pt x="48" y="345"/>
                    </a:lnTo>
                    <a:lnTo>
                      <a:pt x="46" y="356"/>
                    </a:lnTo>
                    <a:lnTo>
                      <a:pt x="46" y="367"/>
                    </a:lnTo>
                    <a:lnTo>
                      <a:pt x="49" y="375"/>
                    </a:lnTo>
                    <a:lnTo>
                      <a:pt x="54" y="377"/>
                    </a:lnTo>
                    <a:lnTo>
                      <a:pt x="55" y="373"/>
                    </a:lnTo>
                    <a:lnTo>
                      <a:pt x="55" y="36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76" name="Freeform 941">
                <a:extLst>
                  <a:ext uri="{FF2B5EF4-FFF2-40B4-BE49-F238E27FC236}">
                    <a16:creationId xmlns:a16="http://schemas.microsoft.com/office/drawing/2014/main" id="{9D08B819-1EE6-4D8F-8387-539EEDE54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1" y="1895"/>
                <a:ext cx="4" cy="68"/>
              </a:xfrm>
              <a:custGeom>
                <a:avLst/>
                <a:gdLst>
                  <a:gd name="T0" fmla="*/ 0 w 17"/>
                  <a:gd name="T1" fmla="*/ 14 h 342"/>
                  <a:gd name="T2" fmla="*/ 0 w 17"/>
                  <a:gd name="T3" fmla="*/ 12 h 342"/>
                  <a:gd name="T4" fmla="*/ 0 w 17"/>
                  <a:gd name="T5" fmla="*/ 10 h 342"/>
                  <a:gd name="T6" fmla="*/ 1 w 17"/>
                  <a:gd name="T7" fmla="*/ 6 h 342"/>
                  <a:gd name="T8" fmla="*/ 1 w 17"/>
                  <a:gd name="T9" fmla="*/ 5 h 342"/>
                  <a:gd name="T10" fmla="*/ 1 w 17"/>
                  <a:gd name="T11" fmla="*/ 4 h 342"/>
                  <a:gd name="T12" fmla="*/ 1 w 17"/>
                  <a:gd name="T13" fmla="*/ 3 h 342"/>
                  <a:gd name="T14" fmla="*/ 1 w 17"/>
                  <a:gd name="T15" fmla="*/ 1 h 342"/>
                  <a:gd name="T16" fmla="*/ 1 w 17"/>
                  <a:gd name="T17" fmla="*/ 0 h 342"/>
                  <a:gd name="T18" fmla="*/ 1 w 17"/>
                  <a:gd name="T19" fmla="*/ 0 h 342"/>
                  <a:gd name="T20" fmla="*/ 1 w 17"/>
                  <a:gd name="T21" fmla="*/ 2 h 342"/>
                  <a:gd name="T22" fmla="*/ 1 w 17"/>
                  <a:gd name="T23" fmla="*/ 4 h 342"/>
                  <a:gd name="T24" fmla="*/ 1 w 17"/>
                  <a:gd name="T25" fmla="*/ 6 h 342"/>
                  <a:gd name="T26" fmla="*/ 0 w 17"/>
                  <a:gd name="T27" fmla="*/ 8 h 342"/>
                  <a:gd name="T28" fmla="*/ 0 w 17"/>
                  <a:gd name="T29" fmla="*/ 10 h 342"/>
                  <a:gd name="T30" fmla="*/ 0 w 17"/>
                  <a:gd name="T31" fmla="*/ 12 h 342"/>
                  <a:gd name="T32" fmla="*/ 0 w 17"/>
                  <a:gd name="T33" fmla="*/ 14 h 342"/>
                  <a:gd name="T34" fmla="*/ 0 w 17"/>
                  <a:gd name="T35" fmla="*/ 14 h 342"/>
                  <a:gd name="T36" fmla="*/ 0 w 17"/>
                  <a:gd name="T37" fmla="*/ 14 h 342"/>
                  <a:gd name="T38" fmla="*/ 0 w 17"/>
                  <a:gd name="T39" fmla="*/ 14 h 34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" h="342">
                    <a:moveTo>
                      <a:pt x="5" y="341"/>
                    </a:moveTo>
                    <a:lnTo>
                      <a:pt x="5" y="305"/>
                    </a:lnTo>
                    <a:lnTo>
                      <a:pt x="9" y="239"/>
                    </a:lnTo>
                    <a:lnTo>
                      <a:pt x="13" y="147"/>
                    </a:lnTo>
                    <a:lnTo>
                      <a:pt x="13" y="129"/>
                    </a:lnTo>
                    <a:lnTo>
                      <a:pt x="15" y="105"/>
                    </a:lnTo>
                    <a:lnTo>
                      <a:pt x="16" y="81"/>
                    </a:lnTo>
                    <a:lnTo>
                      <a:pt x="17" y="34"/>
                    </a:lnTo>
                    <a:lnTo>
                      <a:pt x="16" y="11"/>
                    </a:lnTo>
                    <a:lnTo>
                      <a:pt x="16" y="0"/>
                    </a:lnTo>
                    <a:lnTo>
                      <a:pt x="15" y="56"/>
                    </a:lnTo>
                    <a:lnTo>
                      <a:pt x="14" y="94"/>
                    </a:lnTo>
                    <a:lnTo>
                      <a:pt x="11" y="147"/>
                    </a:lnTo>
                    <a:lnTo>
                      <a:pt x="7" y="200"/>
                    </a:lnTo>
                    <a:lnTo>
                      <a:pt x="4" y="261"/>
                    </a:lnTo>
                    <a:lnTo>
                      <a:pt x="1" y="303"/>
                    </a:lnTo>
                    <a:lnTo>
                      <a:pt x="0" y="341"/>
                    </a:lnTo>
                    <a:lnTo>
                      <a:pt x="0" y="342"/>
                    </a:lnTo>
                    <a:lnTo>
                      <a:pt x="3" y="342"/>
                    </a:lnTo>
                    <a:lnTo>
                      <a:pt x="5" y="34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77" name="Freeform 942">
                <a:extLst>
                  <a:ext uri="{FF2B5EF4-FFF2-40B4-BE49-F238E27FC236}">
                    <a16:creationId xmlns:a16="http://schemas.microsoft.com/office/drawing/2014/main" id="{8E3A46A3-0C0D-4074-8B05-9543149FA3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4" y="1945"/>
                <a:ext cx="5" cy="4"/>
              </a:xfrm>
              <a:custGeom>
                <a:avLst/>
                <a:gdLst>
                  <a:gd name="T0" fmla="*/ 0 w 27"/>
                  <a:gd name="T1" fmla="*/ 1 h 19"/>
                  <a:gd name="T2" fmla="*/ 0 w 27"/>
                  <a:gd name="T3" fmla="*/ 0 h 19"/>
                  <a:gd name="T4" fmla="*/ 1 w 27"/>
                  <a:gd name="T5" fmla="*/ 0 h 19"/>
                  <a:gd name="T6" fmla="*/ 1 w 27"/>
                  <a:gd name="T7" fmla="*/ 0 h 19"/>
                  <a:gd name="T8" fmla="*/ 1 w 27"/>
                  <a:gd name="T9" fmla="*/ 0 h 19"/>
                  <a:gd name="T10" fmla="*/ 0 w 27"/>
                  <a:gd name="T11" fmla="*/ 0 h 19"/>
                  <a:gd name="T12" fmla="*/ 0 w 27"/>
                  <a:gd name="T13" fmla="*/ 0 h 19"/>
                  <a:gd name="T14" fmla="*/ 0 w 27"/>
                  <a:gd name="T15" fmla="*/ 1 h 19"/>
                  <a:gd name="T16" fmla="*/ 0 w 27"/>
                  <a:gd name="T17" fmla="*/ 1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" h="19">
                    <a:moveTo>
                      <a:pt x="0" y="19"/>
                    </a:moveTo>
                    <a:lnTo>
                      <a:pt x="8" y="8"/>
                    </a:lnTo>
                    <a:lnTo>
                      <a:pt x="16" y="1"/>
                    </a:lnTo>
                    <a:lnTo>
                      <a:pt x="23" y="3"/>
                    </a:lnTo>
                    <a:lnTo>
                      <a:pt x="27" y="1"/>
                    </a:lnTo>
                    <a:lnTo>
                      <a:pt x="13" y="0"/>
                    </a:lnTo>
                    <a:lnTo>
                      <a:pt x="5" y="9"/>
                    </a:lnTo>
                    <a:lnTo>
                      <a:pt x="0" y="16"/>
                    </a:lnTo>
                    <a:lnTo>
                      <a:pt x="0" y="19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78" name="Freeform 943">
                <a:extLst>
                  <a:ext uri="{FF2B5EF4-FFF2-40B4-BE49-F238E27FC236}">
                    <a16:creationId xmlns:a16="http://schemas.microsoft.com/office/drawing/2014/main" id="{6F3D6336-CE7D-4530-BD5B-99190BB50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4" y="1932"/>
                <a:ext cx="5" cy="7"/>
              </a:xfrm>
              <a:custGeom>
                <a:avLst/>
                <a:gdLst>
                  <a:gd name="T0" fmla="*/ 0 w 29"/>
                  <a:gd name="T1" fmla="*/ 1 h 34"/>
                  <a:gd name="T2" fmla="*/ 0 w 29"/>
                  <a:gd name="T3" fmla="*/ 1 h 34"/>
                  <a:gd name="T4" fmla="*/ 0 w 29"/>
                  <a:gd name="T5" fmla="*/ 1 h 34"/>
                  <a:gd name="T6" fmla="*/ 1 w 29"/>
                  <a:gd name="T7" fmla="*/ 0 h 34"/>
                  <a:gd name="T8" fmla="*/ 1 w 29"/>
                  <a:gd name="T9" fmla="*/ 0 h 34"/>
                  <a:gd name="T10" fmla="*/ 1 w 29"/>
                  <a:gd name="T11" fmla="*/ 0 h 34"/>
                  <a:gd name="T12" fmla="*/ 1 w 29"/>
                  <a:gd name="T13" fmla="*/ 0 h 34"/>
                  <a:gd name="T14" fmla="*/ 1 w 29"/>
                  <a:gd name="T15" fmla="*/ 0 h 34"/>
                  <a:gd name="T16" fmla="*/ 0 w 29"/>
                  <a:gd name="T17" fmla="*/ 1 h 34"/>
                  <a:gd name="T18" fmla="*/ 0 w 29"/>
                  <a:gd name="T19" fmla="*/ 1 h 34"/>
                  <a:gd name="T20" fmla="*/ 0 w 29"/>
                  <a:gd name="T21" fmla="*/ 1 h 34"/>
                  <a:gd name="T22" fmla="*/ 0 w 29"/>
                  <a:gd name="T23" fmla="*/ 1 h 34"/>
                  <a:gd name="T24" fmla="*/ 0 w 29"/>
                  <a:gd name="T25" fmla="*/ 1 h 34"/>
                  <a:gd name="T26" fmla="*/ 0 w 29"/>
                  <a:gd name="T27" fmla="*/ 1 h 3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9" h="34">
                    <a:moveTo>
                      <a:pt x="2" y="34"/>
                    </a:moveTo>
                    <a:lnTo>
                      <a:pt x="6" y="23"/>
                    </a:lnTo>
                    <a:lnTo>
                      <a:pt x="11" y="15"/>
                    </a:lnTo>
                    <a:lnTo>
                      <a:pt x="19" y="10"/>
                    </a:lnTo>
                    <a:lnTo>
                      <a:pt x="27" y="4"/>
                    </a:lnTo>
                    <a:lnTo>
                      <a:pt x="29" y="0"/>
                    </a:lnTo>
                    <a:lnTo>
                      <a:pt x="22" y="4"/>
                    </a:lnTo>
                    <a:lnTo>
                      <a:pt x="19" y="6"/>
                    </a:lnTo>
                    <a:lnTo>
                      <a:pt x="9" y="15"/>
                    </a:lnTo>
                    <a:lnTo>
                      <a:pt x="6" y="18"/>
                    </a:lnTo>
                    <a:lnTo>
                      <a:pt x="5" y="21"/>
                    </a:lnTo>
                    <a:lnTo>
                      <a:pt x="1" y="28"/>
                    </a:lnTo>
                    <a:lnTo>
                      <a:pt x="0" y="31"/>
                    </a:lnTo>
                    <a:lnTo>
                      <a:pt x="2" y="34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79" name="Freeform 944">
                <a:extLst>
                  <a:ext uri="{FF2B5EF4-FFF2-40B4-BE49-F238E27FC236}">
                    <a16:creationId xmlns:a16="http://schemas.microsoft.com/office/drawing/2014/main" id="{429B087B-A0A9-4900-86B3-438E11E61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4" y="1913"/>
                <a:ext cx="3" cy="4"/>
              </a:xfrm>
              <a:custGeom>
                <a:avLst/>
                <a:gdLst>
                  <a:gd name="T0" fmla="*/ 0 w 16"/>
                  <a:gd name="T1" fmla="*/ 1 h 21"/>
                  <a:gd name="T2" fmla="*/ 0 w 16"/>
                  <a:gd name="T3" fmla="*/ 0 h 21"/>
                  <a:gd name="T4" fmla="*/ 0 w 16"/>
                  <a:gd name="T5" fmla="*/ 0 h 21"/>
                  <a:gd name="T6" fmla="*/ 0 w 16"/>
                  <a:gd name="T7" fmla="*/ 0 h 21"/>
                  <a:gd name="T8" fmla="*/ 1 w 16"/>
                  <a:gd name="T9" fmla="*/ 0 h 21"/>
                  <a:gd name="T10" fmla="*/ 0 w 16"/>
                  <a:gd name="T11" fmla="*/ 0 h 21"/>
                  <a:gd name="T12" fmla="*/ 0 w 16"/>
                  <a:gd name="T13" fmla="*/ 0 h 21"/>
                  <a:gd name="T14" fmla="*/ 0 w 16"/>
                  <a:gd name="T15" fmla="*/ 0 h 21"/>
                  <a:gd name="T16" fmla="*/ 0 w 16"/>
                  <a:gd name="T17" fmla="*/ 0 h 21"/>
                  <a:gd name="T18" fmla="*/ 0 w 16"/>
                  <a:gd name="T19" fmla="*/ 1 h 21"/>
                  <a:gd name="T20" fmla="*/ 0 w 16"/>
                  <a:gd name="T21" fmla="*/ 1 h 21"/>
                  <a:gd name="T22" fmla="*/ 0 w 16"/>
                  <a:gd name="T23" fmla="*/ 1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" h="21">
                    <a:moveTo>
                      <a:pt x="1" y="21"/>
                    </a:moveTo>
                    <a:lnTo>
                      <a:pt x="5" y="13"/>
                    </a:lnTo>
                    <a:lnTo>
                      <a:pt x="7" y="8"/>
                    </a:lnTo>
                    <a:lnTo>
                      <a:pt x="13" y="3"/>
                    </a:lnTo>
                    <a:lnTo>
                      <a:pt x="16" y="2"/>
                    </a:lnTo>
                    <a:lnTo>
                      <a:pt x="13" y="0"/>
                    </a:lnTo>
                    <a:lnTo>
                      <a:pt x="9" y="3"/>
                    </a:lnTo>
                    <a:lnTo>
                      <a:pt x="7" y="7"/>
                    </a:lnTo>
                    <a:lnTo>
                      <a:pt x="5" y="11"/>
                    </a:lnTo>
                    <a:lnTo>
                      <a:pt x="2" y="16"/>
                    </a:lnTo>
                    <a:lnTo>
                      <a:pt x="0" y="19"/>
                    </a:lnTo>
                    <a:lnTo>
                      <a:pt x="1" y="2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80" name="Freeform 945">
                <a:extLst>
                  <a:ext uri="{FF2B5EF4-FFF2-40B4-BE49-F238E27FC236}">
                    <a16:creationId xmlns:a16="http://schemas.microsoft.com/office/drawing/2014/main" id="{D19FCAA2-7086-49C0-8C7A-D854B13FDF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1" y="1910"/>
                <a:ext cx="3" cy="15"/>
              </a:xfrm>
              <a:custGeom>
                <a:avLst/>
                <a:gdLst>
                  <a:gd name="T0" fmla="*/ 1 w 15"/>
                  <a:gd name="T1" fmla="*/ 3 h 77"/>
                  <a:gd name="T2" fmla="*/ 0 w 15"/>
                  <a:gd name="T3" fmla="*/ 2 h 77"/>
                  <a:gd name="T4" fmla="*/ 0 w 15"/>
                  <a:gd name="T5" fmla="*/ 2 h 77"/>
                  <a:gd name="T6" fmla="*/ 0 w 15"/>
                  <a:gd name="T7" fmla="*/ 1 h 77"/>
                  <a:gd name="T8" fmla="*/ 0 w 15"/>
                  <a:gd name="T9" fmla="*/ 0 h 77"/>
                  <a:gd name="T10" fmla="*/ 0 w 15"/>
                  <a:gd name="T11" fmla="*/ 0 h 77"/>
                  <a:gd name="T12" fmla="*/ 0 w 15"/>
                  <a:gd name="T13" fmla="*/ 1 h 77"/>
                  <a:gd name="T14" fmla="*/ 0 w 15"/>
                  <a:gd name="T15" fmla="*/ 2 h 77"/>
                  <a:gd name="T16" fmla="*/ 0 w 15"/>
                  <a:gd name="T17" fmla="*/ 3 h 77"/>
                  <a:gd name="T18" fmla="*/ 0 w 15"/>
                  <a:gd name="T19" fmla="*/ 3 h 77"/>
                  <a:gd name="T20" fmla="*/ 0 w 15"/>
                  <a:gd name="T21" fmla="*/ 3 h 77"/>
                  <a:gd name="T22" fmla="*/ 1 w 15"/>
                  <a:gd name="T23" fmla="*/ 3 h 77"/>
                  <a:gd name="T24" fmla="*/ 1 w 15"/>
                  <a:gd name="T25" fmla="*/ 3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" h="77">
                    <a:moveTo>
                      <a:pt x="15" y="71"/>
                    </a:moveTo>
                    <a:lnTo>
                      <a:pt x="10" y="58"/>
                    </a:lnTo>
                    <a:lnTo>
                      <a:pt x="7" y="44"/>
                    </a:lnTo>
                    <a:lnTo>
                      <a:pt x="5" y="23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3" y="28"/>
                    </a:lnTo>
                    <a:lnTo>
                      <a:pt x="5" y="43"/>
                    </a:lnTo>
                    <a:lnTo>
                      <a:pt x="9" y="65"/>
                    </a:lnTo>
                    <a:lnTo>
                      <a:pt x="11" y="74"/>
                    </a:lnTo>
                    <a:lnTo>
                      <a:pt x="15" y="77"/>
                    </a:lnTo>
                    <a:lnTo>
                      <a:pt x="15" y="7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81" name="Freeform 946">
                <a:extLst>
                  <a:ext uri="{FF2B5EF4-FFF2-40B4-BE49-F238E27FC236}">
                    <a16:creationId xmlns:a16="http://schemas.microsoft.com/office/drawing/2014/main" id="{42FA01D3-E966-4255-8AA6-1C580353C9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8" y="1923"/>
                <a:ext cx="5" cy="21"/>
              </a:xfrm>
              <a:custGeom>
                <a:avLst/>
                <a:gdLst>
                  <a:gd name="T0" fmla="*/ 1 w 23"/>
                  <a:gd name="T1" fmla="*/ 4 h 102"/>
                  <a:gd name="T2" fmla="*/ 1 w 23"/>
                  <a:gd name="T3" fmla="*/ 3 h 102"/>
                  <a:gd name="T4" fmla="*/ 1 w 23"/>
                  <a:gd name="T5" fmla="*/ 2 h 102"/>
                  <a:gd name="T6" fmla="*/ 0 w 23"/>
                  <a:gd name="T7" fmla="*/ 1 h 102"/>
                  <a:gd name="T8" fmla="*/ 0 w 23"/>
                  <a:gd name="T9" fmla="*/ 0 h 102"/>
                  <a:gd name="T10" fmla="*/ 0 w 23"/>
                  <a:gd name="T11" fmla="*/ 0 h 102"/>
                  <a:gd name="T12" fmla="*/ 0 w 23"/>
                  <a:gd name="T13" fmla="*/ 0 h 102"/>
                  <a:gd name="T14" fmla="*/ 0 w 23"/>
                  <a:gd name="T15" fmla="*/ 0 h 102"/>
                  <a:gd name="T16" fmla="*/ 0 w 23"/>
                  <a:gd name="T17" fmla="*/ 1 h 102"/>
                  <a:gd name="T18" fmla="*/ 0 w 23"/>
                  <a:gd name="T19" fmla="*/ 2 h 102"/>
                  <a:gd name="T20" fmla="*/ 1 w 23"/>
                  <a:gd name="T21" fmla="*/ 2 h 102"/>
                  <a:gd name="T22" fmla="*/ 1 w 23"/>
                  <a:gd name="T23" fmla="*/ 3 h 102"/>
                  <a:gd name="T24" fmla="*/ 1 w 23"/>
                  <a:gd name="T25" fmla="*/ 4 h 102"/>
                  <a:gd name="T26" fmla="*/ 1 w 23"/>
                  <a:gd name="T27" fmla="*/ 4 h 102"/>
                  <a:gd name="T28" fmla="*/ 1 w 23"/>
                  <a:gd name="T29" fmla="*/ 4 h 102"/>
                  <a:gd name="T30" fmla="*/ 1 w 23"/>
                  <a:gd name="T31" fmla="*/ 4 h 102"/>
                  <a:gd name="T32" fmla="*/ 1 w 23"/>
                  <a:gd name="T33" fmla="*/ 4 h 10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3" h="102">
                    <a:moveTo>
                      <a:pt x="23" y="93"/>
                    </a:moveTo>
                    <a:lnTo>
                      <a:pt x="19" y="78"/>
                    </a:lnTo>
                    <a:lnTo>
                      <a:pt x="14" y="59"/>
                    </a:lnTo>
                    <a:lnTo>
                      <a:pt x="7" y="19"/>
                    </a:lnTo>
                    <a:lnTo>
                      <a:pt x="4" y="6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3" y="12"/>
                    </a:lnTo>
                    <a:lnTo>
                      <a:pt x="6" y="25"/>
                    </a:lnTo>
                    <a:lnTo>
                      <a:pt x="7" y="40"/>
                    </a:lnTo>
                    <a:lnTo>
                      <a:pt x="12" y="58"/>
                    </a:lnTo>
                    <a:lnTo>
                      <a:pt x="14" y="69"/>
                    </a:lnTo>
                    <a:lnTo>
                      <a:pt x="20" y="95"/>
                    </a:lnTo>
                    <a:lnTo>
                      <a:pt x="22" y="101"/>
                    </a:lnTo>
                    <a:lnTo>
                      <a:pt x="23" y="102"/>
                    </a:lnTo>
                    <a:lnTo>
                      <a:pt x="23" y="96"/>
                    </a:lnTo>
                    <a:lnTo>
                      <a:pt x="23" y="93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82" name="Freeform 947">
                <a:extLst>
                  <a:ext uri="{FF2B5EF4-FFF2-40B4-BE49-F238E27FC236}">
                    <a16:creationId xmlns:a16="http://schemas.microsoft.com/office/drawing/2014/main" id="{8009D874-5A5A-48CD-929C-B36EB3F9B7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1953"/>
                <a:ext cx="36" cy="34"/>
              </a:xfrm>
              <a:custGeom>
                <a:avLst/>
                <a:gdLst>
                  <a:gd name="T0" fmla="*/ 6 w 179"/>
                  <a:gd name="T1" fmla="*/ 2 h 169"/>
                  <a:gd name="T2" fmla="*/ 7 w 179"/>
                  <a:gd name="T3" fmla="*/ 2 h 169"/>
                  <a:gd name="T4" fmla="*/ 7 w 179"/>
                  <a:gd name="T5" fmla="*/ 3 h 169"/>
                  <a:gd name="T6" fmla="*/ 6 w 179"/>
                  <a:gd name="T7" fmla="*/ 3 h 169"/>
                  <a:gd name="T8" fmla="*/ 6 w 179"/>
                  <a:gd name="T9" fmla="*/ 3 h 169"/>
                  <a:gd name="T10" fmla="*/ 6 w 179"/>
                  <a:gd name="T11" fmla="*/ 4 h 169"/>
                  <a:gd name="T12" fmla="*/ 5 w 179"/>
                  <a:gd name="T13" fmla="*/ 4 h 169"/>
                  <a:gd name="T14" fmla="*/ 5 w 179"/>
                  <a:gd name="T15" fmla="*/ 4 h 169"/>
                  <a:gd name="T16" fmla="*/ 5 w 179"/>
                  <a:gd name="T17" fmla="*/ 5 h 169"/>
                  <a:gd name="T18" fmla="*/ 4 w 179"/>
                  <a:gd name="T19" fmla="*/ 6 h 169"/>
                  <a:gd name="T20" fmla="*/ 4 w 179"/>
                  <a:gd name="T21" fmla="*/ 6 h 169"/>
                  <a:gd name="T22" fmla="*/ 4 w 179"/>
                  <a:gd name="T23" fmla="*/ 5 h 169"/>
                  <a:gd name="T24" fmla="*/ 3 w 179"/>
                  <a:gd name="T25" fmla="*/ 6 h 169"/>
                  <a:gd name="T26" fmla="*/ 3 w 179"/>
                  <a:gd name="T27" fmla="*/ 7 h 169"/>
                  <a:gd name="T28" fmla="*/ 2 w 179"/>
                  <a:gd name="T29" fmla="*/ 7 h 169"/>
                  <a:gd name="T30" fmla="*/ 2 w 179"/>
                  <a:gd name="T31" fmla="*/ 6 h 169"/>
                  <a:gd name="T32" fmla="*/ 0 w 179"/>
                  <a:gd name="T33" fmla="*/ 6 h 169"/>
                  <a:gd name="T34" fmla="*/ 0 w 179"/>
                  <a:gd name="T35" fmla="*/ 5 h 169"/>
                  <a:gd name="T36" fmla="*/ 1 w 179"/>
                  <a:gd name="T37" fmla="*/ 4 h 169"/>
                  <a:gd name="T38" fmla="*/ 2 w 179"/>
                  <a:gd name="T39" fmla="*/ 4 h 169"/>
                  <a:gd name="T40" fmla="*/ 2 w 179"/>
                  <a:gd name="T41" fmla="*/ 3 h 169"/>
                  <a:gd name="T42" fmla="*/ 2 w 179"/>
                  <a:gd name="T43" fmla="*/ 3 h 169"/>
                  <a:gd name="T44" fmla="*/ 2 w 179"/>
                  <a:gd name="T45" fmla="*/ 3 h 169"/>
                  <a:gd name="T46" fmla="*/ 3 w 179"/>
                  <a:gd name="T47" fmla="*/ 2 h 169"/>
                  <a:gd name="T48" fmla="*/ 3 w 179"/>
                  <a:gd name="T49" fmla="*/ 2 h 169"/>
                  <a:gd name="T50" fmla="*/ 2 w 179"/>
                  <a:gd name="T51" fmla="*/ 2 h 169"/>
                  <a:gd name="T52" fmla="*/ 3 w 179"/>
                  <a:gd name="T53" fmla="*/ 1 h 169"/>
                  <a:gd name="T54" fmla="*/ 3 w 179"/>
                  <a:gd name="T55" fmla="*/ 1 h 169"/>
                  <a:gd name="T56" fmla="*/ 4 w 179"/>
                  <a:gd name="T57" fmla="*/ 1 h 169"/>
                  <a:gd name="T58" fmla="*/ 4 w 179"/>
                  <a:gd name="T59" fmla="*/ 1 h 169"/>
                  <a:gd name="T60" fmla="*/ 4 w 179"/>
                  <a:gd name="T61" fmla="*/ 0 h 169"/>
                  <a:gd name="T62" fmla="*/ 5 w 179"/>
                  <a:gd name="T63" fmla="*/ 0 h 169"/>
                  <a:gd name="T64" fmla="*/ 5 w 179"/>
                  <a:gd name="T65" fmla="*/ 1 h 169"/>
                  <a:gd name="T66" fmla="*/ 5 w 179"/>
                  <a:gd name="T67" fmla="*/ 0 h 169"/>
                  <a:gd name="T68" fmla="*/ 5 w 179"/>
                  <a:gd name="T69" fmla="*/ 0 h 169"/>
                  <a:gd name="T70" fmla="*/ 6 w 179"/>
                  <a:gd name="T71" fmla="*/ 0 h 169"/>
                  <a:gd name="T72" fmla="*/ 6 w 179"/>
                  <a:gd name="T73" fmla="*/ 1 h 169"/>
                  <a:gd name="T74" fmla="*/ 7 w 179"/>
                  <a:gd name="T75" fmla="*/ 1 h 169"/>
                  <a:gd name="T76" fmla="*/ 7 w 179"/>
                  <a:gd name="T77" fmla="*/ 1 h 169"/>
                  <a:gd name="T78" fmla="*/ 7 w 179"/>
                  <a:gd name="T79" fmla="*/ 1 h 16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79" h="169">
                    <a:moveTo>
                      <a:pt x="171" y="33"/>
                    </a:moveTo>
                    <a:lnTo>
                      <a:pt x="159" y="42"/>
                    </a:lnTo>
                    <a:lnTo>
                      <a:pt x="160" y="45"/>
                    </a:lnTo>
                    <a:lnTo>
                      <a:pt x="166" y="54"/>
                    </a:lnTo>
                    <a:lnTo>
                      <a:pt x="166" y="63"/>
                    </a:lnTo>
                    <a:lnTo>
                      <a:pt x="162" y="65"/>
                    </a:lnTo>
                    <a:lnTo>
                      <a:pt x="154" y="71"/>
                    </a:lnTo>
                    <a:lnTo>
                      <a:pt x="150" y="69"/>
                    </a:lnTo>
                    <a:lnTo>
                      <a:pt x="146" y="69"/>
                    </a:lnTo>
                    <a:lnTo>
                      <a:pt x="146" y="85"/>
                    </a:lnTo>
                    <a:lnTo>
                      <a:pt x="146" y="90"/>
                    </a:lnTo>
                    <a:lnTo>
                      <a:pt x="140" y="105"/>
                    </a:lnTo>
                    <a:lnTo>
                      <a:pt x="136" y="106"/>
                    </a:lnTo>
                    <a:lnTo>
                      <a:pt x="133" y="106"/>
                    </a:lnTo>
                    <a:lnTo>
                      <a:pt x="123" y="104"/>
                    </a:lnTo>
                    <a:lnTo>
                      <a:pt x="119" y="109"/>
                    </a:lnTo>
                    <a:lnTo>
                      <a:pt x="117" y="119"/>
                    </a:lnTo>
                    <a:lnTo>
                      <a:pt x="112" y="127"/>
                    </a:lnTo>
                    <a:lnTo>
                      <a:pt x="106" y="136"/>
                    </a:lnTo>
                    <a:lnTo>
                      <a:pt x="105" y="138"/>
                    </a:lnTo>
                    <a:lnTo>
                      <a:pt x="98" y="144"/>
                    </a:lnTo>
                    <a:lnTo>
                      <a:pt x="94" y="145"/>
                    </a:lnTo>
                    <a:lnTo>
                      <a:pt x="98" y="131"/>
                    </a:lnTo>
                    <a:lnTo>
                      <a:pt x="97" y="129"/>
                    </a:lnTo>
                    <a:lnTo>
                      <a:pt x="91" y="128"/>
                    </a:lnTo>
                    <a:lnTo>
                      <a:pt x="83" y="137"/>
                    </a:lnTo>
                    <a:lnTo>
                      <a:pt x="73" y="153"/>
                    </a:lnTo>
                    <a:lnTo>
                      <a:pt x="64" y="163"/>
                    </a:lnTo>
                    <a:lnTo>
                      <a:pt x="51" y="169"/>
                    </a:lnTo>
                    <a:lnTo>
                      <a:pt x="47" y="167"/>
                    </a:lnTo>
                    <a:lnTo>
                      <a:pt x="48" y="161"/>
                    </a:lnTo>
                    <a:lnTo>
                      <a:pt x="39" y="158"/>
                    </a:lnTo>
                    <a:lnTo>
                      <a:pt x="27" y="161"/>
                    </a:lnTo>
                    <a:lnTo>
                      <a:pt x="12" y="156"/>
                    </a:lnTo>
                    <a:lnTo>
                      <a:pt x="0" y="146"/>
                    </a:lnTo>
                    <a:lnTo>
                      <a:pt x="8" y="132"/>
                    </a:lnTo>
                    <a:lnTo>
                      <a:pt x="13" y="123"/>
                    </a:lnTo>
                    <a:lnTo>
                      <a:pt x="23" y="106"/>
                    </a:lnTo>
                    <a:lnTo>
                      <a:pt x="32" y="97"/>
                    </a:lnTo>
                    <a:lnTo>
                      <a:pt x="40" y="89"/>
                    </a:lnTo>
                    <a:lnTo>
                      <a:pt x="39" y="88"/>
                    </a:lnTo>
                    <a:lnTo>
                      <a:pt x="39" y="86"/>
                    </a:lnTo>
                    <a:lnTo>
                      <a:pt x="35" y="85"/>
                    </a:lnTo>
                    <a:lnTo>
                      <a:pt x="39" y="77"/>
                    </a:lnTo>
                    <a:lnTo>
                      <a:pt x="44" y="73"/>
                    </a:lnTo>
                    <a:lnTo>
                      <a:pt x="52" y="67"/>
                    </a:lnTo>
                    <a:lnTo>
                      <a:pt x="58" y="62"/>
                    </a:lnTo>
                    <a:lnTo>
                      <a:pt x="64" y="60"/>
                    </a:lnTo>
                    <a:lnTo>
                      <a:pt x="65" y="55"/>
                    </a:lnTo>
                    <a:lnTo>
                      <a:pt x="65" y="52"/>
                    </a:lnTo>
                    <a:lnTo>
                      <a:pt x="59" y="48"/>
                    </a:lnTo>
                    <a:lnTo>
                      <a:pt x="52" y="46"/>
                    </a:lnTo>
                    <a:lnTo>
                      <a:pt x="58" y="39"/>
                    </a:lnTo>
                    <a:lnTo>
                      <a:pt x="65" y="36"/>
                    </a:lnTo>
                    <a:lnTo>
                      <a:pt x="72" y="34"/>
                    </a:lnTo>
                    <a:lnTo>
                      <a:pt x="78" y="35"/>
                    </a:lnTo>
                    <a:lnTo>
                      <a:pt x="83" y="34"/>
                    </a:lnTo>
                    <a:lnTo>
                      <a:pt x="92" y="30"/>
                    </a:lnTo>
                    <a:lnTo>
                      <a:pt x="95" y="25"/>
                    </a:lnTo>
                    <a:lnTo>
                      <a:pt x="88" y="17"/>
                    </a:lnTo>
                    <a:lnTo>
                      <a:pt x="90" y="9"/>
                    </a:lnTo>
                    <a:lnTo>
                      <a:pt x="97" y="8"/>
                    </a:lnTo>
                    <a:lnTo>
                      <a:pt x="105" y="11"/>
                    </a:lnTo>
                    <a:lnTo>
                      <a:pt x="112" y="12"/>
                    </a:lnTo>
                    <a:lnTo>
                      <a:pt x="116" y="12"/>
                    </a:lnTo>
                    <a:lnTo>
                      <a:pt x="126" y="13"/>
                    </a:lnTo>
                    <a:lnTo>
                      <a:pt x="133" y="13"/>
                    </a:lnTo>
                    <a:lnTo>
                      <a:pt x="128" y="10"/>
                    </a:lnTo>
                    <a:lnTo>
                      <a:pt x="126" y="4"/>
                    </a:lnTo>
                    <a:lnTo>
                      <a:pt x="127" y="0"/>
                    </a:lnTo>
                    <a:lnTo>
                      <a:pt x="135" y="0"/>
                    </a:lnTo>
                    <a:lnTo>
                      <a:pt x="143" y="4"/>
                    </a:lnTo>
                    <a:lnTo>
                      <a:pt x="153" y="14"/>
                    </a:lnTo>
                    <a:lnTo>
                      <a:pt x="158" y="31"/>
                    </a:lnTo>
                    <a:lnTo>
                      <a:pt x="163" y="28"/>
                    </a:lnTo>
                    <a:lnTo>
                      <a:pt x="169" y="21"/>
                    </a:lnTo>
                    <a:lnTo>
                      <a:pt x="175" y="19"/>
                    </a:lnTo>
                    <a:lnTo>
                      <a:pt x="178" y="21"/>
                    </a:lnTo>
                    <a:lnTo>
                      <a:pt x="179" y="26"/>
                    </a:lnTo>
                    <a:lnTo>
                      <a:pt x="178" y="29"/>
                    </a:lnTo>
                    <a:lnTo>
                      <a:pt x="171" y="33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83" name="Freeform 948">
                <a:extLst>
                  <a:ext uri="{FF2B5EF4-FFF2-40B4-BE49-F238E27FC236}">
                    <a16:creationId xmlns:a16="http://schemas.microsoft.com/office/drawing/2014/main" id="{41AA052A-EE1E-4D57-9C5F-0D931256A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0" y="1957"/>
                <a:ext cx="33" cy="24"/>
              </a:xfrm>
              <a:custGeom>
                <a:avLst/>
                <a:gdLst>
                  <a:gd name="T0" fmla="*/ 7 w 164"/>
                  <a:gd name="T1" fmla="*/ 0 h 118"/>
                  <a:gd name="T2" fmla="*/ 6 w 164"/>
                  <a:gd name="T3" fmla="*/ 1 h 118"/>
                  <a:gd name="T4" fmla="*/ 5 w 164"/>
                  <a:gd name="T5" fmla="*/ 2 h 118"/>
                  <a:gd name="T6" fmla="*/ 3 w 164"/>
                  <a:gd name="T7" fmla="*/ 3 h 118"/>
                  <a:gd name="T8" fmla="*/ 2 w 164"/>
                  <a:gd name="T9" fmla="*/ 3 h 118"/>
                  <a:gd name="T10" fmla="*/ 2 w 164"/>
                  <a:gd name="T11" fmla="*/ 3 h 118"/>
                  <a:gd name="T12" fmla="*/ 2 w 164"/>
                  <a:gd name="T13" fmla="*/ 4 h 118"/>
                  <a:gd name="T14" fmla="*/ 1 w 164"/>
                  <a:gd name="T15" fmla="*/ 4 h 118"/>
                  <a:gd name="T16" fmla="*/ 0 w 164"/>
                  <a:gd name="T17" fmla="*/ 5 h 118"/>
                  <a:gd name="T18" fmla="*/ 0 w 164"/>
                  <a:gd name="T19" fmla="*/ 5 h 118"/>
                  <a:gd name="T20" fmla="*/ 1 w 164"/>
                  <a:gd name="T21" fmla="*/ 4 h 118"/>
                  <a:gd name="T22" fmla="*/ 2 w 164"/>
                  <a:gd name="T23" fmla="*/ 4 h 118"/>
                  <a:gd name="T24" fmla="*/ 3 w 164"/>
                  <a:gd name="T25" fmla="*/ 3 h 118"/>
                  <a:gd name="T26" fmla="*/ 4 w 164"/>
                  <a:gd name="T27" fmla="*/ 2 h 118"/>
                  <a:gd name="T28" fmla="*/ 5 w 164"/>
                  <a:gd name="T29" fmla="*/ 1 h 118"/>
                  <a:gd name="T30" fmla="*/ 6 w 164"/>
                  <a:gd name="T31" fmla="*/ 1 h 118"/>
                  <a:gd name="T32" fmla="*/ 7 w 164"/>
                  <a:gd name="T33" fmla="*/ 0 h 118"/>
                  <a:gd name="T34" fmla="*/ 7 w 164"/>
                  <a:gd name="T35" fmla="*/ 0 h 118"/>
                  <a:gd name="T36" fmla="*/ 7 w 164"/>
                  <a:gd name="T37" fmla="*/ 0 h 118"/>
                  <a:gd name="T38" fmla="*/ 7 w 164"/>
                  <a:gd name="T39" fmla="*/ 0 h 1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64" h="118">
                    <a:moveTo>
                      <a:pt x="163" y="7"/>
                    </a:moveTo>
                    <a:lnTo>
                      <a:pt x="146" y="17"/>
                    </a:lnTo>
                    <a:lnTo>
                      <a:pt x="115" y="42"/>
                    </a:lnTo>
                    <a:lnTo>
                      <a:pt x="70" y="71"/>
                    </a:lnTo>
                    <a:lnTo>
                      <a:pt x="62" y="77"/>
                    </a:lnTo>
                    <a:lnTo>
                      <a:pt x="51" y="86"/>
                    </a:lnTo>
                    <a:lnTo>
                      <a:pt x="39" y="94"/>
                    </a:lnTo>
                    <a:lnTo>
                      <a:pt x="16" y="109"/>
                    </a:lnTo>
                    <a:lnTo>
                      <a:pt x="6" y="114"/>
                    </a:lnTo>
                    <a:lnTo>
                      <a:pt x="0" y="118"/>
                    </a:lnTo>
                    <a:lnTo>
                      <a:pt x="26" y="100"/>
                    </a:lnTo>
                    <a:lnTo>
                      <a:pt x="45" y="87"/>
                    </a:lnTo>
                    <a:lnTo>
                      <a:pt x="70" y="68"/>
                    </a:lnTo>
                    <a:lnTo>
                      <a:pt x="95" y="49"/>
                    </a:lnTo>
                    <a:lnTo>
                      <a:pt x="125" y="28"/>
                    </a:lnTo>
                    <a:lnTo>
                      <a:pt x="144" y="14"/>
                    </a:lnTo>
                    <a:lnTo>
                      <a:pt x="163" y="0"/>
                    </a:lnTo>
                    <a:lnTo>
                      <a:pt x="163" y="1"/>
                    </a:lnTo>
                    <a:lnTo>
                      <a:pt x="164" y="3"/>
                    </a:lnTo>
                    <a:lnTo>
                      <a:pt x="163" y="7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84" name="Freeform 949">
                <a:extLst>
                  <a:ext uri="{FF2B5EF4-FFF2-40B4-BE49-F238E27FC236}">
                    <a16:creationId xmlns:a16="http://schemas.microsoft.com/office/drawing/2014/main" id="{CA0301CF-3C23-4AB6-B132-01E2677715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6" y="1965"/>
                <a:ext cx="1" cy="9"/>
              </a:xfrm>
              <a:custGeom>
                <a:avLst/>
                <a:gdLst>
                  <a:gd name="T0" fmla="*/ 0 w 8"/>
                  <a:gd name="T1" fmla="*/ 0 h 43"/>
                  <a:gd name="T2" fmla="*/ 0 w 8"/>
                  <a:gd name="T3" fmla="*/ 1 h 43"/>
                  <a:gd name="T4" fmla="*/ 0 w 8"/>
                  <a:gd name="T5" fmla="*/ 1 h 43"/>
                  <a:gd name="T6" fmla="*/ 0 w 8"/>
                  <a:gd name="T7" fmla="*/ 2 h 43"/>
                  <a:gd name="T8" fmla="*/ 0 w 8"/>
                  <a:gd name="T9" fmla="*/ 2 h 43"/>
                  <a:gd name="T10" fmla="*/ 0 w 8"/>
                  <a:gd name="T11" fmla="*/ 1 h 43"/>
                  <a:gd name="T12" fmla="*/ 0 w 8"/>
                  <a:gd name="T13" fmla="*/ 0 h 43"/>
                  <a:gd name="T14" fmla="*/ 0 w 8"/>
                  <a:gd name="T15" fmla="*/ 0 h 43"/>
                  <a:gd name="T16" fmla="*/ 0 w 8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43">
                    <a:moveTo>
                      <a:pt x="8" y="0"/>
                    </a:moveTo>
                    <a:lnTo>
                      <a:pt x="2" y="14"/>
                    </a:lnTo>
                    <a:lnTo>
                      <a:pt x="0" y="27"/>
                    </a:lnTo>
                    <a:lnTo>
                      <a:pt x="2" y="37"/>
                    </a:lnTo>
                    <a:lnTo>
                      <a:pt x="1" y="43"/>
                    </a:lnTo>
                    <a:lnTo>
                      <a:pt x="0" y="25"/>
                    </a:lnTo>
                    <a:lnTo>
                      <a:pt x="3" y="11"/>
                    </a:lnTo>
                    <a:lnTo>
                      <a:pt x="6" y="1"/>
                    </a:lnTo>
                    <a:lnTo>
                      <a:pt x="8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85" name="Freeform 950">
                <a:extLst>
                  <a:ext uri="{FF2B5EF4-FFF2-40B4-BE49-F238E27FC236}">
                    <a16:creationId xmlns:a16="http://schemas.microsoft.com/office/drawing/2014/main" id="{40CBED1A-297D-47B4-926C-15CC5C842C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9" y="1967"/>
                <a:ext cx="3" cy="10"/>
              </a:xfrm>
              <a:custGeom>
                <a:avLst/>
                <a:gdLst>
                  <a:gd name="T0" fmla="*/ 1 w 14"/>
                  <a:gd name="T1" fmla="*/ 0 h 46"/>
                  <a:gd name="T2" fmla="*/ 0 w 14"/>
                  <a:gd name="T3" fmla="*/ 0 h 46"/>
                  <a:gd name="T4" fmla="*/ 0 w 14"/>
                  <a:gd name="T5" fmla="*/ 1 h 46"/>
                  <a:gd name="T6" fmla="*/ 0 w 14"/>
                  <a:gd name="T7" fmla="*/ 2 h 46"/>
                  <a:gd name="T8" fmla="*/ 0 w 14"/>
                  <a:gd name="T9" fmla="*/ 2 h 46"/>
                  <a:gd name="T10" fmla="*/ 0 w 14"/>
                  <a:gd name="T11" fmla="*/ 2 h 46"/>
                  <a:gd name="T12" fmla="*/ 0 w 14"/>
                  <a:gd name="T13" fmla="*/ 2 h 46"/>
                  <a:gd name="T14" fmla="*/ 0 w 14"/>
                  <a:gd name="T15" fmla="*/ 2 h 46"/>
                  <a:gd name="T16" fmla="*/ 0 w 14"/>
                  <a:gd name="T17" fmla="*/ 1 h 46"/>
                  <a:gd name="T18" fmla="*/ 0 w 14"/>
                  <a:gd name="T19" fmla="*/ 0 h 46"/>
                  <a:gd name="T20" fmla="*/ 0 w 14"/>
                  <a:gd name="T21" fmla="*/ 0 h 46"/>
                  <a:gd name="T22" fmla="*/ 1 w 14"/>
                  <a:gd name="T23" fmla="*/ 0 h 46"/>
                  <a:gd name="T24" fmla="*/ 1 w 14"/>
                  <a:gd name="T25" fmla="*/ 0 h 46"/>
                  <a:gd name="T26" fmla="*/ 1 w 14"/>
                  <a:gd name="T27" fmla="*/ 0 h 4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4" h="46">
                    <a:moveTo>
                      <a:pt x="14" y="0"/>
                    </a:moveTo>
                    <a:lnTo>
                      <a:pt x="9" y="10"/>
                    </a:lnTo>
                    <a:lnTo>
                      <a:pt x="6" y="19"/>
                    </a:lnTo>
                    <a:lnTo>
                      <a:pt x="4" y="31"/>
                    </a:lnTo>
                    <a:lnTo>
                      <a:pt x="1" y="44"/>
                    </a:lnTo>
                    <a:lnTo>
                      <a:pt x="0" y="46"/>
                    </a:lnTo>
                    <a:lnTo>
                      <a:pt x="1" y="37"/>
                    </a:lnTo>
                    <a:lnTo>
                      <a:pt x="2" y="32"/>
                    </a:lnTo>
                    <a:lnTo>
                      <a:pt x="6" y="16"/>
                    </a:lnTo>
                    <a:lnTo>
                      <a:pt x="7" y="11"/>
                    </a:lnTo>
                    <a:lnTo>
                      <a:pt x="8" y="9"/>
                    </a:lnTo>
                    <a:lnTo>
                      <a:pt x="12" y="2"/>
                    </a:lnTo>
                    <a:lnTo>
                      <a:pt x="13" y="0"/>
                    </a:lnTo>
                    <a:lnTo>
                      <a:pt x="14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86" name="Freeform 951">
                <a:extLst>
                  <a:ext uri="{FF2B5EF4-FFF2-40B4-BE49-F238E27FC236}">
                    <a16:creationId xmlns:a16="http://schemas.microsoft.com/office/drawing/2014/main" id="{5D0C7ACC-FEEF-4234-8EEF-219B2494B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9" y="1973"/>
                <a:ext cx="2" cy="5"/>
              </a:xfrm>
              <a:custGeom>
                <a:avLst/>
                <a:gdLst>
                  <a:gd name="T0" fmla="*/ 0 w 9"/>
                  <a:gd name="T1" fmla="*/ 0 h 25"/>
                  <a:gd name="T2" fmla="*/ 0 w 9"/>
                  <a:gd name="T3" fmla="*/ 0 h 25"/>
                  <a:gd name="T4" fmla="*/ 0 w 9"/>
                  <a:gd name="T5" fmla="*/ 1 h 25"/>
                  <a:gd name="T6" fmla="*/ 0 w 9"/>
                  <a:gd name="T7" fmla="*/ 1 h 25"/>
                  <a:gd name="T8" fmla="*/ 0 w 9"/>
                  <a:gd name="T9" fmla="*/ 1 h 25"/>
                  <a:gd name="T10" fmla="*/ 0 w 9"/>
                  <a:gd name="T11" fmla="*/ 1 h 25"/>
                  <a:gd name="T12" fmla="*/ 0 w 9"/>
                  <a:gd name="T13" fmla="*/ 1 h 25"/>
                  <a:gd name="T14" fmla="*/ 0 w 9"/>
                  <a:gd name="T15" fmla="*/ 1 h 25"/>
                  <a:gd name="T16" fmla="*/ 0 w 9"/>
                  <a:gd name="T17" fmla="*/ 0 h 25"/>
                  <a:gd name="T18" fmla="*/ 0 w 9"/>
                  <a:gd name="T19" fmla="*/ 0 h 25"/>
                  <a:gd name="T20" fmla="*/ 0 w 9"/>
                  <a:gd name="T21" fmla="*/ 0 h 25"/>
                  <a:gd name="T22" fmla="*/ 0 w 9"/>
                  <a:gd name="T23" fmla="*/ 0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" h="25">
                    <a:moveTo>
                      <a:pt x="9" y="1"/>
                    </a:moveTo>
                    <a:lnTo>
                      <a:pt x="6" y="8"/>
                    </a:lnTo>
                    <a:lnTo>
                      <a:pt x="4" y="13"/>
                    </a:lnTo>
                    <a:lnTo>
                      <a:pt x="2" y="21"/>
                    </a:lnTo>
                    <a:lnTo>
                      <a:pt x="2" y="25"/>
                    </a:lnTo>
                    <a:lnTo>
                      <a:pt x="0" y="23"/>
                    </a:lnTo>
                    <a:lnTo>
                      <a:pt x="2" y="17"/>
                    </a:lnTo>
                    <a:lnTo>
                      <a:pt x="3" y="13"/>
                    </a:lnTo>
                    <a:lnTo>
                      <a:pt x="5" y="8"/>
                    </a:lnTo>
                    <a:lnTo>
                      <a:pt x="6" y="5"/>
                    </a:lnTo>
                    <a:lnTo>
                      <a:pt x="8" y="0"/>
                    </a:lnTo>
                    <a:lnTo>
                      <a:pt x="9" y="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87" name="Freeform 952">
                <a:extLst>
                  <a:ext uri="{FF2B5EF4-FFF2-40B4-BE49-F238E27FC236}">
                    <a16:creationId xmlns:a16="http://schemas.microsoft.com/office/drawing/2014/main" id="{0194C6FA-C644-45A3-AA22-BDDF8E9C25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7" y="1969"/>
                <a:ext cx="8" cy="2"/>
              </a:xfrm>
              <a:custGeom>
                <a:avLst/>
                <a:gdLst>
                  <a:gd name="T0" fmla="*/ 1 w 39"/>
                  <a:gd name="T1" fmla="*/ 0 h 9"/>
                  <a:gd name="T2" fmla="*/ 1 w 39"/>
                  <a:gd name="T3" fmla="*/ 0 h 9"/>
                  <a:gd name="T4" fmla="*/ 1 w 39"/>
                  <a:gd name="T5" fmla="*/ 0 h 9"/>
                  <a:gd name="T6" fmla="*/ 0 w 39"/>
                  <a:gd name="T7" fmla="*/ 0 h 9"/>
                  <a:gd name="T8" fmla="*/ 0 w 39"/>
                  <a:gd name="T9" fmla="*/ 0 h 9"/>
                  <a:gd name="T10" fmla="*/ 0 w 39"/>
                  <a:gd name="T11" fmla="*/ 0 h 9"/>
                  <a:gd name="T12" fmla="*/ 1 w 39"/>
                  <a:gd name="T13" fmla="*/ 0 h 9"/>
                  <a:gd name="T14" fmla="*/ 1 w 39"/>
                  <a:gd name="T15" fmla="*/ 0 h 9"/>
                  <a:gd name="T16" fmla="*/ 1 w 39"/>
                  <a:gd name="T17" fmla="*/ 0 h 9"/>
                  <a:gd name="T18" fmla="*/ 1 w 39"/>
                  <a:gd name="T19" fmla="*/ 0 h 9"/>
                  <a:gd name="T20" fmla="*/ 1 w 39"/>
                  <a:gd name="T21" fmla="*/ 0 h 9"/>
                  <a:gd name="T22" fmla="*/ 2 w 39"/>
                  <a:gd name="T23" fmla="*/ 0 h 9"/>
                  <a:gd name="T24" fmla="*/ 1 w 39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9" h="9">
                    <a:moveTo>
                      <a:pt x="36" y="7"/>
                    </a:moveTo>
                    <a:lnTo>
                      <a:pt x="28" y="3"/>
                    </a:lnTo>
                    <a:lnTo>
                      <a:pt x="22" y="5"/>
                    </a:lnTo>
                    <a:lnTo>
                      <a:pt x="11" y="7"/>
                    </a:lnTo>
                    <a:lnTo>
                      <a:pt x="2" y="8"/>
                    </a:lnTo>
                    <a:lnTo>
                      <a:pt x="0" y="9"/>
                    </a:lnTo>
                    <a:lnTo>
                      <a:pt x="14" y="3"/>
                    </a:lnTo>
                    <a:lnTo>
                      <a:pt x="22" y="1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9" y="3"/>
                    </a:lnTo>
                    <a:lnTo>
                      <a:pt x="36" y="7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88" name="Freeform 953">
                <a:extLst>
                  <a:ext uri="{FF2B5EF4-FFF2-40B4-BE49-F238E27FC236}">
                    <a16:creationId xmlns:a16="http://schemas.microsoft.com/office/drawing/2014/main" id="{3AA1E32C-2AD7-4A67-9E1F-8E727CEFA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3" y="1964"/>
                <a:ext cx="11" cy="2"/>
              </a:xfrm>
              <a:custGeom>
                <a:avLst/>
                <a:gdLst>
                  <a:gd name="T0" fmla="*/ 2 w 52"/>
                  <a:gd name="T1" fmla="*/ 1 h 7"/>
                  <a:gd name="T2" fmla="*/ 2 w 52"/>
                  <a:gd name="T3" fmla="*/ 0 h 7"/>
                  <a:gd name="T4" fmla="*/ 1 w 52"/>
                  <a:gd name="T5" fmla="*/ 0 h 7"/>
                  <a:gd name="T6" fmla="*/ 0 w 52"/>
                  <a:gd name="T7" fmla="*/ 1 h 7"/>
                  <a:gd name="T8" fmla="*/ 0 w 52"/>
                  <a:gd name="T9" fmla="*/ 1 h 7"/>
                  <a:gd name="T10" fmla="*/ 0 w 52"/>
                  <a:gd name="T11" fmla="*/ 1 h 7"/>
                  <a:gd name="T12" fmla="*/ 0 w 52"/>
                  <a:gd name="T13" fmla="*/ 0 h 7"/>
                  <a:gd name="T14" fmla="*/ 0 w 52"/>
                  <a:gd name="T15" fmla="*/ 0 h 7"/>
                  <a:gd name="T16" fmla="*/ 1 w 52"/>
                  <a:gd name="T17" fmla="*/ 0 h 7"/>
                  <a:gd name="T18" fmla="*/ 1 w 52"/>
                  <a:gd name="T19" fmla="*/ 0 h 7"/>
                  <a:gd name="T20" fmla="*/ 1 w 52"/>
                  <a:gd name="T21" fmla="*/ 0 h 7"/>
                  <a:gd name="T22" fmla="*/ 1 w 52"/>
                  <a:gd name="T23" fmla="*/ 0 h 7"/>
                  <a:gd name="T24" fmla="*/ 2 w 52"/>
                  <a:gd name="T25" fmla="*/ 0 h 7"/>
                  <a:gd name="T26" fmla="*/ 2 w 52"/>
                  <a:gd name="T27" fmla="*/ 0 h 7"/>
                  <a:gd name="T28" fmla="*/ 2 w 52"/>
                  <a:gd name="T29" fmla="*/ 0 h 7"/>
                  <a:gd name="T30" fmla="*/ 2 w 52"/>
                  <a:gd name="T31" fmla="*/ 0 h 7"/>
                  <a:gd name="T32" fmla="*/ 2 w 52"/>
                  <a:gd name="T33" fmla="*/ 1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7">
                    <a:moveTo>
                      <a:pt x="46" y="6"/>
                    </a:moveTo>
                    <a:lnTo>
                      <a:pt x="39" y="5"/>
                    </a:lnTo>
                    <a:lnTo>
                      <a:pt x="29" y="5"/>
                    </a:lnTo>
                    <a:lnTo>
                      <a:pt x="10" y="7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3"/>
                    </a:lnTo>
                    <a:lnTo>
                      <a:pt x="7" y="3"/>
                    </a:lnTo>
                    <a:lnTo>
                      <a:pt x="13" y="3"/>
                    </a:lnTo>
                    <a:lnTo>
                      <a:pt x="20" y="1"/>
                    </a:lnTo>
                    <a:lnTo>
                      <a:pt x="29" y="1"/>
                    </a:lnTo>
                    <a:lnTo>
                      <a:pt x="35" y="0"/>
                    </a:lnTo>
                    <a:lnTo>
                      <a:pt x="47" y="1"/>
                    </a:lnTo>
                    <a:lnTo>
                      <a:pt x="51" y="2"/>
                    </a:lnTo>
                    <a:lnTo>
                      <a:pt x="52" y="3"/>
                    </a:lnTo>
                    <a:lnTo>
                      <a:pt x="48" y="5"/>
                    </a:lnTo>
                    <a:lnTo>
                      <a:pt x="46" y="6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89" name="Freeform 954">
                <a:extLst>
                  <a:ext uri="{FF2B5EF4-FFF2-40B4-BE49-F238E27FC236}">
                    <a16:creationId xmlns:a16="http://schemas.microsoft.com/office/drawing/2014/main" id="{496F9490-3E17-4B3C-93FA-0F0ACAF86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3" y="1900"/>
                <a:ext cx="34" cy="35"/>
              </a:xfrm>
              <a:custGeom>
                <a:avLst/>
                <a:gdLst>
                  <a:gd name="T0" fmla="*/ 6 w 170"/>
                  <a:gd name="T1" fmla="*/ 6 h 178"/>
                  <a:gd name="T2" fmla="*/ 6 w 170"/>
                  <a:gd name="T3" fmla="*/ 5 h 178"/>
                  <a:gd name="T4" fmla="*/ 6 w 170"/>
                  <a:gd name="T5" fmla="*/ 5 h 178"/>
                  <a:gd name="T6" fmla="*/ 6 w 170"/>
                  <a:gd name="T7" fmla="*/ 5 h 178"/>
                  <a:gd name="T8" fmla="*/ 6 w 170"/>
                  <a:gd name="T9" fmla="*/ 4 h 178"/>
                  <a:gd name="T10" fmla="*/ 6 w 170"/>
                  <a:gd name="T11" fmla="*/ 3 h 178"/>
                  <a:gd name="T12" fmla="*/ 5 w 170"/>
                  <a:gd name="T13" fmla="*/ 3 h 178"/>
                  <a:gd name="T14" fmla="*/ 5 w 170"/>
                  <a:gd name="T15" fmla="*/ 3 h 178"/>
                  <a:gd name="T16" fmla="*/ 5 w 170"/>
                  <a:gd name="T17" fmla="*/ 2 h 178"/>
                  <a:gd name="T18" fmla="*/ 4 w 170"/>
                  <a:gd name="T19" fmla="*/ 2 h 178"/>
                  <a:gd name="T20" fmla="*/ 4 w 170"/>
                  <a:gd name="T21" fmla="*/ 1 h 178"/>
                  <a:gd name="T22" fmla="*/ 4 w 170"/>
                  <a:gd name="T23" fmla="*/ 2 h 178"/>
                  <a:gd name="T24" fmla="*/ 3 w 170"/>
                  <a:gd name="T25" fmla="*/ 2 h 178"/>
                  <a:gd name="T26" fmla="*/ 3 w 170"/>
                  <a:gd name="T27" fmla="*/ 0 h 178"/>
                  <a:gd name="T28" fmla="*/ 2 w 170"/>
                  <a:gd name="T29" fmla="*/ 0 h 178"/>
                  <a:gd name="T30" fmla="*/ 2 w 170"/>
                  <a:gd name="T31" fmla="*/ 0 h 178"/>
                  <a:gd name="T32" fmla="*/ 1 w 170"/>
                  <a:gd name="T33" fmla="*/ 0 h 178"/>
                  <a:gd name="T34" fmla="*/ 0 w 170"/>
                  <a:gd name="T35" fmla="*/ 1 h 178"/>
                  <a:gd name="T36" fmla="*/ 1 w 170"/>
                  <a:gd name="T37" fmla="*/ 2 h 178"/>
                  <a:gd name="T38" fmla="*/ 1 w 170"/>
                  <a:gd name="T39" fmla="*/ 3 h 178"/>
                  <a:gd name="T40" fmla="*/ 1 w 170"/>
                  <a:gd name="T41" fmla="*/ 3 h 178"/>
                  <a:gd name="T42" fmla="*/ 1 w 170"/>
                  <a:gd name="T43" fmla="*/ 3 h 178"/>
                  <a:gd name="T44" fmla="*/ 2 w 170"/>
                  <a:gd name="T45" fmla="*/ 4 h 178"/>
                  <a:gd name="T46" fmla="*/ 2 w 170"/>
                  <a:gd name="T47" fmla="*/ 4 h 178"/>
                  <a:gd name="T48" fmla="*/ 2 w 170"/>
                  <a:gd name="T49" fmla="*/ 4 h 178"/>
                  <a:gd name="T50" fmla="*/ 2 w 170"/>
                  <a:gd name="T51" fmla="*/ 4 h 178"/>
                  <a:gd name="T52" fmla="*/ 2 w 170"/>
                  <a:gd name="T53" fmla="*/ 5 h 178"/>
                  <a:gd name="T54" fmla="*/ 3 w 170"/>
                  <a:gd name="T55" fmla="*/ 5 h 178"/>
                  <a:gd name="T56" fmla="*/ 3 w 170"/>
                  <a:gd name="T57" fmla="*/ 5 h 178"/>
                  <a:gd name="T58" fmla="*/ 3 w 170"/>
                  <a:gd name="T59" fmla="*/ 6 h 178"/>
                  <a:gd name="T60" fmla="*/ 3 w 170"/>
                  <a:gd name="T61" fmla="*/ 6 h 178"/>
                  <a:gd name="T62" fmla="*/ 4 w 170"/>
                  <a:gd name="T63" fmla="*/ 6 h 178"/>
                  <a:gd name="T64" fmla="*/ 4 w 170"/>
                  <a:gd name="T65" fmla="*/ 6 h 178"/>
                  <a:gd name="T66" fmla="*/ 5 w 170"/>
                  <a:gd name="T67" fmla="*/ 6 h 178"/>
                  <a:gd name="T68" fmla="*/ 4 w 170"/>
                  <a:gd name="T69" fmla="*/ 7 h 178"/>
                  <a:gd name="T70" fmla="*/ 5 w 170"/>
                  <a:gd name="T71" fmla="*/ 7 h 178"/>
                  <a:gd name="T72" fmla="*/ 6 w 170"/>
                  <a:gd name="T73" fmla="*/ 6 h 178"/>
                  <a:gd name="T74" fmla="*/ 6 w 170"/>
                  <a:gd name="T75" fmla="*/ 6 h 178"/>
                  <a:gd name="T76" fmla="*/ 7 w 170"/>
                  <a:gd name="T77" fmla="*/ 6 h 178"/>
                  <a:gd name="T78" fmla="*/ 7 w 170"/>
                  <a:gd name="T79" fmla="*/ 6 h 17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70" h="178">
                    <a:moveTo>
                      <a:pt x="162" y="158"/>
                    </a:moveTo>
                    <a:lnTo>
                      <a:pt x="150" y="146"/>
                    </a:lnTo>
                    <a:lnTo>
                      <a:pt x="153" y="143"/>
                    </a:lnTo>
                    <a:lnTo>
                      <a:pt x="160" y="136"/>
                    </a:lnTo>
                    <a:lnTo>
                      <a:pt x="160" y="128"/>
                    </a:lnTo>
                    <a:lnTo>
                      <a:pt x="158" y="125"/>
                    </a:lnTo>
                    <a:lnTo>
                      <a:pt x="150" y="118"/>
                    </a:lnTo>
                    <a:lnTo>
                      <a:pt x="145" y="119"/>
                    </a:lnTo>
                    <a:lnTo>
                      <a:pt x="142" y="118"/>
                    </a:lnTo>
                    <a:lnTo>
                      <a:pt x="144" y="103"/>
                    </a:lnTo>
                    <a:lnTo>
                      <a:pt x="144" y="99"/>
                    </a:lnTo>
                    <a:lnTo>
                      <a:pt x="140" y="83"/>
                    </a:lnTo>
                    <a:lnTo>
                      <a:pt x="136" y="82"/>
                    </a:lnTo>
                    <a:lnTo>
                      <a:pt x="133" y="79"/>
                    </a:lnTo>
                    <a:lnTo>
                      <a:pt x="121" y="79"/>
                    </a:lnTo>
                    <a:lnTo>
                      <a:pt x="119" y="74"/>
                    </a:lnTo>
                    <a:lnTo>
                      <a:pt x="118" y="63"/>
                    </a:lnTo>
                    <a:lnTo>
                      <a:pt x="115" y="56"/>
                    </a:lnTo>
                    <a:lnTo>
                      <a:pt x="109" y="45"/>
                    </a:lnTo>
                    <a:lnTo>
                      <a:pt x="107" y="43"/>
                    </a:lnTo>
                    <a:lnTo>
                      <a:pt x="101" y="36"/>
                    </a:lnTo>
                    <a:lnTo>
                      <a:pt x="98" y="34"/>
                    </a:lnTo>
                    <a:lnTo>
                      <a:pt x="100" y="48"/>
                    </a:lnTo>
                    <a:lnTo>
                      <a:pt x="99" y="50"/>
                    </a:lnTo>
                    <a:lnTo>
                      <a:pt x="93" y="49"/>
                    </a:lnTo>
                    <a:lnTo>
                      <a:pt x="85" y="39"/>
                    </a:lnTo>
                    <a:lnTo>
                      <a:pt x="76" y="20"/>
                    </a:lnTo>
                    <a:lnTo>
                      <a:pt x="68" y="8"/>
                    </a:lnTo>
                    <a:lnTo>
                      <a:pt x="57" y="0"/>
                    </a:lnTo>
                    <a:lnTo>
                      <a:pt x="52" y="0"/>
                    </a:lnTo>
                    <a:lnTo>
                      <a:pt x="52" y="7"/>
                    </a:lnTo>
                    <a:lnTo>
                      <a:pt x="42" y="6"/>
                    </a:lnTo>
                    <a:lnTo>
                      <a:pt x="31" y="0"/>
                    </a:lnTo>
                    <a:lnTo>
                      <a:pt x="14" y="0"/>
                    </a:lnTo>
                    <a:lnTo>
                      <a:pt x="0" y="6"/>
                    </a:lnTo>
                    <a:lnTo>
                      <a:pt x="7" y="20"/>
                    </a:lnTo>
                    <a:lnTo>
                      <a:pt x="9" y="29"/>
                    </a:lnTo>
                    <a:lnTo>
                      <a:pt x="18" y="48"/>
                    </a:lnTo>
                    <a:lnTo>
                      <a:pt x="27" y="60"/>
                    </a:lnTo>
                    <a:lnTo>
                      <a:pt x="33" y="69"/>
                    </a:lnTo>
                    <a:lnTo>
                      <a:pt x="32" y="69"/>
                    </a:lnTo>
                    <a:lnTo>
                      <a:pt x="32" y="71"/>
                    </a:lnTo>
                    <a:lnTo>
                      <a:pt x="29" y="71"/>
                    </a:lnTo>
                    <a:lnTo>
                      <a:pt x="31" y="79"/>
                    </a:lnTo>
                    <a:lnTo>
                      <a:pt x="36" y="85"/>
                    </a:lnTo>
                    <a:lnTo>
                      <a:pt x="43" y="93"/>
                    </a:lnTo>
                    <a:lnTo>
                      <a:pt x="49" y="99"/>
                    </a:lnTo>
                    <a:lnTo>
                      <a:pt x="53" y="102"/>
                    </a:lnTo>
                    <a:lnTo>
                      <a:pt x="56" y="107"/>
                    </a:lnTo>
                    <a:lnTo>
                      <a:pt x="55" y="110"/>
                    </a:lnTo>
                    <a:lnTo>
                      <a:pt x="49" y="111"/>
                    </a:lnTo>
                    <a:lnTo>
                      <a:pt x="41" y="111"/>
                    </a:lnTo>
                    <a:lnTo>
                      <a:pt x="46" y="119"/>
                    </a:lnTo>
                    <a:lnTo>
                      <a:pt x="52" y="125"/>
                    </a:lnTo>
                    <a:lnTo>
                      <a:pt x="59" y="128"/>
                    </a:lnTo>
                    <a:lnTo>
                      <a:pt x="66" y="128"/>
                    </a:lnTo>
                    <a:lnTo>
                      <a:pt x="70" y="130"/>
                    </a:lnTo>
                    <a:lnTo>
                      <a:pt x="80" y="137"/>
                    </a:lnTo>
                    <a:lnTo>
                      <a:pt x="82" y="143"/>
                    </a:lnTo>
                    <a:lnTo>
                      <a:pt x="73" y="149"/>
                    </a:lnTo>
                    <a:lnTo>
                      <a:pt x="74" y="155"/>
                    </a:lnTo>
                    <a:lnTo>
                      <a:pt x="82" y="159"/>
                    </a:lnTo>
                    <a:lnTo>
                      <a:pt x="90" y="158"/>
                    </a:lnTo>
                    <a:lnTo>
                      <a:pt x="99" y="159"/>
                    </a:lnTo>
                    <a:lnTo>
                      <a:pt x="102" y="160"/>
                    </a:lnTo>
                    <a:lnTo>
                      <a:pt x="112" y="161"/>
                    </a:lnTo>
                    <a:lnTo>
                      <a:pt x="120" y="163"/>
                    </a:lnTo>
                    <a:lnTo>
                      <a:pt x="115" y="166"/>
                    </a:lnTo>
                    <a:lnTo>
                      <a:pt x="111" y="170"/>
                    </a:lnTo>
                    <a:lnTo>
                      <a:pt x="111" y="175"/>
                    </a:lnTo>
                    <a:lnTo>
                      <a:pt x="120" y="178"/>
                    </a:lnTo>
                    <a:lnTo>
                      <a:pt x="129" y="175"/>
                    </a:lnTo>
                    <a:lnTo>
                      <a:pt x="141" y="169"/>
                    </a:lnTo>
                    <a:lnTo>
                      <a:pt x="149" y="155"/>
                    </a:lnTo>
                    <a:lnTo>
                      <a:pt x="154" y="160"/>
                    </a:lnTo>
                    <a:lnTo>
                      <a:pt x="159" y="167"/>
                    </a:lnTo>
                    <a:lnTo>
                      <a:pt x="163" y="171"/>
                    </a:lnTo>
                    <a:lnTo>
                      <a:pt x="168" y="170"/>
                    </a:lnTo>
                    <a:lnTo>
                      <a:pt x="170" y="166"/>
                    </a:lnTo>
                    <a:lnTo>
                      <a:pt x="169" y="163"/>
                    </a:lnTo>
                    <a:lnTo>
                      <a:pt x="162" y="158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90" name="Freeform 955">
                <a:extLst>
                  <a:ext uri="{FF2B5EF4-FFF2-40B4-BE49-F238E27FC236}">
                    <a16:creationId xmlns:a16="http://schemas.microsoft.com/office/drawing/2014/main" id="{4213910E-7B71-4B8E-9DFB-2D45223680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7" y="1902"/>
                <a:ext cx="30" cy="34"/>
              </a:xfrm>
              <a:custGeom>
                <a:avLst/>
                <a:gdLst>
                  <a:gd name="T0" fmla="*/ 6 w 147"/>
                  <a:gd name="T1" fmla="*/ 7 h 170"/>
                  <a:gd name="T2" fmla="*/ 6 w 147"/>
                  <a:gd name="T3" fmla="*/ 6 h 170"/>
                  <a:gd name="T4" fmla="*/ 4 w 147"/>
                  <a:gd name="T5" fmla="*/ 5 h 170"/>
                  <a:gd name="T6" fmla="*/ 3 w 147"/>
                  <a:gd name="T7" fmla="*/ 3 h 170"/>
                  <a:gd name="T8" fmla="*/ 2 w 147"/>
                  <a:gd name="T9" fmla="*/ 2 h 170"/>
                  <a:gd name="T10" fmla="*/ 2 w 147"/>
                  <a:gd name="T11" fmla="*/ 2 h 170"/>
                  <a:gd name="T12" fmla="*/ 1 w 147"/>
                  <a:gd name="T13" fmla="*/ 1 h 170"/>
                  <a:gd name="T14" fmla="*/ 1 w 147"/>
                  <a:gd name="T15" fmla="*/ 1 h 170"/>
                  <a:gd name="T16" fmla="*/ 0 w 147"/>
                  <a:gd name="T17" fmla="*/ 0 h 170"/>
                  <a:gd name="T18" fmla="*/ 0 w 147"/>
                  <a:gd name="T19" fmla="*/ 0 h 170"/>
                  <a:gd name="T20" fmla="*/ 1 w 147"/>
                  <a:gd name="T21" fmla="*/ 1 h 170"/>
                  <a:gd name="T22" fmla="*/ 2 w 147"/>
                  <a:gd name="T23" fmla="*/ 2 h 170"/>
                  <a:gd name="T24" fmla="*/ 3 w 147"/>
                  <a:gd name="T25" fmla="*/ 3 h 170"/>
                  <a:gd name="T26" fmla="*/ 3 w 147"/>
                  <a:gd name="T27" fmla="*/ 4 h 170"/>
                  <a:gd name="T28" fmla="*/ 5 w 147"/>
                  <a:gd name="T29" fmla="*/ 5 h 170"/>
                  <a:gd name="T30" fmla="*/ 5 w 147"/>
                  <a:gd name="T31" fmla="*/ 6 h 170"/>
                  <a:gd name="T32" fmla="*/ 6 w 147"/>
                  <a:gd name="T33" fmla="*/ 7 h 170"/>
                  <a:gd name="T34" fmla="*/ 6 w 147"/>
                  <a:gd name="T35" fmla="*/ 7 h 170"/>
                  <a:gd name="T36" fmla="*/ 6 w 147"/>
                  <a:gd name="T37" fmla="*/ 7 h 170"/>
                  <a:gd name="T38" fmla="*/ 6 w 147"/>
                  <a:gd name="T39" fmla="*/ 7 h 1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47" h="170">
                    <a:moveTo>
                      <a:pt x="147" y="165"/>
                    </a:moveTo>
                    <a:lnTo>
                      <a:pt x="131" y="148"/>
                    </a:lnTo>
                    <a:lnTo>
                      <a:pt x="104" y="114"/>
                    </a:lnTo>
                    <a:lnTo>
                      <a:pt x="64" y="69"/>
                    </a:lnTo>
                    <a:lnTo>
                      <a:pt x="56" y="60"/>
                    </a:lnTo>
                    <a:lnTo>
                      <a:pt x="46" y="48"/>
                    </a:lnTo>
                    <a:lnTo>
                      <a:pt x="36" y="37"/>
                    </a:lnTo>
                    <a:lnTo>
                      <a:pt x="15" y="15"/>
                    </a:lnTo>
                    <a:lnTo>
                      <a:pt x="5" y="6"/>
                    </a:lnTo>
                    <a:lnTo>
                      <a:pt x="0" y="0"/>
                    </a:lnTo>
                    <a:lnTo>
                      <a:pt x="24" y="26"/>
                    </a:lnTo>
                    <a:lnTo>
                      <a:pt x="40" y="46"/>
                    </a:lnTo>
                    <a:lnTo>
                      <a:pt x="63" y="73"/>
                    </a:lnTo>
                    <a:lnTo>
                      <a:pt x="85" y="100"/>
                    </a:lnTo>
                    <a:lnTo>
                      <a:pt x="112" y="130"/>
                    </a:lnTo>
                    <a:lnTo>
                      <a:pt x="129" y="151"/>
                    </a:lnTo>
                    <a:lnTo>
                      <a:pt x="146" y="170"/>
                    </a:lnTo>
                    <a:lnTo>
                      <a:pt x="147" y="169"/>
                    </a:lnTo>
                    <a:lnTo>
                      <a:pt x="147" y="167"/>
                    </a:lnTo>
                    <a:lnTo>
                      <a:pt x="147" y="16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91" name="Freeform 956">
                <a:extLst>
                  <a:ext uri="{FF2B5EF4-FFF2-40B4-BE49-F238E27FC236}">
                    <a16:creationId xmlns:a16="http://schemas.microsoft.com/office/drawing/2014/main" id="{B9B85684-E06D-4A28-BBC1-77840E58A7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0" y="1920"/>
                <a:ext cx="1" cy="9"/>
              </a:xfrm>
              <a:custGeom>
                <a:avLst/>
                <a:gdLst>
                  <a:gd name="T0" fmla="*/ 0 w 4"/>
                  <a:gd name="T1" fmla="*/ 2 h 41"/>
                  <a:gd name="T2" fmla="*/ 0 w 4"/>
                  <a:gd name="T3" fmla="*/ 1 h 41"/>
                  <a:gd name="T4" fmla="*/ 0 w 4"/>
                  <a:gd name="T5" fmla="*/ 1 h 41"/>
                  <a:gd name="T6" fmla="*/ 0 w 4"/>
                  <a:gd name="T7" fmla="*/ 0 h 41"/>
                  <a:gd name="T8" fmla="*/ 0 w 4"/>
                  <a:gd name="T9" fmla="*/ 0 h 41"/>
                  <a:gd name="T10" fmla="*/ 0 w 4"/>
                  <a:gd name="T11" fmla="*/ 1 h 41"/>
                  <a:gd name="T12" fmla="*/ 0 w 4"/>
                  <a:gd name="T13" fmla="*/ 2 h 41"/>
                  <a:gd name="T14" fmla="*/ 0 w 4"/>
                  <a:gd name="T15" fmla="*/ 2 h 41"/>
                  <a:gd name="T16" fmla="*/ 0 w 4"/>
                  <a:gd name="T17" fmla="*/ 2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" h="41">
                    <a:moveTo>
                      <a:pt x="4" y="41"/>
                    </a:moveTo>
                    <a:lnTo>
                      <a:pt x="1" y="26"/>
                    </a:lnTo>
                    <a:lnTo>
                      <a:pt x="1" y="15"/>
                    </a:lnTo>
                    <a:lnTo>
                      <a:pt x="3" y="6"/>
                    </a:lnTo>
                    <a:lnTo>
                      <a:pt x="4" y="0"/>
                    </a:lnTo>
                    <a:lnTo>
                      <a:pt x="0" y="16"/>
                    </a:lnTo>
                    <a:lnTo>
                      <a:pt x="1" y="30"/>
                    </a:lnTo>
                    <a:lnTo>
                      <a:pt x="3" y="39"/>
                    </a:lnTo>
                    <a:lnTo>
                      <a:pt x="4" y="4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92" name="Freeform 957">
                <a:extLst>
                  <a:ext uri="{FF2B5EF4-FFF2-40B4-BE49-F238E27FC236}">
                    <a16:creationId xmlns:a16="http://schemas.microsoft.com/office/drawing/2014/main" id="{9B2586BD-77F8-46ED-852F-D1256CB4B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5" y="1914"/>
                <a:ext cx="2" cy="9"/>
              </a:xfrm>
              <a:custGeom>
                <a:avLst/>
                <a:gdLst>
                  <a:gd name="T0" fmla="*/ 0 w 9"/>
                  <a:gd name="T1" fmla="*/ 2 h 47"/>
                  <a:gd name="T2" fmla="*/ 0 w 9"/>
                  <a:gd name="T3" fmla="*/ 1 h 47"/>
                  <a:gd name="T4" fmla="*/ 0 w 9"/>
                  <a:gd name="T5" fmla="*/ 1 h 47"/>
                  <a:gd name="T6" fmla="*/ 0 w 9"/>
                  <a:gd name="T7" fmla="*/ 1 h 47"/>
                  <a:gd name="T8" fmla="*/ 0 w 9"/>
                  <a:gd name="T9" fmla="*/ 0 h 47"/>
                  <a:gd name="T10" fmla="*/ 0 w 9"/>
                  <a:gd name="T11" fmla="*/ 0 h 47"/>
                  <a:gd name="T12" fmla="*/ 0 w 9"/>
                  <a:gd name="T13" fmla="*/ 0 h 47"/>
                  <a:gd name="T14" fmla="*/ 0 w 9"/>
                  <a:gd name="T15" fmla="*/ 1 h 47"/>
                  <a:gd name="T16" fmla="*/ 0 w 9"/>
                  <a:gd name="T17" fmla="*/ 1 h 47"/>
                  <a:gd name="T18" fmla="*/ 0 w 9"/>
                  <a:gd name="T19" fmla="*/ 1 h 47"/>
                  <a:gd name="T20" fmla="*/ 0 w 9"/>
                  <a:gd name="T21" fmla="*/ 1 h 47"/>
                  <a:gd name="T22" fmla="*/ 0 w 9"/>
                  <a:gd name="T23" fmla="*/ 2 h 47"/>
                  <a:gd name="T24" fmla="*/ 0 w 9"/>
                  <a:gd name="T25" fmla="*/ 2 h 47"/>
                  <a:gd name="T26" fmla="*/ 0 w 9"/>
                  <a:gd name="T27" fmla="*/ 2 h 4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" h="47">
                    <a:moveTo>
                      <a:pt x="9" y="47"/>
                    </a:moveTo>
                    <a:lnTo>
                      <a:pt x="4" y="36"/>
                    </a:lnTo>
                    <a:lnTo>
                      <a:pt x="2" y="26"/>
                    </a:lnTo>
                    <a:lnTo>
                      <a:pt x="2" y="16"/>
                    </a:lnTo>
                    <a:lnTo>
                      <a:pt x="1" y="4"/>
                    </a:lnTo>
                    <a:lnTo>
                      <a:pt x="1" y="0"/>
                    </a:lnTo>
                    <a:lnTo>
                      <a:pt x="0" y="9"/>
                    </a:lnTo>
                    <a:lnTo>
                      <a:pt x="1" y="14"/>
                    </a:lnTo>
                    <a:lnTo>
                      <a:pt x="2" y="30"/>
                    </a:lnTo>
                    <a:lnTo>
                      <a:pt x="3" y="34"/>
                    </a:lnTo>
                    <a:lnTo>
                      <a:pt x="3" y="37"/>
                    </a:lnTo>
                    <a:lnTo>
                      <a:pt x="6" y="45"/>
                    </a:lnTo>
                    <a:lnTo>
                      <a:pt x="7" y="47"/>
                    </a:lnTo>
                    <a:lnTo>
                      <a:pt x="9" y="47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93" name="Freeform 958">
                <a:extLst>
                  <a:ext uri="{FF2B5EF4-FFF2-40B4-BE49-F238E27FC236}">
                    <a16:creationId xmlns:a16="http://schemas.microsoft.com/office/drawing/2014/main" id="{0763C733-9CAD-4381-8E8A-11B5A4DBE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6" y="1907"/>
                <a:ext cx="1" cy="5"/>
              </a:xfrm>
              <a:custGeom>
                <a:avLst/>
                <a:gdLst>
                  <a:gd name="T0" fmla="*/ 0 w 6"/>
                  <a:gd name="T1" fmla="*/ 1 h 25"/>
                  <a:gd name="T2" fmla="*/ 0 w 6"/>
                  <a:gd name="T3" fmla="*/ 1 h 25"/>
                  <a:gd name="T4" fmla="*/ 0 w 6"/>
                  <a:gd name="T5" fmla="*/ 1 h 25"/>
                  <a:gd name="T6" fmla="*/ 0 w 6"/>
                  <a:gd name="T7" fmla="*/ 0 h 25"/>
                  <a:gd name="T8" fmla="*/ 0 w 6"/>
                  <a:gd name="T9" fmla="*/ 0 h 25"/>
                  <a:gd name="T10" fmla="*/ 0 w 6"/>
                  <a:gd name="T11" fmla="*/ 0 h 25"/>
                  <a:gd name="T12" fmla="*/ 0 w 6"/>
                  <a:gd name="T13" fmla="*/ 0 h 25"/>
                  <a:gd name="T14" fmla="*/ 0 w 6"/>
                  <a:gd name="T15" fmla="*/ 1 h 25"/>
                  <a:gd name="T16" fmla="*/ 0 w 6"/>
                  <a:gd name="T17" fmla="*/ 1 h 25"/>
                  <a:gd name="T18" fmla="*/ 0 w 6"/>
                  <a:gd name="T19" fmla="*/ 1 h 25"/>
                  <a:gd name="T20" fmla="*/ 0 w 6"/>
                  <a:gd name="T21" fmla="*/ 1 h 25"/>
                  <a:gd name="T22" fmla="*/ 0 w 6"/>
                  <a:gd name="T23" fmla="*/ 1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" h="25">
                    <a:moveTo>
                      <a:pt x="6" y="25"/>
                    </a:moveTo>
                    <a:lnTo>
                      <a:pt x="3" y="17"/>
                    </a:lnTo>
                    <a:lnTo>
                      <a:pt x="2" y="13"/>
                    </a:lnTo>
                    <a:lnTo>
                      <a:pt x="1" y="5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0" y="8"/>
                    </a:lnTo>
                    <a:lnTo>
                      <a:pt x="1" y="13"/>
                    </a:lnTo>
                    <a:lnTo>
                      <a:pt x="2" y="17"/>
                    </a:lnTo>
                    <a:lnTo>
                      <a:pt x="3" y="21"/>
                    </a:lnTo>
                    <a:lnTo>
                      <a:pt x="4" y="25"/>
                    </a:lnTo>
                    <a:lnTo>
                      <a:pt x="6" y="2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94" name="Freeform 959">
                <a:extLst>
                  <a:ext uri="{FF2B5EF4-FFF2-40B4-BE49-F238E27FC236}">
                    <a16:creationId xmlns:a16="http://schemas.microsoft.com/office/drawing/2014/main" id="{891008E9-EA5A-439A-9439-DFB7163691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3" y="1913"/>
                <a:ext cx="7" cy="3"/>
              </a:xfrm>
              <a:custGeom>
                <a:avLst/>
                <a:gdLst>
                  <a:gd name="T0" fmla="*/ 1 w 38"/>
                  <a:gd name="T1" fmla="*/ 0 h 17"/>
                  <a:gd name="T2" fmla="*/ 1 w 38"/>
                  <a:gd name="T3" fmla="*/ 0 h 17"/>
                  <a:gd name="T4" fmla="*/ 1 w 38"/>
                  <a:gd name="T5" fmla="*/ 0 h 17"/>
                  <a:gd name="T6" fmla="*/ 0 w 38"/>
                  <a:gd name="T7" fmla="*/ 0 h 17"/>
                  <a:gd name="T8" fmla="*/ 0 w 38"/>
                  <a:gd name="T9" fmla="*/ 0 h 17"/>
                  <a:gd name="T10" fmla="*/ 0 w 38"/>
                  <a:gd name="T11" fmla="*/ 0 h 17"/>
                  <a:gd name="T12" fmla="*/ 0 w 38"/>
                  <a:gd name="T13" fmla="*/ 0 h 17"/>
                  <a:gd name="T14" fmla="*/ 1 w 38"/>
                  <a:gd name="T15" fmla="*/ 0 h 17"/>
                  <a:gd name="T16" fmla="*/ 1 w 38"/>
                  <a:gd name="T17" fmla="*/ 1 h 17"/>
                  <a:gd name="T18" fmla="*/ 1 w 38"/>
                  <a:gd name="T19" fmla="*/ 1 h 17"/>
                  <a:gd name="T20" fmla="*/ 1 w 38"/>
                  <a:gd name="T21" fmla="*/ 1 h 17"/>
                  <a:gd name="T22" fmla="*/ 1 w 38"/>
                  <a:gd name="T23" fmla="*/ 0 h 17"/>
                  <a:gd name="T24" fmla="*/ 1 w 38"/>
                  <a:gd name="T25" fmla="*/ 0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8" h="17">
                    <a:moveTo>
                      <a:pt x="36" y="12"/>
                    </a:moveTo>
                    <a:lnTo>
                      <a:pt x="28" y="12"/>
                    </a:lnTo>
                    <a:lnTo>
                      <a:pt x="21" y="10"/>
                    </a:lnTo>
                    <a:lnTo>
                      <a:pt x="11" y="4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3" y="8"/>
                    </a:lnTo>
                    <a:lnTo>
                      <a:pt x="20" y="12"/>
                    </a:lnTo>
                    <a:lnTo>
                      <a:pt x="31" y="17"/>
                    </a:lnTo>
                    <a:lnTo>
                      <a:pt x="36" y="17"/>
                    </a:lnTo>
                    <a:lnTo>
                      <a:pt x="38" y="14"/>
                    </a:lnTo>
                    <a:lnTo>
                      <a:pt x="36" y="12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95" name="Freeform 960">
                <a:extLst>
                  <a:ext uri="{FF2B5EF4-FFF2-40B4-BE49-F238E27FC236}">
                    <a16:creationId xmlns:a16="http://schemas.microsoft.com/office/drawing/2014/main" id="{234D9A0B-82EB-4FE6-B9B4-8BDD5D332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1922"/>
                <a:ext cx="11" cy="4"/>
              </a:xfrm>
              <a:custGeom>
                <a:avLst/>
                <a:gdLst>
                  <a:gd name="T0" fmla="*/ 2 w 53"/>
                  <a:gd name="T1" fmla="*/ 1 h 19"/>
                  <a:gd name="T2" fmla="*/ 2 w 53"/>
                  <a:gd name="T3" fmla="*/ 1 h 19"/>
                  <a:gd name="T4" fmla="*/ 1 w 53"/>
                  <a:gd name="T5" fmla="*/ 0 h 19"/>
                  <a:gd name="T6" fmla="*/ 0 w 53"/>
                  <a:gd name="T7" fmla="*/ 0 h 19"/>
                  <a:gd name="T8" fmla="*/ 0 w 53"/>
                  <a:gd name="T9" fmla="*/ 0 h 19"/>
                  <a:gd name="T10" fmla="*/ 0 w 53"/>
                  <a:gd name="T11" fmla="*/ 0 h 19"/>
                  <a:gd name="T12" fmla="*/ 0 w 53"/>
                  <a:gd name="T13" fmla="*/ 0 h 19"/>
                  <a:gd name="T14" fmla="*/ 0 w 53"/>
                  <a:gd name="T15" fmla="*/ 0 h 19"/>
                  <a:gd name="T16" fmla="*/ 1 w 53"/>
                  <a:gd name="T17" fmla="*/ 0 h 19"/>
                  <a:gd name="T18" fmla="*/ 1 w 53"/>
                  <a:gd name="T19" fmla="*/ 0 h 19"/>
                  <a:gd name="T20" fmla="*/ 1 w 53"/>
                  <a:gd name="T21" fmla="*/ 1 h 19"/>
                  <a:gd name="T22" fmla="*/ 1 w 53"/>
                  <a:gd name="T23" fmla="*/ 1 h 19"/>
                  <a:gd name="T24" fmla="*/ 2 w 53"/>
                  <a:gd name="T25" fmla="*/ 1 h 19"/>
                  <a:gd name="T26" fmla="*/ 2 w 53"/>
                  <a:gd name="T27" fmla="*/ 1 h 19"/>
                  <a:gd name="T28" fmla="*/ 2 w 53"/>
                  <a:gd name="T29" fmla="*/ 1 h 19"/>
                  <a:gd name="T30" fmla="*/ 2 w 53"/>
                  <a:gd name="T31" fmla="*/ 1 h 19"/>
                  <a:gd name="T32" fmla="*/ 2 w 53"/>
                  <a:gd name="T33" fmla="*/ 1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19">
                    <a:moveTo>
                      <a:pt x="48" y="13"/>
                    </a:moveTo>
                    <a:lnTo>
                      <a:pt x="40" y="13"/>
                    </a:lnTo>
                    <a:lnTo>
                      <a:pt x="31" y="9"/>
                    </a:lnTo>
                    <a:lnTo>
                      <a:pt x="11" y="3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6" y="4"/>
                    </a:lnTo>
                    <a:lnTo>
                      <a:pt x="13" y="6"/>
                    </a:lnTo>
                    <a:lnTo>
                      <a:pt x="20" y="9"/>
                    </a:lnTo>
                    <a:lnTo>
                      <a:pt x="30" y="13"/>
                    </a:lnTo>
                    <a:lnTo>
                      <a:pt x="36" y="15"/>
                    </a:lnTo>
                    <a:lnTo>
                      <a:pt x="49" y="19"/>
                    </a:lnTo>
                    <a:lnTo>
                      <a:pt x="51" y="17"/>
                    </a:lnTo>
                    <a:lnTo>
                      <a:pt x="53" y="17"/>
                    </a:lnTo>
                    <a:lnTo>
                      <a:pt x="50" y="15"/>
                    </a:lnTo>
                    <a:lnTo>
                      <a:pt x="48" y="13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96" name="Freeform 961">
                <a:extLst>
                  <a:ext uri="{FF2B5EF4-FFF2-40B4-BE49-F238E27FC236}">
                    <a16:creationId xmlns:a16="http://schemas.microsoft.com/office/drawing/2014/main" id="{B9512016-84D2-407D-928B-6A50D9DCBF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2" y="1918"/>
                <a:ext cx="36" cy="70"/>
              </a:xfrm>
              <a:custGeom>
                <a:avLst/>
                <a:gdLst>
                  <a:gd name="T0" fmla="*/ 1 w 182"/>
                  <a:gd name="T1" fmla="*/ 12 h 351"/>
                  <a:gd name="T2" fmla="*/ 1 w 182"/>
                  <a:gd name="T3" fmla="*/ 13 h 351"/>
                  <a:gd name="T4" fmla="*/ 2 w 182"/>
                  <a:gd name="T5" fmla="*/ 13 h 351"/>
                  <a:gd name="T6" fmla="*/ 2 w 182"/>
                  <a:gd name="T7" fmla="*/ 12 h 351"/>
                  <a:gd name="T8" fmla="*/ 3 w 182"/>
                  <a:gd name="T9" fmla="*/ 12 h 351"/>
                  <a:gd name="T10" fmla="*/ 3 w 182"/>
                  <a:gd name="T11" fmla="*/ 11 h 351"/>
                  <a:gd name="T12" fmla="*/ 3 w 182"/>
                  <a:gd name="T13" fmla="*/ 11 h 351"/>
                  <a:gd name="T14" fmla="*/ 4 w 182"/>
                  <a:gd name="T15" fmla="*/ 10 h 351"/>
                  <a:gd name="T16" fmla="*/ 4 w 182"/>
                  <a:gd name="T17" fmla="*/ 9 h 351"/>
                  <a:gd name="T18" fmla="*/ 5 w 182"/>
                  <a:gd name="T19" fmla="*/ 8 h 351"/>
                  <a:gd name="T20" fmla="*/ 5 w 182"/>
                  <a:gd name="T21" fmla="*/ 8 h 351"/>
                  <a:gd name="T22" fmla="*/ 5 w 182"/>
                  <a:gd name="T23" fmla="*/ 8 h 351"/>
                  <a:gd name="T24" fmla="*/ 5 w 182"/>
                  <a:gd name="T25" fmla="*/ 7 h 351"/>
                  <a:gd name="T26" fmla="*/ 6 w 182"/>
                  <a:gd name="T27" fmla="*/ 5 h 351"/>
                  <a:gd name="T28" fmla="*/ 7 w 182"/>
                  <a:gd name="T29" fmla="*/ 4 h 351"/>
                  <a:gd name="T30" fmla="*/ 7 w 182"/>
                  <a:gd name="T31" fmla="*/ 3 h 351"/>
                  <a:gd name="T32" fmla="*/ 7 w 182"/>
                  <a:gd name="T33" fmla="*/ 1 h 351"/>
                  <a:gd name="T34" fmla="*/ 6 w 182"/>
                  <a:gd name="T35" fmla="*/ 1 h 351"/>
                  <a:gd name="T36" fmla="*/ 5 w 182"/>
                  <a:gd name="T37" fmla="*/ 2 h 351"/>
                  <a:gd name="T38" fmla="*/ 5 w 182"/>
                  <a:gd name="T39" fmla="*/ 3 h 351"/>
                  <a:gd name="T40" fmla="*/ 5 w 182"/>
                  <a:gd name="T41" fmla="*/ 3 h 351"/>
                  <a:gd name="T42" fmla="*/ 4 w 182"/>
                  <a:gd name="T43" fmla="*/ 3 h 351"/>
                  <a:gd name="T44" fmla="*/ 4 w 182"/>
                  <a:gd name="T45" fmla="*/ 4 h 351"/>
                  <a:gd name="T46" fmla="*/ 3 w 182"/>
                  <a:gd name="T47" fmla="*/ 5 h 351"/>
                  <a:gd name="T48" fmla="*/ 3 w 182"/>
                  <a:gd name="T49" fmla="*/ 5 h 351"/>
                  <a:gd name="T50" fmla="*/ 3 w 182"/>
                  <a:gd name="T51" fmla="*/ 4 h 351"/>
                  <a:gd name="T52" fmla="*/ 3 w 182"/>
                  <a:gd name="T53" fmla="*/ 5 h 351"/>
                  <a:gd name="T54" fmla="*/ 2 w 182"/>
                  <a:gd name="T55" fmla="*/ 6 h 351"/>
                  <a:gd name="T56" fmla="*/ 2 w 182"/>
                  <a:gd name="T57" fmla="*/ 7 h 351"/>
                  <a:gd name="T58" fmla="*/ 2 w 182"/>
                  <a:gd name="T59" fmla="*/ 6 h 351"/>
                  <a:gd name="T60" fmla="*/ 1 w 182"/>
                  <a:gd name="T61" fmla="*/ 7 h 351"/>
                  <a:gd name="T62" fmla="*/ 1 w 182"/>
                  <a:gd name="T63" fmla="*/ 8 h 351"/>
                  <a:gd name="T64" fmla="*/ 1 w 182"/>
                  <a:gd name="T65" fmla="*/ 10 h 351"/>
                  <a:gd name="T66" fmla="*/ 1 w 182"/>
                  <a:gd name="T67" fmla="*/ 10 h 351"/>
                  <a:gd name="T68" fmla="*/ 0 w 182"/>
                  <a:gd name="T69" fmla="*/ 10 h 351"/>
                  <a:gd name="T70" fmla="*/ 0 w 182"/>
                  <a:gd name="T71" fmla="*/ 11 h 351"/>
                  <a:gd name="T72" fmla="*/ 1 w 182"/>
                  <a:gd name="T73" fmla="*/ 12 h 351"/>
                  <a:gd name="T74" fmla="*/ 0 w 182"/>
                  <a:gd name="T75" fmla="*/ 13 h 351"/>
                  <a:gd name="T76" fmla="*/ 0 w 182"/>
                  <a:gd name="T77" fmla="*/ 14 h 351"/>
                  <a:gd name="T78" fmla="*/ 0 w 182"/>
                  <a:gd name="T79" fmla="*/ 14 h 35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82" h="351">
                    <a:moveTo>
                      <a:pt x="13" y="335"/>
                    </a:moveTo>
                    <a:lnTo>
                      <a:pt x="25" y="310"/>
                    </a:lnTo>
                    <a:lnTo>
                      <a:pt x="28" y="315"/>
                    </a:lnTo>
                    <a:lnTo>
                      <a:pt x="32" y="327"/>
                    </a:lnTo>
                    <a:lnTo>
                      <a:pt x="40" y="327"/>
                    </a:lnTo>
                    <a:lnTo>
                      <a:pt x="42" y="323"/>
                    </a:lnTo>
                    <a:lnTo>
                      <a:pt x="51" y="305"/>
                    </a:lnTo>
                    <a:lnTo>
                      <a:pt x="50" y="296"/>
                    </a:lnTo>
                    <a:lnTo>
                      <a:pt x="53" y="290"/>
                    </a:lnTo>
                    <a:lnTo>
                      <a:pt x="65" y="291"/>
                    </a:lnTo>
                    <a:lnTo>
                      <a:pt x="68" y="292"/>
                    </a:lnTo>
                    <a:lnTo>
                      <a:pt x="84" y="280"/>
                    </a:lnTo>
                    <a:lnTo>
                      <a:pt x="85" y="274"/>
                    </a:lnTo>
                    <a:lnTo>
                      <a:pt x="88" y="266"/>
                    </a:lnTo>
                    <a:lnTo>
                      <a:pt x="91" y="246"/>
                    </a:lnTo>
                    <a:lnTo>
                      <a:pt x="96" y="239"/>
                    </a:lnTo>
                    <a:lnTo>
                      <a:pt x="105" y="235"/>
                    </a:lnTo>
                    <a:lnTo>
                      <a:pt x="113" y="229"/>
                    </a:lnTo>
                    <a:lnTo>
                      <a:pt x="123" y="215"/>
                    </a:lnTo>
                    <a:lnTo>
                      <a:pt x="125" y="212"/>
                    </a:lnTo>
                    <a:lnTo>
                      <a:pt x="132" y="199"/>
                    </a:lnTo>
                    <a:lnTo>
                      <a:pt x="135" y="192"/>
                    </a:lnTo>
                    <a:lnTo>
                      <a:pt x="123" y="197"/>
                    </a:lnTo>
                    <a:lnTo>
                      <a:pt x="122" y="196"/>
                    </a:lnTo>
                    <a:lnTo>
                      <a:pt x="124" y="184"/>
                    </a:lnTo>
                    <a:lnTo>
                      <a:pt x="134" y="169"/>
                    </a:lnTo>
                    <a:lnTo>
                      <a:pt x="151" y="149"/>
                    </a:lnTo>
                    <a:lnTo>
                      <a:pt x="164" y="131"/>
                    </a:lnTo>
                    <a:lnTo>
                      <a:pt x="173" y="107"/>
                    </a:lnTo>
                    <a:lnTo>
                      <a:pt x="174" y="99"/>
                    </a:lnTo>
                    <a:lnTo>
                      <a:pt x="168" y="99"/>
                    </a:lnTo>
                    <a:lnTo>
                      <a:pt x="170" y="81"/>
                    </a:lnTo>
                    <a:lnTo>
                      <a:pt x="177" y="59"/>
                    </a:lnTo>
                    <a:lnTo>
                      <a:pt x="182" y="23"/>
                    </a:lnTo>
                    <a:lnTo>
                      <a:pt x="178" y="0"/>
                    </a:lnTo>
                    <a:lnTo>
                      <a:pt x="164" y="14"/>
                    </a:lnTo>
                    <a:lnTo>
                      <a:pt x="156" y="21"/>
                    </a:lnTo>
                    <a:lnTo>
                      <a:pt x="138" y="41"/>
                    </a:lnTo>
                    <a:lnTo>
                      <a:pt x="126" y="59"/>
                    </a:lnTo>
                    <a:lnTo>
                      <a:pt x="116" y="72"/>
                    </a:lnTo>
                    <a:lnTo>
                      <a:pt x="116" y="71"/>
                    </a:lnTo>
                    <a:lnTo>
                      <a:pt x="115" y="71"/>
                    </a:lnTo>
                    <a:lnTo>
                      <a:pt x="115" y="64"/>
                    </a:lnTo>
                    <a:lnTo>
                      <a:pt x="108" y="69"/>
                    </a:lnTo>
                    <a:lnTo>
                      <a:pt x="101" y="81"/>
                    </a:lnTo>
                    <a:lnTo>
                      <a:pt x="93" y="95"/>
                    </a:lnTo>
                    <a:lnTo>
                      <a:pt x="87" y="107"/>
                    </a:lnTo>
                    <a:lnTo>
                      <a:pt x="83" y="118"/>
                    </a:lnTo>
                    <a:lnTo>
                      <a:pt x="79" y="121"/>
                    </a:lnTo>
                    <a:lnTo>
                      <a:pt x="75" y="120"/>
                    </a:lnTo>
                    <a:lnTo>
                      <a:pt x="75" y="109"/>
                    </a:lnTo>
                    <a:lnTo>
                      <a:pt x="77" y="94"/>
                    </a:lnTo>
                    <a:lnTo>
                      <a:pt x="70" y="104"/>
                    </a:lnTo>
                    <a:lnTo>
                      <a:pt x="64" y="118"/>
                    </a:lnTo>
                    <a:lnTo>
                      <a:pt x="58" y="130"/>
                    </a:lnTo>
                    <a:lnTo>
                      <a:pt x="57" y="144"/>
                    </a:lnTo>
                    <a:lnTo>
                      <a:pt x="54" y="155"/>
                    </a:lnTo>
                    <a:lnTo>
                      <a:pt x="47" y="172"/>
                    </a:lnTo>
                    <a:lnTo>
                      <a:pt x="41" y="178"/>
                    </a:lnTo>
                    <a:lnTo>
                      <a:pt x="38" y="161"/>
                    </a:lnTo>
                    <a:lnTo>
                      <a:pt x="32" y="164"/>
                    </a:lnTo>
                    <a:lnTo>
                      <a:pt x="26" y="179"/>
                    </a:lnTo>
                    <a:lnTo>
                      <a:pt x="26" y="196"/>
                    </a:lnTo>
                    <a:lnTo>
                      <a:pt x="24" y="212"/>
                    </a:lnTo>
                    <a:lnTo>
                      <a:pt x="22" y="220"/>
                    </a:lnTo>
                    <a:lnTo>
                      <a:pt x="20" y="239"/>
                    </a:lnTo>
                    <a:lnTo>
                      <a:pt x="15" y="255"/>
                    </a:lnTo>
                    <a:lnTo>
                      <a:pt x="15" y="243"/>
                    </a:lnTo>
                    <a:lnTo>
                      <a:pt x="12" y="239"/>
                    </a:lnTo>
                    <a:lnTo>
                      <a:pt x="8" y="240"/>
                    </a:lnTo>
                    <a:lnTo>
                      <a:pt x="4" y="256"/>
                    </a:lnTo>
                    <a:lnTo>
                      <a:pt x="4" y="274"/>
                    </a:lnTo>
                    <a:lnTo>
                      <a:pt x="7" y="296"/>
                    </a:lnTo>
                    <a:lnTo>
                      <a:pt x="18" y="308"/>
                    </a:lnTo>
                    <a:lnTo>
                      <a:pt x="13" y="319"/>
                    </a:lnTo>
                    <a:lnTo>
                      <a:pt x="5" y="330"/>
                    </a:lnTo>
                    <a:lnTo>
                      <a:pt x="0" y="340"/>
                    </a:lnTo>
                    <a:lnTo>
                      <a:pt x="0" y="349"/>
                    </a:lnTo>
                    <a:lnTo>
                      <a:pt x="5" y="351"/>
                    </a:lnTo>
                    <a:lnTo>
                      <a:pt x="7" y="348"/>
                    </a:lnTo>
                    <a:lnTo>
                      <a:pt x="13" y="33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97" name="Freeform 962">
                <a:extLst>
                  <a:ext uri="{FF2B5EF4-FFF2-40B4-BE49-F238E27FC236}">
                    <a16:creationId xmlns:a16="http://schemas.microsoft.com/office/drawing/2014/main" id="{9A75402F-86F3-4161-87D3-4900918FAA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4" y="1923"/>
                <a:ext cx="29" cy="67"/>
              </a:xfrm>
              <a:custGeom>
                <a:avLst/>
                <a:gdLst>
                  <a:gd name="T0" fmla="*/ 0 w 143"/>
                  <a:gd name="T1" fmla="*/ 13 h 334"/>
                  <a:gd name="T2" fmla="*/ 1 w 143"/>
                  <a:gd name="T3" fmla="*/ 12 h 334"/>
                  <a:gd name="T4" fmla="*/ 2 w 143"/>
                  <a:gd name="T5" fmla="*/ 9 h 334"/>
                  <a:gd name="T6" fmla="*/ 3 w 143"/>
                  <a:gd name="T7" fmla="*/ 6 h 334"/>
                  <a:gd name="T8" fmla="*/ 4 w 143"/>
                  <a:gd name="T9" fmla="*/ 5 h 334"/>
                  <a:gd name="T10" fmla="*/ 4 w 143"/>
                  <a:gd name="T11" fmla="*/ 4 h 334"/>
                  <a:gd name="T12" fmla="*/ 5 w 143"/>
                  <a:gd name="T13" fmla="*/ 3 h 334"/>
                  <a:gd name="T14" fmla="*/ 5 w 143"/>
                  <a:gd name="T15" fmla="*/ 1 h 334"/>
                  <a:gd name="T16" fmla="*/ 6 w 143"/>
                  <a:gd name="T17" fmla="*/ 0 h 334"/>
                  <a:gd name="T18" fmla="*/ 6 w 143"/>
                  <a:gd name="T19" fmla="*/ 0 h 334"/>
                  <a:gd name="T20" fmla="*/ 5 w 143"/>
                  <a:gd name="T21" fmla="*/ 2 h 334"/>
                  <a:gd name="T22" fmla="*/ 4 w 143"/>
                  <a:gd name="T23" fmla="*/ 4 h 334"/>
                  <a:gd name="T24" fmla="*/ 3 w 143"/>
                  <a:gd name="T25" fmla="*/ 6 h 334"/>
                  <a:gd name="T26" fmla="*/ 2 w 143"/>
                  <a:gd name="T27" fmla="*/ 8 h 334"/>
                  <a:gd name="T28" fmla="*/ 1 w 143"/>
                  <a:gd name="T29" fmla="*/ 10 h 334"/>
                  <a:gd name="T30" fmla="*/ 1 w 143"/>
                  <a:gd name="T31" fmla="*/ 12 h 334"/>
                  <a:gd name="T32" fmla="*/ 0 w 143"/>
                  <a:gd name="T33" fmla="*/ 13 h 334"/>
                  <a:gd name="T34" fmla="*/ 0 w 143"/>
                  <a:gd name="T35" fmla="*/ 13 h 334"/>
                  <a:gd name="T36" fmla="*/ 0 w 143"/>
                  <a:gd name="T37" fmla="*/ 13 h 334"/>
                  <a:gd name="T38" fmla="*/ 0 w 143"/>
                  <a:gd name="T39" fmla="*/ 13 h 3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43" h="334">
                    <a:moveTo>
                      <a:pt x="4" y="334"/>
                    </a:moveTo>
                    <a:lnTo>
                      <a:pt x="18" y="298"/>
                    </a:lnTo>
                    <a:lnTo>
                      <a:pt x="47" y="234"/>
                    </a:lnTo>
                    <a:lnTo>
                      <a:pt x="85" y="145"/>
                    </a:lnTo>
                    <a:lnTo>
                      <a:pt x="92" y="127"/>
                    </a:lnTo>
                    <a:lnTo>
                      <a:pt x="102" y="104"/>
                    </a:lnTo>
                    <a:lnTo>
                      <a:pt x="112" y="79"/>
                    </a:lnTo>
                    <a:lnTo>
                      <a:pt x="130" y="34"/>
                    </a:lnTo>
                    <a:lnTo>
                      <a:pt x="138" y="11"/>
                    </a:lnTo>
                    <a:lnTo>
                      <a:pt x="143" y="0"/>
                    </a:lnTo>
                    <a:lnTo>
                      <a:pt x="121" y="54"/>
                    </a:lnTo>
                    <a:lnTo>
                      <a:pt x="105" y="91"/>
                    </a:lnTo>
                    <a:lnTo>
                      <a:pt x="81" y="144"/>
                    </a:lnTo>
                    <a:lnTo>
                      <a:pt x="59" y="193"/>
                    </a:lnTo>
                    <a:lnTo>
                      <a:pt x="34" y="254"/>
                    </a:lnTo>
                    <a:lnTo>
                      <a:pt x="17" y="294"/>
                    </a:lnTo>
                    <a:lnTo>
                      <a:pt x="0" y="332"/>
                    </a:lnTo>
                    <a:lnTo>
                      <a:pt x="0" y="333"/>
                    </a:lnTo>
                    <a:lnTo>
                      <a:pt x="2" y="334"/>
                    </a:lnTo>
                    <a:lnTo>
                      <a:pt x="4" y="334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98" name="Freeform 963">
                <a:extLst>
                  <a:ext uri="{FF2B5EF4-FFF2-40B4-BE49-F238E27FC236}">
                    <a16:creationId xmlns:a16="http://schemas.microsoft.com/office/drawing/2014/main" id="{8FFC1D4C-3B09-463C-BE0C-0093FEC83F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2" y="1975"/>
                <a:ext cx="7" cy="2"/>
              </a:xfrm>
              <a:custGeom>
                <a:avLst/>
                <a:gdLst>
                  <a:gd name="T0" fmla="*/ 0 w 37"/>
                  <a:gd name="T1" fmla="*/ 0 h 13"/>
                  <a:gd name="T2" fmla="*/ 1 w 37"/>
                  <a:gd name="T3" fmla="*/ 0 h 13"/>
                  <a:gd name="T4" fmla="*/ 1 w 37"/>
                  <a:gd name="T5" fmla="*/ 0 h 13"/>
                  <a:gd name="T6" fmla="*/ 1 w 37"/>
                  <a:gd name="T7" fmla="*/ 0 h 13"/>
                  <a:gd name="T8" fmla="*/ 1 w 37"/>
                  <a:gd name="T9" fmla="*/ 0 h 13"/>
                  <a:gd name="T10" fmla="*/ 1 w 37"/>
                  <a:gd name="T11" fmla="*/ 0 h 13"/>
                  <a:gd name="T12" fmla="*/ 0 w 37"/>
                  <a:gd name="T13" fmla="*/ 0 h 13"/>
                  <a:gd name="T14" fmla="*/ 0 w 37"/>
                  <a:gd name="T15" fmla="*/ 0 h 13"/>
                  <a:gd name="T16" fmla="*/ 0 w 37"/>
                  <a:gd name="T17" fmla="*/ 0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" h="13">
                    <a:moveTo>
                      <a:pt x="0" y="13"/>
                    </a:moveTo>
                    <a:lnTo>
                      <a:pt x="14" y="5"/>
                    </a:lnTo>
                    <a:lnTo>
                      <a:pt x="24" y="2"/>
                    </a:lnTo>
                    <a:lnTo>
                      <a:pt x="32" y="6"/>
                    </a:lnTo>
                    <a:lnTo>
                      <a:pt x="37" y="6"/>
                    </a:lnTo>
                    <a:lnTo>
                      <a:pt x="23" y="0"/>
                    </a:lnTo>
                    <a:lnTo>
                      <a:pt x="10" y="5"/>
                    </a:lnTo>
                    <a:lnTo>
                      <a:pt x="3" y="9"/>
                    </a:lnTo>
                    <a:lnTo>
                      <a:pt x="0" y="13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399" name="Freeform 964">
                <a:extLst>
                  <a:ext uri="{FF2B5EF4-FFF2-40B4-BE49-F238E27FC236}">
                    <a16:creationId xmlns:a16="http://schemas.microsoft.com/office/drawing/2014/main" id="{5F5552A9-98CC-4480-85E6-C8804AC6DA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5" y="1963"/>
                <a:ext cx="9" cy="4"/>
              </a:xfrm>
              <a:custGeom>
                <a:avLst/>
                <a:gdLst>
                  <a:gd name="T0" fmla="*/ 0 w 42"/>
                  <a:gd name="T1" fmla="*/ 1 h 22"/>
                  <a:gd name="T2" fmla="*/ 0 w 42"/>
                  <a:gd name="T3" fmla="*/ 0 h 22"/>
                  <a:gd name="T4" fmla="*/ 1 w 42"/>
                  <a:gd name="T5" fmla="*/ 0 h 22"/>
                  <a:gd name="T6" fmla="*/ 1 w 42"/>
                  <a:gd name="T7" fmla="*/ 0 h 22"/>
                  <a:gd name="T8" fmla="*/ 2 w 42"/>
                  <a:gd name="T9" fmla="*/ 0 h 22"/>
                  <a:gd name="T10" fmla="*/ 2 w 42"/>
                  <a:gd name="T11" fmla="*/ 0 h 22"/>
                  <a:gd name="T12" fmla="*/ 2 w 42"/>
                  <a:gd name="T13" fmla="*/ 0 h 22"/>
                  <a:gd name="T14" fmla="*/ 1 w 42"/>
                  <a:gd name="T15" fmla="*/ 0 h 22"/>
                  <a:gd name="T16" fmla="*/ 1 w 42"/>
                  <a:gd name="T17" fmla="*/ 0 h 22"/>
                  <a:gd name="T18" fmla="*/ 1 w 42"/>
                  <a:gd name="T19" fmla="*/ 0 h 22"/>
                  <a:gd name="T20" fmla="*/ 0 w 42"/>
                  <a:gd name="T21" fmla="*/ 0 h 22"/>
                  <a:gd name="T22" fmla="*/ 0 w 42"/>
                  <a:gd name="T23" fmla="*/ 1 h 22"/>
                  <a:gd name="T24" fmla="*/ 0 w 42"/>
                  <a:gd name="T25" fmla="*/ 1 h 22"/>
                  <a:gd name="T26" fmla="*/ 0 w 42"/>
                  <a:gd name="T27" fmla="*/ 1 h 2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2" h="22">
                    <a:moveTo>
                      <a:pt x="0" y="22"/>
                    </a:moveTo>
                    <a:lnTo>
                      <a:pt x="11" y="13"/>
                    </a:lnTo>
                    <a:lnTo>
                      <a:pt x="19" y="7"/>
                    </a:lnTo>
                    <a:lnTo>
                      <a:pt x="29" y="6"/>
                    </a:lnTo>
                    <a:lnTo>
                      <a:pt x="40" y="1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30" y="1"/>
                    </a:lnTo>
                    <a:lnTo>
                      <a:pt x="16" y="7"/>
                    </a:lnTo>
                    <a:lnTo>
                      <a:pt x="13" y="9"/>
                    </a:lnTo>
                    <a:lnTo>
                      <a:pt x="9" y="10"/>
                    </a:lnTo>
                    <a:lnTo>
                      <a:pt x="3" y="16"/>
                    </a:lnTo>
                    <a:lnTo>
                      <a:pt x="0" y="18"/>
                    </a:lnTo>
                    <a:lnTo>
                      <a:pt x="0" y="22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00" name="Freeform 965">
                <a:extLst>
                  <a:ext uri="{FF2B5EF4-FFF2-40B4-BE49-F238E27FC236}">
                    <a16:creationId xmlns:a16="http://schemas.microsoft.com/office/drawing/2014/main" id="{8BDBCEC5-4F6C-4795-9CE6-3539A0A1BC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4" y="1942"/>
                <a:ext cx="4" cy="3"/>
              </a:xfrm>
              <a:custGeom>
                <a:avLst/>
                <a:gdLst>
                  <a:gd name="T0" fmla="*/ 0 w 23"/>
                  <a:gd name="T1" fmla="*/ 1 h 16"/>
                  <a:gd name="T2" fmla="*/ 0 w 23"/>
                  <a:gd name="T3" fmla="*/ 0 h 16"/>
                  <a:gd name="T4" fmla="*/ 0 w 23"/>
                  <a:gd name="T5" fmla="*/ 0 h 16"/>
                  <a:gd name="T6" fmla="*/ 1 w 23"/>
                  <a:gd name="T7" fmla="*/ 0 h 16"/>
                  <a:gd name="T8" fmla="*/ 1 w 23"/>
                  <a:gd name="T9" fmla="*/ 0 h 16"/>
                  <a:gd name="T10" fmla="*/ 1 w 23"/>
                  <a:gd name="T11" fmla="*/ 0 h 16"/>
                  <a:gd name="T12" fmla="*/ 1 w 23"/>
                  <a:gd name="T13" fmla="*/ 0 h 16"/>
                  <a:gd name="T14" fmla="*/ 0 w 23"/>
                  <a:gd name="T15" fmla="*/ 0 h 16"/>
                  <a:gd name="T16" fmla="*/ 0 w 23"/>
                  <a:gd name="T17" fmla="*/ 0 h 16"/>
                  <a:gd name="T18" fmla="*/ 0 w 23"/>
                  <a:gd name="T19" fmla="*/ 0 h 16"/>
                  <a:gd name="T20" fmla="*/ 0 w 23"/>
                  <a:gd name="T21" fmla="*/ 0 h 16"/>
                  <a:gd name="T22" fmla="*/ 0 w 23"/>
                  <a:gd name="T23" fmla="*/ 1 h 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3" h="16">
                    <a:moveTo>
                      <a:pt x="0" y="16"/>
                    </a:moveTo>
                    <a:lnTo>
                      <a:pt x="7" y="9"/>
                    </a:lnTo>
                    <a:lnTo>
                      <a:pt x="13" y="4"/>
                    </a:lnTo>
                    <a:lnTo>
                      <a:pt x="20" y="2"/>
                    </a:lnTo>
                    <a:lnTo>
                      <a:pt x="23" y="2"/>
                    </a:lnTo>
                    <a:lnTo>
                      <a:pt x="22" y="0"/>
                    </a:lnTo>
                    <a:lnTo>
                      <a:pt x="16" y="1"/>
                    </a:lnTo>
                    <a:lnTo>
                      <a:pt x="13" y="3"/>
                    </a:lnTo>
                    <a:lnTo>
                      <a:pt x="8" y="7"/>
                    </a:lnTo>
                    <a:lnTo>
                      <a:pt x="5" y="10"/>
                    </a:lnTo>
                    <a:lnTo>
                      <a:pt x="0" y="12"/>
                    </a:lnTo>
                    <a:lnTo>
                      <a:pt x="0" y="16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01" name="Freeform 966">
                <a:extLst>
                  <a:ext uri="{FF2B5EF4-FFF2-40B4-BE49-F238E27FC236}">
                    <a16:creationId xmlns:a16="http://schemas.microsoft.com/office/drawing/2014/main" id="{67829CC4-53C3-4421-99A5-EB4084745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9" y="1936"/>
                <a:ext cx="5" cy="16"/>
              </a:xfrm>
              <a:custGeom>
                <a:avLst/>
                <a:gdLst>
                  <a:gd name="T0" fmla="*/ 0 w 22"/>
                  <a:gd name="T1" fmla="*/ 3 h 77"/>
                  <a:gd name="T2" fmla="*/ 0 w 22"/>
                  <a:gd name="T3" fmla="*/ 2 h 77"/>
                  <a:gd name="T4" fmla="*/ 0 w 22"/>
                  <a:gd name="T5" fmla="*/ 2 h 77"/>
                  <a:gd name="T6" fmla="*/ 1 w 22"/>
                  <a:gd name="T7" fmla="*/ 1 h 77"/>
                  <a:gd name="T8" fmla="*/ 1 w 22"/>
                  <a:gd name="T9" fmla="*/ 0 h 77"/>
                  <a:gd name="T10" fmla="*/ 1 w 22"/>
                  <a:gd name="T11" fmla="*/ 0 h 77"/>
                  <a:gd name="T12" fmla="*/ 1 w 22"/>
                  <a:gd name="T13" fmla="*/ 1 h 77"/>
                  <a:gd name="T14" fmla="*/ 0 w 22"/>
                  <a:gd name="T15" fmla="*/ 2 h 77"/>
                  <a:gd name="T16" fmla="*/ 0 w 22"/>
                  <a:gd name="T17" fmla="*/ 3 h 77"/>
                  <a:gd name="T18" fmla="*/ 0 w 22"/>
                  <a:gd name="T19" fmla="*/ 3 h 77"/>
                  <a:gd name="T20" fmla="*/ 0 w 22"/>
                  <a:gd name="T21" fmla="*/ 3 h 77"/>
                  <a:gd name="T22" fmla="*/ 0 w 22"/>
                  <a:gd name="T23" fmla="*/ 3 h 77"/>
                  <a:gd name="T24" fmla="*/ 0 w 22"/>
                  <a:gd name="T25" fmla="*/ 3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2" h="77">
                    <a:moveTo>
                      <a:pt x="4" y="72"/>
                    </a:moveTo>
                    <a:lnTo>
                      <a:pt x="5" y="57"/>
                    </a:lnTo>
                    <a:lnTo>
                      <a:pt x="9" y="43"/>
                    </a:lnTo>
                    <a:lnTo>
                      <a:pt x="16" y="22"/>
                    </a:lnTo>
                    <a:lnTo>
                      <a:pt x="21" y="4"/>
                    </a:lnTo>
                    <a:lnTo>
                      <a:pt x="22" y="0"/>
                    </a:lnTo>
                    <a:lnTo>
                      <a:pt x="12" y="27"/>
                    </a:lnTo>
                    <a:lnTo>
                      <a:pt x="6" y="41"/>
                    </a:lnTo>
                    <a:lnTo>
                      <a:pt x="1" y="63"/>
                    </a:lnTo>
                    <a:lnTo>
                      <a:pt x="0" y="73"/>
                    </a:lnTo>
                    <a:lnTo>
                      <a:pt x="0" y="72"/>
                    </a:lnTo>
                    <a:lnTo>
                      <a:pt x="1" y="77"/>
                    </a:lnTo>
                    <a:lnTo>
                      <a:pt x="4" y="72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02" name="Freeform 967">
                <a:extLst>
                  <a:ext uri="{FF2B5EF4-FFF2-40B4-BE49-F238E27FC236}">
                    <a16:creationId xmlns:a16="http://schemas.microsoft.com/office/drawing/2014/main" id="{520B344E-C370-4348-A3A7-C7997A4DC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2" y="1950"/>
                <a:ext cx="5" cy="21"/>
              </a:xfrm>
              <a:custGeom>
                <a:avLst/>
                <a:gdLst>
                  <a:gd name="T0" fmla="*/ 0 w 25"/>
                  <a:gd name="T1" fmla="*/ 4 h 104"/>
                  <a:gd name="T2" fmla="*/ 0 w 25"/>
                  <a:gd name="T3" fmla="*/ 3 h 104"/>
                  <a:gd name="T4" fmla="*/ 0 w 25"/>
                  <a:gd name="T5" fmla="*/ 2 h 104"/>
                  <a:gd name="T6" fmla="*/ 1 w 25"/>
                  <a:gd name="T7" fmla="*/ 1 h 104"/>
                  <a:gd name="T8" fmla="*/ 1 w 25"/>
                  <a:gd name="T9" fmla="*/ 0 h 104"/>
                  <a:gd name="T10" fmla="*/ 1 w 25"/>
                  <a:gd name="T11" fmla="*/ 0 h 104"/>
                  <a:gd name="T12" fmla="*/ 1 w 25"/>
                  <a:gd name="T13" fmla="*/ 0 h 104"/>
                  <a:gd name="T14" fmla="*/ 1 w 25"/>
                  <a:gd name="T15" fmla="*/ 0 h 104"/>
                  <a:gd name="T16" fmla="*/ 1 w 25"/>
                  <a:gd name="T17" fmla="*/ 1 h 104"/>
                  <a:gd name="T18" fmla="*/ 1 w 25"/>
                  <a:gd name="T19" fmla="*/ 2 h 104"/>
                  <a:gd name="T20" fmla="*/ 0 w 25"/>
                  <a:gd name="T21" fmla="*/ 2 h 104"/>
                  <a:gd name="T22" fmla="*/ 0 w 25"/>
                  <a:gd name="T23" fmla="*/ 3 h 104"/>
                  <a:gd name="T24" fmla="*/ 0 w 25"/>
                  <a:gd name="T25" fmla="*/ 4 h 104"/>
                  <a:gd name="T26" fmla="*/ 0 w 25"/>
                  <a:gd name="T27" fmla="*/ 4 h 104"/>
                  <a:gd name="T28" fmla="*/ 0 w 25"/>
                  <a:gd name="T29" fmla="*/ 4 h 104"/>
                  <a:gd name="T30" fmla="*/ 0 w 25"/>
                  <a:gd name="T31" fmla="*/ 4 h 104"/>
                  <a:gd name="T32" fmla="*/ 0 w 25"/>
                  <a:gd name="T33" fmla="*/ 4 h 1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104">
                    <a:moveTo>
                      <a:pt x="5" y="95"/>
                    </a:moveTo>
                    <a:lnTo>
                      <a:pt x="7" y="79"/>
                    </a:lnTo>
                    <a:lnTo>
                      <a:pt x="12" y="60"/>
                    </a:lnTo>
                    <a:lnTo>
                      <a:pt x="22" y="20"/>
                    </a:lnTo>
                    <a:lnTo>
                      <a:pt x="25" y="6"/>
                    </a:lnTo>
                    <a:lnTo>
                      <a:pt x="25" y="3"/>
                    </a:lnTo>
                    <a:lnTo>
                      <a:pt x="24" y="0"/>
                    </a:lnTo>
                    <a:lnTo>
                      <a:pt x="22" y="12"/>
                    </a:lnTo>
                    <a:lnTo>
                      <a:pt x="19" y="26"/>
                    </a:lnTo>
                    <a:lnTo>
                      <a:pt x="14" y="39"/>
                    </a:lnTo>
                    <a:lnTo>
                      <a:pt x="9" y="58"/>
                    </a:lnTo>
                    <a:lnTo>
                      <a:pt x="6" y="70"/>
                    </a:lnTo>
                    <a:lnTo>
                      <a:pt x="0" y="96"/>
                    </a:lnTo>
                    <a:lnTo>
                      <a:pt x="0" y="103"/>
                    </a:lnTo>
                    <a:lnTo>
                      <a:pt x="2" y="104"/>
                    </a:lnTo>
                    <a:lnTo>
                      <a:pt x="4" y="99"/>
                    </a:lnTo>
                    <a:lnTo>
                      <a:pt x="5" y="9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03" name="Freeform 968">
                <a:extLst>
                  <a:ext uri="{FF2B5EF4-FFF2-40B4-BE49-F238E27FC236}">
                    <a16:creationId xmlns:a16="http://schemas.microsoft.com/office/drawing/2014/main" id="{040F47E2-6907-4903-99CA-24D5C9C6A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5" y="1942"/>
                <a:ext cx="81" cy="86"/>
              </a:xfrm>
              <a:custGeom>
                <a:avLst/>
                <a:gdLst>
                  <a:gd name="T0" fmla="*/ 0 w 408"/>
                  <a:gd name="T1" fmla="*/ 0 h 431"/>
                  <a:gd name="T2" fmla="*/ 4 w 408"/>
                  <a:gd name="T3" fmla="*/ 5 h 431"/>
                  <a:gd name="T4" fmla="*/ 7 w 408"/>
                  <a:gd name="T5" fmla="*/ 7 h 431"/>
                  <a:gd name="T6" fmla="*/ 9 w 408"/>
                  <a:gd name="T7" fmla="*/ 10 h 431"/>
                  <a:gd name="T8" fmla="*/ 13 w 408"/>
                  <a:gd name="T9" fmla="*/ 15 h 431"/>
                  <a:gd name="T10" fmla="*/ 14 w 408"/>
                  <a:gd name="T11" fmla="*/ 16 h 431"/>
                  <a:gd name="T12" fmla="*/ 14 w 408"/>
                  <a:gd name="T13" fmla="*/ 16 h 431"/>
                  <a:gd name="T14" fmla="*/ 14 w 408"/>
                  <a:gd name="T15" fmla="*/ 17 h 431"/>
                  <a:gd name="T16" fmla="*/ 15 w 408"/>
                  <a:gd name="T17" fmla="*/ 17 h 431"/>
                  <a:gd name="T18" fmla="*/ 15 w 408"/>
                  <a:gd name="T19" fmla="*/ 17 h 431"/>
                  <a:gd name="T20" fmla="*/ 15 w 408"/>
                  <a:gd name="T21" fmla="*/ 17 h 431"/>
                  <a:gd name="T22" fmla="*/ 16 w 408"/>
                  <a:gd name="T23" fmla="*/ 17 h 431"/>
                  <a:gd name="T24" fmla="*/ 16 w 408"/>
                  <a:gd name="T25" fmla="*/ 16 h 431"/>
                  <a:gd name="T26" fmla="*/ 15 w 408"/>
                  <a:gd name="T27" fmla="*/ 16 h 431"/>
                  <a:gd name="T28" fmla="*/ 15 w 408"/>
                  <a:gd name="T29" fmla="*/ 15 h 431"/>
                  <a:gd name="T30" fmla="*/ 14 w 408"/>
                  <a:gd name="T31" fmla="*/ 13 h 431"/>
                  <a:gd name="T32" fmla="*/ 12 w 408"/>
                  <a:gd name="T33" fmla="*/ 12 h 431"/>
                  <a:gd name="T34" fmla="*/ 9 w 408"/>
                  <a:gd name="T35" fmla="*/ 8 h 431"/>
                  <a:gd name="T36" fmla="*/ 7 w 408"/>
                  <a:gd name="T37" fmla="*/ 6 h 431"/>
                  <a:gd name="T38" fmla="*/ 5 w 408"/>
                  <a:gd name="T39" fmla="*/ 4 h 431"/>
                  <a:gd name="T40" fmla="*/ 1 w 408"/>
                  <a:gd name="T41" fmla="*/ 1 h 431"/>
                  <a:gd name="T42" fmla="*/ 0 w 408"/>
                  <a:gd name="T43" fmla="*/ 0 h 431"/>
                  <a:gd name="T44" fmla="*/ 0 w 408"/>
                  <a:gd name="T45" fmla="*/ 0 h 431"/>
                  <a:gd name="T46" fmla="*/ 0 w 408"/>
                  <a:gd name="T47" fmla="*/ 0 h 431"/>
                  <a:gd name="T48" fmla="*/ 0 w 408"/>
                  <a:gd name="T49" fmla="*/ 0 h 431"/>
                  <a:gd name="T50" fmla="*/ 0 w 408"/>
                  <a:gd name="T51" fmla="*/ 0 h 431"/>
                  <a:gd name="T52" fmla="*/ 0 w 408"/>
                  <a:gd name="T53" fmla="*/ 0 h 43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08" h="431">
                    <a:moveTo>
                      <a:pt x="9" y="9"/>
                    </a:moveTo>
                    <a:lnTo>
                      <a:pt x="111" y="117"/>
                    </a:lnTo>
                    <a:lnTo>
                      <a:pt x="173" y="182"/>
                    </a:lnTo>
                    <a:lnTo>
                      <a:pt x="233" y="252"/>
                    </a:lnTo>
                    <a:lnTo>
                      <a:pt x="333" y="367"/>
                    </a:lnTo>
                    <a:lnTo>
                      <a:pt x="350" y="391"/>
                    </a:lnTo>
                    <a:lnTo>
                      <a:pt x="360" y="411"/>
                    </a:lnTo>
                    <a:lnTo>
                      <a:pt x="370" y="425"/>
                    </a:lnTo>
                    <a:lnTo>
                      <a:pt x="386" y="431"/>
                    </a:lnTo>
                    <a:lnTo>
                      <a:pt x="390" y="427"/>
                    </a:lnTo>
                    <a:lnTo>
                      <a:pt x="393" y="420"/>
                    </a:lnTo>
                    <a:lnTo>
                      <a:pt x="402" y="415"/>
                    </a:lnTo>
                    <a:lnTo>
                      <a:pt x="408" y="411"/>
                    </a:lnTo>
                    <a:lnTo>
                      <a:pt x="394" y="392"/>
                    </a:lnTo>
                    <a:lnTo>
                      <a:pt x="373" y="365"/>
                    </a:lnTo>
                    <a:lnTo>
                      <a:pt x="341" y="327"/>
                    </a:lnTo>
                    <a:lnTo>
                      <a:pt x="307" y="293"/>
                    </a:lnTo>
                    <a:lnTo>
                      <a:pt x="223" y="206"/>
                    </a:lnTo>
                    <a:lnTo>
                      <a:pt x="172" y="155"/>
                    </a:lnTo>
                    <a:lnTo>
                      <a:pt x="120" y="105"/>
                    </a:lnTo>
                    <a:lnTo>
                      <a:pt x="34" y="27"/>
                    </a:lnTo>
                    <a:lnTo>
                      <a:pt x="10" y="7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9" y="9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04" name="Freeform 969">
                <a:extLst>
                  <a:ext uri="{FF2B5EF4-FFF2-40B4-BE49-F238E27FC236}">
                    <a16:creationId xmlns:a16="http://schemas.microsoft.com/office/drawing/2014/main" id="{E1C3C01C-4EB5-40EF-AAC4-4D7E099EDB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4" y="2011"/>
                <a:ext cx="20" cy="65"/>
              </a:xfrm>
              <a:custGeom>
                <a:avLst/>
                <a:gdLst>
                  <a:gd name="T0" fmla="*/ 3 w 103"/>
                  <a:gd name="T1" fmla="*/ 2 h 324"/>
                  <a:gd name="T2" fmla="*/ 4 w 103"/>
                  <a:gd name="T3" fmla="*/ 2 h 324"/>
                  <a:gd name="T4" fmla="*/ 4 w 103"/>
                  <a:gd name="T5" fmla="*/ 2 h 324"/>
                  <a:gd name="T6" fmla="*/ 3 w 103"/>
                  <a:gd name="T7" fmla="*/ 3 h 324"/>
                  <a:gd name="T8" fmla="*/ 3 w 103"/>
                  <a:gd name="T9" fmla="*/ 4 h 324"/>
                  <a:gd name="T10" fmla="*/ 3 w 103"/>
                  <a:gd name="T11" fmla="*/ 5 h 324"/>
                  <a:gd name="T12" fmla="*/ 3 w 103"/>
                  <a:gd name="T13" fmla="*/ 5 h 324"/>
                  <a:gd name="T14" fmla="*/ 3 w 103"/>
                  <a:gd name="T15" fmla="*/ 6 h 324"/>
                  <a:gd name="T16" fmla="*/ 3 w 103"/>
                  <a:gd name="T17" fmla="*/ 7 h 324"/>
                  <a:gd name="T18" fmla="*/ 3 w 103"/>
                  <a:gd name="T19" fmla="*/ 8 h 324"/>
                  <a:gd name="T20" fmla="*/ 3 w 103"/>
                  <a:gd name="T21" fmla="*/ 8 h 324"/>
                  <a:gd name="T22" fmla="*/ 3 w 103"/>
                  <a:gd name="T23" fmla="*/ 8 h 324"/>
                  <a:gd name="T24" fmla="*/ 2 w 103"/>
                  <a:gd name="T25" fmla="*/ 9 h 324"/>
                  <a:gd name="T26" fmla="*/ 2 w 103"/>
                  <a:gd name="T27" fmla="*/ 11 h 324"/>
                  <a:gd name="T28" fmla="*/ 2 w 103"/>
                  <a:gd name="T29" fmla="*/ 12 h 324"/>
                  <a:gd name="T30" fmla="*/ 1 w 103"/>
                  <a:gd name="T31" fmla="*/ 12 h 324"/>
                  <a:gd name="T32" fmla="*/ 0 w 103"/>
                  <a:gd name="T33" fmla="*/ 13 h 324"/>
                  <a:gd name="T34" fmla="*/ 0 w 103"/>
                  <a:gd name="T35" fmla="*/ 12 h 324"/>
                  <a:gd name="T36" fmla="*/ 0 w 103"/>
                  <a:gd name="T37" fmla="*/ 11 h 324"/>
                  <a:gd name="T38" fmla="*/ 0 w 103"/>
                  <a:gd name="T39" fmla="*/ 9 h 324"/>
                  <a:gd name="T40" fmla="*/ 0 w 103"/>
                  <a:gd name="T41" fmla="*/ 9 h 324"/>
                  <a:gd name="T42" fmla="*/ 0 w 103"/>
                  <a:gd name="T43" fmla="*/ 9 h 324"/>
                  <a:gd name="T44" fmla="*/ 1 w 103"/>
                  <a:gd name="T45" fmla="*/ 8 h 324"/>
                  <a:gd name="T46" fmla="*/ 1 w 103"/>
                  <a:gd name="T47" fmla="*/ 7 h 324"/>
                  <a:gd name="T48" fmla="*/ 1 w 103"/>
                  <a:gd name="T49" fmla="*/ 7 h 324"/>
                  <a:gd name="T50" fmla="*/ 0 w 103"/>
                  <a:gd name="T51" fmla="*/ 7 h 324"/>
                  <a:gd name="T52" fmla="*/ 1 w 103"/>
                  <a:gd name="T53" fmla="*/ 6 h 324"/>
                  <a:gd name="T54" fmla="*/ 1 w 103"/>
                  <a:gd name="T55" fmla="*/ 5 h 324"/>
                  <a:gd name="T56" fmla="*/ 1 w 103"/>
                  <a:gd name="T57" fmla="*/ 4 h 324"/>
                  <a:gd name="T58" fmla="*/ 1 w 103"/>
                  <a:gd name="T59" fmla="*/ 4 h 324"/>
                  <a:gd name="T60" fmla="*/ 1 w 103"/>
                  <a:gd name="T61" fmla="*/ 3 h 324"/>
                  <a:gd name="T62" fmla="*/ 2 w 103"/>
                  <a:gd name="T63" fmla="*/ 3 h 324"/>
                  <a:gd name="T64" fmla="*/ 2 w 103"/>
                  <a:gd name="T65" fmla="*/ 2 h 324"/>
                  <a:gd name="T66" fmla="*/ 2 w 103"/>
                  <a:gd name="T67" fmla="*/ 2 h 324"/>
                  <a:gd name="T68" fmla="*/ 2 w 103"/>
                  <a:gd name="T69" fmla="*/ 2 h 324"/>
                  <a:gd name="T70" fmla="*/ 3 w 103"/>
                  <a:gd name="T71" fmla="*/ 1 h 324"/>
                  <a:gd name="T72" fmla="*/ 3 w 103"/>
                  <a:gd name="T73" fmla="*/ 1 h 324"/>
                  <a:gd name="T74" fmla="*/ 3 w 103"/>
                  <a:gd name="T75" fmla="*/ 0 h 324"/>
                  <a:gd name="T76" fmla="*/ 4 w 103"/>
                  <a:gd name="T77" fmla="*/ 0 h 324"/>
                  <a:gd name="T78" fmla="*/ 4 w 103"/>
                  <a:gd name="T79" fmla="*/ 0 h 32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03" h="324">
                    <a:moveTo>
                      <a:pt x="97" y="19"/>
                    </a:moveTo>
                    <a:lnTo>
                      <a:pt x="90" y="42"/>
                    </a:lnTo>
                    <a:lnTo>
                      <a:pt x="93" y="43"/>
                    </a:lnTo>
                    <a:lnTo>
                      <a:pt x="99" y="44"/>
                    </a:lnTo>
                    <a:lnTo>
                      <a:pt x="103" y="53"/>
                    </a:lnTo>
                    <a:lnTo>
                      <a:pt x="101" y="58"/>
                    </a:lnTo>
                    <a:lnTo>
                      <a:pt x="96" y="74"/>
                    </a:lnTo>
                    <a:lnTo>
                      <a:pt x="92" y="76"/>
                    </a:lnTo>
                    <a:lnTo>
                      <a:pt x="89" y="79"/>
                    </a:lnTo>
                    <a:lnTo>
                      <a:pt x="94" y="94"/>
                    </a:lnTo>
                    <a:lnTo>
                      <a:pt x="96" y="99"/>
                    </a:lnTo>
                    <a:lnTo>
                      <a:pt x="95" y="120"/>
                    </a:lnTo>
                    <a:lnTo>
                      <a:pt x="94" y="125"/>
                    </a:lnTo>
                    <a:lnTo>
                      <a:pt x="90" y="130"/>
                    </a:lnTo>
                    <a:lnTo>
                      <a:pt x="82" y="139"/>
                    </a:lnTo>
                    <a:lnTo>
                      <a:pt x="81" y="148"/>
                    </a:lnTo>
                    <a:lnTo>
                      <a:pt x="82" y="160"/>
                    </a:lnTo>
                    <a:lnTo>
                      <a:pt x="81" y="171"/>
                    </a:lnTo>
                    <a:lnTo>
                      <a:pt x="79" y="188"/>
                    </a:lnTo>
                    <a:lnTo>
                      <a:pt x="78" y="193"/>
                    </a:lnTo>
                    <a:lnTo>
                      <a:pt x="75" y="204"/>
                    </a:lnTo>
                    <a:lnTo>
                      <a:pt x="72" y="210"/>
                    </a:lnTo>
                    <a:lnTo>
                      <a:pt x="71" y="194"/>
                    </a:lnTo>
                    <a:lnTo>
                      <a:pt x="70" y="191"/>
                    </a:lnTo>
                    <a:lnTo>
                      <a:pt x="65" y="198"/>
                    </a:lnTo>
                    <a:lnTo>
                      <a:pt x="61" y="216"/>
                    </a:lnTo>
                    <a:lnTo>
                      <a:pt x="57" y="242"/>
                    </a:lnTo>
                    <a:lnTo>
                      <a:pt x="54" y="264"/>
                    </a:lnTo>
                    <a:lnTo>
                      <a:pt x="46" y="282"/>
                    </a:lnTo>
                    <a:lnTo>
                      <a:pt x="43" y="287"/>
                    </a:lnTo>
                    <a:lnTo>
                      <a:pt x="42" y="280"/>
                    </a:lnTo>
                    <a:lnTo>
                      <a:pt x="34" y="288"/>
                    </a:lnTo>
                    <a:lnTo>
                      <a:pt x="26" y="304"/>
                    </a:lnTo>
                    <a:lnTo>
                      <a:pt x="11" y="320"/>
                    </a:lnTo>
                    <a:lnTo>
                      <a:pt x="0" y="324"/>
                    </a:lnTo>
                    <a:lnTo>
                      <a:pt x="1" y="301"/>
                    </a:lnTo>
                    <a:lnTo>
                      <a:pt x="2" y="290"/>
                    </a:lnTo>
                    <a:lnTo>
                      <a:pt x="4" y="262"/>
                    </a:lnTo>
                    <a:lnTo>
                      <a:pt x="9" y="241"/>
                    </a:lnTo>
                    <a:lnTo>
                      <a:pt x="12" y="227"/>
                    </a:lnTo>
                    <a:lnTo>
                      <a:pt x="11" y="227"/>
                    </a:lnTo>
                    <a:lnTo>
                      <a:pt x="11" y="224"/>
                    </a:lnTo>
                    <a:lnTo>
                      <a:pt x="8" y="227"/>
                    </a:lnTo>
                    <a:lnTo>
                      <a:pt x="8" y="218"/>
                    </a:lnTo>
                    <a:lnTo>
                      <a:pt x="11" y="206"/>
                    </a:lnTo>
                    <a:lnTo>
                      <a:pt x="14" y="191"/>
                    </a:lnTo>
                    <a:lnTo>
                      <a:pt x="18" y="179"/>
                    </a:lnTo>
                    <a:lnTo>
                      <a:pt x="21" y="172"/>
                    </a:lnTo>
                    <a:lnTo>
                      <a:pt x="21" y="167"/>
                    </a:lnTo>
                    <a:lnTo>
                      <a:pt x="20" y="162"/>
                    </a:lnTo>
                    <a:lnTo>
                      <a:pt x="14" y="167"/>
                    </a:lnTo>
                    <a:lnTo>
                      <a:pt x="9" y="173"/>
                    </a:lnTo>
                    <a:lnTo>
                      <a:pt x="11" y="160"/>
                    </a:lnTo>
                    <a:lnTo>
                      <a:pt x="16" y="148"/>
                    </a:lnTo>
                    <a:lnTo>
                      <a:pt x="19" y="139"/>
                    </a:lnTo>
                    <a:lnTo>
                      <a:pt x="26" y="133"/>
                    </a:lnTo>
                    <a:lnTo>
                      <a:pt x="29" y="126"/>
                    </a:lnTo>
                    <a:lnTo>
                      <a:pt x="35" y="112"/>
                    </a:lnTo>
                    <a:lnTo>
                      <a:pt x="35" y="102"/>
                    </a:lnTo>
                    <a:lnTo>
                      <a:pt x="27" y="105"/>
                    </a:lnTo>
                    <a:lnTo>
                      <a:pt x="26" y="96"/>
                    </a:lnTo>
                    <a:lnTo>
                      <a:pt x="31" y="85"/>
                    </a:lnTo>
                    <a:lnTo>
                      <a:pt x="38" y="79"/>
                    </a:lnTo>
                    <a:lnTo>
                      <a:pt x="45" y="71"/>
                    </a:lnTo>
                    <a:lnTo>
                      <a:pt x="48" y="67"/>
                    </a:lnTo>
                    <a:lnTo>
                      <a:pt x="55" y="57"/>
                    </a:lnTo>
                    <a:lnTo>
                      <a:pt x="62" y="48"/>
                    </a:lnTo>
                    <a:lnTo>
                      <a:pt x="56" y="50"/>
                    </a:lnTo>
                    <a:lnTo>
                      <a:pt x="53" y="48"/>
                    </a:lnTo>
                    <a:lnTo>
                      <a:pt x="52" y="43"/>
                    </a:lnTo>
                    <a:lnTo>
                      <a:pt x="59" y="33"/>
                    </a:lnTo>
                    <a:lnTo>
                      <a:pt x="67" y="27"/>
                    </a:lnTo>
                    <a:lnTo>
                      <a:pt x="77" y="24"/>
                    </a:lnTo>
                    <a:lnTo>
                      <a:pt x="86" y="34"/>
                    </a:lnTo>
                    <a:lnTo>
                      <a:pt x="89" y="23"/>
                    </a:lnTo>
                    <a:lnTo>
                      <a:pt x="93" y="11"/>
                    </a:lnTo>
                    <a:lnTo>
                      <a:pt x="95" y="2"/>
                    </a:lnTo>
                    <a:lnTo>
                      <a:pt x="99" y="0"/>
                    </a:lnTo>
                    <a:lnTo>
                      <a:pt x="102" y="3"/>
                    </a:lnTo>
                    <a:lnTo>
                      <a:pt x="101" y="8"/>
                    </a:lnTo>
                    <a:lnTo>
                      <a:pt x="97" y="19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05" name="Freeform 970">
                <a:extLst>
                  <a:ext uri="{FF2B5EF4-FFF2-40B4-BE49-F238E27FC236}">
                    <a16:creationId xmlns:a16="http://schemas.microsoft.com/office/drawing/2014/main" id="{B35B9A7B-2207-4699-9BC1-5547B9E91B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3" y="2016"/>
                <a:ext cx="25" cy="49"/>
              </a:xfrm>
              <a:custGeom>
                <a:avLst/>
                <a:gdLst>
                  <a:gd name="T0" fmla="*/ 5 w 125"/>
                  <a:gd name="T1" fmla="*/ 0 h 247"/>
                  <a:gd name="T2" fmla="*/ 4 w 125"/>
                  <a:gd name="T3" fmla="*/ 1 h 247"/>
                  <a:gd name="T4" fmla="*/ 4 w 125"/>
                  <a:gd name="T5" fmla="*/ 3 h 247"/>
                  <a:gd name="T6" fmla="*/ 2 w 125"/>
                  <a:gd name="T7" fmla="*/ 6 h 247"/>
                  <a:gd name="T8" fmla="*/ 2 w 125"/>
                  <a:gd name="T9" fmla="*/ 6 h 247"/>
                  <a:gd name="T10" fmla="*/ 2 w 125"/>
                  <a:gd name="T11" fmla="*/ 7 h 247"/>
                  <a:gd name="T12" fmla="*/ 1 w 125"/>
                  <a:gd name="T13" fmla="*/ 8 h 247"/>
                  <a:gd name="T14" fmla="*/ 0 w 125"/>
                  <a:gd name="T15" fmla="*/ 9 h 247"/>
                  <a:gd name="T16" fmla="*/ 0 w 125"/>
                  <a:gd name="T17" fmla="*/ 9 h 247"/>
                  <a:gd name="T18" fmla="*/ 0 w 125"/>
                  <a:gd name="T19" fmla="*/ 10 h 247"/>
                  <a:gd name="T20" fmla="*/ 1 w 125"/>
                  <a:gd name="T21" fmla="*/ 8 h 247"/>
                  <a:gd name="T22" fmla="*/ 1 w 125"/>
                  <a:gd name="T23" fmla="*/ 7 h 247"/>
                  <a:gd name="T24" fmla="*/ 2 w 125"/>
                  <a:gd name="T25" fmla="*/ 6 h 247"/>
                  <a:gd name="T26" fmla="*/ 3 w 125"/>
                  <a:gd name="T27" fmla="*/ 4 h 247"/>
                  <a:gd name="T28" fmla="*/ 4 w 125"/>
                  <a:gd name="T29" fmla="*/ 2 h 247"/>
                  <a:gd name="T30" fmla="*/ 4 w 125"/>
                  <a:gd name="T31" fmla="*/ 1 h 247"/>
                  <a:gd name="T32" fmla="*/ 5 w 125"/>
                  <a:gd name="T33" fmla="*/ 0 h 247"/>
                  <a:gd name="T34" fmla="*/ 5 w 125"/>
                  <a:gd name="T35" fmla="*/ 0 h 247"/>
                  <a:gd name="T36" fmla="*/ 5 w 125"/>
                  <a:gd name="T37" fmla="*/ 0 h 247"/>
                  <a:gd name="T38" fmla="*/ 5 w 125"/>
                  <a:gd name="T39" fmla="*/ 0 h 24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25" h="247">
                    <a:moveTo>
                      <a:pt x="125" y="5"/>
                    </a:moveTo>
                    <a:lnTo>
                      <a:pt x="111" y="29"/>
                    </a:lnTo>
                    <a:lnTo>
                      <a:pt x="88" y="79"/>
                    </a:lnTo>
                    <a:lnTo>
                      <a:pt x="54" y="144"/>
                    </a:lnTo>
                    <a:lnTo>
                      <a:pt x="48" y="156"/>
                    </a:lnTo>
                    <a:lnTo>
                      <a:pt x="40" y="174"/>
                    </a:lnTo>
                    <a:lnTo>
                      <a:pt x="31" y="192"/>
                    </a:lnTo>
                    <a:lnTo>
                      <a:pt x="12" y="225"/>
                    </a:lnTo>
                    <a:lnTo>
                      <a:pt x="5" y="239"/>
                    </a:lnTo>
                    <a:lnTo>
                      <a:pt x="0" y="247"/>
                    </a:lnTo>
                    <a:lnTo>
                      <a:pt x="20" y="208"/>
                    </a:lnTo>
                    <a:lnTo>
                      <a:pt x="34" y="181"/>
                    </a:lnTo>
                    <a:lnTo>
                      <a:pt x="53" y="141"/>
                    </a:lnTo>
                    <a:lnTo>
                      <a:pt x="71" y="103"/>
                    </a:lnTo>
                    <a:lnTo>
                      <a:pt x="93" y="59"/>
                    </a:lnTo>
                    <a:lnTo>
                      <a:pt x="108" y="28"/>
                    </a:lnTo>
                    <a:lnTo>
                      <a:pt x="122" y="0"/>
                    </a:lnTo>
                    <a:lnTo>
                      <a:pt x="124" y="2"/>
                    </a:lnTo>
                    <a:lnTo>
                      <a:pt x="125" y="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06" name="Freeform 971">
                <a:extLst>
                  <a:ext uri="{FF2B5EF4-FFF2-40B4-BE49-F238E27FC236}">
                    <a16:creationId xmlns:a16="http://schemas.microsoft.com/office/drawing/2014/main" id="{F8095852-3A38-4687-802D-6653AEFB21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2" y="2025"/>
                <a:ext cx="2" cy="9"/>
              </a:xfrm>
              <a:custGeom>
                <a:avLst/>
                <a:gdLst>
                  <a:gd name="T0" fmla="*/ 0 w 10"/>
                  <a:gd name="T1" fmla="*/ 0 h 45"/>
                  <a:gd name="T2" fmla="*/ 0 w 10"/>
                  <a:gd name="T3" fmla="*/ 1 h 45"/>
                  <a:gd name="T4" fmla="*/ 0 w 10"/>
                  <a:gd name="T5" fmla="*/ 1 h 45"/>
                  <a:gd name="T6" fmla="*/ 0 w 10"/>
                  <a:gd name="T7" fmla="*/ 2 h 45"/>
                  <a:gd name="T8" fmla="*/ 0 w 10"/>
                  <a:gd name="T9" fmla="*/ 2 h 45"/>
                  <a:gd name="T10" fmla="*/ 0 w 10"/>
                  <a:gd name="T11" fmla="*/ 1 h 45"/>
                  <a:gd name="T12" fmla="*/ 0 w 10"/>
                  <a:gd name="T13" fmla="*/ 1 h 45"/>
                  <a:gd name="T14" fmla="*/ 0 w 10"/>
                  <a:gd name="T15" fmla="*/ 0 h 45"/>
                  <a:gd name="T16" fmla="*/ 0 w 10"/>
                  <a:gd name="T17" fmla="*/ 0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45">
                    <a:moveTo>
                      <a:pt x="1" y="0"/>
                    </a:moveTo>
                    <a:lnTo>
                      <a:pt x="3" y="18"/>
                    </a:lnTo>
                    <a:lnTo>
                      <a:pt x="5" y="33"/>
                    </a:lnTo>
                    <a:lnTo>
                      <a:pt x="8" y="40"/>
                    </a:lnTo>
                    <a:lnTo>
                      <a:pt x="10" y="45"/>
                    </a:lnTo>
                    <a:lnTo>
                      <a:pt x="4" y="32"/>
                    </a:lnTo>
                    <a:lnTo>
                      <a:pt x="1" y="15"/>
                    </a:lnTo>
                    <a:lnTo>
                      <a:pt x="0" y="3"/>
                    </a:lnTo>
                    <a:lnTo>
                      <a:pt x="1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07" name="Freeform 972">
                <a:extLst>
                  <a:ext uri="{FF2B5EF4-FFF2-40B4-BE49-F238E27FC236}">
                    <a16:creationId xmlns:a16="http://schemas.microsoft.com/office/drawing/2014/main" id="{8DD88C7D-5BC2-401B-A272-235B79773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8" y="2033"/>
                <a:ext cx="2" cy="11"/>
              </a:xfrm>
              <a:custGeom>
                <a:avLst/>
                <a:gdLst>
                  <a:gd name="T0" fmla="*/ 0 w 6"/>
                  <a:gd name="T1" fmla="*/ 0 h 57"/>
                  <a:gd name="T2" fmla="*/ 0 w 6"/>
                  <a:gd name="T3" fmla="*/ 1 h 57"/>
                  <a:gd name="T4" fmla="*/ 0 w 6"/>
                  <a:gd name="T5" fmla="*/ 1 h 57"/>
                  <a:gd name="T6" fmla="*/ 0 w 6"/>
                  <a:gd name="T7" fmla="*/ 1 h 57"/>
                  <a:gd name="T8" fmla="*/ 1 w 6"/>
                  <a:gd name="T9" fmla="*/ 2 h 57"/>
                  <a:gd name="T10" fmla="*/ 1 w 6"/>
                  <a:gd name="T11" fmla="*/ 2 h 57"/>
                  <a:gd name="T12" fmla="*/ 0 w 6"/>
                  <a:gd name="T13" fmla="*/ 2 h 57"/>
                  <a:gd name="T14" fmla="*/ 0 w 6"/>
                  <a:gd name="T15" fmla="*/ 2 h 57"/>
                  <a:gd name="T16" fmla="*/ 0 w 6"/>
                  <a:gd name="T17" fmla="*/ 1 h 57"/>
                  <a:gd name="T18" fmla="*/ 0 w 6"/>
                  <a:gd name="T19" fmla="*/ 1 h 57"/>
                  <a:gd name="T20" fmla="*/ 0 w 6"/>
                  <a:gd name="T21" fmla="*/ 1 h 57"/>
                  <a:gd name="T22" fmla="*/ 0 w 6"/>
                  <a:gd name="T23" fmla="*/ 0 h 57"/>
                  <a:gd name="T24" fmla="*/ 0 w 6"/>
                  <a:gd name="T25" fmla="*/ 0 h 57"/>
                  <a:gd name="T26" fmla="*/ 0 w 6"/>
                  <a:gd name="T27" fmla="*/ 0 h 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" h="57">
                    <a:moveTo>
                      <a:pt x="3" y="0"/>
                    </a:moveTo>
                    <a:lnTo>
                      <a:pt x="2" y="14"/>
                    </a:lnTo>
                    <a:lnTo>
                      <a:pt x="2" y="27"/>
                    </a:lnTo>
                    <a:lnTo>
                      <a:pt x="4" y="38"/>
                    </a:lnTo>
                    <a:lnTo>
                      <a:pt x="6" y="53"/>
                    </a:lnTo>
                    <a:lnTo>
                      <a:pt x="6" y="57"/>
                    </a:lnTo>
                    <a:lnTo>
                      <a:pt x="4" y="48"/>
                    </a:lnTo>
                    <a:lnTo>
                      <a:pt x="3" y="43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3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08" name="Freeform 973">
                <a:extLst>
                  <a:ext uri="{FF2B5EF4-FFF2-40B4-BE49-F238E27FC236}">
                    <a16:creationId xmlns:a16="http://schemas.microsoft.com/office/drawing/2014/main" id="{517B1472-7DE0-4E2B-9BBF-AFFB953075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2" y="2051"/>
                <a:ext cx="1" cy="6"/>
              </a:xfrm>
              <a:custGeom>
                <a:avLst/>
                <a:gdLst>
                  <a:gd name="T0" fmla="*/ 0 w 4"/>
                  <a:gd name="T1" fmla="*/ 0 h 32"/>
                  <a:gd name="T2" fmla="*/ 0 w 4"/>
                  <a:gd name="T3" fmla="*/ 0 h 32"/>
                  <a:gd name="T4" fmla="*/ 0 w 4"/>
                  <a:gd name="T5" fmla="*/ 1 h 32"/>
                  <a:gd name="T6" fmla="*/ 0 w 4"/>
                  <a:gd name="T7" fmla="*/ 1 h 32"/>
                  <a:gd name="T8" fmla="*/ 0 w 4"/>
                  <a:gd name="T9" fmla="*/ 1 h 32"/>
                  <a:gd name="T10" fmla="*/ 0 w 4"/>
                  <a:gd name="T11" fmla="*/ 1 h 32"/>
                  <a:gd name="T12" fmla="*/ 0 w 4"/>
                  <a:gd name="T13" fmla="*/ 1 h 32"/>
                  <a:gd name="T14" fmla="*/ 0 w 4"/>
                  <a:gd name="T15" fmla="*/ 1 h 32"/>
                  <a:gd name="T16" fmla="*/ 0 w 4"/>
                  <a:gd name="T17" fmla="*/ 0 h 32"/>
                  <a:gd name="T18" fmla="*/ 0 w 4"/>
                  <a:gd name="T19" fmla="*/ 0 h 32"/>
                  <a:gd name="T20" fmla="*/ 0 w 4"/>
                  <a:gd name="T21" fmla="*/ 0 h 32"/>
                  <a:gd name="T22" fmla="*/ 0 w 4"/>
                  <a:gd name="T23" fmla="*/ 0 h 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" h="32">
                    <a:moveTo>
                      <a:pt x="3" y="0"/>
                    </a:moveTo>
                    <a:lnTo>
                      <a:pt x="1" y="11"/>
                    </a:lnTo>
                    <a:lnTo>
                      <a:pt x="1" y="18"/>
                    </a:lnTo>
                    <a:lnTo>
                      <a:pt x="3" y="27"/>
                    </a:lnTo>
                    <a:lnTo>
                      <a:pt x="4" y="32"/>
                    </a:lnTo>
                    <a:lnTo>
                      <a:pt x="1" y="31"/>
                    </a:lnTo>
                    <a:lnTo>
                      <a:pt x="1" y="24"/>
                    </a:lnTo>
                    <a:lnTo>
                      <a:pt x="0" y="18"/>
                    </a:lnTo>
                    <a:lnTo>
                      <a:pt x="0" y="13"/>
                    </a:lnTo>
                    <a:lnTo>
                      <a:pt x="1" y="7"/>
                    </a:lnTo>
                    <a:lnTo>
                      <a:pt x="1" y="1"/>
                    </a:lnTo>
                    <a:lnTo>
                      <a:pt x="3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09" name="Freeform 974">
                <a:extLst>
                  <a:ext uri="{FF2B5EF4-FFF2-40B4-BE49-F238E27FC236}">
                    <a16:creationId xmlns:a16="http://schemas.microsoft.com/office/drawing/2014/main" id="{77EB12B9-BD53-4690-9BF8-6C6552380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8" y="2044"/>
                <a:ext cx="5" cy="10"/>
              </a:xfrm>
              <a:custGeom>
                <a:avLst/>
                <a:gdLst>
                  <a:gd name="T0" fmla="*/ 1 w 28"/>
                  <a:gd name="T1" fmla="*/ 0 h 51"/>
                  <a:gd name="T2" fmla="*/ 1 w 28"/>
                  <a:gd name="T3" fmla="*/ 1 h 51"/>
                  <a:gd name="T4" fmla="*/ 1 w 28"/>
                  <a:gd name="T5" fmla="*/ 1 h 51"/>
                  <a:gd name="T6" fmla="*/ 0 w 28"/>
                  <a:gd name="T7" fmla="*/ 1 h 51"/>
                  <a:gd name="T8" fmla="*/ 0 w 28"/>
                  <a:gd name="T9" fmla="*/ 2 h 51"/>
                  <a:gd name="T10" fmla="*/ 0 w 28"/>
                  <a:gd name="T11" fmla="*/ 2 h 51"/>
                  <a:gd name="T12" fmla="*/ 0 w 28"/>
                  <a:gd name="T13" fmla="*/ 1 h 51"/>
                  <a:gd name="T14" fmla="*/ 1 w 28"/>
                  <a:gd name="T15" fmla="*/ 1 h 51"/>
                  <a:gd name="T16" fmla="*/ 1 w 28"/>
                  <a:gd name="T17" fmla="*/ 0 h 51"/>
                  <a:gd name="T18" fmla="*/ 1 w 28"/>
                  <a:gd name="T19" fmla="*/ 0 h 51"/>
                  <a:gd name="T20" fmla="*/ 1 w 28"/>
                  <a:gd name="T21" fmla="*/ 0 h 51"/>
                  <a:gd name="T22" fmla="*/ 1 w 28"/>
                  <a:gd name="T23" fmla="*/ 0 h 51"/>
                  <a:gd name="T24" fmla="*/ 1 w 28"/>
                  <a:gd name="T25" fmla="*/ 0 h 5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" h="51">
                    <a:moveTo>
                      <a:pt x="27" y="6"/>
                    </a:moveTo>
                    <a:lnTo>
                      <a:pt x="21" y="13"/>
                    </a:lnTo>
                    <a:lnTo>
                      <a:pt x="16" y="21"/>
                    </a:lnTo>
                    <a:lnTo>
                      <a:pt x="9" y="35"/>
                    </a:lnTo>
                    <a:lnTo>
                      <a:pt x="2" y="48"/>
                    </a:lnTo>
                    <a:lnTo>
                      <a:pt x="0" y="51"/>
                    </a:lnTo>
                    <a:lnTo>
                      <a:pt x="9" y="30"/>
                    </a:lnTo>
                    <a:lnTo>
                      <a:pt x="15" y="18"/>
                    </a:lnTo>
                    <a:lnTo>
                      <a:pt x="23" y="5"/>
                    </a:lnTo>
                    <a:lnTo>
                      <a:pt x="26" y="0"/>
                    </a:lnTo>
                    <a:lnTo>
                      <a:pt x="26" y="1"/>
                    </a:lnTo>
                    <a:lnTo>
                      <a:pt x="28" y="1"/>
                    </a:lnTo>
                    <a:lnTo>
                      <a:pt x="27" y="6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10" name="Freeform 975">
                <a:extLst>
                  <a:ext uri="{FF2B5EF4-FFF2-40B4-BE49-F238E27FC236}">
                    <a16:creationId xmlns:a16="http://schemas.microsoft.com/office/drawing/2014/main" id="{8B8B90BE-2C98-4754-A5D1-34AE2B8B20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1" y="2029"/>
                <a:ext cx="8" cy="12"/>
              </a:xfrm>
              <a:custGeom>
                <a:avLst/>
                <a:gdLst>
                  <a:gd name="T0" fmla="*/ 1 w 41"/>
                  <a:gd name="T1" fmla="*/ 0 h 61"/>
                  <a:gd name="T2" fmla="*/ 1 w 41"/>
                  <a:gd name="T3" fmla="*/ 1 h 61"/>
                  <a:gd name="T4" fmla="*/ 1 w 41"/>
                  <a:gd name="T5" fmla="*/ 1 h 61"/>
                  <a:gd name="T6" fmla="*/ 0 w 41"/>
                  <a:gd name="T7" fmla="*/ 2 h 61"/>
                  <a:gd name="T8" fmla="*/ 0 w 41"/>
                  <a:gd name="T9" fmla="*/ 2 h 61"/>
                  <a:gd name="T10" fmla="*/ 0 w 41"/>
                  <a:gd name="T11" fmla="*/ 2 h 61"/>
                  <a:gd name="T12" fmla="*/ 0 w 41"/>
                  <a:gd name="T13" fmla="*/ 2 h 61"/>
                  <a:gd name="T14" fmla="*/ 0 w 41"/>
                  <a:gd name="T15" fmla="*/ 2 h 61"/>
                  <a:gd name="T16" fmla="*/ 0 w 41"/>
                  <a:gd name="T17" fmla="*/ 2 h 61"/>
                  <a:gd name="T18" fmla="*/ 1 w 41"/>
                  <a:gd name="T19" fmla="*/ 1 h 61"/>
                  <a:gd name="T20" fmla="*/ 1 w 41"/>
                  <a:gd name="T21" fmla="*/ 1 h 61"/>
                  <a:gd name="T22" fmla="*/ 1 w 41"/>
                  <a:gd name="T23" fmla="*/ 1 h 61"/>
                  <a:gd name="T24" fmla="*/ 1 w 41"/>
                  <a:gd name="T25" fmla="*/ 0 h 61"/>
                  <a:gd name="T26" fmla="*/ 2 w 41"/>
                  <a:gd name="T27" fmla="*/ 0 h 61"/>
                  <a:gd name="T28" fmla="*/ 2 w 41"/>
                  <a:gd name="T29" fmla="*/ 0 h 61"/>
                  <a:gd name="T30" fmla="*/ 1 w 41"/>
                  <a:gd name="T31" fmla="*/ 0 h 61"/>
                  <a:gd name="T32" fmla="*/ 1 w 41"/>
                  <a:gd name="T33" fmla="*/ 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61">
                    <a:moveTo>
                      <a:pt x="37" y="8"/>
                    </a:moveTo>
                    <a:lnTo>
                      <a:pt x="32" y="16"/>
                    </a:lnTo>
                    <a:lnTo>
                      <a:pt x="24" y="27"/>
                    </a:lnTo>
                    <a:lnTo>
                      <a:pt x="9" y="52"/>
                    </a:lnTo>
                    <a:lnTo>
                      <a:pt x="3" y="60"/>
                    </a:lnTo>
                    <a:lnTo>
                      <a:pt x="2" y="61"/>
                    </a:lnTo>
                    <a:lnTo>
                      <a:pt x="0" y="61"/>
                    </a:lnTo>
                    <a:lnTo>
                      <a:pt x="5" y="53"/>
                    </a:lnTo>
                    <a:lnTo>
                      <a:pt x="10" y="47"/>
                    </a:lnTo>
                    <a:lnTo>
                      <a:pt x="15" y="36"/>
                    </a:lnTo>
                    <a:lnTo>
                      <a:pt x="22" y="25"/>
                    </a:lnTo>
                    <a:lnTo>
                      <a:pt x="26" y="17"/>
                    </a:lnTo>
                    <a:lnTo>
                      <a:pt x="36" y="2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38" y="5"/>
                    </a:lnTo>
                    <a:lnTo>
                      <a:pt x="37" y="8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11" name="Freeform 976">
                <a:extLst>
                  <a:ext uri="{FF2B5EF4-FFF2-40B4-BE49-F238E27FC236}">
                    <a16:creationId xmlns:a16="http://schemas.microsoft.com/office/drawing/2014/main" id="{F5C7242A-E461-460D-AB08-8FA6130308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4" y="1620"/>
                <a:ext cx="23" cy="971"/>
              </a:xfrm>
              <a:custGeom>
                <a:avLst/>
                <a:gdLst>
                  <a:gd name="T0" fmla="*/ 0 w 116"/>
                  <a:gd name="T1" fmla="*/ 186 h 4854"/>
                  <a:gd name="T2" fmla="*/ 0 w 116"/>
                  <a:gd name="T3" fmla="*/ 104 h 4854"/>
                  <a:gd name="T4" fmla="*/ 1 w 116"/>
                  <a:gd name="T5" fmla="*/ 74 h 4854"/>
                  <a:gd name="T6" fmla="*/ 2 w 116"/>
                  <a:gd name="T7" fmla="*/ 45 h 4854"/>
                  <a:gd name="T8" fmla="*/ 3 w 116"/>
                  <a:gd name="T9" fmla="*/ 10 h 4854"/>
                  <a:gd name="T10" fmla="*/ 3 w 116"/>
                  <a:gd name="T11" fmla="*/ 0 h 4854"/>
                  <a:gd name="T12" fmla="*/ 3 w 116"/>
                  <a:gd name="T13" fmla="*/ 0 h 4854"/>
                  <a:gd name="T14" fmla="*/ 4 w 116"/>
                  <a:gd name="T15" fmla="*/ 21 h 4854"/>
                  <a:gd name="T16" fmla="*/ 5 w 116"/>
                  <a:gd name="T17" fmla="*/ 45 h 4854"/>
                  <a:gd name="T18" fmla="*/ 4 w 116"/>
                  <a:gd name="T19" fmla="*/ 79 h 4854"/>
                  <a:gd name="T20" fmla="*/ 3 w 116"/>
                  <a:gd name="T21" fmla="*/ 102 h 4854"/>
                  <a:gd name="T22" fmla="*/ 4 w 116"/>
                  <a:gd name="T23" fmla="*/ 126 h 4854"/>
                  <a:gd name="T24" fmla="*/ 4 w 116"/>
                  <a:gd name="T25" fmla="*/ 162 h 4854"/>
                  <a:gd name="T26" fmla="*/ 4 w 116"/>
                  <a:gd name="T27" fmla="*/ 194 h 4854"/>
                  <a:gd name="T28" fmla="*/ 4 w 116"/>
                  <a:gd name="T29" fmla="*/ 194 h 485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16" h="4854">
                    <a:moveTo>
                      <a:pt x="0" y="4644"/>
                    </a:moveTo>
                    <a:lnTo>
                      <a:pt x="0" y="2604"/>
                    </a:lnTo>
                    <a:lnTo>
                      <a:pt x="27" y="1842"/>
                    </a:lnTo>
                    <a:lnTo>
                      <a:pt x="55" y="1131"/>
                    </a:lnTo>
                    <a:lnTo>
                      <a:pt x="82" y="250"/>
                    </a:lnTo>
                    <a:lnTo>
                      <a:pt x="82" y="0"/>
                    </a:lnTo>
                    <a:lnTo>
                      <a:pt x="95" y="526"/>
                    </a:lnTo>
                    <a:lnTo>
                      <a:pt x="116" y="1131"/>
                    </a:lnTo>
                    <a:lnTo>
                      <a:pt x="95" y="1973"/>
                    </a:lnTo>
                    <a:lnTo>
                      <a:pt x="82" y="2551"/>
                    </a:lnTo>
                    <a:lnTo>
                      <a:pt x="95" y="3157"/>
                    </a:lnTo>
                    <a:lnTo>
                      <a:pt x="95" y="4051"/>
                    </a:lnTo>
                    <a:lnTo>
                      <a:pt x="102" y="4854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12" name="Freeform 977">
                <a:extLst>
                  <a:ext uri="{FF2B5EF4-FFF2-40B4-BE49-F238E27FC236}">
                    <a16:creationId xmlns:a16="http://schemas.microsoft.com/office/drawing/2014/main" id="{155ADA41-6EEB-44FE-954B-DC22EA62E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1789"/>
                <a:ext cx="12" cy="30"/>
              </a:xfrm>
              <a:custGeom>
                <a:avLst/>
                <a:gdLst>
                  <a:gd name="T0" fmla="*/ 1 w 62"/>
                  <a:gd name="T1" fmla="*/ 5 h 151"/>
                  <a:gd name="T2" fmla="*/ 1 w 62"/>
                  <a:gd name="T3" fmla="*/ 6 h 151"/>
                  <a:gd name="T4" fmla="*/ 1 w 62"/>
                  <a:gd name="T5" fmla="*/ 5 h 151"/>
                  <a:gd name="T6" fmla="*/ 1 w 62"/>
                  <a:gd name="T7" fmla="*/ 5 h 151"/>
                  <a:gd name="T8" fmla="*/ 1 w 62"/>
                  <a:gd name="T9" fmla="*/ 5 h 151"/>
                  <a:gd name="T10" fmla="*/ 0 w 62"/>
                  <a:gd name="T11" fmla="*/ 5 h 151"/>
                  <a:gd name="T12" fmla="*/ 0 w 62"/>
                  <a:gd name="T13" fmla="*/ 4 h 151"/>
                  <a:gd name="T14" fmla="*/ 0 w 62"/>
                  <a:gd name="T15" fmla="*/ 4 h 151"/>
                  <a:gd name="T16" fmla="*/ 0 w 62"/>
                  <a:gd name="T17" fmla="*/ 4 h 151"/>
                  <a:gd name="T18" fmla="*/ 0 w 62"/>
                  <a:gd name="T19" fmla="*/ 4 h 151"/>
                  <a:gd name="T20" fmla="*/ 0 w 62"/>
                  <a:gd name="T21" fmla="*/ 3 h 151"/>
                  <a:gd name="T22" fmla="*/ 0 w 62"/>
                  <a:gd name="T23" fmla="*/ 3 h 151"/>
                  <a:gd name="T24" fmla="*/ 0 w 62"/>
                  <a:gd name="T25" fmla="*/ 3 h 151"/>
                  <a:gd name="T26" fmla="*/ 0 w 62"/>
                  <a:gd name="T27" fmla="*/ 2 h 151"/>
                  <a:gd name="T28" fmla="*/ 0 w 62"/>
                  <a:gd name="T29" fmla="*/ 2 h 151"/>
                  <a:gd name="T30" fmla="*/ 0 w 62"/>
                  <a:gd name="T31" fmla="*/ 1 h 151"/>
                  <a:gd name="T32" fmla="*/ 0 w 62"/>
                  <a:gd name="T33" fmla="*/ 0 h 151"/>
                  <a:gd name="T34" fmla="*/ 1 w 62"/>
                  <a:gd name="T35" fmla="*/ 0 h 151"/>
                  <a:gd name="T36" fmla="*/ 1 w 62"/>
                  <a:gd name="T37" fmla="*/ 1 h 151"/>
                  <a:gd name="T38" fmla="*/ 1 w 62"/>
                  <a:gd name="T39" fmla="*/ 1 h 151"/>
                  <a:gd name="T40" fmla="*/ 1 w 62"/>
                  <a:gd name="T41" fmla="*/ 1 h 151"/>
                  <a:gd name="T42" fmla="*/ 2 w 62"/>
                  <a:gd name="T43" fmla="*/ 1 h 151"/>
                  <a:gd name="T44" fmla="*/ 2 w 62"/>
                  <a:gd name="T45" fmla="*/ 2 h 151"/>
                  <a:gd name="T46" fmla="*/ 2 w 62"/>
                  <a:gd name="T47" fmla="*/ 2 h 151"/>
                  <a:gd name="T48" fmla="*/ 2 w 62"/>
                  <a:gd name="T49" fmla="*/ 2 h 151"/>
                  <a:gd name="T50" fmla="*/ 2 w 62"/>
                  <a:gd name="T51" fmla="*/ 2 h 151"/>
                  <a:gd name="T52" fmla="*/ 2 w 62"/>
                  <a:gd name="T53" fmla="*/ 2 h 151"/>
                  <a:gd name="T54" fmla="*/ 2 w 62"/>
                  <a:gd name="T55" fmla="*/ 3 h 151"/>
                  <a:gd name="T56" fmla="*/ 2 w 62"/>
                  <a:gd name="T57" fmla="*/ 3 h 151"/>
                  <a:gd name="T58" fmla="*/ 2 w 62"/>
                  <a:gd name="T59" fmla="*/ 3 h 151"/>
                  <a:gd name="T60" fmla="*/ 2 w 62"/>
                  <a:gd name="T61" fmla="*/ 3 h 151"/>
                  <a:gd name="T62" fmla="*/ 2 w 62"/>
                  <a:gd name="T63" fmla="*/ 4 h 151"/>
                  <a:gd name="T64" fmla="*/ 2 w 62"/>
                  <a:gd name="T65" fmla="*/ 4 h 151"/>
                  <a:gd name="T66" fmla="*/ 2 w 62"/>
                  <a:gd name="T67" fmla="*/ 4 h 151"/>
                  <a:gd name="T68" fmla="*/ 2 w 62"/>
                  <a:gd name="T69" fmla="*/ 4 h 151"/>
                  <a:gd name="T70" fmla="*/ 2 w 62"/>
                  <a:gd name="T71" fmla="*/ 5 h 151"/>
                  <a:gd name="T72" fmla="*/ 2 w 62"/>
                  <a:gd name="T73" fmla="*/ 5 h 151"/>
                  <a:gd name="T74" fmla="*/ 2 w 62"/>
                  <a:gd name="T75" fmla="*/ 6 h 151"/>
                  <a:gd name="T76" fmla="*/ 2 w 62"/>
                  <a:gd name="T77" fmla="*/ 6 h 151"/>
                  <a:gd name="T78" fmla="*/ 1 w 62"/>
                  <a:gd name="T79" fmla="*/ 6 h 15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62" h="151">
                    <a:moveTo>
                      <a:pt x="36" y="145"/>
                    </a:moveTo>
                    <a:lnTo>
                      <a:pt x="35" y="133"/>
                    </a:lnTo>
                    <a:lnTo>
                      <a:pt x="33" y="136"/>
                    </a:lnTo>
                    <a:lnTo>
                      <a:pt x="28" y="141"/>
                    </a:lnTo>
                    <a:lnTo>
                      <a:pt x="24" y="140"/>
                    </a:lnTo>
                    <a:lnTo>
                      <a:pt x="24" y="138"/>
                    </a:lnTo>
                    <a:lnTo>
                      <a:pt x="22" y="131"/>
                    </a:lnTo>
                    <a:lnTo>
                      <a:pt x="25" y="126"/>
                    </a:lnTo>
                    <a:lnTo>
                      <a:pt x="26" y="124"/>
                    </a:lnTo>
                    <a:lnTo>
                      <a:pt x="18" y="124"/>
                    </a:lnTo>
                    <a:lnTo>
                      <a:pt x="16" y="125"/>
                    </a:lnTo>
                    <a:lnTo>
                      <a:pt x="11" y="120"/>
                    </a:lnTo>
                    <a:lnTo>
                      <a:pt x="11" y="116"/>
                    </a:lnTo>
                    <a:lnTo>
                      <a:pt x="11" y="113"/>
                    </a:lnTo>
                    <a:lnTo>
                      <a:pt x="14" y="105"/>
                    </a:lnTo>
                    <a:lnTo>
                      <a:pt x="12" y="102"/>
                    </a:lnTo>
                    <a:lnTo>
                      <a:pt x="9" y="100"/>
                    </a:lnTo>
                    <a:lnTo>
                      <a:pt x="7" y="97"/>
                    </a:lnTo>
                    <a:lnTo>
                      <a:pt x="3" y="91"/>
                    </a:lnTo>
                    <a:lnTo>
                      <a:pt x="3" y="89"/>
                    </a:lnTo>
                    <a:lnTo>
                      <a:pt x="2" y="85"/>
                    </a:lnTo>
                    <a:lnTo>
                      <a:pt x="2" y="81"/>
                    </a:lnTo>
                    <a:lnTo>
                      <a:pt x="7" y="83"/>
                    </a:lnTo>
                    <a:lnTo>
                      <a:pt x="9" y="83"/>
                    </a:lnTo>
                    <a:lnTo>
                      <a:pt x="10" y="78"/>
                    </a:lnTo>
                    <a:lnTo>
                      <a:pt x="8" y="71"/>
                    </a:lnTo>
                    <a:lnTo>
                      <a:pt x="3" y="63"/>
                    </a:lnTo>
                    <a:lnTo>
                      <a:pt x="0" y="55"/>
                    </a:lnTo>
                    <a:lnTo>
                      <a:pt x="0" y="45"/>
                    </a:lnTo>
                    <a:lnTo>
                      <a:pt x="1" y="41"/>
                    </a:lnTo>
                    <a:lnTo>
                      <a:pt x="3" y="41"/>
                    </a:lnTo>
                    <a:lnTo>
                      <a:pt x="7" y="34"/>
                    </a:lnTo>
                    <a:lnTo>
                      <a:pt x="8" y="24"/>
                    </a:lnTo>
                    <a:lnTo>
                      <a:pt x="12" y="10"/>
                    </a:lnTo>
                    <a:lnTo>
                      <a:pt x="19" y="0"/>
                    </a:lnTo>
                    <a:lnTo>
                      <a:pt x="24" y="6"/>
                    </a:lnTo>
                    <a:lnTo>
                      <a:pt x="26" y="10"/>
                    </a:lnTo>
                    <a:lnTo>
                      <a:pt x="32" y="18"/>
                    </a:lnTo>
                    <a:lnTo>
                      <a:pt x="34" y="26"/>
                    </a:lnTo>
                    <a:lnTo>
                      <a:pt x="36" y="32"/>
                    </a:lnTo>
                    <a:lnTo>
                      <a:pt x="37" y="31"/>
                    </a:lnTo>
                    <a:lnTo>
                      <a:pt x="39" y="29"/>
                    </a:lnTo>
                    <a:lnTo>
                      <a:pt x="42" y="30"/>
                    </a:lnTo>
                    <a:lnTo>
                      <a:pt x="43" y="36"/>
                    </a:lnTo>
                    <a:lnTo>
                      <a:pt x="44" y="43"/>
                    </a:lnTo>
                    <a:lnTo>
                      <a:pt x="45" y="47"/>
                    </a:lnTo>
                    <a:lnTo>
                      <a:pt x="45" y="52"/>
                    </a:lnTo>
                    <a:lnTo>
                      <a:pt x="46" y="53"/>
                    </a:lnTo>
                    <a:lnTo>
                      <a:pt x="47" y="53"/>
                    </a:lnTo>
                    <a:lnTo>
                      <a:pt x="51" y="48"/>
                    </a:lnTo>
                    <a:lnTo>
                      <a:pt x="52" y="43"/>
                    </a:lnTo>
                    <a:lnTo>
                      <a:pt x="54" y="47"/>
                    </a:lnTo>
                    <a:lnTo>
                      <a:pt x="55" y="53"/>
                    </a:lnTo>
                    <a:lnTo>
                      <a:pt x="54" y="58"/>
                    </a:lnTo>
                    <a:lnTo>
                      <a:pt x="53" y="64"/>
                    </a:lnTo>
                    <a:lnTo>
                      <a:pt x="52" y="69"/>
                    </a:lnTo>
                    <a:lnTo>
                      <a:pt x="52" y="75"/>
                    </a:lnTo>
                    <a:lnTo>
                      <a:pt x="54" y="79"/>
                    </a:lnTo>
                    <a:lnTo>
                      <a:pt x="59" y="71"/>
                    </a:lnTo>
                    <a:lnTo>
                      <a:pt x="62" y="73"/>
                    </a:lnTo>
                    <a:lnTo>
                      <a:pt x="61" y="79"/>
                    </a:lnTo>
                    <a:lnTo>
                      <a:pt x="58" y="86"/>
                    </a:lnTo>
                    <a:lnTo>
                      <a:pt x="56" y="94"/>
                    </a:lnTo>
                    <a:lnTo>
                      <a:pt x="55" y="96"/>
                    </a:lnTo>
                    <a:lnTo>
                      <a:pt x="53" y="104"/>
                    </a:lnTo>
                    <a:lnTo>
                      <a:pt x="52" y="111"/>
                    </a:lnTo>
                    <a:lnTo>
                      <a:pt x="54" y="107"/>
                    </a:lnTo>
                    <a:lnTo>
                      <a:pt x="56" y="105"/>
                    </a:lnTo>
                    <a:lnTo>
                      <a:pt x="59" y="105"/>
                    </a:lnTo>
                    <a:lnTo>
                      <a:pt x="58" y="112"/>
                    </a:lnTo>
                    <a:lnTo>
                      <a:pt x="54" y="120"/>
                    </a:lnTo>
                    <a:lnTo>
                      <a:pt x="47" y="129"/>
                    </a:lnTo>
                    <a:lnTo>
                      <a:pt x="39" y="133"/>
                    </a:lnTo>
                    <a:lnTo>
                      <a:pt x="39" y="138"/>
                    </a:lnTo>
                    <a:lnTo>
                      <a:pt x="42" y="142"/>
                    </a:lnTo>
                    <a:lnTo>
                      <a:pt x="42" y="147"/>
                    </a:lnTo>
                    <a:lnTo>
                      <a:pt x="41" y="150"/>
                    </a:lnTo>
                    <a:lnTo>
                      <a:pt x="37" y="151"/>
                    </a:lnTo>
                    <a:lnTo>
                      <a:pt x="37" y="150"/>
                    </a:lnTo>
                    <a:lnTo>
                      <a:pt x="36" y="14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13" name="Freeform 978">
                <a:extLst>
                  <a:ext uri="{FF2B5EF4-FFF2-40B4-BE49-F238E27FC236}">
                    <a16:creationId xmlns:a16="http://schemas.microsoft.com/office/drawing/2014/main" id="{6000CD64-7B53-4D2A-9DF2-8349B212E5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6" y="1790"/>
                <a:ext cx="3" cy="30"/>
              </a:xfrm>
              <a:custGeom>
                <a:avLst/>
                <a:gdLst>
                  <a:gd name="T0" fmla="*/ 0 w 15"/>
                  <a:gd name="T1" fmla="*/ 6 h 146"/>
                  <a:gd name="T2" fmla="*/ 0 w 15"/>
                  <a:gd name="T3" fmla="*/ 6 h 146"/>
                  <a:gd name="T4" fmla="*/ 0 w 15"/>
                  <a:gd name="T5" fmla="*/ 4 h 146"/>
                  <a:gd name="T6" fmla="*/ 0 w 15"/>
                  <a:gd name="T7" fmla="*/ 3 h 146"/>
                  <a:gd name="T8" fmla="*/ 0 w 15"/>
                  <a:gd name="T9" fmla="*/ 2 h 146"/>
                  <a:gd name="T10" fmla="*/ 0 w 15"/>
                  <a:gd name="T11" fmla="*/ 2 h 146"/>
                  <a:gd name="T12" fmla="*/ 0 w 15"/>
                  <a:gd name="T13" fmla="*/ 1 h 146"/>
                  <a:gd name="T14" fmla="*/ 1 w 15"/>
                  <a:gd name="T15" fmla="*/ 1 h 146"/>
                  <a:gd name="T16" fmla="*/ 1 w 15"/>
                  <a:gd name="T17" fmla="*/ 0 h 146"/>
                  <a:gd name="T18" fmla="*/ 1 w 15"/>
                  <a:gd name="T19" fmla="*/ 0 h 146"/>
                  <a:gd name="T20" fmla="*/ 1 w 15"/>
                  <a:gd name="T21" fmla="*/ 1 h 146"/>
                  <a:gd name="T22" fmla="*/ 0 w 15"/>
                  <a:gd name="T23" fmla="*/ 2 h 146"/>
                  <a:gd name="T24" fmla="*/ 0 w 15"/>
                  <a:gd name="T25" fmla="*/ 3 h 146"/>
                  <a:gd name="T26" fmla="*/ 0 w 15"/>
                  <a:gd name="T27" fmla="*/ 3 h 146"/>
                  <a:gd name="T28" fmla="*/ 0 w 15"/>
                  <a:gd name="T29" fmla="*/ 5 h 146"/>
                  <a:gd name="T30" fmla="*/ 0 w 15"/>
                  <a:gd name="T31" fmla="*/ 5 h 146"/>
                  <a:gd name="T32" fmla="*/ 0 w 15"/>
                  <a:gd name="T33" fmla="*/ 6 h 146"/>
                  <a:gd name="T34" fmla="*/ 0 w 15"/>
                  <a:gd name="T35" fmla="*/ 6 h 146"/>
                  <a:gd name="T36" fmla="*/ 0 w 15"/>
                  <a:gd name="T37" fmla="*/ 6 h 146"/>
                  <a:gd name="T38" fmla="*/ 0 w 15"/>
                  <a:gd name="T39" fmla="*/ 6 h 1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5" h="146">
                    <a:moveTo>
                      <a:pt x="0" y="146"/>
                    </a:moveTo>
                    <a:lnTo>
                      <a:pt x="2" y="130"/>
                    </a:lnTo>
                    <a:lnTo>
                      <a:pt x="4" y="102"/>
                    </a:lnTo>
                    <a:lnTo>
                      <a:pt x="8" y="63"/>
                    </a:lnTo>
                    <a:lnTo>
                      <a:pt x="9" y="55"/>
                    </a:lnTo>
                    <a:lnTo>
                      <a:pt x="9" y="45"/>
                    </a:lnTo>
                    <a:lnTo>
                      <a:pt x="10" y="34"/>
                    </a:lnTo>
                    <a:lnTo>
                      <a:pt x="13" y="13"/>
                    </a:lnTo>
                    <a:lnTo>
                      <a:pt x="14" y="4"/>
                    </a:lnTo>
                    <a:lnTo>
                      <a:pt x="15" y="0"/>
                    </a:lnTo>
                    <a:lnTo>
                      <a:pt x="13" y="22"/>
                    </a:lnTo>
                    <a:lnTo>
                      <a:pt x="10" y="39"/>
                    </a:lnTo>
                    <a:lnTo>
                      <a:pt x="9" y="62"/>
                    </a:lnTo>
                    <a:lnTo>
                      <a:pt x="8" y="85"/>
                    </a:lnTo>
                    <a:lnTo>
                      <a:pt x="6" y="111"/>
                    </a:lnTo>
                    <a:lnTo>
                      <a:pt x="5" y="128"/>
                    </a:lnTo>
                    <a:lnTo>
                      <a:pt x="4" y="145"/>
                    </a:lnTo>
                    <a:lnTo>
                      <a:pt x="4" y="146"/>
                    </a:lnTo>
                    <a:lnTo>
                      <a:pt x="1" y="146"/>
                    </a:lnTo>
                    <a:lnTo>
                      <a:pt x="0" y="146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14" name="Freeform 979">
                <a:extLst>
                  <a:ext uri="{FF2B5EF4-FFF2-40B4-BE49-F238E27FC236}">
                    <a16:creationId xmlns:a16="http://schemas.microsoft.com/office/drawing/2014/main" id="{C4CBBEA0-0D2A-42A6-B7F5-87D1F3049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4" y="1812"/>
                <a:ext cx="3" cy="1"/>
              </a:xfrm>
              <a:custGeom>
                <a:avLst/>
                <a:gdLst>
                  <a:gd name="T0" fmla="*/ 1 w 18"/>
                  <a:gd name="T1" fmla="*/ 0 h 7"/>
                  <a:gd name="T2" fmla="*/ 0 w 18"/>
                  <a:gd name="T3" fmla="*/ 0 h 7"/>
                  <a:gd name="T4" fmla="*/ 0 w 18"/>
                  <a:gd name="T5" fmla="*/ 0 h 7"/>
                  <a:gd name="T6" fmla="*/ 0 w 18"/>
                  <a:gd name="T7" fmla="*/ 0 h 7"/>
                  <a:gd name="T8" fmla="*/ 0 w 18"/>
                  <a:gd name="T9" fmla="*/ 0 h 7"/>
                  <a:gd name="T10" fmla="*/ 0 w 18"/>
                  <a:gd name="T11" fmla="*/ 0 h 7"/>
                  <a:gd name="T12" fmla="*/ 0 w 18"/>
                  <a:gd name="T13" fmla="*/ 0 h 7"/>
                  <a:gd name="T14" fmla="*/ 1 w 18"/>
                  <a:gd name="T15" fmla="*/ 0 h 7"/>
                  <a:gd name="T16" fmla="*/ 1 w 18"/>
                  <a:gd name="T17" fmla="*/ 0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7">
                    <a:moveTo>
                      <a:pt x="18" y="7"/>
                    </a:moveTo>
                    <a:lnTo>
                      <a:pt x="12" y="2"/>
                    </a:lnTo>
                    <a:lnTo>
                      <a:pt x="8" y="1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9" y="0"/>
                    </a:lnTo>
                    <a:lnTo>
                      <a:pt x="13" y="4"/>
                    </a:lnTo>
                    <a:lnTo>
                      <a:pt x="18" y="5"/>
                    </a:lnTo>
                    <a:lnTo>
                      <a:pt x="18" y="7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15" name="Freeform 980">
                <a:extLst>
                  <a:ext uri="{FF2B5EF4-FFF2-40B4-BE49-F238E27FC236}">
                    <a16:creationId xmlns:a16="http://schemas.microsoft.com/office/drawing/2014/main" id="{418E8141-FDC3-4D45-9A1A-F5F7272C82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4" y="1807"/>
                <a:ext cx="4" cy="2"/>
              </a:xfrm>
              <a:custGeom>
                <a:avLst/>
                <a:gdLst>
                  <a:gd name="T0" fmla="*/ 1 w 18"/>
                  <a:gd name="T1" fmla="*/ 0 h 11"/>
                  <a:gd name="T2" fmla="*/ 1 w 18"/>
                  <a:gd name="T3" fmla="*/ 0 h 11"/>
                  <a:gd name="T4" fmla="*/ 0 w 18"/>
                  <a:gd name="T5" fmla="*/ 0 h 11"/>
                  <a:gd name="T6" fmla="*/ 0 w 18"/>
                  <a:gd name="T7" fmla="*/ 0 h 11"/>
                  <a:gd name="T8" fmla="*/ 0 w 18"/>
                  <a:gd name="T9" fmla="*/ 0 h 11"/>
                  <a:gd name="T10" fmla="*/ 0 w 18"/>
                  <a:gd name="T11" fmla="*/ 0 h 11"/>
                  <a:gd name="T12" fmla="*/ 0 w 18"/>
                  <a:gd name="T13" fmla="*/ 0 h 11"/>
                  <a:gd name="T14" fmla="*/ 0 w 18"/>
                  <a:gd name="T15" fmla="*/ 0 h 11"/>
                  <a:gd name="T16" fmla="*/ 1 w 18"/>
                  <a:gd name="T17" fmla="*/ 0 h 11"/>
                  <a:gd name="T18" fmla="*/ 1 w 18"/>
                  <a:gd name="T19" fmla="*/ 0 h 11"/>
                  <a:gd name="T20" fmla="*/ 1 w 18"/>
                  <a:gd name="T21" fmla="*/ 0 h 11"/>
                  <a:gd name="T22" fmla="*/ 1 w 18"/>
                  <a:gd name="T23" fmla="*/ 0 h 11"/>
                  <a:gd name="T24" fmla="*/ 1 w 18"/>
                  <a:gd name="T25" fmla="*/ 0 h 11"/>
                  <a:gd name="T26" fmla="*/ 1 w 18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8" h="11">
                    <a:moveTo>
                      <a:pt x="17" y="11"/>
                    </a:moveTo>
                    <a:lnTo>
                      <a:pt x="14" y="6"/>
                    </a:lnTo>
                    <a:lnTo>
                      <a:pt x="11" y="4"/>
                    </a:lnTo>
                    <a:lnTo>
                      <a:pt x="7" y="3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2" y="4"/>
                    </a:lnTo>
                    <a:lnTo>
                      <a:pt x="14" y="5"/>
                    </a:lnTo>
                    <a:lnTo>
                      <a:pt x="15" y="5"/>
                    </a:lnTo>
                    <a:lnTo>
                      <a:pt x="17" y="8"/>
                    </a:lnTo>
                    <a:lnTo>
                      <a:pt x="18" y="8"/>
                    </a:lnTo>
                    <a:lnTo>
                      <a:pt x="17" y="1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16" name="Freeform 981">
                <a:extLst>
                  <a:ext uri="{FF2B5EF4-FFF2-40B4-BE49-F238E27FC236}">
                    <a16:creationId xmlns:a16="http://schemas.microsoft.com/office/drawing/2014/main" id="{071FBB01-C310-41C4-BB19-A7E3E9FE1B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6" y="1798"/>
                <a:ext cx="2" cy="2"/>
              </a:xfrm>
              <a:custGeom>
                <a:avLst/>
                <a:gdLst>
                  <a:gd name="T0" fmla="*/ 0 w 9"/>
                  <a:gd name="T1" fmla="*/ 1 h 7"/>
                  <a:gd name="T2" fmla="*/ 0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0 w 9"/>
                  <a:gd name="T9" fmla="*/ 0 h 7"/>
                  <a:gd name="T10" fmla="*/ 0 w 9"/>
                  <a:gd name="T11" fmla="*/ 0 h 7"/>
                  <a:gd name="T12" fmla="*/ 0 w 9"/>
                  <a:gd name="T13" fmla="*/ 0 h 7"/>
                  <a:gd name="T14" fmla="*/ 0 w 9"/>
                  <a:gd name="T15" fmla="*/ 0 h 7"/>
                  <a:gd name="T16" fmla="*/ 0 w 9"/>
                  <a:gd name="T17" fmla="*/ 0 h 7"/>
                  <a:gd name="T18" fmla="*/ 0 w 9"/>
                  <a:gd name="T19" fmla="*/ 0 h 7"/>
                  <a:gd name="T20" fmla="*/ 0 w 9"/>
                  <a:gd name="T21" fmla="*/ 1 h 7"/>
                  <a:gd name="T22" fmla="*/ 0 w 9"/>
                  <a:gd name="T23" fmla="*/ 1 h 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" h="7">
                    <a:moveTo>
                      <a:pt x="9" y="7"/>
                    </a:moveTo>
                    <a:lnTo>
                      <a:pt x="7" y="4"/>
                    </a:lnTo>
                    <a:lnTo>
                      <a:pt x="5" y="3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6" y="1"/>
                    </a:lnTo>
                    <a:lnTo>
                      <a:pt x="7" y="4"/>
                    </a:lnTo>
                    <a:lnTo>
                      <a:pt x="8" y="5"/>
                    </a:lnTo>
                    <a:lnTo>
                      <a:pt x="9" y="6"/>
                    </a:lnTo>
                    <a:lnTo>
                      <a:pt x="9" y="7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17" name="Freeform 982">
                <a:extLst>
                  <a:ext uri="{FF2B5EF4-FFF2-40B4-BE49-F238E27FC236}">
                    <a16:creationId xmlns:a16="http://schemas.microsoft.com/office/drawing/2014/main" id="{62B21D2C-FE9C-41C3-9A20-F978672B34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8" y="1796"/>
                <a:ext cx="1" cy="7"/>
              </a:xfrm>
              <a:custGeom>
                <a:avLst/>
                <a:gdLst>
                  <a:gd name="T0" fmla="*/ 0 w 6"/>
                  <a:gd name="T1" fmla="*/ 1 h 33"/>
                  <a:gd name="T2" fmla="*/ 0 w 6"/>
                  <a:gd name="T3" fmla="*/ 1 h 33"/>
                  <a:gd name="T4" fmla="*/ 0 w 6"/>
                  <a:gd name="T5" fmla="*/ 1 h 33"/>
                  <a:gd name="T6" fmla="*/ 0 w 6"/>
                  <a:gd name="T7" fmla="*/ 0 h 33"/>
                  <a:gd name="T8" fmla="*/ 0 w 6"/>
                  <a:gd name="T9" fmla="*/ 0 h 33"/>
                  <a:gd name="T10" fmla="*/ 0 w 6"/>
                  <a:gd name="T11" fmla="*/ 0 h 33"/>
                  <a:gd name="T12" fmla="*/ 0 w 6"/>
                  <a:gd name="T13" fmla="*/ 1 h 33"/>
                  <a:gd name="T14" fmla="*/ 0 w 6"/>
                  <a:gd name="T15" fmla="*/ 1 h 33"/>
                  <a:gd name="T16" fmla="*/ 0 w 6"/>
                  <a:gd name="T17" fmla="*/ 1 h 33"/>
                  <a:gd name="T18" fmla="*/ 0 w 6"/>
                  <a:gd name="T19" fmla="*/ 1 h 33"/>
                  <a:gd name="T20" fmla="*/ 0 w 6"/>
                  <a:gd name="T21" fmla="*/ 1 h 33"/>
                  <a:gd name="T22" fmla="*/ 0 w 6"/>
                  <a:gd name="T23" fmla="*/ 1 h 33"/>
                  <a:gd name="T24" fmla="*/ 0 w 6"/>
                  <a:gd name="T25" fmla="*/ 1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" h="33">
                    <a:moveTo>
                      <a:pt x="0" y="32"/>
                    </a:moveTo>
                    <a:lnTo>
                      <a:pt x="4" y="25"/>
                    </a:lnTo>
                    <a:lnTo>
                      <a:pt x="5" y="19"/>
                    </a:lnTo>
                    <a:lnTo>
                      <a:pt x="5" y="10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6" y="13"/>
                    </a:lnTo>
                    <a:lnTo>
                      <a:pt x="6" y="18"/>
                    </a:lnTo>
                    <a:lnTo>
                      <a:pt x="4" y="28"/>
                    </a:lnTo>
                    <a:lnTo>
                      <a:pt x="4" y="32"/>
                    </a:lnTo>
                    <a:lnTo>
                      <a:pt x="3" y="32"/>
                    </a:lnTo>
                    <a:lnTo>
                      <a:pt x="2" y="33"/>
                    </a:lnTo>
                    <a:lnTo>
                      <a:pt x="0" y="32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18" name="Freeform 983">
                <a:extLst>
                  <a:ext uri="{FF2B5EF4-FFF2-40B4-BE49-F238E27FC236}">
                    <a16:creationId xmlns:a16="http://schemas.microsoft.com/office/drawing/2014/main" id="{478C6442-FCEE-4E2F-BA52-1D77A3063C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8" y="1802"/>
                <a:ext cx="2" cy="9"/>
              </a:xfrm>
              <a:custGeom>
                <a:avLst/>
                <a:gdLst>
                  <a:gd name="T0" fmla="*/ 0 w 9"/>
                  <a:gd name="T1" fmla="*/ 2 h 45"/>
                  <a:gd name="T2" fmla="*/ 0 w 9"/>
                  <a:gd name="T3" fmla="*/ 1 h 45"/>
                  <a:gd name="T4" fmla="*/ 0 w 9"/>
                  <a:gd name="T5" fmla="*/ 1 h 45"/>
                  <a:gd name="T6" fmla="*/ 0 w 9"/>
                  <a:gd name="T7" fmla="*/ 0 h 45"/>
                  <a:gd name="T8" fmla="*/ 0 w 9"/>
                  <a:gd name="T9" fmla="*/ 0 h 45"/>
                  <a:gd name="T10" fmla="*/ 0 w 9"/>
                  <a:gd name="T11" fmla="*/ 0 h 45"/>
                  <a:gd name="T12" fmla="*/ 0 w 9"/>
                  <a:gd name="T13" fmla="*/ 0 h 45"/>
                  <a:gd name="T14" fmla="*/ 0 w 9"/>
                  <a:gd name="T15" fmla="*/ 0 h 45"/>
                  <a:gd name="T16" fmla="*/ 0 w 9"/>
                  <a:gd name="T17" fmla="*/ 0 h 45"/>
                  <a:gd name="T18" fmla="*/ 0 w 9"/>
                  <a:gd name="T19" fmla="*/ 1 h 45"/>
                  <a:gd name="T20" fmla="*/ 0 w 9"/>
                  <a:gd name="T21" fmla="*/ 1 h 45"/>
                  <a:gd name="T22" fmla="*/ 0 w 9"/>
                  <a:gd name="T23" fmla="*/ 1 h 45"/>
                  <a:gd name="T24" fmla="*/ 0 w 9"/>
                  <a:gd name="T25" fmla="*/ 2 h 45"/>
                  <a:gd name="T26" fmla="*/ 0 w 9"/>
                  <a:gd name="T27" fmla="*/ 2 h 45"/>
                  <a:gd name="T28" fmla="*/ 0 w 9"/>
                  <a:gd name="T29" fmla="*/ 2 h 45"/>
                  <a:gd name="T30" fmla="*/ 0 w 9"/>
                  <a:gd name="T31" fmla="*/ 2 h 45"/>
                  <a:gd name="T32" fmla="*/ 0 w 9"/>
                  <a:gd name="T33" fmla="*/ 2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" h="45">
                    <a:moveTo>
                      <a:pt x="0" y="40"/>
                    </a:moveTo>
                    <a:lnTo>
                      <a:pt x="1" y="34"/>
                    </a:lnTo>
                    <a:lnTo>
                      <a:pt x="3" y="26"/>
                    </a:lnTo>
                    <a:lnTo>
                      <a:pt x="5" y="9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9" y="0"/>
                    </a:lnTo>
                    <a:lnTo>
                      <a:pt x="7" y="5"/>
                    </a:lnTo>
                    <a:lnTo>
                      <a:pt x="6" y="11"/>
                    </a:lnTo>
                    <a:lnTo>
                      <a:pt x="6" y="17"/>
                    </a:lnTo>
                    <a:lnTo>
                      <a:pt x="4" y="25"/>
                    </a:lnTo>
                    <a:lnTo>
                      <a:pt x="4" y="30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0" y="45"/>
                    </a:lnTo>
                    <a:lnTo>
                      <a:pt x="0" y="43"/>
                    </a:lnTo>
                    <a:lnTo>
                      <a:pt x="0" y="4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19" name="Freeform 984">
                <a:extLst>
                  <a:ext uri="{FF2B5EF4-FFF2-40B4-BE49-F238E27FC236}">
                    <a16:creationId xmlns:a16="http://schemas.microsoft.com/office/drawing/2014/main" id="{5F73037A-1023-4698-9DBE-DCF9331F0E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0" y="1816"/>
                <a:ext cx="25" cy="19"/>
              </a:xfrm>
              <a:custGeom>
                <a:avLst/>
                <a:gdLst>
                  <a:gd name="T0" fmla="*/ 1 w 125"/>
                  <a:gd name="T1" fmla="*/ 1 h 97"/>
                  <a:gd name="T2" fmla="*/ 0 w 125"/>
                  <a:gd name="T3" fmla="*/ 1 h 97"/>
                  <a:gd name="T4" fmla="*/ 0 w 125"/>
                  <a:gd name="T5" fmla="*/ 1 h 97"/>
                  <a:gd name="T6" fmla="*/ 1 w 125"/>
                  <a:gd name="T7" fmla="*/ 1 h 97"/>
                  <a:gd name="T8" fmla="*/ 1 w 125"/>
                  <a:gd name="T9" fmla="*/ 2 h 97"/>
                  <a:gd name="T10" fmla="*/ 1 w 125"/>
                  <a:gd name="T11" fmla="*/ 2 h 97"/>
                  <a:gd name="T12" fmla="*/ 1 w 125"/>
                  <a:gd name="T13" fmla="*/ 2 h 97"/>
                  <a:gd name="T14" fmla="*/ 1 w 125"/>
                  <a:gd name="T15" fmla="*/ 2 h 97"/>
                  <a:gd name="T16" fmla="*/ 1 w 125"/>
                  <a:gd name="T17" fmla="*/ 3 h 97"/>
                  <a:gd name="T18" fmla="*/ 2 w 125"/>
                  <a:gd name="T19" fmla="*/ 3 h 97"/>
                  <a:gd name="T20" fmla="*/ 2 w 125"/>
                  <a:gd name="T21" fmla="*/ 3 h 97"/>
                  <a:gd name="T22" fmla="*/ 2 w 125"/>
                  <a:gd name="T23" fmla="*/ 3 h 97"/>
                  <a:gd name="T24" fmla="*/ 2 w 125"/>
                  <a:gd name="T25" fmla="*/ 3 h 97"/>
                  <a:gd name="T26" fmla="*/ 3 w 125"/>
                  <a:gd name="T27" fmla="*/ 4 h 97"/>
                  <a:gd name="T28" fmla="*/ 3 w 125"/>
                  <a:gd name="T29" fmla="*/ 4 h 97"/>
                  <a:gd name="T30" fmla="*/ 4 w 125"/>
                  <a:gd name="T31" fmla="*/ 4 h 97"/>
                  <a:gd name="T32" fmla="*/ 5 w 125"/>
                  <a:gd name="T33" fmla="*/ 4 h 97"/>
                  <a:gd name="T34" fmla="*/ 5 w 125"/>
                  <a:gd name="T35" fmla="*/ 3 h 97"/>
                  <a:gd name="T36" fmla="*/ 5 w 125"/>
                  <a:gd name="T37" fmla="*/ 3 h 97"/>
                  <a:gd name="T38" fmla="*/ 4 w 125"/>
                  <a:gd name="T39" fmla="*/ 2 h 97"/>
                  <a:gd name="T40" fmla="*/ 4 w 125"/>
                  <a:gd name="T41" fmla="*/ 2 h 97"/>
                  <a:gd name="T42" fmla="*/ 4 w 125"/>
                  <a:gd name="T43" fmla="*/ 2 h 97"/>
                  <a:gd name="T44" fmla="*/ 4 w 125"/>
                  <a:gd name="T45" fmla="*/ 2 h 97"/>
                  <a:gd name="T46" fmla="*/ 4 w 125"/>
                  <a:gd name="T47" fmla="*/ 1 h 97"/>
                  <a:gd name="T48" fmla="*/ 3 w 125"/>
                  <a:gd name="T49" fmla="*/ 1 h 97"/>
                  <a:gd name="T50" fmla="*/ 4 w 125"/>
                  <a:gd name="T51" fmla="*/ 1 h 97"/>
                  <a:gd name="T52" fmla="*/ 4 w 125"/>
                  <a:gd name="T53" fmla="*/ 1 h 97"/>
                  <a:gd name="T54" fmla="*/ 3 w 125"/>
                  <a:gd name="T55" fmla="*/ 1 h 97"/>
                  <a:gd name="T56" fmla="*/ 3 w 125"/>
                  <a:gd name="T57" fmla="*/ 1 h 97"/>
                  <a:gd name="T58" fmla="*/ 3 w 125"/>
                  <a:gd name="T59" fmla="*/ 0 h 97"/>
                  <a:gd name="T60" fmla="*/ 3 w 125"/>
                  <a:gd name="T61" fmla="*/ 0 h 97"/>
                  <a:gd name="T62" fmla="*/ 2 w 125"/>
                  <a:gd name="T63" fmla="*/ 0 h 97"/>
                  <a:gd name="T64" fmla="*/ 2 w 125"/>
                  <a:gd name="T65" fmla="*/ 0 h 97"/>
                  <a:gd name="T66" fmla="*/ 2 w 125"/>
                  <a:gd name="T67" fmla="*/ 0 h 97"/>
                  <a:gd name="T68" fmla="*/ 2 w 125"/>
                  <a:gd name="T69" fmla="*/ 0 h 97"/>
                  <a:gd name="T70" fmla="*/ 1 w 125"/>
                  <a:gd name="T71" fmla="*/ 0 h 97"/>
                  <a:gd name="T72" fmla="*/ 1 w 125"/>
                  <a:gd name="T73" fmla="*/ 1 h 97"/>
                  <a:gd name="T74" fmla="*/ 0 w 125"/>
                  <a:gd name="T75" fmla="*/ 0 h 97"/>
                  <a:gd name="T76" fmla="*/ 0 w 125"/>
                  <a:gd name="T77" fmla="*/ 0 h 97"/>
                  <a:gd name="T78" fmla="*/ 0 w 125"/>
                  <a:gd name="T79" fmla="*/ 1 h 9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25" h="97">
                    <a:moveTo>
                      <a:pt x="4" y="17"/>
                    </a:moveTo>
                    <a:lnTo>
                      <a:pt x="13" y="22"/>
                    </a:lnTo>
                    <a:lnTo>
                      <a:pt x="11" y="25"/>
                    </a:lnTo>
                    <a:lnTo>
                      <a:pt x="5" y="29"/>
                    </a:lnTo>
                    <a:lnTo>
                      <a:pt x="4" y="34"/>
                    </a:lnTo>
                    <a:lnTo>
                      <a:pt x="6" y="36"/>
                    </a:lnTo>
                    <a:lnTo>
                      <a:pt x="12" y="39"/>
                    </a:lnTo>
                    <a:lnTo>
                      <a:pt x="17" y="37"/>
                    </a:lnTo>
                    <a:lnTo>
                      <a:pt x="19" y="38"/>
                    </a:lnTo>
                    <a:lnTo>
                      <a:pt x="17" y="47"/>
                    </a:lnTo>
                    <a:lnTo>
                      <a:pt x="15" y="50"/>
                    </a:lnTo>
                    <a:lnTo>
                      <a:pt x="19" y="59"/>
                    </a:lnTo>
                    <a:lnTo>
                      <a:pt x="21" y="59"/>
                    </a:lnTo>
                    <a:lnTo>
                      <a:pt x="25" y="59"/>
                    </a:lnTo>
                    <a:lnTo>
                      <a:pt x="32" y="59"/>
                    </a:lnTo>
                    <a:lnTo>
                      <a:pt x="35" y="61"/>
                    </a:lnTo>
                    <a:lnTo>
                      <a:pt x="35" y="67"/>
                    </a:lnTo>
                    <a:lnTo>
                      <a:pt x="37" y="71"/>
                    </a:lnTo>
                    <a:lnTo>
                      <a:pt x="42" y="77"/>
                    </a:lnTo>
                    <a:lnTo>
                      <a:pt x="43" y="78"/>
                    </a:lnTo>
                    <a:lnTo>
                      <a:pt x="47" y="81"/>
                    </a:lnTo>
                    <a:lnTo>
                      <a:pt x="49" y="81"/>
                    </a:lnTo>
                    <a:lnTo>
                      <a:pt x="48" y="74"/>
                    </a:lnTo>
                    <a:lnTo>
                      <a:pt x="49" y="73"/>
                    </a:lnTo>
                    <a:lnTo>
                      <a:pt x="54" y="73"/>
                    </a:lnTo>
                    <a:lnTo>
                      <a:pt x="60" y="78"/>
                    </a:lnTo>
                    <a:lnTo>
                      <a:pt x="65" y="87"/>
                    </a:lnTo>
                    <a:lnTo>
                      <a:pt x="72" y="94"/>
                    </a:lnTo>
                    <a:lnTo>
                      <a:pt x="80" y="97"/>
                    </a:lnTo>
                    <a:lnTo>
                      <a:pt x="84" y="96"/>
                    </a:lnTo>
                    <a:lnTo>
                      <a:pt x="85" y="93"/>
                    </a:lnTo>
                    <a:lnTo>
                      <a:pt x="91" y="92"/>
                    </a:lnTo>
                    <a:lnTo>
                      <a:pt x="101" y="94"/>
                    </a:lnTo>
                    <a:lnTo>
                      <a:pt x="115" y="92"/>
                    </a:lnTo>
                    <a:lnTo>
                      <a:pt x="125" y="87"/>
                    </a:lnTo>
                    <a:lnTo>
                      <a:pt x="121" y="79"/>
                    </a:lnTo>
                    <a:lnTo>
                      <a:pt x="119" y="74"/>
                    </a:lnTo>
                    <a:lnTo>
                      <a:pt x="113" y="64"/>
                    </a:lnTo>
                    <a:lnTo>
                      <a:pt x="107" y="59"/>
                    </a:lnTo>
                    <a:lnTo>
                      <a:pt x="103" y="54"/>
                    </a:lnTo>
                    <a:lnTo>
                      <a:pt x="103" y="52"/>
                    </a:lnTo>
                    <a:lnTo>
                      <a:pt x="106" y="52"/>
                    </a:lnTo>
                    <a:lnTo>
                      <a:pt x="105" y="47"/>
                    </a:lnTo>
                    <a:lnTo>
                      <a:pt x="101" y="45"/>
                    </a:lnTo>
                    <a:lnTo>
                      <a:pt x="96" y="40"/>
                    </a:lnTo>
                    <a:lnTo>
                      <a:pt x="91" y="38"/>
                    </a:lnTo>
                    <a:lnTo>
                      <a:pt x="88" y="37"/>
                    </a:lnTo>
                    <a:lnTo>
                      <a:pt x="87" y="35"/>
                    </a:lnTo>
                    <a:lnTo>
                      <a:pt x="87" y="33"/>
                    </a:lnTo>
                    <a:lnTo>
                      <a:pt x="93" y="30"/>
                    </a:lnTo>
                    <a:lnTo>
                      <a:pt x="98" y="30"/>
                    </a:lnTo>
                    <a:lnTo>
                      <a:pt x="95" y="26"/>
                    </a:lnTo>
                    <a:lnTo>
                      <a:pt x="90" y="23"/>
                    </a:lnTo>
                    <a:lnTo>
                      <a:pt x="86" y="22"/>
                    </a:lnTo>
                    <a:lnTo>
                      <a:pt x="80" y="22"/>
                    </a:lnTo>
                    <a:lnTo>
                      <a:pt x="76" y="22"/>
                    </a:lnTo>
                    <a:lnTo>
                      <a:pt x="69" y="19"/>
                    </a:lnTo>
                    <a:lnTo>
                      <a:pt x="68" y="16"/>
                    </a:lnTo>
                    <a:lnTo>
                      <a:pt x="76" y="12"/>
                    </a:lnTo>
                    <a:lnTo>
                      <a:pt x="74" y="8"/>
                    </a:lnTo>
                    <a:lnTo>
                      <a:pt x="69" y="6"/>
                    </a:lnTo>
                    <a:lnTo>
                      <a:pt x="62" y="9"/>
                    </a:lnTo>
                    <a:lnTo>
                      <a:pt x="55" y="9"/>
                    </a:lnTo>
                    <a:lnTo>
                      <a:pt x="52" y="9"/>
                    </a:lnTo>
                    <a:lnTo>
                      <a:pt x="45" y="9"/>
                    </a:lnTo>
                    <a:lnTo>
                      <a:pt x="38" y="9"/>
                    </a:lnTo>
                    <a:lnTo>
                      <a:pt x="43" y="6"/>
                    </a:lnTo>
                    <a:lnTo>
                      <a:pt x="45" y="3"/>
                    </a:lnTo>
                    <a:lnTo>
                      <a:pt x="45" y="1"/>
                    </a:lnTo>
                    <a:lnTo>
                      <a:pt x="39" y="0"/>
                    </a:lnTo>
                    <a:lnTo>
                      <a:pt x="31" y="3"/>
                    </a:lnTo>
                    <a:lnTo>
                      <a:pt x="22" y="8"/>
                    </a:lnTo>
                    <a:lnTo>
                      <a:pt x="15" y="17"/>
                    </a:lnTo>
                    <a:lnTo>
                      <a:pt x="11" y="14"/>
                    </a:lnTo>
                    <a:lnTo>
                      <a:pt x="8" y="11"/>
                    </a:lnTo>
                    <a:lnTo>
                      <a:pt x="4" y="9"/>
                    </a:lnTo>
                    <a:lnTo>
                      <a:pt x="1" y="10"/>
                    </a:lnTo>
                    <a:lnTo>
                      <a:pt x="0" y="13"/>
                    </a:lnTo>
                    <a:lnTo>
                      <a:pt x="0" y="14"/>
                    </a:lnTo>
                    <a:lnTo>
                      <a:pt x="4" y="17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20" name="Freeform 985">
                <a:extLst>
                  <a:ext uri="{FF2B5EF4-FFF2-40B4-BE49-F238E27FC236}">
                    <a16:creationId xmlns:a16="http://schemas.microsoft.com/office/drawing/2014/main" id="{C90A4AB3-A296-486E-A61F-5A15EF5800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0" y="1818"/>
                <a:ext cx="23" cy="14"/>
              </a:xfrm>
              <a:custGeom>
                <a:avLst/>
                <a:gdLst>
                  <a:gd name="T0" fmla="*/ 0 w 114"/>
                  <a:gd name="T1" fmla="*/ 0 h 70"/>
                  <a:gd name="T2" fmla="*/ 0 w 114"/>
                  <a:gd name="T3" fmla="*/ 0 h 70"/>
                  <a:gd name="T4" fmla="*/ 1 w 114"/>
                  <a:gd name="T5" fmla="*/ 1 h 70"/>
                  <a:gd name="T6" fmla="*/ 3 w 114"/>
                  <a:gd name="T7" fmla="*/ 2 h 70"/>
                  <a:gd name="T8" fmla="*/ 3 w 114"/>
                  <a:gd name="T9" fmla="*/ 2 h 70"/>
                  <a:gd name="T10" fmla="*/ 3 w 114"/>
                  <a:gd name="T11" fmla="*/ 2 h 70"/>
                  <a:gd name="T12" fmla="*/ 4 w 114"/>
                  <a:gd name="T13" fmla="*/ 2 h 70"/>
                  <a:gd name="T14" fmla="*/ 4 w 114"/>
                  <a:gd name="T15" fmla="*/ 3 h 70"/>
                  <a:gd name="T16" fmla="*/ 4 w 114"/>
                  <a:gd name="T17" fmla="*/ 3 h 70"/>
                  <a:gd name="T18" fmla="*/ 5 w 114"/>
                  <a:gd name="T19" fmla="*/ 3 h 70"/>
                  <a:gd name="T20" fmla="*/ 4 w 114"/>
                  <a:gd name="T21" fmla="*/ 2 h 70"/>
                  <a:gd name="T22" fmla="*/ 3 w 114"/>
                  <a:gd name="T23" fmla="*/ 2 h 70"/>
                  <a:gd name="T24" fmla="*/ 3 w 114"/>
                  <a:gd name="T25" fmla="*/ 2 h 70"/>
                  <a:gd name="T26" fmla="*/ 2 w 114"/>
                  <a:gd name="T27" fmla="*/ 1 h 70"/>
                  <a:gd name="T28" fmla="*/ 1 w 114"/>
                  <a:gd name="T29" fmla="*/ 1 h 70"/>
                  <a:gd name="T30" fmla="*/ 1 w 114"/>
                  <a:gd name="T31" fmla="*/ 0 h 70"/>
                  <a:gd name="T32" fmla="*/ 0 w 114"/>
                  <a:gd name="T33" fmla="*/ 0 h 70"/>
                  <a:gd name="T34" fmla="*/ 0 w 114"/>
                  <a:gd name="T35" fmla="*/ 0 h 70"/>
                  <a:gd name="T36" fmla="*/ 0 w 114"/>
                  <a:gd name="T37" fmla="*/ 0 h 70"/>
                  <a:gd name="T38" fmla="*/ 0 w 114"/>
                  <a:gd name="T39" fmla="*/ 0 h 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4" h="70">
                    <a:moveTo>
                      <a:pt x="0" y="3"/>
                    </a:moveTo>
                    <a:lnTo>
                      <a:pt x="12" y="10"/>
                    </a:lnTo>
                    <a:lnTo>
                      <a:pt x="34" y="25"/>
                    </a:lnTo>
                    <a:lnTo>
                      <a:pt x="64" y="43"/>
                    </a:lnTo>
                    <a:lnTo>
                      <a:pt x="70" y="46"/>
                    </a:lnTo>
                    <a:lnTo>
                      <a:pt x="78" y="51"/>
                    </a:lnTo>
                    <a:lnTo>
                      <a:pt x="87" y="57"/>
                    </a:lnTo>
                    <a:lnTo>
                      <a:pt x="103" y="66"/>
                    </a:lnTo>
                    <a:lnTo>
                      <a:pt x="110" y="69"/>
                    </a:lnTo>
                    <a:lnTo>
                      <a:pt x="114" y="70"/>
                    </a:lnTo>
                    <a:lnTo>
                      <a:pt x="96" y="60"/>
                    </a:lnTo>
                    <a:lnTo>
                      <a:pt x="82" y="52"/>
                    </a:lnTo>
                    <a:lnTo>
                      <a:pt x="65" y="41"/>
                    </a:lnTo>
                    <a:lnTo>
                      <a:pt x="48" y="29"/>
                    </a:lnTo>
                    <a:lnTo>
                      <a:pt x="28" y="17"/>
                    </a:lnTo>
                    <a:lnTo>
                      <a:pt x="14" y="8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21" name="Freeform 986">
                <a:extLst>
                  <a:ext uri="{FF2B5EF4-FFF2-40B4-BE49-F238E27FC236}">
                    <a16:creationId xmlns:a16="http://schemas.microsoft.com/office/drawing/2014/main" id="{CB3926CD-9703-4002-9CB2-B72D79DA2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4" y="1820"/>
                <a:ext cx="1" cy="5"/>
              </a:xfrm>
              <a:custGeom>
                <a:avLst/>
                <a:gdLst>
                  <a:gd name="T0" fmla="*/ 0 w 5"/>
                  <a:gd name="T1" fmla="*/ 0 h 24"/>
                  <a:gd name="T2" fmla="*/ 0 w 5"/>
                  <a:gd name="T3" fmla="*/ 0 h 24"/>
                  <a:gd name="T4" fmla="*/ 0 w 5"/>
                  <a:gd name="T5" fmla="*/ 1 h 24"/>
                  <a:gd name="T6" fmla="*/ 0 w 5"/>
                  <a:gd name="T7" fmla="*/ 1 h 24"/>
                  <a:gd name="T8" fmla="*/ 0 w 5"/>
                  <a:gd name="T9" fmla="*/ 1 h 24"/>
                  <a:gd name="T10" fmla="*/ 0 w 5"/>
                  <a:gd name="T11" fmla="*/ 1 h 24"/>
                  <a:gd name="T12" fmla="*/ 0 w 5"/>
                  <a:gd name="T13" fmla="*/ 0 h 24"/>
                  <a:gd name="T14" fmla="*/ 0 w 5"/>
                  <a:gd name="T15" fmla="*/ 0 h 24"/>
                  <a:gd name="T16" fmla="*/ 0 w 5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" h="24">
                    <a:moveTo>
                      <a:pt x="2" y="0"/>
                    </a:moveTo>
                    <a:lnTo>
                      <a:pt x="3" y="8"/>
                    </a:lnTo>
                    <a:lnTo>
                      <a:pt x="3" y="15"/>
                    </a:lnTo>
                    <a:lnTo>
                      <a:pt x="1" y="21"/>
                    </a:lnTo>
                    <a:lnTo>
                      <a:pt x="0" y="24"/>
                    </a:lnTo>
                    <a:lnTo>
                      <a:pt x="5" y="14"/>
                    </a:lnTo>
                    <a:lnTo>
                      <a:pt x="5" y="6"/>
                    </a:lnTo>
                    <a:lnTo>
                      <a:pt x="3" y="0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22" name="Freeform 987">
                <a:extLst>
                  <a:ext uri="{FF2B5EF4-FFF2-40B4-BE49-F238E27FC236}">
                    <a16:creationId xmlns:a16="http://schemas.microsoft.com/office/drawing/2014/main" id="{6FF765AF-74FF-4809-9B6E-3F65E88F26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8" y="1823"/>
                <a:ext cx="1" cy="5"/>
              </a:xfrm>
              <a:custGeom>
                <a:avLst/>
                <a:gdLst>
                  <a:gd name="T0" fmla="*/ 0 w 5"/>
                  <a:gd name="T1" fmla="*/ 0 h 26"/>
                  <a:gd name="T2" fmla="*/ 0 w 5"/>
                  <a:gd name="T3" fmla="*/ 0 h 26"/>
                  <a:gd name="T4" fmla="*/ 0 w 5"/>
                  <a:gd name="T5" fmla="*/ 0 h 26"/>
                  <a:gd name="T6" fmla="*/ 0 w 5"/>
                  <a:gd name="T7" fmla="*/ 1 h 26"/>
                  <a:gd name="T8" fmla="*/ 0 w 5"/>
                  <a:gd name="T9" fmla="*/ 1 h 26"/>
                  <a:gd name="T10" fmla="*/ 0 w 5"/>
                  <a:gd name="T11" fmla="*/ 1 h 26"/>
                  <a:gd name="T12" fmla="*/ 0 w 5"/>
                  <a:gd name="T13" fmla="*/ 1 h 26"/>
                  <a:gd name="T14" fmla="*/ 0 w 5"/>
                  <a:gd name="T15" fmla="*/ 1 h 26"/>
                  <a:gd name="T16" fmla="*/ 0 w 5"/>
                  <a:gd name="T17" fmla="*/ 0 h 26"/>
                  <a:gd name="T18" fmla="*/ 0 w 5"/>
                  <a:gd name="T19" fmla="*/ 0 h 26"/>
                  <a:gd name="T20" fmla="*/ 0 w 5"/>
                  <a:gd name="T21" fmla="*/ 0 h 26"/>
                  <a:gd name="T22" fmla="*/ 0 w 5"/>
                  <a:gd name="T23" fmla="*/ 0 h 26"/>
                  <a:gd name="T24" fmla="*/ 0 w 5"/>
                  <a:gd name="T25" fmla="*/ 0 h 26"/>
                  <a:gd name="T26" fmla="*/ 0 w 5"/>
                  <a:gd name="T27" fmla="*/ 0 h 2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" h="26">
                    <a:moveTo>
                      <a:pt x="0" y="0"/>
                    </a:moveTo>
                    <a:lnTo>
                      <a:pt x="2" y="6"/>
                    </a:lnTo>
                    <a:lnTo>
                      <a:pt x="4" y="10"/>
                    </a:lnTo>
                    <a:lnTo>
                      <a:pt x="4" y="17"/>
                    </a:lnTo>
                    <a:lnTo>
                      <a:pt x="4" y="24"/>
                    </a:lnTo>
                    <a:lnTo>
                      <a:pt x="4" y="26"/>
                    </a:lnTo>
                    <a:lnTo>
                      <a:pt x="5" y="20"/>
                    </a:lnTo>
                    <a:lnTo>
                      <a:pt x="5" y="18"/>
                    </a:lnTo>
                    <a:lnTo>
                      <a:pt x="5" y="9"/>
                    </a:lnTo>
                    <a:lnTo>
                      <a:pt x="4" y="7"/>
                    </a:lnTo>
                    <a:lnTo>
                      <a:pt x="4" y="4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23" name="Freeform 988">
                <a:extLst>
                  <a:ext uri="{FF2B5EF4-FFF2-40B4-BE49-F238E27FC236}">
                    <a16:creationId xmlns:a16="http://schemas.microsoft.com/office/drawing/2014/main" id="{DD5F22F3-1CDB-45E9-A764-BD5D62AE1A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5" y="1829"/>
                <a:ext cx="1" cy="3"/>
              </a:xfrm>
              <a:custGeom>
                <a:avLst/>
                <a:gdLst>
                  <a:gd name="T0" fmla="*/ 0 w 5"/>
                  <a:gd name="T1" fmla="*/ 0 h 14"/>
                  <a:gd name="T2" fmla="*/ 0 w 5"/>
                  <a:gd name="T3" fmla="*/ 0 h 14"/>
                  <a:gd name="T4" fmla="*/ 0 w 5"/>
                  <a:gd name="T5" fmla="*/ 0 h 14"/>
                  <a:gd name="T6" fmla="*/ 0 w 5"/>
                  <a:gd name="T7" fmla="*/ 1 h 14"/>
                  <a:gd name="T8" fmla="*/ 0 w 5"/>
                  <a:gd name="T9" fmla="*/ 1 h 14"/>
                  <a:gd name="T10" fmla="*/ 0 w 5"/>
                  <a:gd name="T11" fmla="*/ 1 h 14"/>
                  <a:gd name="T12" fmla="*/ 0 w 5"/>
                  <a:gd name="T13" fmla="*/ 0 h 14"/>
                  <a:gd name="T14" fmla="*/ 0 w 5"/>
                  <a:gd name="T15" fmla="*/ 0 h 14"/>
                  <a:gd name="T16" fmla="*/ 0 w 5"/>
                  <a:gd name="T17" fmla="*/ 0 h 14"/>
                  <a:gd name="T18" fmla="*/ 0 w 5"/>
                  <a:gd name="T19" fmla="*/ 0 h 14"/>
                  <a:gd name="T20" fmla="*/ 0 w 5"/>
                  <a:gd name="T21" fmla="*/ 0 h 14"/>
                  <a:gd name="T22" fmla="*/ 0 w 5"/>
                  <a:gd name="T23" fmla="*/ 0 h 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" h="14">
                    <a:moveTo>
                      <a:pt x="0" y="0"/>
                    </a:moveTo>
                    <a:lnTo>
                      <a:pt x="2" y="5"/>
                    </a:lnTo>
                    <a:lnTo>
                      <a:pt x="4" y="7"/>
                    </a:lnTo>
                    <a:lnTo>
                      <a:pt x="4" y="12"/>
                    </a:lnTo>
                    <a:lnTo>
                      <a:pt x="4" y="14"/>
                    </a:lnTo>
                    <a:lnTo>
                      <a:pt x="5" y="13"/>
                    </a:lnTo>
                    <a:lnTo>
                      <a:pt x="5" y="9"/>
                    </a:lnTo>
                    <a:lnTo>
                      <a:pt x="5" y="7"/>
                    </a:lnTo>
                    <a:lnTo>
                      <a:pt x="4" y="5"/>
                    </a:lnTo>
                    <a:lnTo>
                      <a:pt x="2" y="3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24" name="Freeform 989">
                <a:extLst>
                  <a:ext uri="{FF2B5EF4-FFF2-40B4-BE49-F238E27FC236}">
                    <a16:creationId xmlns:a16="http://schemas.microsoft.com/office/drawing/2014/main" id="{6B4C4CC1-4911-4A09-9F34-260DED6F9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" y="1826"/>
                <a:ext cx="6" cy="1"/>
              </a:xfrm>
              <a:custGeom>
                <a:avLst/>
                <a:gdLst>
                  <a:gd name="T0" fmla="*/ 0 w 30"/>
                  <a:gd name="T1" fmla="*/ 0 h 6"/>
                  <a:gd name="T2" fmla="*/ 0 w 30"/>
                  <a:gd name="T3" fmla="*/ 0 h 6"/>
                  <a:gd name="T4" fmla="*/ 1 w 30"/>
                  <a:gd name="T5" fmla="*/ 0 h 6"/>
                  <a:gd name="T6" fmla="*/ 1 w 30"/>
                  <a:gd name="T7" fmla="*/ 0 h 6"/>
                  <a:gd name="T8" fmla="*/ 1 w 30"/>
                  <a:gd name="T9" fmla="*/ 0 h 6"/>
                  <a:gd name="T10" fmla="*/ 1 w 30"/>
                  <a:gd name="T11" fmla="*/ 0 h 6"/>
                  <a:gd name="T12" fmla="*/ 1 w 30"/>
                  <a:gd name="T13" fmla="*/ 0 h 6"/>
                  <a:gd name="T14" fmla="*/ 1 w 30"/>
                  <a:gd name="T15" fmla="*/ 0 h 6"/>
                  <a:gd name="T16" fmla="*/ 0 w 30"/>
                  <a:gd name="T17" fmla="*/ 0 h 6"/>
                  <a:gd name="T18" fmla="*/ 0 w 30"/>
                  <a:gd name="T19" fmla="*/ 0 h 6"/>
                  <a:gd name="T20" fmla="*/ 0 w 30"/>
                  <a:gd name="T21" fmla="*/ 0 h 6"/>
                  <a:gd name="T22" fmla="*/ 0 w 30"/>
                  <a:gd name="T23" fmla="*/ 0 h 6"/>
                  <a:gd name="T24" fmla="*/ 0 w 30"/>
                  <a:gd name="T25" fmla="*/ 0 h 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6">
                    <a:moveTo>
                      <a:pt x="1" y="3"/>
                    </a:moveTo>
                    <a:lnTo>
                      <a:pt x="8" y="2"/>
                    </a:lnTo>
                    <a:lnTo>
                      <a:pt x="14" y="3"/>
                    </a:lnTo>
                    <a:lnTo>
                      <a:pt x="21" y="4"/>
                    </a:lnTo>
                    <a:lnTo>
                      <a:pt x="28" y="5"/>
                    </a:lnTo>
                    <a:lnTo>
                      <a:pt x="30" y="6"/>
                    </a:lnTo>
                    <a:lnTo>
                      <a:pt x="19" y="3"/>
                    </a:lnTo>
                    <a:lnTo>
                      <a:pt x="14" y="1"/>
                    </a:lnTo>
                    <a:lnTo>
                      <a:pt x="6" y="0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1" y="3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25" name="Freeform 990">
                <a:extLst>
                  <a:ext uri="{FF2B5EF4-FFF2-40B4-BE49-F238E27FC236}">
                    <a16:creationId xmlns:a16="http://schemas.microsoft.com/office/drawing/2014/main" id="{D1CA53E3-8204-4DAA-BB92-C7F31E91A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7" y="1821"/>
                <a:ext cx="8" cy="1"/>
              </a:xfrm>
              <a:custGeom>
                <a:avLst/>
                <a:gdLst>
                  <a:gd name="T0" fmla="*/ 0 w 40"/>
                  <a:gd name="T1" fmla="*/ 0 h 4"/>
                  <a:gd name="T2" fmla="*/ 0 w 40"/>
                  <a:gd name="T3" fmla="*/ 0 h 4"/>
                  <a:gd name="T4" fmla="*/ 1 w 40"/>
                  <a:gd name="T5" fmla="*/ 0 h 4"/>
                  <a:gd name="T6" fmla="*/ 1 w 40"/>
                  <a:gd name="T7" fmla="*/ 0 h 4"/>
                  <a:gd name="T8" fmla="*/ 1 w 40"/>
                  <a:gd name="T9" fmla="*/ 0 h 4"/>
                  <a:gd name="T10" fmla="*/ 2 w 40"/>
                  <a:gd name="T11" fmla="*/ 0 h 4"/>
                  <a:gd name="T12" fmla="*/ 2 w 40"/>
                  <a:gd name="T13" fmla="*/ 0 h 4"/>
                  <a:gd name="T14" fmla="*/ 1 w 40"/>
                  <a:gd name="T15" fmla="*/ 0 h 4"/>
                  <a:gd name="T16" fmla="*/ 1 w 40"/>
                  <a:gd name="T17" fmla="*/ 0 h 4"/>
                  <a:gd name="T18" fmla="*/ 1 w 40"/>
                  <a:gd name="T19" fmla="*/ 0 h 4"/>
                  <a:gd name="T20" fmla="*/ 1 w 40"/>
                  <a:gd name="T21" fmla="*/ 0 h 4"/>
                  <a:gd name="T22" fmla="*/ 1 w 40"/>
                  <a:gd name="T23" fmla="*/ 0 h 4"/>
                  <a:gd name="T24" fmla="*/ 0 w 40"/>
                  <a:gd name="T25" fmla="*/ 0 h 4"/>
                  <a:gd name="T26" fmla="*/ 0 w 40"/>
                  <a:gd name="T27" fmla="*/ 0 h 4"/>
                  <a:gd name="T28" fmla="*/ 0 w 40"/>
                  <a:gd name="T29" fmla="*/ 0 h 4"/>
                  <a:gd name="T30" fmla="*/ 0 w 40"/>
                  <a:gd name="T31" fmla="*/ 0 h 4"/>
                  <a:gd name="T32" fmla="*/ 0 w 40"/>
                  <a:gd name="T33" fmla="*/ 0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4">
                    <a:moveTo>
                      <a:pt x="3" y="2"/>
                    </a:moveTo>
                    <a:lnTo>
                      <a:pt x="9" y="2"/>
                    </a:lnTo>
                    <a:lnTo>
                      <a:pt x="17" y="2"/>
                    </a:lnTo>
                    <a:lnTo>
                      <a:pt x="32" y="4"/>
                    </a:lnTo>
                    <a:lnTo>
                      <a:pt x="37" y="4"/>
                    </a:lnTo>
                    <a:lnTo>
                      <a:pt x="39" y="4"/>
                    </a:lnTo>
                    <a:lnTo>
                      <a:pt x="40" y="3"/>
                    </a:lnTo>
                    <a:lnTo>
                      <a:pt x="36" y="3"/>
                    </a:lnTo>
                    <a:lnTo>
                      <a:pt x="30" y="3"/>
                    </a:lnTo>
                    <a:lnTo>
                      <a:pt x="26" y="1"/>
                    </a:lnTo>
                    <a:lnTo>
                      <a:pt x="18" y="1"/>
                    </a:lnTo>
                    <a:lnTo>
                      <a:pt x="13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3" y="2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26" name="Freeform 991">
                <a:extLst>
                  <a:ext uri="{FF2B5EF4-FFF2-40B4-BE49-F238E27FC236}">
                    <a16:creationId xmlns:a16="http://schemas.microsoft.com/office/drawing/2014/main" id="{3761A468-9A69-457F-8F26-3C9C2DE7B6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4" y="1780"/>
                <a:ext cx="12" cy="30"/>
              </a:xfrm>
              <a:custGeom>
                <a:avLst/>
                <a:gdLst>
                  <a:gd name="T0" fmla="*/ 0 w 57"/>
                  <a:gd name="T1" fmla="*/ 5 h 151"/>
                  <a:gd name="T2" fmla="*/ 0 w 57"/>
                  <a:gd name="T3" fmla="*/ 5 h 151"/>
                  <a:gd name="T4" fmla="*/ 0 w 57"/>
                  <a:gd name="T5" fmla="*/ 5 h 151"/>
                  <a:gd name="T6" fmla="*/ 0 w 57"/>
                  <a:gd name="T7" fmla="*/ 5 h 151"/>
                  <a:gd name="T8" fmla="*/ 0 w 57"/>
                  <a:gd name="T9" fmla="*/ 5 h 151"/>
                  <a:gd name="T10" fmla="*/ 0 w 57"/>
                  <a:gd name="T11" fmla="*/ 4 h 151"/>
                  <a:gd name="T12" fmla="*/ 0 w 57"/>
                  <a:gd name="T13" fmla="*/ 4 h 151"/>
                  <a:gd name="T14" fmla="*/ 0 w 57"/>
                  <a:gd name="T15" fmla="*/ 4 h 151"/>
                  <a:gd name="T16" fmla="*/ 0 w 57"/>
                  <a:gd name="T17" fmla="*/ 3 h 151"/>
                  <a:gd name="T18" fmla="*/ 0 w 57"/>
                  <a:gd name="T19" fmla="*/ 3 h 151"/>
                  <a:gd name="T20" fmla="*/ 0 w 57"/>
                  <a:gd name="T21" fmla="*/ 3 h 151"/>
                  <a:gd name="T22" fmla="*/ 0 w 57"/>
                  <a:gd name="T23" fmla="*/ 3 h 151"/>
                  <a:gd name="T24" fmla="*/ 1 w 57"/>
                  <a:gd name="T25" fmla="*/ 2 h 151"/>
                  <a:gd name="T26" fmla="*/ 1 w 57"/>
                  <a:gd name="T27" fmla="*/ 2 h 151"/>
                  <a:gd name="T28" fmla="*/ 1 w 57"/>
                  <a:gd name="T29" fmla="*/ 1 h 151"/>
                  <a:gd name="T30" fmla="*/ 1 w 57"/>
                  <a:gd name="T31" fmla="*/ 1 h 151"/>
                  <a:gd name="T32" fmla="*/ 2 w 57"/>
                  <a:gd name="T33" fmla="*/ 0 h 151"/>
                  <a:gd name="T34" fmla="*/ 2 w 57"/>
                  <a:gd name="T35" fmla="*/ 0 h 151"/>
                  <a:gd name="T36" fmla="*/ 2 w 57"/>
                  <a:gd name="T37" fmla="*/ 1 h 151"/>
                  <a:gd name="T38" fmla="*/ 2 w 57"/>
                  <a:gd name="T39" fmla="*/ 2 h 151"/>
                  <a:gd name="T40" fmla="*/ 2 w 57"/>
                  <a:gd name="T41" fmla="*/ 2 h 151"/>
                  <a:gd name="T42" fmla="*/ 2 w 57"/>
                  <a:gd name="T43" fmla="*/ 2 h 151"/>
                  <a:gd name="T44" fmla="*/ 2 w 57"/>
                  <a:gd name="T45" fmla="*/ 2 h 151"/>
                  <a:gd name="T46" fmla="*/ 2 w 57"/>
                  <a:gd name="T47" fmla="*/ 2 h 151"/>
                  <a:gd name="T48" fmla="*/ 2 w 57"/>
                  <a:gd name="T49" fmla="*/ 3 h 151"/>
                  <a:gd name="T50" fmla="*/ 3 w 57"/>
                  <a:gd name="T51" fmla="*/ 2 h 151"/>
                  <a:gd name="T52" fmla="*/ 2 w 57"/>
                  <a:gd name="T53" fmla="*/ 3 h 151"/>
                  <a:gd name="T54" fmla="*/ 2 w 57"/>
                  <a:gd name="T55" fmla="*/ 3 h 151"/>
                  <a:gd name="T56" fmla="*/ 2 w 57"/>
                  <a:gd name="T57" fmla="*/ 4 h 151"/>
                  <a:gd name="T58" fmla="*/ 2 w 57"/>
                  <a:gd name="T59" fmla="*/ 3 h 151"/>
                  <a:gd name="T60" fmla="*/ 2 w 57"/>
                  <a:gd name="T61" fmla="*/ 4 h 151"/>
                  <a:gd name="T62" fmla="*/ 2 w 57"/>
                  <a:gd name="T63" fmla="*/ 4 h 151"/>
                  <a:gd name="T64" fmla="*/ 1 w 57"/>
                  <a:gd name="T65" fmla="*/ 5 h 151"/>
                  <a:gd name="T66" fmla="*/ 1 w 57"/>
                  <a:gd name="T67" fmla="*/ 5 h 151"/>
                  <a:gd name="T68" fmla="*/ 2 w 57"/>
                  <a:gd name="T69" fmla="*/ 5 h 151"/>
                  <a:gd name="T70" fmla="*/ 1 w 57"/>
                  <a:gd name="T71" fmla="*/ 5 h 151"/>
                  <a:gd name="T72" fmla="*/ 1 w 57"/>
                  <a:gd name="T73" fmla="*/ 5 h 151"/>
                  <a:gd name="T74" fmla="*/ 1 w 57"/>
                  <a:gd name="T75" fmla="*/ 6 h 151"/>
                  <a:gd name="T76" fmla="*/ 0 w 57"/>
                  <a:gd name="T77" fmla="*/ 6 h 151"/>
                  <a:gd name="T78" fmla="*/ 0 w 57"/>
                  <a:gd name="T79" fmla="*/ 6 h 15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57" h="151">
                    <a:moveTo>
                      <a:pt x="8" y="144"/>
                    </a:moveTo>
                    <a:lnTo>
                      <a:pt x="11" y="132"/>
                    </a:lnTo>
                    <a:lnTo>
                      <a:pt x="9" y="133"/>
                    </a:lnTo>
                    <a:lnTo>
                      <a:pt x="3" y="134"/>
                    </a:lnTo>
                    <a:lnTo>
                      <a:pt x="1" y="132"/>
                    </a:lnTo>
                    <a:lnTo>
                      <a:pt x="1" y="130"/>
                    </a:lnTo>
                    <a:lnTo>
                      <a:pt x="3" y="123"/>
                    </a:lnTo>
                    <a:lnTo>
                      <a:pt x="7" y="121"/>
                    </a:lnTo>
                    <a:lnTo>
                      <a:pt x="8" y="119"/>
                    </a:lnTo>
                    <a:lnTo>
                      <a:pt x="2" y="114"/>
                    </a:lnTo>
                    <a:lnTo>
                      <a:pt x="1" y="113"/>
                    </a:lnTo>
                    <a:lnTo>
                      <a:pt x="0" y="105"/>
                    </a:lnTo>
                    <a:lnTo>
                      <a:pt x="1" y="103"/>
                    </a:lnTo>
                    <a:lnTo>
                      <a:pt x="2" y="100"/>
                    </a:lnTo>
                    <a:lnTo>
                      <a:pt x="7" y="94"/>
                    </a:lnTo>
                    <a:lnTo>
                      <a:pt x="8" y="90"/>
                    </a:lnTo>
                    <a:lnTo>
                      <a:pt x="6" y="87"/>
                    </a:lnTo>
                    <a:lnTo>
                      <a:pt x="4" y="82"/>
                    </a:lnTo>
                    <a:lnTo>
                      <a:pt x="4" y="76"/>
                    </a:lnTo>
                    <a:lnTo>
                      <a:pt x="6" y="73"/>
                    </a:lnTo>
                    <a:lnTo>
                      <a:pt x="7" y="68"/>
                    </a:lnTo>
                    <a:lnTo>
                      <a:pt x="8" y="65"/>
                    </a:lnTo>
                    <a:lnTo>
                      <a:pt x="10" y="70"/>
                    </a:lnTo>
                    <a:lnTo>
                      <a:pt x="11" y="71"/>
                    </a:lnTo>
                    <a:lnTo>
                      <a:pt x="13" y="66"/>
                    </a:lnTo>
                    <a:lnTo>
                      <a:pt x="16" y="59"/>
                    </a:lnTo>
                    <a:lnTo>
                      <a:pt x="15" y="48"/>
                    </a:lnTo>
                    <a:lnTo>
                      <a:pt x="16" y="39"/>
                    </a:lnTo>
                    <a:lnTo>
                      <a:pt x="19" y="29"/>
                    </a:lnTo>
                    <a:lnTo>
                      <a:pt x="21" y="27"/>
                    </a:lnTo>
                    <a:lnTo>
                      <a:pt x="24" y="29"/>
                    </a:lnTo>
                    <a:lnTo>
                      <a:pt x="28" y="23"/>
                    </a:lnTo>
                    <a:lnTo>
                      <a:pt x="33" y="15"/>
                    </a:lnTo>
                    <a:lnTo>
                      <a:pt x="42" y="4"/>
                    </a:lnTo>
                    <a:lnTo>
                      <a:pt x="50" y="0"/>
                    </a:lnTo>
                    <a:lnTo>
                      <a:pt x="50" y="7"/>
                    </a:lnTo>
                    <a:lnTo>
                      <a:pt x="51" y="12"/>
                    </a:lnTo>
                    <a:lnTo>
                      <a:pt x="52" y="23"/>
                    </a:lnTo>
                    <a:lnTo>
                      <a:pt x="50" y="32"/>
                    </a:lnTo>
                    <a:lnTo>
                      <a:pt x="50" y="39"/>
                    </a:lnTo>
                    <a:lnTo>
                      <a:pt x="51" y="39"/>
                    </a:lnTo>
                    <a:lnTo>
                      <a:pt x="53" y="37"/>
                    </a:lnTo>
                    <a:lnTo>
                      <a:pt x="53" y="40"/>
                    </a:lnTo>
                    <a:lnTo>
                      <a:pt x="52" y="46"/>
                    </a:lnTo>
                    <a:lnTo>
                      <a:pt x="51" y="53"/>
                    </a:lnTo>
                    <a:lnTo>
                      <a:pt x="50" y="59"/>
                    </a:lnTo>
                    <a:lnTo>
                      <a:pt x="47" y="62"/>
                    </a:lnTo>
                    <a:lnTo>
                      <a:pt x="49" y="64"/>
                    </a:lnTo>
                    <a:lnTo>
                      <a:pt x="50" y="65"/>
                    </a:lnTo>
                    <a:lnTo>
                      <a:pt x="53" y="62"/>
                    </a:lnTo>
                    <a:lnTo>
                      <a:pt x="57" y="57"/>
                    </a:lnTo>
                    <a:lnTo>
                      <a:pt x="57" y="63"/>
                    </a:lnTo>
                    <a:lnTo>
                      <a:pt x="54" y="69"/>
                    </a:lnTo>
                    <a:lnTo>
                      <a:pt x="52" y="73"/>
                    </a:lnTo>
                    <a:lnTo>
                      <a:pt x="49" y="78"/>
                    </a:lnTo>
                    <a:lnTo>
                      <a:pt x="46" y="81"/>
                    </a:lnTo>
                    <a:lnTo>
                      <a:pt x="44" y="89"/>
                    </a:lnTo>
                    <a:lnTo>
                      <a:pt x="44" y="93"/>
                    </a:lnTo>
                    <a:lnTo>
                      <a:pt x="51" y="88"/>
                    </a:lnTo>
                    <a:lnTo>
                      <a:pt x="52" y="91"/>
                    </a:lnTo>
                    <a:lnTo>
                      <a:pt x="49" y="97"/>
                    </a:lnTo>
                    <a:lnTo>
                      <a:pt x="44" y="102"/>
                    </a:lnTo>
                    <a:lnTo>
                      <a:pt x="41" y="107"/>
                    </a:lnTo>
                    <a:lnTo>
                      <a:pt x="38" y="110"/>
                    </a:lnTo>
                    <a:lnTo>
                      <a:pt x="34" y="115"/>
                    </a:lnTo>
                    <a:lnTo>
                      <a:pt x="30" y="121"/>
                    </a:lnTo>
                    <a:lnTo>
                      <a:pt x="34" y="119"/>
                    </a:lnTo>
                    <a:lnTo>
                      <a:pt x="36" y="119"/>
                    </a:lnTo>
                    <a:lnTo>
                      <a:pt x="37" y="120"/>
                    </a:lnTo>
                    <a:lnTo>
                      <a:pt x="35" y="125"/>
                    </a:lnTo>
                    <a:lnTo>
                      <a:pt x="29" y="130"/>
                    </a:lnTo>
                    <a:lnTo>
                      <a:pt x="21" y="134"/>
                    </a:lnTo>
                    <a:lnTo>
                      <a:pt x="15" y="134"/>
                    </a:lnTo>
                    <a:lnTo>
                      <a:pt x="12" y="139"/>
                    </a:lnTo>
                    <a:lnTo>
                      <a:pt x="12" y="145"/>
                    </a:lnTo>
                    <a:lnTo>
                      <a:pt x="10" y="148"/>
                    </a:lnTo>
                    <a:lnTo>
                      <a:pt x="8" y="151"/>
                    </a:lnTo>
                    <a:lnTo>
                      <a:pt x="7" y="150"/>
                    </a:lnTo>
                    <a:lnTo>
                      <a:pt x="6" y="149"/>
                    </a:lnTo>
                    <a:lnTo>
                      <a:pt x="8" y="144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27" name="Freeform 992">
                <a:extLst>
                  <a:ext uri="{FF2B5EF4-FFF2-40B4-BE49-F238E27FC236}">
                    <a16:creationId xmlns:a16="http://schemas.microsoft.com/office/drawing/2014/main" id="{338BBB0F-2A5F-49F5-A775-831D642F6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3" y="1784"/>
                <a:ext cx="12" cy="26"/>
              </a:xfrm>
              <a:custGeom>
                <a:avLst/>
                <a:gdLst>
                  <a:gd name="T0" fmla="*/ 0 w 59"/>
                  <a:gd name="T1" fmla="*/ 5 h 132"/>
                  <a:gd name="T2" fmla="*/ 0 w 59"/>
                  <a:gd name="T3" fmla="*/ 5 h 132"/>
                  <a:gd name="T4" fmla="*/ 1 w 59"/>
                  <a:gd name="T5" fmla="*/ 4 h 132"/>
                  <a:gd name="T6" fmla="*/ 1 w 59"/>
                  <a:gd name="T7" fmla="*/ 2 h 132"/>
                  <a:gd name="T8" fmla="*/ 2 w 59"/>
                  <a:gd name="T9" fmla="*/ 2 h 132"/>
                  <a:gd name="T10" fmla="*/ 2 w 59"/>
                  <a:gd name="T11" fmla="*/ 2 h 132"/>
                  <a:gd name="T12" fmla="*/ 2 w 59"/>
                  <a:gd name="T13" fmla="*/ 1 h 132"/>
                  <a:gd name="T14" fmla="*/ 2 w 59"/>
                  <a:gd name="T15" fmla="*/ 0 h 132"/>
                  <a:gd name="T16" fmla="*/ 2 w 59"/>
                  <a:gd name="T17" fmla="*/ 0 h 132"/>
                  <a:gd name="T18" fmla="*/ 2 w 59"/>
                  <a:gd name="T19" fmla="*/ 0 h 132"/>
                  <a:gd name="T20" fmla="*/ 2 w 59"/>
                  <a:gd name="T21" fmla="*/ 1 h 132"/>
                  <a:gd name="T22" fmla="*/ 2 w 59"/>
                  <a:gd name="T23" fmla="*/ 1 h 132"/>
                  <a:gd name="T24" fmla="*/ 1 w 59"/>
                  <a:gd name="T25" fmla="*/ 2 h 132"/>
                  <a:gd name="T26" fmla="*/ 1 w 59"/>
                  <a:gd name="T27" fmla="*/ 3 h 132"/>
                  <a:gd name="T28" fmla="*/ 1 w 59"/>
                  <a:gd name="T29" fmla="*/ 4 h 132"/>
                  <a:gd name="T30" fmla="*/ 0 w 59"/>
                  <a:gd name="T31" fmla="*/ 5 h 132"/>
                  <a:gd name="T32" fmla="*/ 0 w 59"/>
                  <a:gd name="T33" fmla="*/ 5 h 132"/>
                  <a:gd name="T34" fmla="*/ 0 w 59"/>
                  <a:gd name="T35" fmla="*/ 5 h 132"/>
                  <a:gd name="T36" fmla="*/ 0 w 59"/>
                  <a:gd name="T37" fmla="*/ 5 h 132"/>
                  <a:gd name="T38" fmla="*/ 0 w 59"/>
                  <a:gd name="T39" fmla="*/ 5 h 13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9" h="132">
                    <a:moveTo>
                      <a:pt x="0" y="131"/>
                    </a:moveTo>
                    <a:lnTo>
                      <a:pt x="7" y="117"/>
                    </a:lnTo>
                    <a:lnTo>
                      <a:pt x="17" y="91"/>
                    </a:lnTo>
                    <a:lnTo>
                      <a:pt x="33" y="56"/>
                    </a:lnTo>
                    <a:lnTo>
                      <a:pt x="37" y="49"/>
                    </a:lnTo>
                    <a:lnTo>
                      <a:pt x="40" y="40"/>
                    </a:lnTo>
                    <a:lnTo>
                      <a:pt x="45" y="30"/>
                    </a:lnTo>
                    <a:lnTo>
                      <a:pt x="54" y="12"/>
                    </a:lnTo>
                    <a:lnTo>
                      <a:pt x="57" y="4"/>
                    </a:lnTo>
                    <a:lnTo>
                      <a:pt x="59" y="0"/>
                    </a:lnTo>
                    <a:lnTo>
                      <a:pt x="50" y="21"/>
                    </a:lnTo>
                    <a:lnTo>
                      <a:pt x="44" y="36"/>
                    </a:lnTo>
                    <a:lnTo>
                      <a:pt x="34" y="57"/>
                    </a:lnTo>
                    <a:lnTo>
                      <a:pt x="27" y="78"/>
                    </a:lnTo>
                    <a:lnTo>
                      <a:pt x="16" y="102"/>
                    </a:lnTo>
                    <a:lnTo>
                      <a:pt x="10" y="117"/>
                    </a:lnTo>
                    <a:lnTo>
                      <a:pt x="3" y="132"/>
                    </a:lnTo>
                    <a:lnTo>
                      <a:pt x="2" y="132"/>
                    </a:lnTo>
                    <a:lnTo>
                      <a:pt x="0" y="13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28" name="Freeform 993">
                <a:extLst>
                  <a:ext uri="{FF2B5EF4-FFF2-40B4-BE49-F238E27FC236}">
                    <a16:creationId xmlns:a16="http://schemas.microsoft.com/office/drawing/2014/main" id="{096881DE-52BD-4780-97AF-27C562413C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5" y="1802"/>
                <a:ext cx="2" cy="3"/>
              </a:xfrm>
              <a:custGeom>
                <a:avLst/>
                <a:gdLst>
                  <a:gd name="T0" fmla="*/ 0 w 11"/>
                  <a:gd name="T1" fmla="*/ 1 h 13"/>
                  <a:gd name="T2" fmla="*/ 0 w 11"/>
                  <a:gd name="T3" fmla="*/ 0 h 13"/>
                  <a:gd name="T4" fmla="*/ 0 w 11"/>
                  <a:gd name="T5" fmla="*/ 0 h 13"/>
                  <a:gd name="T6" fmla="*/ 0 w 11"/>
                  <a:gd name="T7" fmla="*/ 0 h 13"/>
                  <a:gd name="T8" fmla="*/ 0 w 11"/>
                  <a:gd name="T9" fmla="*/ 0 h 13"/>
                  <a:gd name="T10" fmla="*/ 0 w 11"/>
                  <a:gd name="T11" fmla="*/ 0 h 13"/>
                  <a:gd name="T12" fmla="*/ 0 w 11"/>
                  <a:gd name="T13" fmla="*/ 0 h 13"/>
                  <a:gd name="T14" fmla="*/ 0 w 11"/>
                  <a:gd name="T15" fmla="*/ 1 h 13"/>
                  <a:gd name="T16" fmla="*/ 0 w 11"/>
                  <a:gd name="T17" fmla="*/ 1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13">
                    <a:moveTo>
                      <a:pt x="11" y="13"/>
                    </a:moveTo>
                    <a:lnTo>
                      <a:pt x="9" y="6"/>
                    </a:lnTo>
                    <a:lnTo>
                      <a:pt x="6" y="2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" y="2"/>
                    </a:lnTo>
                    <a:lnTo>
                      <a:pt x="10" y="7"/>
                    </a:lnTo>
                    <a:lnTo>
                      <a:pt x="11" y="12"/>
                    </a:lnTo>
                    <a:lnTo>
                      <a:pt x="11" y="13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29" name="Freeform 994">
                <a:extLst>
                  <a:ext uri="{FF2B5EF4-FFF2-40B4-BE49-F238E27FC236}">
                    <a16:creationId xmlns:a16="http://schemas.microsoft.com/office/drawing/2014/main" id="{C356CB58-5574-42F3-B0E6-CC35C8CBF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6" y="1797"/>
                <a:ext cx="2" cy="4"/>
              </a:xfrm>
              <a:custGeom>
                <a:avLst/>
                <a:gdLst>
                  <a:gd name="T0" fmla="*/ 0 w 9"/>
                  <a:gd name="T1" fmla="*/ 1 h 21"/>
                  <a:gd name="T2" fmla="*/ 0 w 9"/>
                  <a:gd name="T3" fmla="*/ 1 h 21"/>
                  <a:gd name="T4" fmla="*/ 0 w 9"/>
                  <a:gd name="T5" fmla="*/ 0 h 21"/>
                  <a:gd name="T6" fmla="*/ 0 w 9"/>
                  <a:gd name="T7" fmla="*/ 0 h 21"/>
                  <a:gd name="T8" fmla="*/ 0 w 9"/>
                  <a:gd name="T9" fmla="*/ 0 h 21"/>
                  <a:gd name="T10" fmla="*/ 0 w 9"/>
                  <a:gd name="T11" fmla="*/ 0 h 21"/>
                  <a:gd name="T12" fmla="*/ 0 w 9"/>
                  <a:gd name="T13" fmla="*/ 0 h 21"/>
                  <a:gd name="T14" fmla="*/ 0 w 9"/>
                  <a:gd name="T15" fmla="*/ 0 h 21"/>
                  <a:gd name="T16" fmla="*/ 0 w 9"/>
                  <a:gd name="T17" fmla="*/ 0 h 21"/>
                  <a:gd name="T18" fmla="*/ 0 w 9"/>
                  <a:gd name="T19" fmla="*/ 0 h 21"/>
                  <a:gd name="T20" fmla="*/ 0 w 9"/>
                  <a:gd name="T21" fmla="*/ 1 h 21"/>
                  <a:gd name="T22" fmla="*/ 0 w 9"/>
                  <a:gd name="T23" fmla="*/ 1 h 21"/>
                  <a:gd name="T24" fmla="*/ 0 w 9"/>
                  <a:gd name="T25" fmla="*/ 1 h 21"/>
                  <a:gd name="T26" fmla="*/ 0 w 9"/>
                  <a:gd name="T27" fmla="*/ 1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" h="21">
                    <a:moveTo>
                      <a:pt x="8" y="21"/>
                    </a:moveTo>
                    <a:lnTo>
                      <a:pt x="8" y="15"/>
                    </a:lnTo>
                    <a:lnTo>
                      <a:pt x="6" y="11"/>
                    </a:lnTo>
                    <a:lnTo>
                      <a:pt x="4" y="7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4" y="5"/>
                    </a:lnTo>
                    <a:lnTo>
                      <a:pt x="7" y="12"/>
                    </a:lnTo>
                    <a:lnTo>
                      <a:pt x="8" y="13"/>
                    </a:lnTo>
                    <a:lnTo>
                      <a:pt x="8" y="14"/>
                    </a:lnTo>
                    <a:lnTo>
                      <a:pt x="9" y="19"/>
                    </a:lnTo>
                    <a:lnTo>
                      <a:pt x="9" y="20"/>
                    </a:lnTo>
                    <a:lnTo>
                      <a:pt x="8" y="2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30" name="Freeform 995">
                <a:extLst>
                  <a:ext uri="{FF2B5EF4-FFF2-40B4-BE49-F238E27FC236}">
                    <a16:creationId xmlns:a16="http://schemas.microsoft.com/office/drawing/2014/main" id="{6B5203ED-B819-4A08-BF6E-EA5B6F538A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0" y="1790"/>
                <a:ext cx="1" cy="2"/>
              </a:xfrm>
              <a:custGeom>
                <a:avLst/>
                <a:gdLst>
                  <a:gd name="T0" fmla="*/ 0 w 5"/>
                  <a:gd name="T1" fmla="*/ 0 h 12"/>
                  <a:gd name="T2" fmla="*/ 0 w 5"/>
                  <a:gd name="T3" fmla="*/ 0 h 12"/>
                  <a:gd name="T4" fmla="*/ 0 w 5"/>
                  <a:gd name="T5" fmla="*/ 0 h 12"/>
                  <a:gd name="T6" fmla="*/ 0 w 5"/>
                  <a:gd name="T7" fmla="*/ 0 h 12"/>
                  <a:gd name="T8" fmla="*/ 0 w 5"/>
                  <a:gd name="T9" fmla="*/ 0 h 12"/>
                  <a:gd name="T10" fmla="*/ 0 w 5"/>
                  <a:gd name="T11" fmla="*/ 0 h 12"/>
                  <a:gd name="T12" fmla="*/ 0 w 5"/>
                  <a:gd name="T13" fmla="*/ 0 h 12"/>
                  <a:gd name="T14" fmla="*/ 0 w 5"/>
                  <a:gd name="T15" fmla="*/ 0 h 12"/>
                  <a:gd name="T16" fmla="*/ 0 w 5"/>
                  <a:gd name="T17" fmla="*/ 0 h 12"/>
                  <a:gd name="T18" fmla="*/ 0 w 5"/>
                  <a:gd name="T19" fmla="*/ 0 h 12"/>
                  <a:gd name="T20" fmla="*/ 0 w 5"/>
                  <a:gd name="T21" fmla="*/ 0 h 12"/>
                  <a:gd name="T22" fmla="*/ 0 w 5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" h="12">
                    <a:moveTo>
                      <a:pt x="4" y="12"/>
                    </a:moveTo>
                    <a:lnTo>
                      <a:pt x="4" y="7"/>
                    </a:lnTo>
                    <a:lnTo>
                      <a:pt x="4" y="5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3"/>
                    </a:lnTo>
                    <a:lnTo>
                      <a:pt x="4" y="5"/>
                    </a:lnTo>
                    <a:lnTo>
                      <a:pt x="4" y="7"/>
                    </a:lnTo>
                    <a:lnTo>
                      <a:pt x="5" y="9"/>
                    </a:lnTo>
                    <a:lnTo>
                      <a:pt x="5" y="11"/>
                    </a:lnTo>
                    <a:lnTo>
                      <a:pt x="4" y="12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31" name="Freeform 996">
                <a:extLst>
                  <a:ext uri="{FF2B5EF4-FFF2-40B4-BE49-F238E27FC236}">
                    <a16:creationId xmlns:a16="http://schemas.microsoft.com/office/drawing/2014/main" id="{6D438699-6A34-4EBD-B51A-A938F7040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0" y="1790"/>
                <a:ext cx="3" cy="5"/>
              </a:xfrm>
              <a:custGeom>
                <a:avLst/>
                <a:gdLst>
                  <a:gd name="T0" fmla="*/ 0 w 16"/>
                  <a:gd name="T1" fmla="*/ 1 h 27"/>
                  <a:gd name="T2" fmla="*/ 0 w 16"/>
                  <a:gd name="T3" fmla="*/ 1 h 27"/>
                  <a:gd name="T4" fmla="*/ 0 w 16"/>
                  <a:gd name="T5" fmla="*/ 1 h 27"/>
                  <a:gd name="T6" fmla="*/ 0 w 16"/>
                  <a:gd name="T7" fmla="*/ 0 h 27"/>
                  <a:gd name="T8" fmla="*/ 1 w 16"/>
                  <a:gd name="T9" fmla="*/ 0 h 27"/>
                  <a:gd name="T10" fmla="*/ 1 w 16"/>
                  <a:gd name="T11" fmla="*/ 0 h 27"/>
                  <a:gd name="T12" fmla="*/ 0 w 16"/>
                  <a:gd name="T13" fmla="*/ 0 h 27"/>
                  <a:gd name="T14" fmla="*/ 0 w 16"/>
                  <a:gd name="T15" fmla="*/ 1 h 27"/>
                  <a:gd name="T16" fmla="*/ 0 w 16"/>
                  <a:gd name="T17" fmla="*/ 1 h 27"/>
                  <a:gd name="T18" fmla="*/ 0 w 16"/>
                  <a:gd name="T19" fmla="*/ 1 h 27"/>
                  <a:gd name="T20" fmla="*/ 0 w 16"/>
                  <a:gd name="T21" fmla="*/ 1 h 27"/>
                  <a:gd name="T22" fmla="*/ 0 w 16"/>
                  <a:gd name="T23" fmla="*/ 1 h 27"/>
                  <a:gd name="T24" fmla="*/ 0 w 16"/>
                  <a:gd name="T25" fmla="*/ 1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6" h="27">
                    <a:moveTo>
                      <a:pt x="1" y="25"/>
                    </a:moveTo>
                    <a:lnTo>
                      <a:pt x="5" y="21"/>
                    </a:lnTo>
                    <a:lnTo>
                      <a:pt x="8" y="16"/>
                    </a:lnTo>
                    <a:lnTo>
                      <a:pt x="12" y="8"/>
                    </a:lnTo>
                    <a:lnTo>
                      <a:pt x="15" y="1"/>
                    </a:lnTo>
                    <a:lnTo>
                      <a:pt x="16" y="0"/>
                    </a:lnTo>
                    <a:lnTo>
                      <a:pt x="12" y="10"/>
                    </a:lnTo>
                    <a:lnTo>
                      <a:pt x="9" y="16"/>
                    </a:lnTo>
                    <a:lnTo>
                      <a:pt x="5" y="24"/>
                    </a:lnTo>
                    <a:lnTo>
                      <a:pt x="2" y="27"/>
                    </a:lnTo>
                    <a:lnTo>
                      <a:pt x="2" y="26"/>
                    </a:lnTo>
                    <a:lnTo>
                      <a:pt x="0" y="27"/>
                    </a:lnTo>
                    <a:lnTo>
                      <a:pt x="1" y="2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32" name="Freeform 997">
                <a:extLst>
                  <a:ext uri="{FF2B5EF4-FFF2-40B4-BE49-F238E27FC236}">
                    <a16:creationId xmlns:a16="http://schemas.microsoft.com/office/drawing/2014/main" id="{B5DE5E23-AB06-4103-A17B-B2156C5A5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8" y="1795"/>
                <a:ext cx="5" cy="8"/>
              </a:xfrm>
              <a:custGeom>
                <a:avLst/>
                <a:gdLst>
                  <a:gd name="T0" fmla="*/ 0 w 23"/>
                  <a:gd name="T1" fmla="*/ 2 h 36"/>
                  <a:gd name="T2" fmla="*/ 0 w 23"/>
                  <a:gd name="T3" fmla="*/ 1 h 36"/>
                  <a:gd name="T4" fmla="*/ 0 w 23"/>
                  <a:gd name="T5" fmla="*/ 1 h 36"/>
                  <a:gd name="T6" fmla="*/ 1 w 23"/>
                  <a:gd name="T7" fmla="*/ 0 h 36"/>
                  <a:gd name="T8" fmla="*/ 1 w 23"/>
                  <a:gd name="T9" fmla="*/ 0 h 36"/>
                  <a:gd name="T10" fmla="*/ 1 w 23"/>
                  <a:gd name="T11" fmla="*/ 0 h 36"/>
                  <a:gd name="T12" fmla="*/ 1 w 23"/>
                  <a:gd name="T13" fmla="*/ 0 h 36"/>
                  <a:gd name="T14" fmla="*/ 1 w 23"/>
                  <a:gd name="T15" fmla="*/ 0 h 36"/>
                  <a:gd name="T16" fmla="*/ 1 w 23"/>
                  <a:gd name="T17" fmla="*/ 0 h 36"/>
                  <a:gd name="T18" fmla="*/ 1 w 23"/>
                  <a:gd name="T19" fmla="*/ 1 h 36"/>
                  <a:gd name="T20" fmla="*/ 0 w 23"/>
                  <a:gd name="T21" fmla="*/ 1 h 36"/>
                  <a:gd name="T22" fmla="*/ 0 w 23"/>
                  <a:gd name="T23" fmla="*/ 1 h 36"/>
                  <a:gd name="T24" fmla="*/ 0 w 23"/>
                  <a:gd name="T25" fmla="*/ 2 h 36"/>
                  <a:gd name="T26" fmla="*/ 0 w 23"/>
                  <a:gd name="T27" fmla="*/ 2 h 36"/>
                  <a:gd name="T28" fmla="*/ 0 w 23"/>
                  <a:gd name="T29" fmla="*/ 2 h 36"/>
                  <a:gd name="T30" fmla="*/ 0 w 23"/>
                  <a:gd name="T31" fmla="*/ 2 h 36"/>
                  <a:gd name="T32" fmla="*/ 0 w 23"/>
                  <a:gd name="T33" fmla="*/ 2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3" h="36">
                    <a:moveTo>
                      <a:pt x="1" y="31"/>
                    </a:moveTo>
                    <a:lnTo>
                      <a:pt x="5" y="27"/>
                    </a:lnTo>
                    <a:lnTo>
                      <a:pt x="9" y="20"/>
                    </a:lnTo>
                    <a:lnTo>
                      <a:pt x="17" y="6"/>
                    </a:lnTo>
                    <a:lnTo>
                      <a:pt x="21" y="2"/>
                    </a:lnTo>
                    <a:lnTo>
                      <a:pt x="22" y="1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7" y="9"/>
                    </a:lnTo>
                    <a:lnTo>
                      <a:pt x="15" y="14"/>
                    </a:lnTo>
                    <a:lnTo>
                      <a:pt x="10" y="20"/>
                    </a:lnTo>
                    <a:lnTo>
                      <a:pt x="8" y="24"/>
                    </a:lnTo>
                    <a:lnTo>
                      <a:pt x="2" y="34"/>
                    </a:lnTo>
                    <a:lnTo>
                      <a:pt x="1" y="35"/>
                    </a:lnTo>
                    <a:lnTo>
                      <a:pt x="0" y="36"/>
                    </a:lnTo>
                    <a:lnTo>
                      <a:pt x="1" y="34"/>
                    </a:lnTo>
                    <a:lnTo>
                      <a:pt x="1" y="3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33" name="Freeform 998">
                <a:extLst>
                  <a:ext uri="{FF2B5EF4-FFF2-40B4-BE49-F238E27FC236}">
                    <a16:creationId xmlns:a16="http://schemas.microsoft.com/office/drawing/2014/main" id="{8A8C5F95-FACC-4E5A-8B35-B78CF2699C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1791"/>
                <a:ext cx="27" cy="12"/>
              </a:xfrm>
              <a:custGeom>
                <a:avLst/>
                <a:gdLst>
                  <a:gd name="T0" fmla="*/ 1 w 135"/>
                  <a:gd name="T1" fmla="*/ 2 h 59"/>
                  <a:gd name="T2" fmla="*/ 1 w 135"/>
                  <a:gd name="T3" fmla="*/ 2 h 59"/>
                  <a:gd name="T4" fmla="*/ 1 w 135"/>
                  <a:gd name="T5" fmla="*/ 2 h 59"/>
                  <a:gd name="T6" fmla="*/ 1 w 135"/>
                  <a:gd name="T7" fmla="*/ 2 h 59"/>
                  <a:gd name="T8" fmla="*/ 1 w 135"/>
                  <a:gd name="T9" fmla="*/ 2 h 59"/>
                  <a:gd name="T10" fmla="*/ 2 w 135"/>
                  <a:gd name="T11" fmla="*/ 2 h 59"/>
                  <a:gd name="T12" fmla="*/ 2 w 135"/>
                  <a:gd name="T13" fmla="*/ 2 h 59"/>
                  <a:gd name="T14" fmla="*/ 2 w 135"/>
                  <a:gd name="T15" fmla="*/ 2 h 59"/>
                  <a:gd name="T16" fmla="*/ 2 w 135"/>
                  <a:gd name="T17" fmla="*/ 2 h 59"/>
                  <a:gd name="T18" fmla="*/ 3 w 135"/>
                  <a:gd name="T19" fmla="*/ 2 h 59"/>
                  <a:gd name="T20" fmla="*/ 3 w 135"/>
                  <a:gd name="T21" fmla="*/ 2 h 59"/>
                  <a:gd name="T22" fmla="*/ 3 w 135"/>
                  <a:gd name="T23" fmla="*/ 2 h 59"/>
                  <a:gd name="T24" fmla="*/ 3 w 135"/>
                  <a:gd name="T25" fmla="*/ 2 h 59"/>
                  <a:gd name="T26" fmla="*/ 4 w 135"/>
                  <a:gd name="T27" fmla="*/ 2 h 59"/>
                  <a:gd name="T28" fmla="*/ 4 w 135"/>
                  <a:gd name="T29" fmla="*/ 2 h 59"/>
                  <a:gd name="T30" fmla="*/ 5 w 135"/>
                  <a:gd name="T31" fmla="*/ 1 h 59"/>
                  <a:gd name="T32" fmla="*/ 5 w 135"/>
                  <a:gd name="T33" fmla="*/ 1 h 59"/>
                  <a:gd name="T34" fmla="*/ 5 w 135"/>
                  <a:gd name="T35" fmla="*/ 0 h 59"/>
                  <a:gd name="T36" fmla="*/ 4 w 135"/>
                  <a:gd name="T37" fmla="*/ 0 h 59"/>
                  <a:gd name="T38" fmla="*/ 4 w 135"/>
                  <a:gd name="T39" fmla="*/ 0 h 59"/>
                  <a:gd name="T40" fmla="*/ 4 w 135"/>
                  <a:gd name="T41" fmla="*/ 0 h 59"/>
                  <a:gd name="T42" fmla="*/ 4 w 135"/>
                  <a:gd name="T43" fmla="*/ 0 h 59"/>
                  <a:gd name="T44" fmla="*/ 3 w 135"/>
                  <a:gd name="T45" fmla="*/ 0 h 59"/>
                  <a:gd name="T46" fmla="*/ 3 w 135"/>
                  <a:gd name="T47" fmla="*/ 0 h 59"/>
                  <a:gd name="T48" fmla="*/ 3 w 135"/>
                  <a:gd name="T49" fmla="*/ 0 h 59"/>
                  <a:gd name="T50" fmla="*/ 3 w 135"/>
                  <a:gd name="T51" fmla="*/ 0 h 59"/>
                  <a:gd name="T52" fmla="*/ 3 w 135"/>
                  <a:gd name="T53" fmla="*/ 0 h 59"/>
                  <a:gd name="T54" fmla="*/ 3 w 135"/>
                  <a:gd name="T55" fmla="*/ 0 h 59"/>
                  <a:gd name="T56" fmla="*/ 2 w 135"/>
                  <a:gd name="T57" fmla="*/ 0 h 59"/>
                  <a:gd name="T58" fmla="*/ 2 w 135"/>
                  <a:gd name="T59" fmla="*/ 0 h 59"/>
                  <a:gd name="T60" fmla="*/ 2 w 135"/>
                  <a:gd name="T61" fmla="*/ 0 h 59"/>
                  <a:gd name="T62" fmla="*/ 1 w 135"/>
                  <a:gd name="T63" fmla="*/ 1 h 59"/>
                  <a:gd name="T64" fmla="*/ 1 w 135"/>
                  <a:gd name="T65" fmla="*/ 1 h 59"/>
                  <a:gd name="T66" fmla="*/ 1 w 135"/>
                  <a:gd name="T67" fmla="*/ 1 h 59"/>
                  <a:gd name="T68" fmla="*/ 1 w 135"/>
                  <a:gd name="T69" fmla="*/ 1 h 59"/>
                  <a:gd name="T70" fmla="*/ 1 w 135"/>
                  <a:gd name="T71" fmla="*/ 1 h 59"/>
                  <a:gd name="T72" fmla="*/ 1 w 135"/>
                  <a:gd name="T73" fmla="*/ 2 h 59"/>
                  <a:gd name="T74" fmla="*/ 0 w 135"/>
                  <a:gd name="T75" fmla="*/ 2 h 59"/>
                  <a:gd name="T76" fmla="*/ 0 w 135"/>
                  <a:gd name="T77" fmla="*/ 2 h 59"/>
                  <a:gd name="T78" fmla="*/ 0 w 135"/>
                  <a:gd name="T79" fmla="*/ 2 h 5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35" h="59">
                    <a:moveTo>
                      <a:pt x="7" y="48"/>
                    </a:moveTo>
                    <a:lnTo>
                      <a:pt x="17" y="46"/>
                    </a:lnTo>
                    <a:lnTo>
                      <a:pt x="16" y="48"/>
                    </a:lnTo>
                    <a:lnTo>
                      <a:pt x="15" y="52"/>
                    </a:lnTo>
                    <a:lnTo>
                      <a:pt x="17" y="56"/>
                    </a:lnTo>
                    <a:lnTo>
                      <a:pt x="19" y="56"/>
                    </a:lnTo>
                    <a:lnTo>
                      <a:pt x="26" y="54"/>
                    </a:lnTo>
                    <a:lnTo>
                      <a:pt x="28" y="51"/>
                    </a:lnTo>
                    <a:lnTo>
                      <a:pt x="29" y="49"/>
                    </a:lnTo>
                    <a:lnTo>
                      <a:pt x="34" y="55"/>
                    </a:lnTo>
                    <a:lnTo>
                      <a:pt x="34" y="57"/>
                    </a:lnTo>
                    <a:lnTo>
                      <a:pt x="42" y="59"/>
                    </a:lnTo>
                    <a:lnTo>
                      <a:pt x="44" y="58"/>
                    </a:lnTo>
                    <a:lnTo>
                      <a:pt x="46" y="57"/>
                    </a:lnTo>
                    <a:lnTo>
                      <a:pt x="52" y="51"/>
                    </a:lnTo>
                    <a:lnTo>
                      <a:pt x="54" y="51"/>
                    </a:lnTo>
                    <a:lnTo>
                      <a:pt x="59" y="55"/>
                    </a:lnTo>
                    <a:lnTo>
                      <a:pt x="62" y="55"/>
                    </a:lnTo>
                    <a:lnTo>
                      <a:pt x="69" y="56"/>
                    </a:lnTo>
                    <a:lnTo>
                      <a:pt x="70" y="55"/>
                    </a:lnTo>
                    <a:lnTo>
                      <a:pt x="76" y="54"/>
                    </a:lnTo>
                    <a:lnTo>
                      <a:pt x="78" y="52"/>
                    </a:lnTo>
                    <a:lnTo>
                      <a:pt x="74" y="50"/>
                    </a:lnTo>
                    <a:lnTo>
                      <a:pt x="72" y="49"/>
                    </a:lnTo>
                    <a:lnTo>
                      <a:pt x="76" y="46"/>
                    </a:lnTo>
                    <a:lnTo>
                      <a:pt x="83" y="46"/>
                    </a:lnTo>
                    <a:lnTo>
                      <a:pt x="93" y="46"/>
                    </a:lnTo>
                    <a:lnTo>
                      <a:pt x="101" y="46"/>
                    </a:lnTo>
                    <a:lnTo>
                      <a:pt x="109" y="42"/>
                    </a:lnTo>
                    <a:lnTo>
                      <a:pt x="111" y="40"/>
                    </a:lnTo>
                    <a:lnTo>
                      <a:pt x="110" y="38"/>
                    </a:lnTo>
                    <a:lnTo>
                      <a:pt x="114" y="33"/>
                    </a:lnTo>
                    <a:lnTo>
                      <a:pt x="121" y="30"/>
                    </a:lnTo>
                    <a:lnTo>
                      <a:pt x="130" y="21"/>
                    </a:lnTo>
                    <a:lnTo>
                      <a:pt x="135" y="12"/>
                    </a:lnTo>
                    <a:lnTo>
                      <a:pt x="127" y="10"/>
                    </a:lnTo>
                    <a:lnTo>
                      <a:pt x="122" y="9"/>
                    </a:lnTo>
                    <a:lnTo>
                      <a:pt x="112" y="8"/>
                    </a:lnTo>
                    <a:lnTo>
                      <a:pt x="104" y="9"/>
                    </a:lnTo>
                    <a:lnTo>
                      <a:pt x="98" y="9"/>
                    </a:lnTo>
                    <a:lnTo>
                      <a:pt x="98" y="8"/>
                    </a:lnTo>
                    <a:lnTo>
                      <a:pt x="100" y="6"/>
                    </a:lnTo>
                    <a:lnTo>
                      <a:pt x="96" y="5"/>
                    </a:lnTo>
                    <a:lnTo>
                      <a:pt x="92" y="6"/>
                    </a:lnTo>
                    <a:lnTo>
                      <a:pt x="86" y="7"/>
                    </a:lnTo>
                    <a:lnTo>
                      <a:pt x="81" y="8"/>
                    </a:lnTo>
                    <a:lnTo>
                      <a:pt x="78" y="9"/>
                    </a:lnTo>
                    <a:lnTo>
                      <a:pt x="76" y="9"/>
                    </a:lnTo>
                    <a:lnTo>
                      <a:pt x="75" y="7"/>
                    </a:lnTo>
                    <a:lnTo>
                      <a:pt x="77" y="4"/>
                    </a:lnTo>
                    <a:lnTo>
                      <a:pt x="81" y="0"/>
                    </a:lnTo>
                    <a:lnTo>
                      <a:pt x="76" y="0"/>
                    </a:lnTo>
                    <a:lnTo>
                      <a:pt x="71" y="1"/>
                    </a:lnTo>
                    <a:lnTo>
                      <a:pt x="67" y="4"/>
                    </a:lnTo>
                    <a:lnTo>
                      <a:pt x="63" y="7"/>
                    </a:lnTo>
                    <a:lnTo>
                      <a:pt x="60" y="9"/>
                    </a:lnTo>
                    <a:lnTo>
                      <a:pt x="54" y="12"/>
                    </a:lnTo>
                    <a:lnTo>
                      <a:pt x="51" y="12"/>
                    </a:lnTo>
                    <a:lnTo>
                      <a:pt x="53" y="5"/>
                    </a:lnTo>
                    <a:lnTo>
                      <a:pt x="51" y="3"/>
                    </a:lnTo>
                    <a:lnTo>
                      <a:pt x="46" y="6"/>
                    </a:lnTo>
                    <a:lnTo>
                      <a:pt x="42" y="10"/>
                    </a:lnTo>
                    <a:lnTo>
                      <a:pt x="37" y="15"/>
                    </a:lnTo>
                    <a:lnTo>
                      <a:pt x="35" y="16"/>
                    </a:lnTo>
                    <a:lnTo>
                      <a:pt x="30" y="21"/>
                    </a:lnTo>
                    <a:lnTo>
                      <a:pt x="26" y="24"/>
                    </a:lnTo>
                    <a:lnTo>
                      <a:pt x="27" y="21"/>
                    </a:lnTo>
                    <a:lnTo>
                      <a:pt x="27" y="18"/>
                    </a:lnTo>
                    <a:lnTo>
                      <a:pt x="26" y="16"/>
                    </a:lnTo>
                    <a:lnTo>
                      <a:pt x="21" y="20"/>
                    </a:lnTo>
                    <a:lnTo>
                      <a:pt x="17" y="25"/>
                    </a:lnTo>
                    <a:lnTo>
                      <a:pt x="13" y="33"/>
                    </a:lnTo>
                    <a:lnTo>
                      <a:pt x="15" y="41"/>
                    </a:lnTo>
                    <a:lnTo>
                      <a:pt x="10" y="42"/>
                    </a:lnTo>
                    <a:lnTo>
                      <a:pt x="6" y="43"/>
                    </a:lnTo>
                    <a:lnTo>
                      <a:pt x="2" y="44"/>
                    </a:lnTo>
                    <a:lnTo>
                      <a:pt x="0" y="47"/>
                    </a:lnTo>
                    <a:lnTo>
                      <a:pt x="1" y="49"/>
                    </a:lnTo>
                    <a:lnTo>
                      <a:pt x="2" y="49"/>
                    </a:lnTo>
                    <a:lnTo>
                      <a:pt x="7" y="48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34" name="Freeform 999">
                <a:extLst>
                  <a:ext uri="{FF2B5EF4-FFF2-40B4-BE49-F238E27FC236}">
                    <a16:creationId xmlns:a16="http://schemas.microsoft.com/office/drawing/2014/main" id="{89AB7995-AEA8-4EE3-8078-6029AE4464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0" y="1792"/>
                <a:ext cx="23" cy="12"/>
              </a:xfrm>
              <a:custGeom>
                <a:avLst/>
                <a:gdLst>
                  <a:gd name="T0" fmla="*/ 0 w 114"/>
                  <a:gd name="T1" fmla="*/ 2 h 64"/>
                  <a:gd name="T2" fmla="*/ 1 w 114"/>
                  <a:gd name="T3" fmla="*/ 2 h 64"/>
                  <a:gd name="T4" fmla="*/ 1 w 114"/>
                  <a:gd name="T5" fmla="*/ 2 h 64"/>
                  <a:gd name="T6" fmla="*/ 3 w 114"/>
                  <a:gd name="T7" fmla="*/ 1 h 64"/>
                  <a:gd name="T8" fmla="*/ 3 w 114"/>
                  <a:gd name="T9" fmla="*/ 1 h 64"/>
                  <a:gd name="T10" fmla="*/ 3 w 114"/>
                  <a:gd name="T11" fmla="*/ 1 h 64"/>
                  <a:gd name="T12" fmla="*/ 4 w 114"/>
                  <a:gd name="T13" fmla="*/ 1 h 64"/>
                  <a:gd name="T14" fmla="*/ 4 w 114"/>
                  <a:gd name="T15" fmla="*/ 0 h 64"/>
                  <a:gd name="T16" fmla="*/ 4 w 114"/>
                  <a:gd name="T17" fmla="*/ 0 h 64"/>
                  <a:gd name="T18" fmla="*/ 5 w 114"/>
                  <a:gd name="T19" fmla="*/ 0 h 64"/>
                  <a:gd name="T20" fmla="*/ 4 w 114"/>
                  <a:gd name="T21" fmla="*/ 0 h 64"/>
                  <a:gd name="T22" fmla="*/ 3 w 114"/>
                  <a:gd name="T23" fmla="*/ 1 h 64"/>
                  <a:gd name="T24" fmla="*/ 3 w 114"/>
                  <a:gd name="T25" fmla="*/ 1 h 64"/>
                  <a:gd name="T26" fmla="*/ 2 w 114"/>
                  <a:gd name="T27" fmla="*/ 1 h 64"/>
                  <a:gd name="T28" fmla="*/ 1 w 114"/>
                  <a:gd name="T29" fmla="*/ 2 h 64"/>
                  <a:gd name="T30" fmla="*/ 1 w 114"/>
                  <a:gd name="T31" fmla="*/ 2 h 64"/>
                  <a:gd name="T32" fmla="*/ 0 w 114"/>
                  <a:gd name="T33" fmla="*/ 2 h 64"/>
                  <a:gd name="T34" fmla="*/ 0 w 114"/>
                  <a:gd name="T35" fmla="*/ 2 h 64"/>
                  <a:gd name="T36" fmla="*/ 0 w 114"/>
                  <a:gd name="T37" fmla="*/ 2 h 64"/>
                  <a:gd name="T38" fmla="*/ 0 w 114"/>
                  <a:gd name="T39" fmla="*/ 2 h 6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4" h="64">
                    <a:moveTo>
                      <a:pt x="2" y="64"/>
                    </a:moveTo>
                    <a:lnTo>
                      <a:pt x="13" y="57"/>
                    </a:lnTo>
                    <a:lnTo>
                      <a:pt x="36" y="46"/>
                    </a:lnTo>
                    <a:lnTo>
                      <a:pt x="66" y="29"/>
                    </a:lnTo>
                    <a:lnTo>
                      <a:pt x="72" y="25"/>
                    </a:lnTo>
                    <a:lnTo>
                      <a:pt x="80" y="21"/>
                    </a:lnTo>
                    <a:lnTo>
                      <a:pt x="88" y="16"/>
                    </a:lnTo>
                    <a:lnTo>
                      <a:pt x="104" y="7"/>
                    </a:lnTo>
                    <a:lnTo>
                      <a:pt x="110" y="3"/>
                    </a:lnTo>
                    <a:lnTo>
                      <a:pt x="114" y="0"/>
                    </a:lnTo>
                    <a:lnTo>
                      <a:pt x="96" y="11"/>
                    </a:lnTo>
                    <a:lnTo>
                      <a:pt x="83" y="19"/>
                    </a:lnTo>
                    <a:lnTo>
                      <a:pt x="65" y="28"/>
                    </a:lnTo>
                    <a:lnTo>
                      <a:pt x="48" y="36"/>
                    </a:lnTo>
                    <a:lnTo>
                      <a:pt x="28" y="47"/>
                    </a:lnTo>
                    <a:lnTo>
                      <a:pt x="13" y="55"/>
                    </a:lnTo>
                    <a:lnTo>
                      <a:pt x="0" y="62"/>
                    </a:lnTo>
                    <a:lnTo>
                      <a:pt x="0" y="63"/>
                    </a:lnTo>
                    <a:lnTo>
                      <a:pt x="2" y="64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35" name="Freeform 1000">
                <a:extLst>
                  <a:ext uri="{FF2B5EF4-FFF2-40B4-BE49-F238E27FC236}">
                    <a16:creationId xmlns:a16="http://schemas.microsoft.com/office/drawing/2014/main" id="{317D7005-B4ED-43D1-80E8-0FEDEC4093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5" y="1802"/>
                <a:ext cx="3" cy="2"/>
              </a:xfrm>
              <a:custGeom>
                <a:avLst/>
                <a:gdLst>
                  <a:gd name="T0" fmla="*/ 0 w 14"/>
                  <a:gd name="T1" fmla="*/ 0 h 13"/>
                  <a:gd name="T2" fmla="*/ 0 w 14"/>
                  <a:gd name="T3" fmla="*/ 0 h 13"/>
                  <a:gd name="T4" fmla="*/ 0 w 14"/>
                  <a:gd name="T5" fmla="*/ 0 h 13"/>
                  <a:gd name="T6" fmla="*/ 1 w 14"/>
                  <a:gd name="T7" fmla="*/ 0 h 13"/>
                  <a:gd name="T8" fmla="*/ 1 w 14"/>
                  <a:gd name="T9" fmla="*/ 0 h 13"/>
                  <a:gd name="T10" fmla="*/ 0 w 14"/>
                  <a:gd name="T11" fmla="*/ 0 h 13"/>
                  <a:gd name="T12" fmla="*/ 0 w 14"/>
                  <a:gd name="T13" fmla="*/ 0 h 13"/>
                  <a:gd name="T14" fmla="*/ 0 w 14"/>
                  <a:gd name="T15" fmla="*/ 0 h 13"/>
                  <a:gd name="T16" fmla="*/ 0 w 14"/>
                  <a:gd name="T17" fmla="*/ 0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" h="13">
                    <a:moveTo>
                      <a:pt x="0" y="2"/>
                    </a:moveTo>
                    <a:lnTo>
                      <a:pt x="7" y="4"/>
                    </a:lnTo>
                    <a:lnTo>
                      <a:pt x="10" y="7"/>
                    </a:lnTo>
                    <a:lnTo>
                      <a:pt x="12" y="12"/>
                    </a:lnTo>
                    <a:lnTo>
                      <a:pt x="14" y="13"/>
                    </a:lnTo>
                    <a:lnTo>
                      <a:pt x="10" y="6"/>
                    </a:lnTo>
                    <a:lnTo>
                      <a:pt x="6" y="3"/>
                    </a:lnTo>
                    <a:lnTo>
                      <a:pt x="1" y="0"/>
                    </a:lnTo>
                    <a:lnTo>
                      <a:pt x="0" y="2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36" name="Freeform 1001">
                <a:extLst>
                  <a:ext uri="{FF2B5EF4-FFF2-40B4-BE49-F238E27FC236}">
                    <a16:creationId xmlns:a16="http://schemas.microsoft.com/office/drawing/2014/main" id="{BBE0C53D-F554-48B4-9049-2BB31F5B6C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8" y="1800"/>
                <a:ext cx="4" cy="2"/>
              </a:xfrm>
              <a:custGeom>
                <a:avLst/>
                <a:gdLst>
                  <a:gd name="T0" fmla="*/ 0 w 18"/>
                  <a:gd name="T1" fmla="*/ 0 h 12"/>
                  <a:gd name="T2" fmla="*/ 0 w 18"/>
                  <a:gd name="T3" fmla="*/ 0 h 12"/>
                  <a:gd name="T4" fmla="*/ 0 w 18"/>
                  <a:gd name="T5" fmla="*/ 0 h 12"/>
                  <a:gd name="T6" fmla="*/ 1 w 18"/>
                  <a:gd name="T7" fmla="*/ 0 h 12"/>
                  <a:gd name="T8" fmla="*/ 1 w 18"/>
                  <a:gd name="T9" fmla="*/ 0 h 12"/>
                  <a:gd name="T10" fmla="*/ 1 w 18"/>
                  <a:gd name="T11" fmla="*/ 0 h 12"/>
                  <a:gd name="T12" fmla="*/ 1 w 18"/>
                  <a:gd name="T13" fmla="*/ 0 h 12"/>
                  <a:gd name="T14" fmla="*/ 1 w 18"/>
                  <a:gd name="T15" fmla="*/ 0 h 12"/>
                  <a:gd name="T16" fmla="*/ 0 w 18"/>
                  <a:gd name="T17" fmla="*/ 0 h 12"/>
                  <a:gd name="T18" fmla="*/ 0 w 18"/>
                  <a:gd name="T19" fmla="*/ 0 h 12"/>
                  <a:gd name="T20" fmla="*/ 0 w 18"/>
                  <a:gd name="T21" fmla="*/ 0 h 12"/>
                  <a:gd name="T22" fmla="*/ 0 w 18"/>
                  <a:gd name="T23" fmla="*/ 0 h 12"/>
                  <a:gd name="T24" fmla="*/ 0 w 18"/>
                  <a:gd name="T25" fmla="*/ 0 h 12"/>
                  <a:gd name="T26" fmla="*/ 0 w 18"/>
                  <a:gd name="T27" fmla="*/ 0 h 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8" h="12">
                    <a:moveTo>
                      <a:pt x="0" y="1"/>
                    </a:moveTo>
                    <a:lnTo>
                      <a:pt x="6" y="3"/>
                    </a:lnTo>
                    <a:lnTo>
                      <a:pt x="9" y="4"/>
                    </a:lnTo>
                    <a:lnTo>
                      <a:pt x="13" y="7"/>
                    </a:lnTo>
                    <a:lnTo>
                      <a:pt x="17" y="11"/>
                    </a:lnTo>
                    <a:lnTo>
                      <a:pt x="18" y="12"/>
                    </a:lnTo>
                    <a:lnTo>
                      <a:pt x="16" y="8"/>
                    </a:lnTo>
                    <a:lnTo>
                      <a:pt x="14" y="7"/>
                    </a:lnTo>
                    <a:lnTo>
                      <a:pt x="8" y="3"/>
                    </a:lnTo>
                    <a:lnTo>
                      <a:pt x="7" y="3"/>
                    </a:lnTo>
                    <a:lnTo>
                      <a:pt x="6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37" name="Freeform 1002">
                <a:extLst>
                  <a:ext uri="{FF2B5EF4-FFF2-40B4-BE49-F238E27FC236}">
                    <a16:creationId xmlns:a16="http://schemas.microsoft.com/office/drawing/2014/main" id="{2753F986-FFB9-47AB-B543-33DE1F683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5" y="1796"/>
                <a:ext cx="3" cy="2"/>
              </a:xfrm>
              <a:custGeom>
                <a:avLst/>
                <a:gdLst>
                  <a:gd name="T0" fmla="*/ 0 w 11"/>
                  <a:gd name="T1" fmla="*/ 0 h 7"/>
                  <a:gd name="T2" fmla="*/ 0 w 11"/>
                  <a:gd name="T3" fmla="*/ 0 h 7"/>
                  <a:gd name="T4" fmla="*/ 1 w 11"/>
                  <a:gd name="T5" fmla="*/ 0 h 7"/>
                  <a:gd name="T6" fmla="*/ 1 w 11"/>
                  <a:gd name="T7" fmla="*/ 0 h 7"/>
                  <a:gd name="T8" fmla="*/ 1 w 11"/>
                  <a:gd name="T9" fmla="*/ 1 h 7"/>
                  <a:gd name="T10" fmla="*/ 1 w 11"/>
                  <a:gd name="T11" fmla="*/ 0 h 7"/>
                  <a:gd name="T12" fmla="*/ 1 w 11"/>
                  <a:gd name="T13" fmla="*/ 0 h 7"/>
                  <a:gd name="T14" fmla="*/ 1 w 11"/>
                  <a:gd name="T15" fmla="*/ 0 h 7"/>
                  <a:gd name="T16" fmla="*/ 0 w 11"/>
                  <a:gd name="T17" fmla="*/ 0 h 7"/>
                  <a:gd name="T18" fmla="*/ 0 w 11"/>
                  <a:gd name="T19" fmla="*/ 0 h 7"/>
                  <a:gd name="T20" fmla="*/ 0 w 11"/>
                  <a:gd name="T21" fmla="*/ 0 h 7"/>
                  <a:gd name="T22" fmla="*/ 0 w 11"/>
                  <a:gd name="T23" fmla="*/ 0 h 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1" h="7">
                    <a:moveTo>
                      <a:pt x="0" y="1"/>
                    </a:moveTo>
                    <a:lnTo>
                      <a:pt x="5" y="2"/>
                    </a:lnTo>
                    <a:lnTo>
                      <a:pt x="7" y="2"/>
                    </a:lnTo>
                    <a:lnTo>
                      <a:pt x="9" y="5"/>
                    </a:lnTo>
                    <a:lnTo>
                      <a:pt x="11" y="7"/>
                    </a:lnTo>
                    <a:lnTo>
                      <a:pt x="11" y="5"/>
                    </a:lnTo>
                    <a:lnTo>
                      <a:pt x="9" y="3"/>
                    </a:lnTo>
                    <a:lnTo>
                      <a:pt x="7" y="2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38" name="Freeform 1003">
                <a:extLst>
                  <a:ext uri="{FF2B5EF4-FFF2-40B4-BE49-F238E27FC236}">
                    <a16:creationId xmlns:a16="http://schemas.microsoft.com/office/drawing/2014/main" id="{54614333-DAB9-4515-83FF-8351DE6E07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3" y="1794"/>
                <a:ext cx="5" cy="3"/>
              </a:xfrm>
              <a:custGeom>
                <a:avLst/>
                <a:gdLst>
                  <a:gd name="T0" fmla="*/ 0 w 24"/>
                  <a:gd name="T1" fmla="*/ 1 h 14"/>
                  <a:gd name="T2" fmla="*/ 0 w 24"/>
                  <a:gd name="T3" fmla="*/ 0 h 14"/>
                  <a:gd name="T4" fmla="*/ 0 w 24"/>
                  <a:gd name="T5" fmla="*/ 0 h 14"/>
                  <a:gd name="T6" fmla="*/ 1 w 24"/>
                  <a:gd name="T7" fmla="*/ 0 h 14"/>
                  <a:gd name="T8" fmla="*/ 1 w 24"/>
                  <a:gd name="T9" fmla="*/ 0 h 14"/>
                  <a:gd name="T10" fmla="*/ 1 w 24"/>
                  <a:gd name="T11" fmla="*/ 0 h 14"/>
                  <a:gd name="T12" fmla="*/ 1 w 24"/>
                  <a:gd name="T13" fmla="*/ 0 h 14"/>
                  <a:gd name="T14" fmla="*/ 0 w 24"/>
                  <a:gd name="T15" fmla="*/ 0 h 14"/>
                  <a:gd name="T16" fmla="*/ 0 w 24"/>
                  <a:gd name="T17" fmla="*/ 0 h 14"/>
                  <a:gd name="T18" fmla="*/ 0 w 24"/>
                  <a:gd name="T19" fmla="*/ 1 h 14"/>
                  <a:gd name="T20" fmla="*/ 0 w 24"/>
                  <a:gd name="T21" fmla="*/ 1 h 14"/>
                  <a:gd name="T22" fmla="*/ 0 w 24"/>
                  <a:gd name="T23" fmla="*/ 1 h 14"/>
                  <a:gd name="T24" fmla="*/ 0 w 24"/>
                  <a:gd name="T25" fmla="*/ 1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14">
                    <a:moveTo>
                      <a:pt x="2" y="14"/>
                    </a:moveTo>
                    <a:lnTo>
                      <a:pt x="6" y="11"/>
                    </a:lnTo>
                    <a:lnTo>
                      <a:pt x="10" y="8"/>
                    </a:lnTo>
                    <a:lnTo>
                      <a:pt x="17" y="4"/>
                    </a:lnTo>
                    <a:lnTo>
                      <a:pt x="23" y="1"/>
                    </a:lnTo>
                    <a:lnTo>
                      <a:pt x="24" y="0"/>
                    </a:lnTo>
                    <a:lnTo>
                      <a:pt x="15" y="4"/>
                    </a:lnTo>
                    <a:lnTo>
                      <a:pt x="10" y="6"/>
                    </a:lnTo>
                    <a:lnTo>
                      <a:pt x="3" y="11"/>
                    </a:lnTo>
                    <a:lnTo>
                      <a:pt x="1" y="13"/>
                    </a:lnTo>
                    <a:lnTo>
                      <a:pt x="0" y="14"/>
                    </a:lnTo>
                    <a:lnTo>
                      <a:pt x="2" y="14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39" name="Freeform 1004">
                <a:extLst>
                  <a:ext uri="{FF2B5EF4-FFF2-40B4-BE49-F238E27FC236}">
                    <a16:creationId xmlns:a16="http://schemas.microsoft.com/office/drawing/2014/main" id="{2801F189-277F-460B-9665-6AC5A17997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6" y="1795"/>
                <a:ext cx="7" cy="5"/>
              </a:xfrm>
              <a:custGeom>
                <a:avLst/>
                <a:gdLst>
                  <a:gd name="T0" fmla="*/ 0 w 32"/>
                  <a:gd name="T1" fmla="*/ 1 h 22"/>
                  <a:gd name="T2" fmla="*/ 0 w 32"/>
                  <a:gd name="T3" fmla="*/ 1 h 22"/>
                  <a:gd name="T4" fmla="*/ 1 w 32"/>
                  <a:gd name="T5" fmla="*/ 1 h 22"/>
                  <a:gd name="T6" fmla="*/ 1 w 32"/>
                  <a:gd name="T7" fmla="*/ 0 h 22"/>
                  <a:gd name="T8" fmla="*/ 1 w 32"/>
                  <a:gd name="T9" fmla="*/ 0 h 22"/>
                  <a:gd name="T10" fmla="*/ 2 w 32"/>
                  <a:gd name="T11" fmla="*/ 0 h 22"/>
                  <a:gd name="T12" fmla="*/ 2 w 32"/>
                  <a:gd name="T13" fmla="*/ 0 h 22"/>
                  <a:gd name="T14" fmla="*/ 1 w 32"/>
                  <a:gd name="T15" fmla="*/ 0 h 22"/>
                  <a:gd name="T16" fmla="*/ 1 w 32"/>
                  <a:gd name="T17" fmla="*/ 0 h 22"/>
                  <a:gd name="T18" fmla="*/ 1 w 32"/>
                  <a:gd name="T19" fmla="*/ 0 h 22"/>
                  <a:gd name="T20" fmla="*/ 1 w 32"/>
                  <a:gd name="T21" fmla="*/ 1 h 22"/>
                  <a:gd name="T22" fmla="*/ 0 w 32"/>
                  <a:gd name="T23" fmla="*/ 1 h 22"/>
                  <a:gd name="T24" fmla="*/ 0 w 32"/>
                  <a:gd name="T25" fmla="*/ 1 h 22"/>
                  <a:gd name="T26" fmla="*/ 0 w 32"/>
                  <a:gd name="T27" fmla="*/ 1 h 22"/>
                  <a:gd name="T28" fmla="*/ 0 w 32"/>
                  <a:gd name="T29" fmla="*/ 1 h 22"/>
                  <a:gd name="T30" fmla="*/ 0 w 32"/>
                  <a:gd name="T31" fmla="*/ 1 h 22"/>
                  <a:gd name="T32" fmla="*/ 0 w 32"/>
                  <a:gd name="T33" fmla="*/ 1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22">
                    <a:moveTo>
                      <a:pt x="3" y="21"/>
                    </a:moveTo>
                    <a:lnTo>
                      <a:pt x="8" y="18"/>
                    </a:lnTo>
                    <a:lnTo>
                      <a:pt x="14" y="13"/>
                    </a:lnTo>
                    <a:lnTo>
                      <a:pt x="26" y="5"/>
                    </a:lnTo>
                    <a:lnTo>
                      <a:pt x="29" y="2"/>
                    </a:lnTo>
                    <a:lnTo>
                      <a:pt x="31" y="1"/>
                    </a:lnTo>
                    <a:lnTo>
                      <a:pt x="32" y="0"/>
                    </a:lnTo>
                    <a:lnTo>
                      <a:pt x="27" y="3"/>
                    </a:lnTo>
                    <a:lnTo>
                      <a:pt x="24" y="5"/>
                    </a:lnTo>
                    <a:lnTo>
                      <a:pt x="19" y="7"/>
                    </a:lnTo>
                    <a:lnTo>
                      <a:pt x="14" y="12"/>
                    </a:lnTo>
                    <a:lnTo>
                      <a:pt x="10" y="13"/>
                    </a:lnTo>
                    <a:lnTo>
                      <a:pt x="2" y="20"/>
                    </a:lnTo>
                    <a:lnTo>
                      <a:pt x="1" y="21"/>
                    </a:lnTo>
                    <a:lnTo>
                      <a:pt x="0" y="22"/>
                    </a:lnTo>
                    <a:lnTo>
                      <a:pt x="2" y="21"/>
                    </a:lnTo>
                    <a:lnTo>
                      <a:pt x="3" y="2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40" name="Freeform 1005">
                <a:extLst>
                  <a:ext uri="{FF2B5EF4-FFF2-40B4-BE49-F238E27FC236}">
                    <a16:creationId xmlns:a16="http://schemas.microsoft.com/office/drawing/2014/main" id="{2A605457-4B49-4789-B859-A163FB690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3" y="1826"/>
                <a:ext cx="13" cy="39"/>
              </a:xfrm>
              <a:custGeom>
                <a:avLst/>
                <a:gdLst>
                  <a:gd name="T0" fmla="*/ 0 w 67"/>
                  <a:gd name="T1" fmla="*/ 1 h 197"/>
                  <a:gd name="T2" fmla="*/ 0 w 67"/>
                  <a:gd name="T3" fmla="*/ 1 h 197"/>
                  <a:gd name="T4" fmla="*/ 0 w 67"/>
                  <a:gd name="T5" fmla="*/ 1 h 197"/>
                  <a:gd name="T6" fmla="*/ 0 w 67"/>
                  <a:gd name="T7" fmla="*/ 2 h 197"/>
                  <a:gd name="T8" fmla="*/ 0 w 67"/>
                  <a:gd name="T9" fmla="*/ 2 h 197"/>
                  <a:gd name="T10" fmla="*/ 0 w 67"/>
                  <a:gd name="T11" fmla="*/ 3 h 197"/>
                  <a:gd name="T12" fmla="*/ 0 w 67"/>
                  <a:gd name="T13" fmla="*/ 3 h 197"/>
                  <a:gd name="T14" fmla="*/ 0 w 67"/>
                  <a:gd name="T15" fmla="*/ 4 h 197"/>
                  <a:gd name="T16" fmla="*/ 0 w 67"/>
                  <a:gd name="T17" fmla="*/ 4 h 197"/>
                  <a:gd name="T18" fmla="*/ 0 w 67"/>
                  <a:gd name="T19" fmla="*/ 5 h 197"/>
                  <a:gd name="T20" fmla="*/ 0 w 67"/>
                  <a:gd name="T21" fmla="*/ 5 h 197"/>
                  <a:gd name="T22" fmla="*/ 1 w 67"/>
                  <a:gd name="T23" fmla="*/ 5 h 197"/>
                  <a:gd name="T24" fmla="*/ 1 w 67"/>
                  <a:gd name="T25" fmla="*/ 5 h 197"/>
                  <a:gd name="T26" fmla="*/ 1 w 67"/>
                  <a:gd name="T27" fmla="*/ 6 h 197"/>
                  <a:gd name="T28" fmla="*/ 1 w 67"/>
                  <a:gd name="T29" fmla="*/ 7 h 197"/>
                  <a:gd name="T30" fmla="*/ 1 w 67"/>
                  <a:gd name="T31" fmla="*/ 7 h 197"/>
                  <a:gd name="T32" fmla="*/ 2 w 67"/>
                  <a:gd name="T33" fmla="*/ 8 h 197"/>
                  <a:gd name="T34" fmla="*/ 2 w 67"/>
                  <a:gd name="T35" fmla="*/ 7 h 197"/>
                  <a:gd name="T36" fmla="*/ 2 w 67"/>
                  <a:gd name="T37" fmla="*/ 6 h 197"/>
                  <a:gd name="T38" fmla="*/ 2 w 67"/>
                  <a:gd name="T39" fmla="*/ 5 h 197"/>
                  <a:gd name="T40" fmla="*/ 2 w 67"/>
                  <a:gd name="T41" fmla="*/ 5 h 197"/>
                  <a:gd name="T42" fmla="*/ 3 w 67"/>
                  <a:gd name="T43" fmla="*/ 5 h 197"/>
                  <a:gd name="T44" fmla="*/ 2 w 67"/>
                  <a:gd name="T45" fmla="*/ 5 h 197"/>
                  <a:gd name="T46" fmla="*/ 2 w 67"/>
                  <a:gd name="T47" fmla="*/ 4 h 197"/>
                  <a:gd name="T48" fmla="*/ 2 w 67"/>
                  <a:gd name="T49" fmla="*/ 4 h 197"/>
                  <a:gd name="T50" fmla="*/ 3 w 67"/>
                  <a:gd name="T51" fmla="*/ 4 h 197"/>
                  <a:gd name="T52" fmla="*/ 2 w 67"/>
                  <a:gd name="T53" fmla="*/ 4 h 197"/>
                  <a:gd name="T54" fmla="*/ 2 w 67"/>
                  <a:gd name="T55" fmla="*/ 3 h 197"/>
                  <a:gd name="T56" fmla="*/ 2 w 67"/>
                  <a:gd name="T57" fmla="*/ 3 h 197"/>
                  <a:gd name="T58" fmla="*/ 2 w 67"/>
                  <a:gd name="T59" fmla="*/ 3 h 197"/>
                  <a:gd name="T60" fmla="*/ 2 w 67"/>
                  <a:gd name="T61" fmla="*/ 2 h 197"/>
                  <a:gd name="T62" fmla="*/ 2 w 67"/>
                  <a:gd name="T63" fmla="*/ 2 h 197"/>
                  <a:gd name="T64" fmla="*/ 2 w 67"/>
                  <a:gd name="T65" fmla="*/ 1 h 197"/>
                  <a:gd name="T66" fmla="*/ 2 w 67"/>
                  <a:gd name="T67" fmla="*/ 1 h 197"/>
                  <a:gd name="T68" fmla="*/ 2 w 67"/>
                  <a:gd name="T69" fmla="*/ 1 h 197"/>
                  <a:gd name="T70" fmla="*/ 1 w 67"/>
                  <a:gd name="T71" fmla="*/ 1 h 197"/>
                  <a:gd name="T72" fmla="*/ 1 w 67"/>
                  <a:gd name="T73" fmla="*/ 1 h 197"/>
                  <a:gd name="T74" fmla="*/ 1 w 67"/>
                  <a:gd name="T75" fmla="*/ 0 h 197"/>
                  <a:gd name="T76" fmla="*/ 0 w 67"/>
                  <a:gd name="T77" fmla="*/ 0 h 197"/>
                  <a:gd name="T78" fmla="*/ 0 w 67"/>
                  <a:gd name="T79" fmla="*/ 0 h 19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67" h="197">
                    <a:moveTo>
                      <a:pt x="8" y="12"/>
                    </a:moveTo>
                    <a:lnTo>
                      <a:pt x="12" y="25"/>
                    </a:lnTo>
                    <a:lnTo>
                      <a:pt x="9" y="26"/>
                    </a:lnTo>
                    <a:lnTo>
                      <a:pt x="4" y="26"/>
                    </a:lnTo>
                    <a:lnTo>
                      <a:pt x="0" y="32"/>
                    </a:lnTo>
                    <a:lnTo>
                      <a:pt x="1" y="36"/>
                    </a:lnTo>
                    <a:lnTo>
                      <a:pt x="4" y="45"/>
                    </a:lnTo>
                    <a:lnTo>
                      <a:pt x="7" y="46"/>
                    </a:lnTo>
                    <a:lnTo>
                      <a:pt x="8" y="48"/>
                    </a:lnTo>
                    <a:lnTo>
                      <a:pt x="4" y="57"/>
                    </a:lnTo>
                    <a:lnTo>
                      <a:pt x="1" y="59"/>
                    </a:lnTo>
                    <a:lnTo>
                      <a:pt x="0" y="73"/>
                    </a:lnTo>
                    <a:lnTo>
                      <a:pt x="1" y="75"/>
                    </a:lnTo>
                    <a:lnTo>
                      <a:pt x="4" y="79"/>
                    </a:lnTo>
                    <a:lnTo>
                      <a:pt x="9" y="84"/>
                    </a:lnTo>
                    <a:lnTo>
                      <a:pt x="9" y="90"/>
                    </a:lnTo>
                    <a:lnTo>
                      <a:pt x="7" y="97"/>
                    </a:lnTo>
                    <a:lnTo>
                      <a:pt x="7" y="104"/>
                    </a:lnTo>
                    <a:lnTo>
                      <a:pt x="7" y="114"/>
                    </a:lnTo>
                    <a:lnTo>
                      <a:pt x="8" y="116"/>
                    </a:lnTo>
                    <a:lnTo>
                      <a:pt x="9" y="124"/>
                    </a:lnTo>
                    <a:lnTo>
                      <a:pt x="12" y="127"/>
                    </a:lnTo>
                    <a:lnTo>
                      <a:pt x="14" y="117"/>
                    </a:lnTo>
                    <a:lnTo>
                      <a:pt x="15" y="116"/>
                    </a:lnTo>
                    <a:lnTo>
                      <a:pt x="18" y="121"/>
                    </a:lnTo>
                    <a:lnTo>
                      <a:pt x="20" y="131"/>
                    </a:lnTo>
                    <a:lnTo>
                      <a:pt x="21" y="147"/>
                    </a:lnTo>
                    <a:lnTo>
                      <a:pt x="22" y="159"/>
                    </a:lnTo>
                    <a:lnTo>
                      <a:pt x="26" y="172"/>
                    </a:lnTo>
                    <a:lnTo>
                      <a:pt x="29" y="174"/>
                    </a:lnTo>
                    <a:lnTo>
                      <a:pt x="31" y="169"/>
                    </a:lnTo>
                    <a:lnTo>
                      <a:pt x="37" y="175"/>
                    </a:lnTo>
                    <a:lnTo>
                      <a:pt x="41" y="184"/>
                    </a:lnTo>
                    <a:lnTo>
                      <a:pt x="52" y="194"/>
                    </a:lnTo>
                    <a:lnTo>
                      <a:pt x="62" y="197"/>
                    </a:lnTo>
                    <a:lnTo>
                      <a:pt x="62" y="184"/>
                    </a:lnTo>
                    <a:lnTo>
                      <a:pt x="63" y="176"/>
                    </a:lnTo>
                    <a:lnTo>
                      <a:pt x="63" y="160"/>
                    </a:lnTo>
                    <a:lnTo>
                      <a:pt x="62" y="148"/>
                    </a:lnTo>
                    <a:lnTo>
                      <a:pt x="59" y="138"/>
                    </a:lnTo>
                    <a:lnTo>
                      <a:pt x="60" y="139"/>
                    </a:lnTo>
                    <a:lnTo>
                      <a:pt x="62" y="136"/>
                    </a:lnTo>
                    <a:lnTo>
                      <a:pt x="64" y="139"/>
                    </a:lnTo>
                    <a:lnTo>
                      <a:pt x="65" y="133"/>
                    </a:lnTo>
                    <a:lnTo>
                      <a:pt x="63" y="126"/>
                    </a:lnTo>
                    <a:lnTo>
                      <a:pt x="60" y="117"/>
                    </a:lnTo>
                    <a:lnTo>
                      <a:pt x="59" y="110"/>
                    </a:lnTo>
                    <a:lnTo>
                      <a:pt x="57" y="106"/>
                    </a:lnTo>
                    <a:lnTo>
                      <a:pt x="57" y="101"/>
                    </a:lnTo>
                    <a:lnTo>
                      <a:pt x="58" y="99"/>
                    </a:lnTo>
                    <a:lnTo>
                      <a:pt x="63" y="102"/>
                    </a:lnTo>
                    <a:lnTo>
                      <a:pt x="67" y="106"/>
                    </a:lnTo>
                    <a:lnTo>
                      <a:pt x="67" y="98"/>
                    </a:lnTo>
                    <a:lnTo>
                      <a:pt x="64" y="91"/>
                    </a:lnTo>
                    <a:lnTo>
                      <a:pt x="62" y="85"/>
                    </a:lnTo>
                    <a:lnTo>
                      <a:pt x="57" y="82"/>
                    </a:lnTo>
                    <a:lnTo>
                      <a:pt x="55" y="78"/>
                    </a:lnTo>
                    <a:lnTo>
                      <a:pt x="51" y="68"/>
                    </a:lnTo>
                    <a:lnTo>
                      <a:pt x="51" y="63"/>
                    </a:lnTo>
                    <a:lnTo>
                      <a:pt x="59" y="65"/>
                    </a:lnTo>
                    <a:lnTo>
                      <a:pt x="60" y="59"/>
                    </a:lnTo>
                    <a:lnTo>
                      <a:pt x="57" y="53"/>
                    </a:lnTo>
                    <a:lnTo>
                      <a:pt x="51" y="49"/>
                    </a:lnTo>
                    <a:lnTo>
                      <a:pt x="47" y="45"/>
                    </a:lnTo>
                    <a:lnTo>
                      <a:pt x="45" y="41"/>
                    </a:lnTo>
                    <a:lnTo>
                      <a:pt x="39" y="36"/>
                    </a:lnTo>
                    <a:lnTo>
                      <a:pt x="34" y="30"/>
                    </a:lnTo>
                    <a:lnTo>
                      <a:pt x="39" y="31"/>
                    </a:lnTo>
                    <a:lnTo>
                      <a:pt x="42" y="30"/>
                    </a:lnTo>
                    <a:lnTo>
                      <a:pt x="43" y="28"/>
                    </a:lnTo>
                    <a:lnTo>
                      <a:pt x="39" y="21"/>
                    </a:lnTo>
                    <a:lnTo>
                      <a:pt x="32" y="17"/>
                    </a:lnTo>
                    <a:lnTo>
                      <a:pt x="24" y="15"/>
                    </a:lnTo>
                    <a:lnTo>
                      <a:pt x="15" y="21"/>
                    </a:lnTo>
                    <a:lnTo>
                      <a:pt x="14" y="14"/>
                    </a:lnTo>
                    <a:lnTo>
                      <a:pt x="13" y="7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6" y="3"/>
                    </a:lnTo>
                    <a:lnTo>
                      <a:pt x="6" y="5"/>
                    </a:lnTo>
                    <a:lnTo>
                      <a:pt x="8" y="12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41" name="Freeform 1006">
                <a:extLst>
                  <a:ext uri="{FF2B5EF4-FFF2-40B4-BE49-F238E27FC236}">
                    <a16:creationId xmlns:a16="http://schemas.microsoft.com/office/drawing/2014/main" id="{F2DB2A64-C132-4FBE-8EEB-FAE1A456B3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3" y="1827"/>
                <a:ext cx="12" cy="34"/>
              </a:xfrm>
              <a:custGeom>
                <a:avLst/>
                <a:gdLst>
                  <a:gd name="T0" fmla="*/ 0 w 61"/>
                  <a:gd name="T1" fmla="*/ 0 h 170"/>
                  <a:gd name="T2" fmla="*/ 0 w 61"/>
                  <a:gd name="T3" fmla="*/ 1 h 170"/>
                  <a:gd name="T4" fmla="*/ 1 w 61"/>
                  <a:gd name="T5" fmla="*/ 2 h 170"/>
                  <a:gd name="T6" fmla="*/ 1 w 61"/>
                  <a:gd name="T7" fmla="*/ 4 h 170"/>
                  <a:gd name="T8" fmla="*/ 1 w 61"/>
                  <a:gd name="T9" fmla="*/ 4 h 170"/>
                  <a:gd name="T10" fmla="*/ 2 w 61"/>
                  <a:gd name="T11" fmla="*/ 5 h 170"/>
                  <a:gd name="T12" fmla="*/ 2 w 61"/>
                  <a:gd name="T13" fmla="*/ 5 h 170"/>
                  <a:gd name="T14" fmla="*/ 2 w 61"/>
                  <a:gd name="T15" fmla="*/ 6 h 170"/>
                  <a:gd name="T16" fmla="*/ 2 w 61"/>
                  <a:gd name="T17" fmla="*/ 7 h 170"/>
                  <a:gd name="T18" fmla="*/ 2 w 61"/>
                  <a:gd name="T19" fmla="*/ 7 h 170"/>
                  <a:gd name="T20" fmla="*/ 2 w 61"/>
                  <a:gd name="T21" fmla="*/ 6 h 170"/>
                  <a:gd name="T22" fmla="*/ 2 w 61"/>
                  <a:gd name="T23" fmla="*/ 5 h 170"/>
                  <a:gd name="T24" fmla="*/ 1 w 61"/>
                  <a:gd name="T25" fmla="*/ 4 h 170"/>
                  <a:gd name="T26" fmla="*/ 1 w 61"/>
                  <a:gd name="T27" fmla="*/ 3 h 170"/>
                  <a:gd name="T28" fmla="*/ 1 w 61"/>
                  <a:gd name="T29" fmla="*/ 2 h 170"/>
                  <a:gd name="T30" fmla="*/ 0 w 61"/>
                  <a:gd name="T31" fmla="*/ 1 h 170"/>
                  <a:gd name="T32" fmla="*/ 0 w 61"/>
                  <a:gd name="T33" fmla="*/ 0 h 170"/>
                  <a:gd name="T34" fmla="*/ 0 w 61"/>
                  <a:gd name="T35" fmla="*/ 0 h 170"/>
                  <a:gd name="T36" fmla="*/ 0 w 61"/>
                  <a:gd name="T37" fmla="*/ 0 h 170"/>
                  <a:gd name="T38" fmla="*/ 0 w 61"/>
                  <a:gd name="T39" fmla="*/ 0 h 1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1" h="170">
                    <a:moveTo>
                      <a:pt x="0" y="3"/>
                    </a:moveTo>
                    <a:lnTo>
                      <a:pt x="7" y="20"/>
                    </a:lnTo>
                    <a:lnTo>
                      <a:pt x="17" y="54"/>
                    </a:lnTo>
                    <a:lnTo>
                      <a:pt x="34" y="99"/>
                    </a:lnTo>
                    <a:lnTo>
                      <a:pt x="38" y="108"/>
                    </a:lnTo>
                    <a:lnTo>
                      <a:pt x="42" y="120"/>
                    </a:lnTo>
                    <a:lnTo>
                      <a:pt x="47" y="131"/>
                    </a:lnTo>
                    <a:lnTo>
                      <a:pt x="55" y="154"/>
                    </a:lnTo>
                    <a:lnTo>
                      <a:pt x="59" y="164"/>
                    </a:lnTo>
                    <a:lnTo>
                      <a:pt x="61" y="170"/>
                    </a:lnTo>
                    <a:lnTo>
                      <a:pt x="51" y="143"/>
                    </a:lnTo>
                    <a:lnTo>
                      <a:pt x="44" y="125"/>
                    </a:lnTo>
                    <a:lnTo>
                      <a:pt x="35" y="97"/>
                    </a:lnTo>
                    <a:lnTo>
                      <a:pt x="27" y="71"/>
                    </a:lnTo>
                    <a:lnTo>
                      <a:pt x="16" y="41"/>
                    </a:lnTo>
                    <a:lnTo>
                      <a:pt x="9" y="2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3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42" name="Freeform 1007">
                <a:extLst>
                  <a:ext uri="{FF2B5EF4-FFF2-40B4-BE49-F238E27FC236}">
                    <a16:creationId xmlns:a16="http://schemas.microsoft.com/office/drawing/2014/main" id="{F6C73297-65ED-4BDC-BD16-141B98D0E8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3" y="1834"/>
                <a:ext cx="2" cy="5"/>
              </a:xfrm>
              <a:custGeom>
                <a:avLst/>
                <a:gdLst>
                  <a:gd name="T0" fmla="*/ 0 w 11"/>
                  <a:gd name="T1" fmla="*/ 0 h 27"/>
                  <a:gd name="T2" fmla="*/ 0 w 11"/>
                  <a:gd name="T3" fmla="*/ 0 h 27"/>
                  <a:gd name="T4" fmla="*/ 0 w 11"/>
                  <a:gd name="T5" fmla="*/ 1 h 27"/>
                  <a:gd name="T6" fmla="*/ 0 w 11"/>
                  <a:gd name="T7" fmla="*/ 1 h 27"/>
                  <a:gd name="T8" fmla="*/ 0 w 11"/>
                  <a:gd name="T9" fmla="*/ 1 h 27"/>
                  <a:gd name="T10" fmla="*/ 0 w 11"/>
                  <a:gd name="T11" fmla="*/ 1 h 27"/>
                  <a:gd name="T12" fmla="*/ 0 w 11"/>
                  <a:gd name="T13" fmla="*/ 0 h 27"/>
                  <a:gd name="T14" fmla="*/ 0 w 11"/>
                  <a:gd name="T15" fmla="*/ 0 h 27"/>
                  <a:gd name="T16" fmla="*/ 0 w 11"/>
                  <a:gd name="T17" fmla="*/ 0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27">
                    <a:moveTo>
                      <a:pt x="11" y="0"/>
                    </a:moveTo>
                    <a:lnTo>
                      <a:pt x="9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27"/>
                    </a:lnTo>
                    <a:lnTo>
                      <a:pt x="7" y="19"/>
                    </a:lnTo>
                    <a:lnTo>
                      <a:pt x="10" y="9"/>
                    </a:lnTo>
                    <a:lnTo>
                      <a:pt x="11" y="2"/>
                    </a:lnTo>
                    <a:lnTo>
                      <a:pt x="11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443" name="Freeform 1008">
                <a:extLst>
                  <a:ext uri="{FF2B5EF4-FFF2-40B4-BE49-F238E27FC236}">
                    <a16:creationId xmlns:a16="http://schemas.microsoft.com/office/drawing/2014/main" id="{48800779-AC6F-4B51-8B77-FCA3FE0C4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5" y="1839"/>
                <a:ext cx="2" cy="7"/>
              </a:xfrm>
              <a:custGeom>
                <a:avLst/>
                <a:gdLst>
                  <a:gd name="T0" fmla="*/ 0 w 10"/>
                  <a:gd name="T1" fmla="*/ 0 h 34"/>
                  <a:gd name="T2" fmla="*/ 0 w 10"/>
                  <a:gd name="T3" fmla="*/ 0 h 34"/>
                  <a:gd name="T4" fmla="*/ 0 w 10"/>
                  <a:gd name="T5" fmla="*/ 1 h 34"/>
                  <a:gd name="T6" fmla="*/ 0 w 10"/>
                  <a:gd name="T7" fmla="*/ 1 h 34"/>
                  <a:gd name="T8" fmla="*/ 0 w 10"/>
                  <a:gd name="T9" fmla="*/ 1 h 34"/>
                  <a:gd name="T10" fmla="*/ 0 w 10"/>
                  <a:gd name="T11" fmla="*/ 1 h 34"/>
                  <a:gd name="T12" fmla="*/ 0 w 10"/>
                  <a:gd name="T13" fmla="*/ 1 h 34"/>
                  <a:gd name="T14" fmla="*/ 0 w 10"/>
                  <a:gd name="T15" fmla="*/ 1 h 34"/>
                  <a:gd name="T16" fmla="*/ 0 w 10"/>
                  <a:gd name="T17" fmla="*/ 1 h 34"/>
                  <a:gd name="T18" fmla="*/ 0 w 10"/>
                  <a:gd name="T19" fmla="*/ 0 h 34"/>
                  <a:gd name="T20" fmla="*/ 0 w 10"/>
                  <a:gd name="T21" fmla="*/ 0 h 34"/>
                  <a:gd name="T22" fmla="*/ 0 w 10"/>
                  <a:gd name="T23" fmla="*/ 0 h 34"/>
                  <a:gd name="T24" fmla="*/ 0 w 10"/>
                  <a:gd name="T25" fmla="*/ 0 h 34"/>
                  <a:gd name="T26" fmla="*/ 0 w 10"/>
                  <a:gd name="T27" fmla="*/ 0 h 3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" h="34">
                    <a:moveTo>
                      <a:pt x="8" y="0"/>
                    </a:moveTo>
                    <a:lnTo>
                      <a:pt x="8" y="9"/>
                    </a:lnTo>
                    <a:lnTo>
                      <a:pt x="7" y="16"/>
                    </a:lnTo>
                    <a:lnTo>
                      <a:pt x="4" y="24"/>
                    </a:lnTo>
                    <a:lnTo>
                      <a:pt x="0" y="32"/>
                    </a:lnTo>
                    <a:lnTo>
                      <a:pt x="0" y="34"/>
                    </a:lnTo>
                    <a:lnTo>
                      <a:pt x="3" y="30"/>
                    </a:lnTo>
                    <a:lnTo>
                      <a:pt x="5" y="26"/>
                    </a:lnTo>
                    <a:lnTo>
                      <a:pt x="8" y="15"/>
                    </a:lnTo>
                    <a:lnTo>
                      <a:pt x="8" y="12"/>
                    </a:lnTo>
                    <a:lnTo>
                      <a:pt x="10" y="9"/>
                    </a:lnTo>
                    <a:lnTo>
                      <a:pt x="10" y="4"/>
                    </a:lnTo>
                    <a:lnTo>
                      <a:pt x="10" y="1"/>
                    </a:lnTo>
                    <a:lnTo>
                      <a:pt x="8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  <p:grpSp>
          <p:nvGrpSpPr>
            <p:cNvPr id="1634" name="Group 1009">
              <a:extLst>
                <a:ext uri="{FF2B5EF4-FFF2-40B4-BE49-F238E27FC236}">
                  <a16:creationId xmlns:a16="http://schemas.microsoft.com/office/drawing/2014/main" id="{4A1A7E0B-EF24-498C-BB26-8A13798EB0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5" y="1214"/>
              <a:ext cx="668" cy="1199"/>
              <a:chOff x="1388" y="1618"/>
              <a:chExt cx="416" cy="811"/>
            </a:xfrm>
          </p:grpSpPr>
          <p:sp>
            <p:nvSpPr>
              <p:cNvPr id="2044" name="Freeform 1010">
                <a:extLst>
                  <a:ext uri="{FF2B5EF4-FFF2-40B4-BE49-F238E27FC236}">
                    <a16:creationId xmlns:a16="http://schemas.microsoft.com/office/drawing/2014/main" id="{ACDC41D4-0266-455D-9774-5BEA380C8B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0" y="1850"/>
                <a:ext cx="1" cy="3"/>
              </a:xfrm>
              <a:custGeom>
                <a:avLst/>
                <a:gdLst>
                  <a:gd name="T0" fmla="*/ 0 w 5"/>
                  <a:gd name="T1" fmla="*/ 0 h 18"/>
                  <a:gd name="T2" fmla="*/ 0 w 5"/>
                  <a:gd name="T3" fmla="*/ 0 h 18"/>
                  <a:gd name="T4" fmla="*/ 0 w 5"/>
                  <a:gd name="T5" fmla="*/ 0 h 18"/>
                  <a:gd name="T6" fmla="*/ 0 w 5"/>
                  <a:gd name="T7" fmla="*/ 1 h 18"/>
                  <a:gd name="T8" fmla="*/ 0 w 5"/>
                  <a:gd name="T9" fmla="*/ 1 h 18"/>
                  <a:gd name="T10" fmla="*/ 0 w 5"/>
                  <a:gd name="T11" fmla="*/ 1 h 18"/>
                  <a:gd name="T12" fmla="*/ 0 w 5"/>
                  <a:gd name="T13" fmla="*/ 0 h 18"/>
                  <a:gd name="T14" fmla="*/ 0 w 5"/>
                  <a:gd name="T15" fmla="*/ 0 h 18"/>
                  <a:gd name="T16" fmla="*/ 0 w 5"/>
                  <a:gd name="T17" fmla="*/ 0 h 18"/>
                  <a:gd name="T18" fmla="*/ 0 w 5"/>
                  <a:gd name="T19" fmla="*/ 0 h 18"/>
                  <a:gd name="T20" fmla="*/ 0 w 5"/>
                  <a:gd name="T21" fmla="*/ 0 h 18"/>
                  <a:gd name="T22" fmla="*/ 0 w 5"/>
                  <a:gd name="T23" fmla="*/ 0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" h="18">
                    <a:moveTo>
                      <a:pt x="4" y="0"/>
                    </a:moveTo>
                    <a:lnTo>
                      <a:pt x="4" y="5"/>
                    </a:lnTo>
                    <a:lnTo>
                      <a:pt x="4" y="10"/>
                    </a:lnTo>
                    <a:lnTo>
                      <a:pt x="2" y="15"/>
                    </a:lnTo>
                    <a:lnTo>
                      <a:pt x="0" y="18"/>
                    </a:lnTo>
                    <a:lnTo>
                      <a:pt x="2" y="18"/>
                    </a:lnTo>
                    <a:lnTo>
                      <a:pt x="3" y="13"/>
                    </a:lnTo>
                    <a:lnTo>
                      <a:pt x="4" y="10"/>
                    </a:lnTo>
                    <a:lnTo>
                      <a:pt x="5" y="6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4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45" name="Freeform 1011">
                <a:extLst>
                  <a:ext uri="{FF2B5EF4-FFF2-40B4-BE49-F238E27FC236}">
                    <a16:creationId xmlns:a16="http://schemas.microsoft.com/office/drawing/2014/main" id="{DD9DBACE-6BE1-4B1E-BABC-0391869BCC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0" y="1845"/>
                <a:ext cx="4" cy="7"/>
              </a:xfrm>
              <a:custGeom>
                <a:avLst/>
                <a:gdLst>
                  <a:gd name="T0" fmla="*/ 0 w 19"/>
                  <a:gd name="T1" fmla="*/ 0 h 31"/>
                  <a:gd name="T2" fmla="*/ 0 w 19"/>
                  <a:gd name="T3" fmla="*/ 0 h 31"/>
                  <a:gd name="T4" fmla="*/ 0 w 19"/>
                  <a:gd name="T5" fmla="*/ 1 h 31"/>
                  <a:gd name="T6" fmla="*/ 1 w 19"/>
                  <a:gd name="T7" fmla="*/ 1 h 31"/>
                  <a:gd name="T8" fmla="*/ 1 w 19"/>
                  <a:gd name="T9" fmla="*/ 2 h 31"/>
                  <a:gd name="T10" fmla="*/ 1 w 19"/>
                  <a:gd name="T11" fmla="*/ 2 h 31"/>
                  <a:gd name="T12" fmla="*/ 1 w 19"/>
                  <a:gd name="T13" fmla="*/ 1 h 31"/>
                  <a:gd name="T14" fmla="*/ 0 w 19"/>
                  <a:gd name="T15" fmla="*/ 0 h 31"/>
                  <a:gd name="T16" fmla="*/ 0 w 19"/>
                  <a:gd name="T17" fmla="*/ 0 h 31"/>
                  <a:gd name="T18" fmla="*/ 0 w 19"/>
                  <a:gd name="T19" fmla="*/ 0 h 31"/>
                  <a:gd name="T20" fmla="*/ 0 w 19"/>
                  <a:gd name="T21" fmla="*/ 0 h 31"/>
                  <a:gd name="T22" fmla="*/ 0 w 19"/>
                  <a:gd name="T23" fmla="*/ 0 h 31"/>
                  <a:gd name="T24" fmla="*/ 0 w 19"/>
                  <a:gd name="T25" fmla="*/ 0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" h="31">
                    <a:moveTo>
                      <a:pt x="0" y="3"/>
                    </a:moveTo>
                    <a:lnTo>
                      <a:pt x="4" y="7"/>
                    </a:lnTo>
                    <a:lnTo>
                      <a:pt x="9" y="13"/>
                    </a:lnTo>
                    <a:lnTo>
                      <a:pt x="13" y="22"/>
                    </a:lnTo>
                    <a:lnTo>
                      <a:pt x="18" y="30"/>
                    </a:lnTo>
                    <a:lnTo>
                      <a:pt x="19" y="31"/>
                    </a:lnTo>
                    <a:lnTo>
                      <a:pt x="13" y="18"/>
                    </a:lnTo>
                    <a:lnTo>
                      <a:pt x="10" y="11"/>
                    </a:lnTo>
                    <a:lnTo>
                      <a:pt x="4" y="3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46" name="Freeform 1012">
                <a:extLst>
                  <a:ext uri="{FF2B5EF4-FFF2-40B4-BE49-F238E27FC236}">
                    <a16:creationId xmlns:a16="http://schemas.microsoft.com/office/drawing/2014/main" id="{81B04E48-83F5-4B3D-A7FA-91B4F100C7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7" y="1836"/>
                <a:ext cx="5" cy="8"/>
              </a:xfrm>
              <a:custGeom>
                <a:avLst/>
                <a:gdLst>
                  <a:gd name="T0" fmla="*/ 0 w 27"/>
                  <a:gd name="T1" fmla="*/ 0 h 39"/>
                  <a:gd name="T2" fmla="*/ 0 w 27"/>
                  <a:gd name="T3" fmla="*/ 0 h 39"/>
                  <a:gd name="T4" fmla="*/ 0 w 27"/>
                  <a:gd name="T5" fmla="*/ 1 h 39"/>
                  <a:gd name="T6" fmla="*/ 1 w 27"/>
                  <a:gd name="T7" fmla="*/ 1 h 39"/>
                  <a:gd name="T8" fmla="*/ 1 w 27"/>
                  <a:gd name="T9" fmla="*/ 2 h 39"/>
                  <a:gd name="T10" fmla="*/ 1 w 27"/>
                  <a:gd name="T11" fmla="*/ 2 h 39"/>
                  <a:gd name="T12" fmla="*/ 1 w 27"/>
                  <a:gd name="T13" fmla="*/ 2 h 39"/>
                  <a:gd name="T14" fmla="*/ 1 w 27"/>
                  <a:gd name="T15" fmla="*/ 1 h 39"/>
                  <a:gd name="T16" fmla="*/ 1 w 27"/>
                  <a:gd name="T17" fmla="*/ 1 h 39"/>
                  <a:gd name="T18" fmla="*/ 1 w 27"/>
                  <a:gd name="T19" fmla="*/ 1 h 39"/>
                  <a:gd name="T20" fmla="*/ 0 w 27"/>
                  <a:gd name="T21" fmla="*/ 1 h 39"/>
                  <a:gd name="T22" fmla="*/ 0 w 27"/>
                  <a:gd name="T23" fmla="*/ 0 h 39"/>
                  <a:gd name="T24" fmla="*/ 0 w 27"/>
                  <a:gd name="T25" fmla="*/ 0 h 39"/>
                  <a:gd name="T26" fmla="*/ 0 w 27"/>
                  <a:gd name="T27" fmla="*/ 0 h 39"/>
                  <a:gd name="T28" fmla="*/ 0 w 27"/>
                  <a:gd name="T29" fmla="*/ 0 h 39"/>
                  <a:gd name="T30" fmla="*/ 0 w 27"/>
                  <a:gd name="T31" fmla="*/ 0 h 39"/>
                  <a:gd name="T32" fmla="*/ 0 w 27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7" h="39">
                    <a:moveTo>
                      <a:pt x="1" y="6"/>
                    </a:moveTo>
                    <a:lnTo>
                      <a:pt x="5" y="11"/>
                    </a:lnTo>
                    <a:lnTo>
                      <a:pt x="11" y="17"/>
                    </a:lnTo>
                    <a:lnTo>
                      <a:pt x="21" y="32"/>
                    </a:lnTo>
                    <a:lnTo>
                      <a:pt x="25" y="38"/>
                    </a:lnTo>
                    <a:lnTo>
                      <a:pt x="26" y="38"/>
                    </a:lnTo>
                    <a:lnTo>
                      <a:pt x="27" y="39"/>
                    </a:lnTo>
                    <a:lnTo>
                      <a:pt x="23" y="34"/>
                    </a:lnTo>
                    <a:lnTo>
                      <a:pt x="20" y="29"/>
                    </a:lnTo>
                    <a:lnTo>
                      <a:pt x="18" y="23"/>
                    </a:lnTo>
                    <a:lnTo>
                      <a:pt x="12" y="16"/>
                    </a:lnTo>
                    <a:lnTo>
                      <a:pt x="10" y="12"/>
                    </a:lnTo>
                    <a:lnTo>
                      <a:pt x="2" y="3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4"/>
                    </a:lnTo>
                    <a:lnTo>
                      <a:pt x="1" y="6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47" name="Freeform 1013">
                <a:extLst>
                  <a:ext uri="{FF2B5EF4-FFF2-40B4-BE49-F238E27FC236}">
                    <a16:creationId xmlns:a16="http://schemas.microsoft.com/office/drawing/2014/main" id="{45E2A1D9-B21E-41F4-96FA-5CC7E90DE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9" y="1805"/>
                <a:ext cx="61" cy="32"/>
              </a:xfrm>
              <a:custGeom>
                <a:avLst/>
                <a:gdLst>
                  <a:gd name="T0" fmla="*/ 12 w 305"/>
                  <a:gd name="T1" fmla="*/ 0 h 158"/>
                  <a:gd name="T2" fmla="*/ 9 w 305"/>
                  <a:gd name="T3" fmla="*/ 2 h 158"/>
                  <a:gd name="T4" fmla="*/ 7 w 305"/>
                  <a:gd name="T5" fmla="*/ 3 h 158"/>
                  <a:gd name="T6" fmla="*/ 5 w 305"/>
                  <a:gd name="T7" fmla="*/ 4 h 158"/>
                  <a:gd name="T8" fmla="*/ 2 w 305"/>
                  <a:gd name="T9" fmla="*/ 5 h 158"/>
                  <a:gd name="T10" fmla="*/ 1 w 305"/>
                  <a:gd name="T11" fmla="*/ 5 h 158"/>
                  <a:gd name="T12" fmla="*/ 1 w 305"/>
                  <a:gd name="T13" fmla="*/ 5 h 158"/>
                  <a:gd name="T14" fmla="*/ 1 w 305"/>
                  <a:gd name="T15" fmla="*/ 5 h 158"/>
                  <a:gd name="T16" fmla="*/ 0 w 305"/>
                  <a:gd name="T17" fmla="*/ 6 h 158"/>
                  <a:gd name="T18" fmla="*/ 0 w 305"/>
                  <a:gd name="T19" fmla="*/ 6 h 158"/>
                  <a:gd name="T20" fmla="*/ 0 w 305"/>
                  <a:gd name="T21" fmla="*/ 6 h 158"/>
                  <a:gd name="T22" fmla="*/ 0 w 305"/>
                  <a:gd name="T23" fmla="*/ 6 h 158"/>
                  <a:gd name="T24" fmla="*/ 0 w 305"/>
                  <a:gd name="T25" fmla="*/ 6 h 158"/>
                  <a:gd name="T26" fmla="*/ 0 w 305"/>
                  <a:gd name="T27" fmla="*/ 6 h 158"/>
                  <a:gd name="T28" fmla="*/ 1 w 305"/>
                  <a:gd name="T29" fmla="*/ 6 h 158"/>
                  <a:gd name="T30" fmla="*/ 2 w 305"/>
                  <a:gd name="T31" fmla="*/ 6 h 158"/>
                  <a:gd name="T32" fmla="*/ 3 w 305"/>
                  <a:gd name="T33" fmla="*/ 5 h 158"/>
                  <a:gd name="T34" fmla="*/ 6 w 305"/>
                  <a:gd name="T35" fmla="*/ 4 h 158"/>
                  <a:gd name="T36" fmla="*/ 7 w 305"/>
                  <a:gd name="T37" fmla="*/ 3 h 158"/>
                  <a:gd name="T38" fmla="*/ 9 w 305"/>
                  <a:gd name="T39" fmla="*/ 2 h 158"/>
                  <a:gd name="T40" fmla="*/ 11 w 305"/>
                  <a:gd name="T41" fmla="*/ 1 h 158"/>
                  <a:gd name="T42" fmla="*/ 12 w 305"/>
                  <a:gd name="T43" fmla="*/ 0 h 158"/>
                  <a:gd name="T44" fmla="*/ 12 w 305"/>
                  <a:gd name="T45" fmla="*/ 0 h 158"/>
                  <a:gd name="T46" fmla="*/ 12 w 305"/>
                  <a:gd name="T47" fmla="*/ 0 h 158"/>
                  <a:gd name="T48" fmla="*/ 12 w 305"/>
                  <a:gd name="T49" fmla="*/ 0 h 158"/>
                  <a:gd name="T50" fmla="*/ 12 w 305"/>
                  <a:gd name="T51" fmla="*/ 0 h 158"/>
                  <a:gd name="T52" fmla="*/ 12 w 305"/>
                  <a:gd name="T53" fmla="*/ 0 h 15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05" h="158">
                    <a:moveTo>
                      <a:pt x="299" y="4"/>
                    </a:moveTo>
                    <a:lnTo>
                      <a:pt x="220" y="42"/>
                    </a:lnTo>
                    <a:lnTo>
                      <a:pt x="174" y="65"/>
                    </a:lnTo>
                    <a:lnTo>
                      <a:pt x="126" y="87"/>
                    </a:lnTo>
                    <a:lnTo>
                      <a:pt x="47" y="122"/>
                    </a:lnTo>
                    <a:lnTo>
                      <a:pt x="32" y="126"/>
                    </a:lnTo>
                    <a:lnTo>
                      <a:pt x="21" y="127"/>
                    </a:lnTo>
                    <a:lnTo>
                      <a:pt x="13" y="130"/>
                    </a:lnTo>
                    <a:lnTo>
                      <a:pt x="4" y="139"/>
                    </a:lnTo>
                    <a:lnTo>
                      <a:pt x="4" y="142"/>
                    </a:lnTo>
                    <a:lnTo>
                      <a:pt x="4" y="147"/>
                    </a:lnTo>
                    <a:lnTo>
                      <a:pt x="3" y="153"/>
                    </a:lnTo>
                    <a:lnTo>
                      <a:pt x="0" y="158"/>
                    </a:lnTo>
                    <a:lnTo>
                      <a:pt x="12" y="155"/>
                    </a:lnTo>
                    <a:lnTo>
                      <a:pt x="30" y="148"/>
                    </a:lnTo>
                    <a:lnTo>
                      <a:pt x="56" y="136"/>
                    </a:lnTo>
                    <a:lnTo>
                      <a:pt x="81" y="123"/>
                    </a:lnTo>
                    <a:lnTo>
                      <a:pt x="144" y="91"/>
                    </a:lnTo>
                    <a:lnTo>
                      <a:pt x="183" y="72"/>
                    </a:lnTo>
                    <a:lnTo>
                      <a:pt x="220" y="50"/>
                    </a:lnTo>
                    <a:lnTo>
                      <a:pt x="282" y="15"/>
                    </a:lnTo>
                    <a:lnTo>
                      <a:pt x="299" y="5"/>
                    </a:lnTo>
                    <a:lnTo>
                      <a:pt x="305" y="0"/>
                    </a:lnTo>
                    <a:lnTo>
                      <a:pt x="303" y="2"/>
                    </a:lnTo>
                    <a:lnTo>
                      <a:pt x="299" y="4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48" name="Freeform 1014">
                <a:extLst>
                  <a:ext uri="{FF2B5EF4-FFF2-40B4-BE49-F238E27FC236}">
                    <a16:creationId xmlns:a16="http://schemas.microsoft.com/office/drawing/2014/main" id="{8810D67C-EB17-4B86-8EC9-4A1E792661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9" y="1801"/>
                <a:ext cx="17" cy="24"/>
              </a:xfrm>
              <a:custGeom>
                <a:avLst/>
                <a:gdLst>
                  <a:gd name="T0" fmla="*/ 3 w 85"/>
                  <a:gd name="T1" fmla="*/ 4 h 124"/>
                  <a:gd name="T2" fmla="*/ 3 w 85"/>
                  <a:gd name="T3" fmla="*/ 4 h 124"/>
                  <a:gd name="T4" fmla="*/ 3 w 85"/>
                  <a:gd name="T5" fmla="*/ 4 h 124"/>
                  <a:gd name="T6" fmla="*/ 2 w 85"/>
                  <a:gd name="T7" fmla="*/ 4 h 124"/>
                  <a:gd name="T8" fmla="*/ 2 w 85"/>
                  <a:gd name="T9" fmla="*/ 4 h 124"/>
                  <a:gd name="T10" fmla="*/ 2 w 85"/>
                  <a:gd name="T11" fmla="*/ 4 h 124"/>
                  <a:gd name="T12" fmla="*/ 2 w 85"/>
                  <a:gd name="T13" fmla="*/ 4 h 124"/>
                  <a:gd name="T14" fmla="*/ 2 w 85"/>
                  <a:gd name="T15" fmla="*/ 3 h 124"/>
                  <a:gd name="T16" fmla="*/ 1 w 85"/>
                  <a:gd name="T17" fmla="*/ 3 h 124"/>
                  <a:gd name="T18" fmla="*/ 1 w 85"/>
                  <a:gd name="T19" fmla="*/ 3 h 124"/>
                  <a:gd name="T20" fmla="*/ 1 w 85"/>
                  <a:gd name="T21" fmla="*/ 3 h 124"/>
                  <a:gd name="T22" fmla="*/ 1 w 85"/>
                  <a:gd name="T23" fmla="*/ 3 h 124"/>
                  <a:gd name="T24" fmla="*/ 1 w 85"/>
                  <a:gd name="T25" fmla="*/ 3 h 124"/>
                  <a:gd name="T26" fmla="*/ 0 w 85"/>
                  <a:gd name="T27" fmla="*/ 2 h 124"/>
                  <a:gd name="T28" fmla="*/ 0 w 85"/>
                  <a:gd name="T29" fmla="*/ 2 h 124"/>
                  <a:gd name="T30" fmla="*/ 0 w 85"/>
                  <a:gd name="T31" fmla="*/ 1 h 124"/>
                  <a:gd name="T32" fmla="*/ 0 w 85"/>
                  <a:gd name="T33" fmla="*/ 0 h 124"/>
                  <a:gd name="T34" fmla="*/ 0 w 85"/>
                  <a:gd name="T35" fmla="*/ 0 h 124"/>
                  <a:gd name="T36" fmla="*/ 1 w 85"/>
                  <a:gd name="T37" fmla="*/ 0 h 124"/>
                  <a:gd name="T38" fmla="*/ 1 w 85"/>
                  <a:gd name="T39" fmla="*/ 1 h 124"/>
                  <a:gd name="T40" fmla="*/ 1 w 85"/>
                  <a:gd name="T41" fmla="*/ 1 h 124"/>
                  <a:gd name="T42" fmla="*/ 1 w 85"/>
                  <a:gd name="T43" fmla="*/ 1 h 124"/>
                  <a:gd name="T44" fmla="*/ 2 w 85"/>
                  <a:gd name="T45" fmla="*/ 1 h 124"/>
                  <a:gd name="T46" fmla="*/ 2 w 85"/>
                  <a:gd name="T47" fmla="*/ 1 h 124"/>
                  <a:gd name="T48" fmla="*/ 2 w 85"/>
                  <a:gd name="T49" fmla="*/ 1 h 124"/>
                  <a:gd name="T50" fmla="*/ 2 w 85"/>
                  <a:gd name="T51" fmla="*/ 1 h 124"/>
                  <a:gd name="T52" fmla="*/ 2 w 85"/>
                  <a:gd name="T53" fmla="*/ 1 h 124"/>
                  <a:gd name="T54" fmla="*/ 2 w 85"/>
                  <a:gd name="T55" fmla="*/ 2 h 124"/>
                  <a:gd name="T56" fmla="*/ 2 w 85"/>
                  <a:gd name="T57" fmla="*/ 2 h 124"/>
                  <a:gd name="T58" fmla="*/ 3 w 85"/>
                  <a:gd name="T59" fmla="*/ 2 h 124"/>
                  <a:gd name="T60" fmla="*/ 3 w 85"/>
                  <a:gd name="T61" fmla="*/ 2 h 124"/>
                  <a:gd name="T62" fmla="*/ 3 w 85"/>
                  <a:gd name="T63" fmla="*/ 3 h 124"/>
                  <a:gd name="T64" fmla="*/ 3 w 85"/>
                  <a:gd name="T65" fmla="*/ 3 h 124"/>
                  <a:gd name="T66" fmla="*/ 3 w 85"/>
                  <a:gd name="T67" fmla="*/ 3 h 124"/>
                  <a:gd name="T68" fmla="*/ 3 w 85"/>
                  <a:gd name="T69" fmla="*/ 3 h 124"/>
                  <a:gd name="T70" fmla="*/ 3 w 85"/>
                  <a:gd name="T71" fmla="*/ 3 h 124"/>
                  <a:gd name="T72" fmla="*/ 3 w 85"/>
                  <a:gd name="T73" fmla="*/ 4 h 124"/>
                  <a:gd name="T74" fmla="*/ 3 w 85"/>
                  <a:gd name="T75" fmla="*/ 4 h 124"/>
                  <a:gd name="T76" fmla="*/ 3 w 85"/>
                  <a:gd name="T77" fmla="*/ 5 h 124"/>
                  <a:gd name="T78" fmla="*/ 3 w 85"/>
                  <a:gd name="T79" fmla="*/ 5 h 12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85" h="124">
                    <a:moveTo>
                      <a:pt x="79" y="119"/>
                    </a:moveTo>
                    <a:lnTo>
                      <a:pt x="74" y="110"/>
                    </a:lnTo>
                    <a:lnTo>
                      <a:pt x="73" y="113"/>
                    </a:lnTo>
                    <a:lnTo>
                      <a:pt x="70" y="119"/>
                    </a:lnTo>
                    <a:lnTo>
                      <a:pt x="67" y="120"/>
                    </a:lnTo>
                    <a:lnTo>
                      <a:pt x="66" y="119"/>
                    </a:lnTo>
                    <a:lnTo>
                      <a:pt x="62" y="112"/>
                    </a:lnTo>
                    <a:lnTo>
                      <a:pt x="62" y="108"/>
                    </a:lnTo>
                    <a:lnTo>
                      <a:pt x="61" y="105"/>
                    </a:lnTo>
                    <a:lnTo>
                      <a:pt x="56" y="108"/>
                    </a:lnTo>
                    <a:lnTo>
                      <a:pt x="53" y="110"/>
                    </a:lnTo>
                    <a:lnTo>
                      <a:pt x="46" y="107"/>
                    </a:lnTo>
                    <a:lnTo>
                      <a:pt x="45" y="105"/>
                    </a:lnTo>
                    <a:lnTo>
                      <a:pt x="45" y="102"/>
                    </a:lnTo>
                    <a:lnTo>
                      <a:pt x="43" y="93"/>
                    </a:lnTo>
                    <a:lnTo>
                      <a:pt x="41" y="91"/>
                    </a:lnTo>
                    <a:lnTo>
                      <a:pt x="37" y="91"/>
                    </a:lnTo>
                    <a:lnTo>
                      <a:pt x="33" y="89"/>
                    </a:lnTo>
                    <a:lnTo>
                      <a:pt x="28" y="86"/>
                    </a:lnTo>
                    <a:lnTo>
                      <a:pt x="27" y="85"/>
                    </a:lnTo>
                    <a:lnTo>
                      <a:pt x="24" y="80"/>
                    </a:lnTo>
                    <a:lnTo>
                      <a:pt x="23" y="77"/>
                    </a:lnTo>
                    <a:lnTo>
                      <a:pt x="28" y="78"/>
                    </a:lnTo>
                    <a:lnTo>
                      <a:pt x="29" y="77"/>
                    </a:lnTo>
                    <a:lnTo>
                      <a:pt x="28" y="72"/>
                    </a:lnTo>
                    <a:lnTo>
                      <a:pt x="23" y="66"/>
                    </a:lnTo>
                    <a:lnTo>
                      <a:pt x="15" y="61"/>
                    </a:lnTo>
                    <a:lnTo>
                      <a:pt x="9" y="55"/>
                    </a:lnTo>
                    <a:lnTo>
                      <a:pt x="4" y="46"/>
                    </a:lnTo>
                    <a:lnTo>
                      <a:pt x="4" y="43"/>
                    </a:lnTo>
                    <a:lnTo>
                      <a:pt x="7" y="42"/>
                    </a:lnTo>
                    <a:lnTo>
                      <a:pt x="6" y="35"/>
                    </a:lnTo>
                    <a:lnTo>
                      <a:pt x="2" y="26"/>
                    </a:lnTo>
                    <a:lnTo>
                      <a:pt x="0" y="11"/>
                    </a:lnTo>
                    <a:lnTo>
                      <a:pt x="1" y="0"/>
                    </a:lnTo>
                    <a:lnTo>
                      <a:pt x="8" y="4"/>
                    </a:lnTo>
                    <a:lnTo>
                      <a:pt x="11" y="5"/>
                    </a:lnTo>
                    <a:lnTo>
                      <a:pt x="19" y="11"/>
                    </a:lnTo>
                    <a:lnTo>
                      <a:pt x="25" y="17"/>
                    </a:lnTo>
                    <a:lnTo>
                      <a:pt x="29" y="21"/>
                    </a:lnTo>
                    <a:lnTo>
                      <a:pt x="29" y="20"/>
                    </a:lnTo>
                    <a:lnTo>
                      <a:pt x="31" y="20"/>
                    </a:lnTo>
                    <a:lnTo>
                      <a:pt x="31" y="17"/>
                    </a:lnTo>
                    <a:lnTo>
                      <a:pt x="33" y="18"/>
                    </a:lnTo>
                    <a:lnTo>
                      <a:pt x="36" y="22"/>
                    </a:lnTo>
                    <a:lnTo>
                      <a:pt x="40" y="27"/>
                    </a:lnTo>
                    <a:lnTo>
                      <a:pt x="43" y="31"/>
                    </a:lnTo>
                    <a:lnTo>
                      <a:pt x="45" y="35"/>
                    </a:lnTo>
                    <a:lnTo>
                      <a:pt x="46" y="36"/>
                    </a:lnTo>
                    <a:lnTo>
                      <a:pt x="49" y="35"/>
                    </a:lnTo>
                    <a:lnTo>
                      <a:pt x="49" y="29"/>
                    </a:lnTo>
                    <a:lnTo>
                      <a:pt x="48" y="23"/>
                    </a:lnTo>
                    <a:lnTo>
                      <a:pt x="51" y="27"/>
                    </a:lnTo>
                    <a:lnTo>
                      <a:pt x="53" y="31"/>
                    </a:lnTo>
                    <a:lnTo>
                      <a:pt x="56" y="36"/>
                    </a:lnTo>
                    <a:lnTo>
                      <a:pt x="57" y="43"/>
                    </a:lnTo>
                    <a:lnTo>
                      <a:pt x="59" y="46"/>
                    </a:lnTo>
                    <a:lnTo>
                      <a:pt x="62" y="53"/>
                    </a:lnTo>
                    <a:lnTo>
                      <a:pt x="65" y="54"/>
                    </a:lnTo>
                    <a:lnTo>
                      <a:pt x="66" y="46"/>
                    </a:lnTo>
                    <a:lnTo>
                      <a:pt x="69" y="46"/>
                    </a:lnTo>
                    <a:lnTo>
                      <a:pt x="71" y="53"/>
                    </a:lnTo>
                    <a:lnTo>
                      <a:pt x="71" y="60"/>
                    </a:lnTo>
                    <a:lnTo>
                      <a:pt x="73" y="66"/>
                    </a:lnTo>
                    <a:lnTo>
                      <a:pt x="74" y="70"/>
                    </a:lnTo>
                    <a:lnTo>
                      <a:pt x="75" y="78"/>
                    </a:lnTo>
                    <a:lnTo>
                      <a:pt x="77" y="83"/>
                    </a:lnTo>
                    <a:lnTo>
                      <a:pt x="77" y="79"/>
                    </a:lnTo>
                    <a:lnTo>
                      <a:pt x="78" y="77"/>
                    </a:lnTo>
                    <a:lnTo>
                      <a:pt x="80" y="76"/>
                    </a:lnTo>
                    <a:lnTo>
                      <a:pt x="83" y="82"/>
                    </a:lnTo>
                    <a:lnTo>
                      <a:pt x="83" y="90"/>
                    </a:lnTo>
                    <a:lnTo>
                      <a:pt x="82" y="100"/>
                    </a:lnTo>
                    <a:lnTo>
                      <a:pt x="77" y="107"/>
                    </a:lnTo>
                    <a:lnTo>
                      <a:pt x="79" y="112"/>
                    </a:lnTo>
                    <a:lnTo>
                      <a:pt x="83" y="115"/>
                    </a:lnTo>
                    <a:lnTo>
                      <a:pt x="85" y="119"/>
                    </a:lnTo>
                    <a:lnTo>
                      <a:pt x="85" y="122"/>
                    </a:lnTo>
                    <a:lnTo>
                      <a:pt x="84" y="124"/>
                    </a:lnTo>
                    <a:lnTo>
                      <a:pt x="82" y="123"/>
                    </a:lnTo>
                    <a:lnTo>
                      <a:pt x="79" y="119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49" name="Freeform 1015">
                <a:extLst>
                  <a:ext uri="{FF2B5EF4-FFF2-40B4-BE49-F238E27FC236}">
                    <a16:creationId xmlns:a16="http://schemas.microsoft.com/office/drawing/2014/main" id="{C12A74A0-F711-45E4-B8AF-2B449E550E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2" y="1802"/>
                <a:ext cx="11" cy="25"/>
              </a:xfrm>
              <a:custGeom>
                <a:avLst/>
                <a:gdLst>
                  <a:gd name="T0" fmla="*/ 2 w 52"/>
                  <a:gd name="T1" fmla="*/ 5 h 127"/>
                  <a:gd name="T2" fmla="*/ 2 w 52"/>
                  <a:gd name="T3" fmla="*/ 4 h 127"/>
                  <a:gd name="T4" fmla="*/ 1 w 52"/>
                  <a:gd name="T5" fmla="*/ 4 h 127"/>
                  <a:gd name="T6" fmla="*/ 1 w 52"/>
                  <a:gd name="T7" fmla="*/ 2 h 127"/>
                  <a:gd name="T8" fmla="*/ 1 w 52"/>
                  <a:gd name="T9" fmla="*/ 2 h 127"/>
                  <a:gd name="T10" fmla="*/ 1 w 52"/>
                  <a:gd name="T11" fmla="*/ 2 h 127"/>
                  <a:gd name="T12" fmla="*/ 0 w 52"/>
                  <a:gd name="T13" fmla="*/ 1 h 127"/>
                  <a:gd name="T14" fmla="*/ 0 w 52"/>
                  <a:gd name="T15" fmla="*/ 1 h 127"/>
                  <a:gd name="T16" fmla="*/ 0 w 52"/>
                  <a:gd name="T17" fmla="*/ 0 h 127"/>
                  <a:gd name="T18" fmla="*/ 0 w 52"/>
                  <a:gd name="T19" fmla="*/ 0 h 127"/>
                  <a:gd name="T20" fmla="*/ 0 w 52"/>
                  <a:gd name="T21" fmla="*/ 1 h 127"/>
                  <a:gd name="T22" fmla="*/ 1 w 52"/>
                  <a:gd name="T23" fmla="*/ 1 h 127"/>
                  <a:gd name="T24" fmla="*/ 1 w 52"/>
                  <a:gd name="T25" fmla="*/ 2 h 127"/>
                  <a:gd name="T26" fmla="*/ 1 w 52"/>
                  <a:gd name="T27" fmla="*/ 3 h 127"/>
                  <a:gd name="T28" fmla="*/ 2 w 52"/>
                  <a:gd name="T29" fmla="*/ 4 h 127"/>
                  <a:gd name="T30" fmla="*/ 2 w 52"/>
                  <a:gd name="T31" fmla="*/ 4 h 127"/>
                  <a:gd name="T32" fmla="*/ 2 w 52"/>
                  <a:gd name="T33" fmla="*/ 5 h 127"/>
                  <a:gd name="T34" fmla="*/ 2 w 52"/>
                  <a:gd name="T35" fmla="*/ 5 h 127"/>
                  <a:gd name="T36" fmla="*/ 2 w 52"/>
                  <a:gd name="T37" fmla="*/ 5 h 127"/>
                  <a:gd name="T38" fmla="*/ 2 w 52"/>
                  <a:gd name="T39" fmla="*/ 5 h 12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2" h="127">
                    <a:moveTo>
                      <a:pt x="50" y="127"/>
                    </a:moveTo>
                    <a:lnTo>
                      <a:pt x="44" y="114"/>
                    </a:lnTo>
                    <a:lnTo>
                      <a:pt x="34" y="90"/>
                    </a:lnTo>
                    <a:lnTo>
                      <a:pt x="21" y="56"/>
                    </a:lnTo>
                    <a:lnTo>
                      <a:pt x="18" y="48"/>
                    </a:lnTo>
                    <a:lnTo>
                      <a:pt x="15" y="40"/>
                    </a:lnTo>
                    <a:lnTo>
                      <a:pt x="11" y="31"/>
                    </a:lnTo>
                    <a:lnTo>
                      <a:pt x="5" y="13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8" y="21"/>
                    </a:lnTo>
                    <a:lnTo>
                      <a:pt x="14" y="35"/>
                    </a:lnTo>
                    <a:lnTo>
                      <a:pt x="23" y="55"/>
                    </a:lnTo>
                    <a:lnTo>
                      <a:pt x="31" y="73"/>
                    </a:lnTo>
                    <a:lnTo>
                      <a:pt x="40" y="95"/>
                    </a:lnTo>
                    <a:lnTo>
                      <a:pt x="45" y="110"/>
                    </a:lnTo>
                    <a:lnTo>
                      <a:pt x="52" y="125"/>
                    </a:lnTo>
                    <a:lnTo>
                      <a:pt x="51" y="126"/>
                    </a:lnTo>
                    <a:lnTo>
                      <a:pt x="50" y="127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50" name="Freeform 1016">
                <a:extLst>
                  <a:ext uri="{FF2B5EF4-FFF2-40B4-BE49-F238E27FC236}">
                    <a16:creationId xmlns:a16="http://schemas.microsoft.com/office/drawing/2014/main" id="{206C1D3D-4AA5-455B-B001-216D30AD32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6" y="1822"/>
                <a:ext cx="3" cy="1"/>
              </a:xfrm>
              <a:custGeom>
                <a:avLst/>
                <a:gdLst>
                  <a:gd name="T0" fmla="*/ 1 w 15"/>
                  <a:gd name="T1" fmla="*/ 0 h 5"/>
                  <a:gd name="T2" fmla="*/ 0 w 15"/>
                  <a:gd name="T3" fmla="*/ 0 h 5"/>
                  <a:gd name="T4" fmla="*/ 0 w 15"/>
                  <a:gd name="T5" fmla="*/ 0 h 5"/>
                  <a:gd name="T6" fmla="*/ 0 w 15"/>
                  <a:gd name="T7" fmla="*/ 0 h 5"/>
                  <a:gd name="T8" fmla="*/ 0 w 15"/>
                  <a:gd name="T9" fmla="*/ 0 h 5"/>
                  <a:gd name="T10" fmla="*/ 0 w 15"/>
                  <a:gd name="T11" fmla="*/ 0 h 5"/>
                  <a:gd name="T12" fmla="*/ 0 w 15"/>
                  <a:gd name="T13" fmla="*/ 0 h 5"/>
                  <a:gd name="T14" fmla="*/ 1 w 15"/>
                  <a:gd name="T15" fmla="*/ 0 h 5"/>
                  <a:gd name="T16" fmla="*/ 1 w 15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" h="5">
                    <a:moveTo>
                      <a:pt x="15" y="2"/>
                    </a:moveTo>
                    <a:lnTo>
                      <a:pt x="10" y="0"/>
                    </a:lnTo>
                    <a:lnTo>
                      <a:pt x="5" y="1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5" y="2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51" name="Freeform 1017">
                <a:extLst>
                  <a:ext uri="{FF2B5EF4-FFF2-40B4-BE49-F238E27FC236}">
                    <a16:creationId xmlns:a16="http://schemas.microsoft.com/office/drawing/2014/main" id="{EB3871BE-F737-4DA8-96B7-9D601A2770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4" y="1817"/>
                <a:ext cx="4" cy="1"/>
              </a:xfrm>
              <a:custGeom>
                <a:avLst/>
                <a:gdLst>
                  <a:gd name="T0" fmla="*/ 1 w 20"/>
                  <a:gd name="T1" fmla="*/ 0 h 4"/>
                  <a:gd name="T2" fmla="*/ 1 w 20"/>
                  <a:gd name="T3" fmla="*/ 0 h 4"/>
                  <a:gd name="T4" fmla="*/ 0 w 20"/>
                  <a:gd name="T5" fmla="*/ 0 h 4"/>
                  <a:gd name="T6" fmla="*/ 0 w 20"/>
                  <a:gd name="T7" fmla="*/ 0 h 4"/>
                  <a:gd name="T8" fmla="*/ 0 w 20"/>
                  <a:gd name="T9" fmla="*/ 0 h 4"/>
                  <a:gd name="T10" fmla="*/ 0 w 20"/>
                  <a:gd name="T11" fmla="*/ 0 h 4"/>
                  <a:gd name="T12" fmla="*/ 0 w 20"/>
                  <a:gd name="T13" fmla="*/ 0 h 4"/>
                  <a:gd name="T14" fmla="*/ 0 w 20"/>
                  <a:gd name="T15" fmla="*/ 0 h 4"/>
                  <a:gd name="T16" fmla="*/ 1 w 20"/>
                  <a:gd name="T17" fmla="*/ 0 h 4"/>
                  <a:gd name="T18" fmla="*/ 1 w 20"/>
                  <a:gd name="T19" fmla="*/ 0 h 4"/>
                  <a:gd name="T20" fmla="*/ 1 w 20"/>
                  <a:gd name="T21" fmla="*/ 0 h 4"/>
                  <a:gd name="T22" fmla="*/ 1 w 20"/>
                  <a:gd name="T23" fmla="*/ 0 h 4"/>
                  <a:gd name="T24" fmla="*/ 1 w 20"/>
                  <a:gd name="T25" fmla="*/ 0 h 4"/>
                  <a:gd name="T26" fmla="*/ 1 w 20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0" h="4">
                    <a:moveTo>
                      <a:pt x="20" y="4"/>
                    </a:moveTo>
                    <a:lnTo>
                      <a:pt x="15" y="1"/>
                    </a:lnTo>
                    <a:lnTo>
                      <a:pt x="12" y="1"/>
                    </a:lnTo>
                    <a:lnTo>
                      <a:pt x="7" y="1"/>
                    </a:lnTo>
                    <a:lnTo>
                      <a:pt x="2" y="3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9" y="1"/>
                    </a:lnTo>
                    <a:lnTo>
                      <a:pt x="20" y="3"/>
                    </a:lnTo>
                    <a:lnTo>
                      <a:pt x="20" y="4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52" name="Freeform 1018">
                <a:extLst>
                  <a:ext uri="{FF2B5EF4-FFF2-40B4-BE49-F238E27FC236}">
                    <a16:creationId xmlns:a16="http://schemas.microsoft.com/office/drawing/2014/main" id="{DC937D13-0FDE-4480-997A-4479D5D716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3" y="1809"/>
                <a:ext cx="2" cy="1"/>
              </a:xfrm>
              <a:custGeom>
                <a:avLst/>
                <a:gdLst>
                  <a:gd name="T0" fmla="*/ 0 w 11"/>
                  <a:gd name="T1" fmla="*/ 0 h 3"/>
                  <a:gd name="T2" fmla="*/ 0 w 11"/>
                  <a:gd name="T3" fmla="*/ 0 h 3"/>
                  <a:gd name="T4" fmla="*/ 0 w 11"/>
                  <a:gd name="T5" fmla="*/ 0 h 3"/>
                  <a:gd name="T6" fmla="*/ 0 w 11"/>
                  <a:gd name="T7" fmla="*/ 0 h 3"/>
                  <a:gd name="T8" fmla="*/ 0 w 11"/>
                  <a:gd name="T9" fmla="*/ 0 h 3"/>
                  <a:gd name="T10" fmla="*/ 0 w 11"/>
                  <a:gd name="T11" fmla="*/ 0 h 3"/>
                  <a:gd name="T12" fmla="*/ 0 w 11"/>
                  <a:gd name="T13" fmla="*/ 0 h 3"/>
                  <a:gd name="T14" fmla="*/ 0 w 11"/>
                  <a:gd name="T15" fmla="*/ 0 h 3"/>
                  <a:gd name="T16" fmla="*/ 0 w 11"/>
                  <a:gd name="T17" fmla="*/ 0 h 3"/>
                  <a:gd name="T18" fmla="*/ 0 w 11"/>
                  <a:gd name="T19" fmla="*/ 0 h 3"/>
                  <a:gd name="T20" fmla="*/ 0 w 11"/>
                  <a:gd name="T21" fmla="*/ 0 h 3"/>
                  <a:gd name="T22" fmla="*/ 0 w 11"/>
                  <a:gd name="T23" fmla="*/ 0 h 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1" h="3">
                    <a:moveTo>
                      <a:pt x="11" y="3"/>
                    </a:moveTo>
                    <a:lnTo>
                      <a:pt x="8" y="2"/>
                    </a:lnTo>
                    <a:lnTo>
                      <a:pt x="5" y="1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9" y="2"/>
                    </a:lnTo>
                    <a:lnTo>
                      <a:pt x="11" y="2"/>
                    </a:lnTo>
                    <a:lnTo>
                      <a:pt x="11" y="3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53" name="Freeform 1019">
                <a:extLst>
                  <a:ext uri="{FF2B5EF4-FFF2-40B4-BE49-F238E27FC236}">
                    <a16:creationId xmlns:a16="http://schemas.microsoft.com/office/drawing/2014/main" id="{07702A70-C8F4-4FFC-9093-DF6AA52DF5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6" y="1806"/>
                <a:ext cx="2" cy="6"/>
              </a:xfrm>
              <a:custGeom>
                <a:avLst/>
                <a:gdLst>
                  <a:gd name="T0" fmla="*/ 0 w 10"/>
                  <a:gd name="T1" fmla="*/ 1 h 31"/>
                  <a:gd name="T2" fmla="*/ 0 w 10"/>
                  <a:gd name="T3" fmla="*/ 1 h 31"/>
                  <a:gd name="T4" fmla="*/ 0 w 10"/>
                  <a:gd name="T5" fmla="*/ 1 h 31"/>
                  <a:gd name="T6" fmla="*/ 0 w 10"/>
                  <a:gd name="T7" fmla="*/ 0 h 31"/>
                  <a:gd name="T8" fmla="*/ 0 w 10"/>
                  <a:gd name="T9" fmla="*/ 0 h 31"/>
                  <a:gd name="T10" fmla="*/ 0 w 10"/>
                  <a:gd name="T11" fmla="*/ 0 h 31"/>
                  <a:gd name="T12" fmla="*/ 0 w 10"/>
                  <a:gd name="T13" fmla="*/ 0 h 31"/>
                  <a:gd name="T14" fmla="*/ 0 w 10"/>
                  <a:gd name="T15" fmla="*/ 1 h 31"/>
                  <a:gd name="T16" fmla="*/ 0 w 10"/>
                  <a:gd name="T17" fmla="*/ 1 h 31"/>
                  <a:gd name="T18" fmla="*/ 0 w 10"/>
                  <a:gd name="T19" fmla="*/ 1 h 31"/>
                  <a:gd name="T20" fmla="*/ 0 w 10"/>
                  <a:gd name="T21" fmla="*/ 1 h 31"/>
                  <a:gd name="T22" fmla="*/ 0 w 10"/>
                  <a:gd name="T23" fmla="*/ 1 h 31"/>
                  <a:gd name="T24" fmla="*/ 0 w 10"/>
                  <a:gd name="T25" fmla="*/ 1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" h="31">
                    <a:moveTo>
                      <a:pt x="8" y="29"/>
                    </a:moveTo>
                    <a:lnTo>
                      <a:pt x="8" y="23"/>
                    </a:lnTo>
                    <a:lnTo>
                      <a:pt x="6" y="17"/>
                    </a:lnTo>
                    <a:lnTo>
                      <a:pt x="2" y="9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" y="10"/>
                    </a:lnTo>
                    <a:lnTo>
                      <a:pt x="7" y="16"/>
                    </a:lnTo>
                    <a:lnTo>
                      <a:pt x="10" y="25"/>
                    </a:lnTo>
                    <a:lnTo>
                      <a:pt x="10" y="29"/>
                    </a:lnTo>
                    <a:lnTo>
                      <a:pt x="10" y="28"/>
                    </a:lnTo>
                    <a:lnTo>
                      <a:pt x="10" y="31"/>
                    </a:lnTo>
                    <a:lnTo>
                      <a:pt x="8" y="29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54" name="Freeform 1020">
                <a:extLst>
                  <a:ext uri="{FF2B5EF4-FFF2-40B4-BE49-F238E27FC236}">
                    <a16:creationId xmlns:a16="http://schemas.microsoft.com/office/drawing/2014/main" id="{0FD9EB41-E8A6-4359-8264-8F49B579CC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8" y="1811"/>
                <a:ext cx="2" cy="9"/>
              </a:xfrm>
              <a:custGeom>
                <a:avLst/>
                <a:gdLst>
                  <a:gd name="T0" fmla="*/ 0 w 11"/>
                  <a:gd name="T1" fmla="*/ 2 h 43"/>
                  <a:gd name="T2" fmla="*/ 0 w 11"/>
                  <a:gd name="T3" fmla="*/ 1 h 43"/>
                  <a:gd name="T4" fmla="*/ 0 w 11"/>
                  <a:gd name="T5" fmla="*/ 1 h 43"/>
                  <a:gd name="T6" fmla="*/ 0 w 11"/>
                  <a:gd name="T7" fmla="*/ 0 h 43"/>
                  <a:gd name="T8" fmla="*/ 0 w 11"/>
                  <a:gd name="T9" fmla="*/ 0 h 43"/>
                  <a:gd name="T10" fmla="*/ 0 w 11"/>
                  <a:gd name="T11" fmla="*/ 0 h 43"/>
                  <a:gd name="T12" fmla="*/ 0 w 11"/>
                  <a:gd name="T13" fmla="*/ 0 h 43"/>
                  <a:gd name="T14" fmla="*/ 0 w 11"/>
                  <a:gd name="T15" fmla="*/ 0 h 43"/>
                  <a:gd name="T16" fmla="*/ 0 w 11"/>
                  <a:gd name="T17" fmla="*/ 0 h 43"/>
                  <a:gd name="T18" fmla="*/ 0 w 11"/>
                  <a:gd name="T19" fmla="*/ 1 h 43"/>
                  <a:gd name="T20" fmla="*/ 0 w 11"/>
                  <a:gd name="T21" fmla="*/ 1 h 43"/>
                  <a:gd name="T22" fmla="*/ 0 w 11"/>
                  <a:gd name="T23" fmla="*/ 1 h 43"/>
                  <a:gd name="T24" fmla="*/ 0 w 11"/>
                  <a:gd name="T25" fmla="*/ 2 h 43"/>
                  <a:gd name="T26" fmla="*/ 0 w 11"/>
                  <a:gd name="T27" fmla="*/ 2 h 43"/>
                  <a:gd name="T28" fmla="*/ 0 w 11"/>
                  <a:gd name="T29" fmla="*/ 2 h 43"/>
                  <a:gd name="T30" fmla="*/ 0 w 11"/>
                  <a:gd name="T31" fmla="*/ 2 h 43"/>
                  <a:gd name="T32" fmla="*/ 0 w 11"/>
                  <a:gd name="T33" fmla="*/ 2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" h="43">
                    <a:moveTo>
                      <a:pt x="9" y="40"/>
                    </a:moveTo>
                    <a:lnTo>
                      <a:pt x="8" y="33"/>
                    </a:lnTo>
                    <a:lnTo>
                      <a:pt x="6" y="25"/>
                    </a:lnTo>
                    <a:lnTo>
                      <a:pt x="1" y="9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6"/>
                    </a:lnTo>
                    <a:lnTo>
                      <a:pt x="2" y="11"/>
                    </a:lnTo>
                    <a:lnTo>
                      <a:pt x="4" y="16"/>
                    </a:lnTo>
                    <a:lnTo>
                      <a:pt x="6" y="24"/>
                    </a:lnTo>
                    <a:lnTo>
                      <a:pt x="9" y="28"/>
                    </a:lnTo>
                    <a:lnTo>
                      <a:pt x="11" y="40"/>
                    </a:lnTo>
                    <a:lnTo>
                      <a:pt x="11" y="42"/>
                    </a:lnTo>
                    <a:lnTo>
                      <a:pt x="11" y="43"/>
                    </a:lnTo>
                    <a:lnTo>
                      <a:pt x="10" y="41"/>
                    </a:lnTo>
                    <a:lnTo>
                      <a:pt x="9" y="4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55" name="Freeform 1021">
                <a:extLst>
                  <a:ext uri="{FF2B5EF4-FFF2-40B4-BE49-F238E27FC236}">
                    <a16:creationId xmlns:a16="http://schemas.microsoft.com/office/drawing/2014/main" id="{7A83A522-FA27-401F-A24F-51ED25CCE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3" y="1652"/>
                <a:ext cx="5" cy="29"/>
              </a:xfrm>
              <a:custGeom>
                <a:avLst/>
                <a:gdLst>
                  <a:gd name="T0" fmla="*/ 1 w 23"/>
                  <a:gd name="T1" fmla="*/ 4 h 146"/>
                  <a:gd name="T2" fmla="*/ 1 w 23"/>
                  <a:gd name="T3" fmla="*/ 5 h 146"/>
                  <a:gd name="T4" fmla="*/ 1 w 23"/>
                  <a:gd name="T5" fmla="*/ 5 h 146"/>
                  <a:gd name="T6" fmla="*/ 1 w 23"/>
                  <a:gd name="T7" fmla="*/ 5 h 146"/>
                  <a:gd name="T8" fmla="*/ 0 w 23"/>
                  <a:gd name="T9" fmla="*/ 5 h 146"/>
                  <a:gd name="T10" fmla="*/ 0 w 23"/>
                  <a:gd name="T11" fmla="*/ 6 h 146"/>
                  <a:gd name="T12" fmla="*/ 0 w 23"/>
                  <a:gd name="T13" fmla="*/ 6 h 146"/>
                  <a:gd name="T14" fmla="*/ 0 w 23"/>
                  <a:gd name="T15" fmla="*/ 5 h 146"/>
                  <a:gd name="T16" fmla="*/ 0 w 23"/>
                  <a:gd name="T17" fmla="*/ 5 h 146"/>
                  <a:gd name="T18" fmla="*/ 0 w 23"/>
                  <a:gd name="T19" fmla="*/ 5 h 146"/>
                  <a:gd name="T20" fmla="*/ 0 w 23"/>
                  <a:gd name="T21" fmla="*/ 5 h 146"/>
                  <a:gd name="T22" fmla="*/ 0 w 23"/>
                  <a:gd name="T23" fmla="*/ 5 h 146"/>
                  <a:gd name="T24" fmla="*/ 0 w 23"/>
                  <a:gd name="T25" fmla="*/ 4 h 146"/>
                  <a:gd name="T26" fmla="*/ 0 w 23"/>
                  <a:gd name="T27" fmla="*/ 4 h 146"/>
                  <a:gd name="T28" fmla="*/ 0 w 23"/>
                  <a:gd name="T29" fmla="*/ 4 h 146"/>
                  <a:gd name="T30" fmla="*/ 0 w 23"/>
                  <a:gd name="T31" fmla="*/ 3 h 146"/>
                  <a:gd name="T32" fmla="*/ 0 w 23"/>
                  <a:gd name="T33" fmla="*/ 2 h 146"/>
                  <a:gd name="T34" fmla="*/ 0 w 23"/>
                  <a:gd name="T35" fmla="*/ 1 h 146"/>
                  <a:gd name="T36" fmla="*/ 0 w 23"/>
                  <a:gd name="T37" fmla="*/ 1 h 146"/>
                  <a:gd name="T38" fmla="*/ 1 w 23"/>
                  <a:gd name="T39" fmla="*/ 1 h 146"/>
                  <a:gd name="T40" fmla="*/ 1 w 23"/>
                  <a:gd name="T41" fmla="*/ 1 h 146"/>
                  <a:gd name="T42" fmla="*/ 1 w 23"/>
                  <a:gd name="T43" fmla="*/ 0 h 146"/>
                  <a:gd name="T44" fmla="*/ 1 w 23"/>
                  <a:gd name="T45" fmla="*/ 1 h 146"/>
                  <a:gd name="T46" fmla="*/ 1 w 23"/>
                  <a:gd name="T47" fmla="*/ 1 h 146"/>
                  <a:gd name="T48" fmla="*/ 1 w 23"/>
                  <a:gd name="T49" fmla="*/ 1 h 146"/>
                  <a:gd name="T50" fmla="*/ 1 w 23"/>
                  <a:gd name="T51" fmla="*/ 0 h 146"/>
                  <a:gd name="T52" fmla="*/ 1 w 23"/>
                  <a:gd name="T53" fmla="*/ 0 h 146"/>
                  <a:gd name="T54" fmla="*/ 1 w 23"/>
                  <a:gd name="T55" fmla="*/ 1 h 146"/>
                  <a:gd name="T56" fmla="*/ 1 w 23"/>
                  <a:gd name="T57" fmla="*/ 1 h 146"/>
                  <a:gd name="T58" fmla="*/ 1 w 23"/>
                  <a:gd name="T59" fmla="*/ 0 h 146"/>
                  <a:gd name="T60" fmla="*/ 1 w 23"/>
                  <a:gd name="T61" fmla="*/ 1 h 146"/>
                  <a:gd name="T62" fmla="*/ 1 w 23"/>
                  <a:gd name="T63" fmla="*/ 1 h 146"/>
                  <a:gd name="T64" fmla="*/ 1 w 23"/>
                  <a:gd name="T65" fmla="*/ 2 h 146"/>
                  <a:gd name="T66" fmla="*/ 1 w 23"/>
                  <a:gd name="T67" fmla="*/ 2 h 146"/>
                  <a:gd name="T68" fmla="*/ 1 w 23"/>
                  <a:gd name="T69" fmla="*/ 2 h 146"/>
                  <a:gd name="T70" fmla="*/ 1 w 23"/>
                  <a:gd name="T71" fmla="*/ 3 h 146"/>
                  <a:gd name="T72" fmla="*/ 1 w 23"/>
                  <a:gd name="T73" fmla="*/ 4 h 146"/>
                  <a:gd name="T74" fmla="*/ 1 w 23"/>
                  <a:gd name="T75" fmla="*/ 4 h 146"/>
                  <a:gd name="T76" fmla="*/ 1 w 23"/>
                  <a:gd name="T77" fmla="*/ 5 h 146"/>
                  <a:gd name="T78" fmla="*/ 1 w 23"/>
                  <a:gd name="T79" fmla="*/ 5 h 14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3" h="146">
                    <a:moveTo>
                      <a:pt x="17" y="118"/>
                    </a:moveTo>
                    <a:lnTo>
                      <a:pt x="17" y="112"/>
                    </a:lnTo>
                    <a:lnTo>
                      <a:pt x="16" y="118"/>
                    </a:lnTo>
                    <a:lnTo>
                      <a:pt x="15" y="131"/>
                    </a:lnTo>
                    <a:lnTo>
                      <a:pt x="13" y="139"/>
                    </a:lnTo>
                    <a:lnTo>
                      <a:pt x="12" y="138"/>
                    </a:lnTo>
                    <a:lnTo>
                      <a:pt x="12" y="132"/>
                    </a:lnTo>
                    <a:lnTo>
                      <a:pt x="12" y="126"/>
                    </a:lnTo>
                    <a:lnTo>
                      <a:pt x="12" y="122"/>
                    </a:lnTo>
                    <a:lnTo>
                      <a:pt x="10" y="137"/>
                    </a:lnTo>
                    <a:lnTo>
                      <a:pt x="10" y="141"/>
                    </a:lnTo>
                    <a:lnTo>
                      <a:pt x="8" y="146"/>
                    </a:lnTo>
                    <a:lnTo>
                      <a:pt x="8" y="145"/>
                    </a:lnTo>
                    <a:lnTo>
                      <a:pt x="8" y="140"/>
                    </a:lnTo>
                    <a:lnTo>
                      <a:pt x="8" y="128"/>
                    </a:lnTo>
                    <a:lnTo>
                      <a:pt x="7" y="135"/>
                    </a:lnTo>
                    <a:lnTo>
                      <a:pt x="6" y="137"/>
                    </a:lnTo>
                    <a:lnTo>
                      <a:pt x="4" y="137"/>
                    </a:lnTo>
                    <a:lnTo>
                      <a:pt x="3" y="137"/>
                    </a:lnTo>
                    <a:lnTo>
                      <a:pt x="3" y="134"/>
                    </a:lnTo>
                    <a:lnTo>
                      <a:pt x="3" y="131"/>
                    </a:lnTo>
                    <a:lnTo>
                      <a:pt x="4" y="123"/>
                    </a:lnTo>
                    <a:lnTo>
                      <a:pt x="6" y="120"/>
                    </a:lnTo>
                    <a:lnTo>
                      <a:pt x="6" y="114"/>
                    </a:lnTo>
                    <a:lnTo>
                      <a:pt x="4" y="112"/>
                    </a:lnTo>
                    <a:lnTo>
                      <a:pt x="2" y="114"/>
                    </a:lnTo>
                    <a:lnTo>
                      <a:pt x="1" y="113"/>
                    </a:lnTo>
                    <a:lnTo>
                      <a:pt x="0" y="105"/>
                    </a:lnTo>
                    <a:lnTo>
                      <a:pt x="1" y="100"/>
                    </a:lnTo>
                    <a:lnTo>
                      <a:pt x="1" y="94"/>
                    </a:lnTo>
                    <a:lnTo>
                      <a:pt x="2" y="83"/>
                    </a:lnTo>
                    <a:lnTo>
                      <a:pt x="2" y="72"/>
                    </a:lnTo>
                    <a:lnTo>
                      <a:pt x="3" y="50"/>
                    </a:lnTo>
                    <a:lnTo>
                      <a:pt x="4" y="29"/>
                    </a:lnTo>
                    <a:lnTo>
                      <a:pt x="7" y="26"/>
                    </a:lnTo>
                    <a:lnTo>
                      <a:pt x="8" y="22"/>
                    </a:lnTo>
                    <a:lnTo>
                      <a:pt x="10" y="19"/>
                    </a:lnTo>
                    <a:lnTo>
                      <a:pt x="11" y="21"/>
                    </a:lnTo>
                    <a:lnTo>
                      <a:pt x="12" y="22"/>
                    </a:lnTo>
                    <a:lnTo>
                      <a:pt x="12" y="21"/>
                    </a:lnTo>
                    <a:lnTo>
                      <a:pt x="12" y="19"/>
                    </a:lnTo>
                    <a:lnTo>
                      <a:pt x="12" y="15"/>
                    </a:lnTo>
                    <a:lnTo>
                      <a:pt x="13" y="11"/>
                    </a:lnTo>
                    <a:lnTo>
                      <a:pt x="13" y="15"/>
                    </a:lnTo>
                    <a:lnTo>
                      <a:pt x="15" y="17"/>
                    </a:lnTo>
                    <a:lnTo>
                      <a:pt x="16" y="19"/>
                    </a:lnTo>
                    <a:lnTo>
                      <a:pt x="16" y="22"/>
                    </a:lnTo>
                    <a:lnTo>
                      <a:pt x="16" y="21"/>
                    </a:lnTo>
                    <a:lnTo>
                      <a:pt x="17" y="18"/>
                    </a:lnTo>
                    <a:lnTo>
                      <a:pt x="17" y="9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19" y="4"/>
                    </a:lnTo>
                    <a:lnTo>
                      <a:pt x="19" y="9"/>
                    </a:lnTo>
                    <a:lnTo>
                      <a:pt x="19" y="18"/>
                    </a:lnTo>
                    <a:lnTo>
                      <a:pt x="19" y="22"/>
                    </a:lnTo>
                    <a:lnTo>
                      <a:pt x="19" y="29"/>
                    </a:lnTo>
                    <a:lnTo>
                      <a:pt x="20" y="27"/>
                    </a:lnTo>
                    <a:lnTo>
                      <a:pt x="21" y="11"/>
                    </a:lnTo>
                    <a:lnTo>
                      <a:pt x="23" y="7"/>
                    </a:lnTo>
                    <a:lnTo>
                      <a:pt x="23" y="15"/>
                    </a:lnTo>
                    <a:lnTo>
                      <a:pt x="21" y="26"/>
                    </a:lnTo>
                    <a:lnTo>
                      <a:pt x="21" y="36"/>
                    </a:lnTo>
                    <a:lnTo>
                      <a:pt x="21" y="39"/>
                    </a:lnTo>
                    <a:lnTo>
                      <a:pt x="21" y="51"/>
                    </a:lnTo>
                    <a:lnTo>
                      <a:pt x="20" y="60"/>
                    </a:lnTo>
                    <a:lnTo>
                      <a:pt x="21" y="51"/>
                    </a:lnTo>
                    <a:lnTo>
                      <a:pt x="23" y="44"/>
                    </a:lnTo>
                    <a:lnTo>
                      <a:pt x="23" y="41"/>
                    </a:lnTo>
                    <a:lnTo>
                      <a:pt x="23" y="49"/>
                    </a:lnTo>
                    <a:lnTo>
                      <a:pt x="21" y="63"/>
                    </a:lnTo>
                    <a:lnTo>
                      <a:pt x="20" y="81"/>
                    </a:lnTo>
                    <a:lnTo>
                      <a:pt x="18" y="102"/>
                    </a:lnTo>
                    <a:lnTo>
                      <a:pt x="18" y="105"/>
                    </a:lnTo>
                    <a:lnTo>
                      <a:pt x="19" y="106"/>
                    </a:lnTo>
                    <a:lnTo>
                      <a:pt x="19" y="110"/>
                    </a:lnTo>
                    <a:lnTo>
                      <a:pt x="19" y="115"/>
                    </a:lnTo>
                    <a:lnTo>
                      <a:pt x="18" y="121"/>
                    </a:lnTo>
                    <a:lnTo>
                      <a:pt x="18" y="122"/>
                    </a:lnTo>
                    <a:lnTo>
                      <a:pt x="17" y="118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56" name="Freeform 1022">
                <a:extLst>
                  <a:ext uri="{FF2B5EF4-FFF2-40B4-BE49-F238E27FC236}">
                    <a16:creationId xmlns:a16="http://schemas.microsoft.com/office/drawing/2014/main" id="{BD001F39-7511-4FE4-B363-C1FC57EEE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3" y="1659"/>
                <a:ext cx="6" cy="16"/>
              </a:xfrm>
              <a:custGeom>
                <a:avLst/>
                <a:gdLst>
                  <a:gd name="T0" fmla="*/ 1 w 27"/>
                  <a:gd name="T1" fmla="*/ 3 h 81"/>
                  <a:gd name="T2" fmla="*/ 1 w 27"/>
                  <a:gd name="T3" fmla="*/ 3 h 81"/>
                  <a:gd name="T4" fmla="*/ 1 w 27"/>
                  <a:gd name="T5" fmla="*/ 2 h 81"/>
                  <a:gd name="T6" fmla="*/ 0 w 27"/>
                  <a:gd name="T7" fmla="*/ 1 h 81"/>
                  <a:gd name="T8" fmla="*/ 0 w 27"/>
                  <a:gd name="T9" fmla="*/ 1 h 81"/>
                  <a:gd name="T10" fmla="*/ 0 w 27"/>
                  <a:gd name="T11" fmla="*/ 1 h 81"/>
                  <a:gd name="T12" fmla="*/ 0 w 27"/>
                  <a:gd name="T13" fmla="*/ 1 h 81"/>
                  <a:gd name="T14" fmla="*/ 0 w 27"/>
                  <a:gd name="T15" fmla="*/ 0 h 81"/>
                  <a:gd name="T16" fmla="*/ 0 w 27"/>
                  <a:gd name="T17" fmla="*/ 0 h 81"/>
                  <a:gd name="T18" fmla="*/ 0 w 27"/>
                  <a:gd name="T19" fmla="*/ 0 h 81"/>
                  <a:gd name="T20" fmla="*/ 0 w 27"/>
                  <a:gd name="T21" fmla="*/ 1 h 81"/>
                  <a:gd name="T22" fmla="*/ 0 w 27"/>
                  <a:gd name="T23" fmla="*/ 1 h 81"/>
                  <a:gd name="T24" fmla="*/ 0 w 27"/>
                  <a:gd name="T25" fmla="*/ 1 h 81"/>
                  <a:gd name="T26" fmla="*/ 1 w 27"/>
                  <a:gd name="T27" fmla="*/ 2 h 81"/>
                  <a:gd name="T28" fmla="*/ 1 w 27"/>
                  <a:gd name="T29" fmla="*/ 2 h 81"/>
                  <a:gd name="T30" fmla="*/ 1 w 27"/>
                  <a:gd name="T31" fmla="*/ 3 h 81"/>
                  <a:gd name="T32" fmla="*/ 1 w 27"/>
                  <a:gd name="T33" fmla="*/ 3 h 81"/>
                  <a:gd name="T34" fmla="*/ 1 w 27"/>
                  <a:gd name="T35" fmla="*/ 3 h 81"/>
                  <a:gd name="T36" fmla="*/ 1 w 27"/>
                  <a:gd name="T37" fmla="*/ 3 h 81"/>
                  <a:gd name="T38" fmla="*/ 1 w 27"/>
                  <a:gd name="T39" fmla="*/ 3 h 8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7" h="81">
                    <a:moveTo>
                      <a:pt x="26" y="81"/>
                    </a:moveTo>
                    <a:lnTo>
                      <a:pt x="24" y="72"/>
                    </a:lnTo>
                    <a:lnTo>
                      <a:pt x="18" y="57"/>
                    </a:lnTo>
                    <a:lnTo>
                      <a:pt x="11" y="35"/>
                    </a:lnTo>
                    <a:lnTo>
                      <a:pt x="9" y="31"/>
                    </a:lnTo>
                    <a:lnTo>
                      <a:pt x="8" y="25"/>
                    </a:lnTo>
                    <a:lnTo>
                      <a:pt x="5" y="20"/>
                    </a:lnTo>
                    <a:lnTo>
                      <a:pt x="2" y="8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4" y="13"/>
                    </a:lnTo>
                    <a:lnTo>
                      <a:pt x="7" y="22"/>
                    </a:lnTo>
                    <a:lnTo>
                      <a:pt x="11" y="34"/>
                    </a:lnTo>
                    <a:lnTo>
                      <a:pt x="16" y="46"/>
                    </a:lnTo>
                    <a:lnTo>
                      <a:pt x="20" y="59"/>
                    </a:lnTo>
                    <a:lnTo>
                      <a:pt x="24" y="68"/>
                    </a:lnTo>
                    <a:lnTo>
                      <a:pt x="27" y="77"/>
                    </a:lnTo>
                    <a:lnTo>
                      <a:pt x="27" y="79"/>
                    </a:lnTo>
                    <a:lnTo>
                      <a:pt x="27" y="80"/>
                    </a:lnTo>
                    <a:lnTo>
                      <a:pt x="26" y="8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57" name="Freeform 1023">
                <a:extLst>
                  <a:ext uri="{FF2B5EF4-FFF2-40B4-BE49-F238E27FC236}">
                    <a16:creationId xmlns:a16="http://schemas.microsoft.com/office/drawing/2014/main" id="{68624415-1CC6-4307-95D1-ABCBE1F73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5" y="1673"/>
                <a:ext cx="1" cy="6"/>
              </a:xfrm>
              <a:custGeom>
                <a:avLst/>
                <a:gdLst>
                  <a:gd name="T0" fmla="*/ 0 w 6"/>
                  <a:gd name="T1" fmla="*/ 0 h 31"/>
                  <a:gd name="T2" fmla="*/ 0 w 6"/>
                  <a:gd name="T3" fmla="*/ 0 h 31"/>
                  <a:gd name="T4" fmla="*/ 0 w 6"/>
                  <a:gd name="T5" fmla="*/ 1 h 31"/>
                  <a:gd name="T6" fmla="*/ 0 w 6"/>
                  <a:gd name="T7" fmla="*/ 1 h 31"/>
                  <a:gd name="T8" fmla="*/ 0 w 6"/>
                  <a:gd name="T9" fmla="*/ 1 h 31"/>
                  <a:gd name="T10" fmla="*/ 0 w 6"/>
                  <a:gd name="T11" fmla="*/ 1 h 31"/>
                  <a:gd name="T12" fmla="*/ 0 w 6"/>
                  <a:gd name="T13" fmla="*/ 0 h 31"/>
                  <a:gd name="T14" fmla="*/ 0 w 6"/>
                  <a:gd name="T15" fmla="*/ 0 h 31"/>
                  <a:gd name="T16" fmla="*/ 0 w 6"/>
                  <a:gd name="T17" fmla="*/ 0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31">
                    <a:moveTo>
                      <a:pt x="6" y="1"/>
                    </a:moveTo>
                    <a:lnTo>
                      <a:pt x="4" y="8"/>
                    </a:lnTo>
                    <a:lnTo>
                      <a:pt x="2" y="16"/>
                    </a:lnTo>
                    <a:lnTo>
                      <a:pt x="1" y="26"/>
                    </a:lnTo>
                    <a:lnTo>
                      <a:pt x="0" y="31"/>
                    </a:lnTo>
                    <a:lnTo>
                      <a:pt x="3" y="14"/>
                    </a:lnTo>
                    <a:lnTo>
                      <a:pt x="4" y="5"/>
                    </a:lnTo>
                    <a:lnTo>
                      <a:pt x="6" y="0"/>
                    </a:lnTo>
                    <a:lnTo>
                      <a:pt x="6" y="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58" name="Freeform 1024">
                <a:extLst>
                  <a:ext uri="{FF2B5EF4-FFF2-40B4-BE49-F238E27FC236}">
                    <a16:creationId xmlns:a16="http://schemas.microsoft.com/office/drawing/2014/main" id="{54C8FDAC-BCA7-48AD-9DAD-E8BD112375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5" y="1668"/>
                <a:ext cx="1" cy="6"/>
              </a:xfrm>
              <a:custGeom>
                <a:avLst/>
                <a:gdLst>
                  <a:gd name="T0" fmla="*/ 0 w 6"/>
                  <a:gd name="T1" fmla="*/ 0 h 28"/>
                  <a:gd name="T2" fmla="*/ 0 w 6"/>
                  <a:gd name="T3" fmla="*/ 0 h 28"/>
                  <a:gd name="T4" fmla="*/ 0 w 6"/>
                  <a:gd name="T5" fmla="*/ 0 h 28"/>
                  <a:gd name="T6" fmla="*/ 0 w 6"/>
                  <a:gd name="T7" fmla="*/ 1 h 28"/>
                  <a:gd name="T8" fmla="*/ 0 w 6"/>
                  <a:gd name="T9" fmla="*/ 1 h 28"/>
                  <a:gd name="T10" fmla="*/ 0 w 6"/>
                  <a:gd name="T11" fmla="*/ 1 h 28"/>
                  <a:gd name="T12" fmla="*/ 0 w 6"/>
                  <a:gd name="T13" fmla="*/ 1 h 28"/>
                  <a:gd name="T14" fmla="*/ 0 w 6"/>
                  <a:gd name="T15" fmla="*/ 1 h 28"/>
                  <a:gd name="T16" fmla="*/ 0 w 6"/>
                  <a:gd name="T17" fmla="*/ 0 h 28"/>
                  <a:gd name="T18" fmla="*/ 0 w 6"/>
                  <a:gd name="T19" fmla="*/ 0 h 28"/>
                  <a:gd name="T20" fmla="*/ 0 w 6"/>
                  <a:gd name="T21" fmla="*/ 0 h 28"/>
                  <a:gd name="T22" fmla="*/ 0 w 6"/>
                  <a:gd name="T23" fmla="*/ 0 h 28"/>
                  <a:gd name="T24" fmla="*/ 0 w 6"/>
                  <a:gd name="T25" fmla="*/ 0 h 28"/>
                  <a:gd name="T26" fmla="*/ 0 w 6"/>
                  <a:gd name="T27" fmla="*/ 0 h 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" h="28">
                    <a:moveTo>
                      <a:pt x="6" y="2"/>
                    </a:moveTo>
                    <a:lnTo>
                      <a:pt x="5" y="5"/>
                    </a:lnTo>
                    <a:lnTo>
                      <a:pt x="3" y="10"/>
                    </a:lnTo>
                    <a:lnTo>
                      <a:pt x="2" y="18"/>
                    </a:lnTo>
                    <a:lnTo>
                      <a:pt x="0" y="27"/>
                    </a:lnTo>
                    <a:lnTo>
                      <a:pt x="0" y="28"/>
                    </a:lnTo>
                    <a:lnTo>
                      <a:pt x="1" y="21"/>
                    </a:lnTo>
                    <a:lnTo>
                      <a:pt x="2" y="17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5" y="3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2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59" name="Freeform 1025">
                <a:extLst>
                  <a:ext uri="{FF2B5EF4-FFF2-40B4-BE49-F238E27FC236}">
                    <a16:creationId xmlns:a16="http://schemas.microsoft.com/office/drawing/2014/main" id="{D60F4009-2D76-481C-9783-302EC5887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4" y="1660"/>
                <a:ext cx="1" cy="3"/>
              </a:xfrm>
              <a:custGeom>
                <a:avLst/>
                <a:gdLst>
                  <a:gd name="T0" fmla="*/ 0 w 5"/>
                  <a:gd name="T1" fmla="*/ 0 h 14"/>
                  <a:gd name="T2" fmla="*/ 0 w 5"/>
                  <a:gd name="T3" fmla="*/ 0 h 14"/>
                  <a:gd name="T4" fmla="*/ 0 w 5"/>
                  <a:gd name="T5" fmla="*/ 0 h 14"/>
                  <a:gd name="T6" fmla="*/ 0 w 5"/>
                  <a:gd name="T7" fmla="*/ 0 h 14"/>
                  <a:gd name="T8" fmla="*/ 0 w 5"/>
                  <a:gd name="T9" fmla="*/ 1 h 14"/>
                  <a:gd name="T10" fmla="*/ 0 w 5"/>
                  <a:gd name="T11" fmla="*/ 0 h 14"/>
                  <a:gd name="T12" fmla="*/ 0 w 5"/>
                  <a:gd name="T13" fmla="*/ 0 h 14"/>
                  <a:gd name="T14" fmla="*/ 0 w 5"/>
                  <a:gd name="T15" fmla="*/ 0 h 14"/>
                  <a:gd name="T16" fmla="*/ 0 w 5"/>
                  <a:gd name="T17" fmla="*/ 0 h 14"/>
                  <a:gd name="T18" fmla="*/ 0 w 5"/>
                  <a:gd name="T19" fmla="*/ 0 h 14"/>
                  <a:gd name="T20" fmla="*/ 0 w 5"/>
                  <a:gd name="T21" fmla="*/ 0 h 14"/>
                  <a:gd name="T22" fmla="*/ 0 w 5"/>
                  <a:gd name="T23" fmla="*/ 0 h 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" h="14">
                    <a:moveTo>
                      <a:pt x="4" y="1"/>
                    </a:moveTo>
                    <a:lnTo>
                      <a:pt x="4" y="3"/>
                    </a:lnTo>
                    <a:lnTo>
                      <a:pt x="3" y="5"/>
                    </a:lnTo>
                    <a:lnTo>
                      <a:pt x="2" y="10"/>
                    </a:lnTo>
                    <a:lnTo>
                      <a:pt x="0" y="14"/>
                    </a:lnTo>
                    <a:lnTo>
                      <a:pt x="2" y="10"/>
                    </a:lnTo>
                    <a:lnTo>
                      <a:pt x="3" y="7"/>
                    </a:lnTo>
                    <a:lnTo>
                      <a:pt x="3" y="5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4" y="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60" name="Freeform 1026">
                <a:extLst>
                  <a:ext uri="{FF2B5EF4-FFF2-40B4-BE49-F238E27FC236}">
                    <a16:creationId xmlns:a16="http://schemas.microsoft.com/office/drawing/2014/main" id="{D73EA1EB-E0F3-4CD2-8430-90DF18691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6" y="1658"/>
                <a:ext cx="1" cy="7"/>
              </a:xfrm>
              <a:custGeom>
                <a:avLst/>
                <a:gdLst>
                  <a:gd name="T0" fmla="*/ 0 w 1"/>
                  <a:gd name="T1" fmla="*/ 1 h 38"/>
                  <a:gd name="T2" fmla="*/ 0 w 1"/>
                  <a:gd name="T3" fmla="*/ 1 h 38"/>
                  <a:gd name="T4" fmla="*/ 0 w 1"/>
                  <a:gd name="T5" fmla="*/ 1 h 38"/>
                  <a:gd name="T6" fmla="*/ 0 w 1"/>
                  <a:gd name="T7" fmla="*/ 0 h 38"/>
                  <a:gd name="T8" fmla="*/ 0 w 1"/>
                  <a:gd name="T9" fmla="*/ 0 h 38"/>
                  <a:gd name="T10" fmla="*/ 0 w 1"/>
                  <a:gd name="T11" fmla="*/ 0 h 38"/>
                  <a:gd name="T12" fmla="*/ 1 w 1"/>
                  <a:gd name="T13" fmla="*/ 0 h 38"/>
                  <a:gd name="T14" fmla="*/ 1 w 1"/>
                  <a:gd name="T15" fmla="*/ 1 h 38"/>
                  <a:gd name="T16" fmla="*/ 1 w 1"/>
                  <a:gd name="T17" fmla="*/ 1 h 38"/>
                  <a:gd name="T18" fmla="*/ 0 w 1"/>
                  <a:gd name="T19" fmla="*/ 1 h 38"/>
                  <a:gd name="T20" fmla="*/ 0 w 1"/>
                  <a:gd name="T21" fmla="*/ 1 h 38"/>
                  <a:gd name="T22" fmla="*/ 0 w 1"/>
                  <a:gd name="T23" fmla="*/ 1 h 38"/>
                  <a:gd name="T24" fmla="*/ 0 w 1"/>
                  <a:gd name="T25" fmla="*/ 1 h 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" h="38">
                    <a:moveTo>
                      <a:pt x="0" y="38"/>
                    </a:moveTo>
                    <a:lnTo>
                      <a:pt x="0" y="28"/>
                    </a:lnTo>
                    <a:lnTo>
                      <a:pt x="0" y="20"/>
                    </a:lnTo>
                    <a:lnTo>
                      <a:pt x="0" y="12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" y="11"/>
                    </a:lnTo>
                    <a:lnTo>
                      <a:pt x="1" y="16"/>
                    </a:lnTo>
                    <a:lnTo>
                      <a:pt x="1" y="28"/>
                    </a:lnTo>
                    <a:lnTo>
                      <a:pt x="0" y="33"/>
                    </a:lnTo>
                    <a:lnTo>
                      <a:pt x="0" y="38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61" name="Freeform 1027">
                <a:extLst>
                  <a:ext uri="{FF2B5EF4-FFF2-40B4-BE49-F238E27FC236}">
                    <a16:creationId xmlns:a16="http://schemas.microsoft.com/office/drawing/2014/main" id="{F92D85C7-B4A7-4C5A-9FDA-73146D61C4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6" y="1662"/>
                <a:ext cx="1" cy="12"/>
              </a:xfrm>
              <a:custGeom>
                <a:avLst/>
                <a:gdLst>
                  <a:gd name="T0" fmla="*/ 0 w 1"/>
                  <a:gd name="T1" fmla="*/ 2 h 57"/>
                  <a:gd name="T2" fmla="*/ 1 w 1"/>
                  <a:gd name="T3" fmla="*/ 2 h 57"/>
                  <a:gd name="T4" fmla="*/ 1 w 1"/>
                  <a:gd name="T5" fmla="*/ 1 h 57"/>
                  <a:gd name="T6" fmla="*/ 1 w 1"/>
                  <a:gd name="T7" fmla="*/ 1 h 57"/>
                  <a:gd name="T8" fmla="*/ 1 w 1"/>
                  <a:gd name="T9" fmla="*/ 0 h 57"/>
                  <a:gd name="T10" fmla="*/ 1 w 1"/>
                  <a:gd name="T11" fmla="*/ 0 h 57"/>
                  <a:gd name="T12" fmla="*/ 1 w 1"/>
                  <a:gd name="T13" fmla="*/ 0 h 57"/>
                  <a:gd name="T14" fmla="*/ 1 w 1"/>
                  <a:gd name="T15" fmla="*/ 0 h 57"/>
                  <a:gd name="T16" fmla="*/ 1 w 1"/>
                  <a:gd name="T17" fmla="*/ 1 h 57"/>
                  <a:gd name="T18" fmla="*/ 1 w 1"/>
                  <a:gd name="T19" fmla="*/ 1 h 57"/>
                  <a:gd name="T20" fmla="*/ 1 w 1"/>
                  <a:gd name="T21" fmla="*/ 1 h 57"/>
                  <a:gd name="T22" fmla="*/ 1 w 1"/>
                  <a:gd name="T23" fmla="*/ 1 h 57"/>
                  <a:gd name="T24" fmla="*/ 1 w 1"/>
                  <a:gd name="T25" fmla="*/ 2 h 57"/>
                  <a:gd name="T26" fmla="*/ 1 w 1"/>
                  <a:gd name="T27" fmla="*/ 2 h 57"/>
                  <a:gd name="T28" fmla="*/ 1 w 1"/>
                  <a:gd name="T29" fmla="*/ 3 h 57"/>
                  <a:gd name="T30" fmla="*/ 0 w 1"/>
                  <a:gd name="T31" fmla="*/ 2 h 57"/>
                  <a:gd name="T32" fmla="*/ 0 w 1"/>
                  <a:gd name="T33" fmla="*/ 2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" h="57">
                    <a:moveTo>
                      <a:pt x="0" y="53"/>
                    </a:moveTo>
                    <a:lnTo>
                      <a:pt x="1" y="44"/>
                    </a:lnTo>
                    <a:lnTo>
                      <a:pt x="1" y="33"/>
                    </a:lnTo>
                    <a:lnTo>
                      <a:pt x="1" y="14"/>
                    </a:lnTo>
                    <a:lnTo>
                      <a:pt x="1" y="7"/>
                    </a:lnTo>
                    <a:lnTo>
                      <a:pt x="1" y="3"/>
                    </a:lnTo>
                    <a:lnTo>
                      <a:pt x="1" y="0"/>
                    </a:lnTo>
                    <a:lnTo>
                      <a:pt x="1" y="7"/>
                    </a:lnTo>
                    <a:lnTo>
                      <a:pt x="1" y="15"/>
                    </a:lnTo>
                    <a:lnTo>
                      <a:pt x="1" y="19"/>
                    </a:lnTo>
                    <a:lnTo>
                      <a:pt x="1" y="30"/>
                    </a:lnTo>
                    <a:lnTo>
                      <a:pt x="1" y="35"/>
                    </a:lnTo>
                    <a:lnTo>
                      <a:pt x="1" y="50"/>
                    </a:lnTo>
                    <a:lnTo>
                      <a:pt x="1" y="54"/>
                    </a:lnTo>
                    <a:lnTo>
                      <a:pt x="1" y="57"/>
                    </a:lnTo>
                    <a:lnTo>
                      <a:pt x="0" y="54"/>
                    </a:lnTo>
                    <a:lnTo>
                      <a:pt x="0" y="53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62" name="Freeform 1028">
                <a:extLst>
                  <a:ext uri="{FF2B5EF4-FFF2-40B4-BE49-F238E27FC236}">
                    <a16:creationId xmlns:a16="http://schemas.microsoft.com/office/drawing/2014/main" id="{7336E017-B575-419B-83B5-ADC58AE8F1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1" y="1665"/>
                <a:ext cx="9" cy="19"/>
              </a:xfrm>
              <a:custGeom>
                <a:avLst/>
                <a:gdLst>
                  <a:gd name="T0" fmla="*/ 0 w 46"/>
                  <a:gd name="T1" fmla="*/ 2 h 93"/>
                  <a:gd name="T2" fmla="*/ 0 w 46"/>
                  <a:gd name="T3" fmla="*/ 2 h 93"/>
                  <a:gd name="T4" fmla="*/ 0 w 46"/>
                  <a:gd name="T5" fmla="*/ 2 h 93"/>
                  <a:gd name="T6" fmla="*/ 0 w 46"/>
                  <a:gd name="T7" fmla="*/ 2 h 93"/>
                  <a:gd name="T8" fmla="*/ 0 w 46"/>
                  <a:gd name="T9" fmla="*/ 3 h 93"/>
                  <a:gd name="T10" fmla="*/ 0 w 46"/>
                  <a:gd name="T11" fmla="*/ 3 h 93"/>
                  <a:gd name="T12" fmla="*/ 0 w 46"/>
                  <a:gd name="T13" fmla="*/ 3 h 93"/>
                  <a:gd name="T14" fmla="*/ 0 w 46"/>
                  <a:gd name="T15" fmla="*/ 3 h 93"/>
                  <a:gd name="T16" fmla="*/ 0 w 46"/>
                  <a:gd name="T17" fmla="*/ 3 h 93"/>
                  <a:gd name="T18" fmla="*/ 1 w 46"/>
                  <a:gd name="T19" fmla="*/ 4 h 93"/>
                  <a:gd name="T20" fmla="*/ 1 w 46"/>
                  <a:gd name="T21" fmla="*/ 4 h 93"/>
                  <a:gd name="T22" fmla="*/ 1 w 46"/>
                  <a:gd name="T23" fmla="*/ 3 h 93"/>
                  <a:gd name="T24" fmla="*/ 1 w 46"/>
                  <a:gd name="T25" fmla="*/ 3 h 93"/>
                  <a:gd name="T26" fmla="*/ 1 w 46"/>
                  <a:gd name="T27" fmla="*/ 4 h 93"/>
                  <a:gd name="T28" fmla="*/ 1 w 46"/>
                  <a:gd name="T29" fmla="*/ 4 h 93"/>
                  <a:gd name="T30" fmla="*/ 1 w 46"/>
                  <a:gd name="T31" fmla="*/ 3 h 93"/>
                  <a:gd name="T32" fmla="*/ 2 w 46"/>
                  <a:gd name="T33" fmla="*/ 3 h 93"/>
                  <a:gd name="T34" fmla="*/ 2 w 46"/>
                  <a:gd name="T35" fmla="*/ 2 h 93"/>
                  <a:gd name="T36" fmla="*/ 2 w 46"/>
                  <a:gd name="T37" fmla="*/ 2 h 93"/>
                  <a:gd name="T38" fmla="*/ 2 w 46"/>
                  <a:gd name="T39" fmla="*/ 1 h 93"/>
                  <a:gd name="T40" fmla="*/ 2 w 46"/>
                  <a:gd name="T41" fmla="*/ 1 h 93"/>
                  <a:gd name="T42" fmla="*/ 2 w 46"/>
                  <a:gd name="T43" fmla="*/ 1 h 93"/>
                  <a:gd name="T44" fmla="*/ 1 w 46"/>
                  <a:gd name="T45" fmla="*/ 1 h 93"/>
                  <a:gd name="T46" fmla="*/ 1 w 46"/>
                  <a:gd name="T47" fmla="*/ 1 h 93"/>
                  <a:gd name="T48" fmla="*/ 1 w 46"/>
                  <a:gd name="T49" fmla="*/ 1 h 93"/>
                  <a:gd name="T50" fmla="*/ 2 w 46"/>
                  <a:gd name="T51" fmla="*/ 0 h 93"/>
                  <a:gd name="T52" fmla="*/ 1 w 46"/>
                  <a:gd name="T53" fmla="*/ 0 h 93"/>
                  <a:gd name="T54" fmla="*/ 1 w 46"/>
                  <a:gd name="T55" fmla="*/ 1 h 93"/>
                  <a:gd name="T56" fmla="*/ 1 w 46"/>
                  <a:gd name="T57" fmla="*/ 1 h 93"/>
                  <a:gd name="T58" fmla="*/ 1 w 46"/>
                  <a:gd name="T59" fmla="*/ 0 h 93"/>
                  <a:gd name="T60" fmla="*/ 1 w 46"/>
                  <a:gd name="T61" fmla="*/ 0 h 93"/>
                  <a:gd name="T62" fmla="*/ 1 w 46"/>
                  <a:gd name="T63" fmla="*/ 0 h 93"/>
                  <a:gd name="T64" fmla="*/ 1 w 46"/>
                  <a:gd name="T65" fmla="*/ 1 h 93"/>
                  <a:gd name="T66" fmla="*/ 1 w 46"/>
                  <a:gd name="T67" fmla="*/ 0 h 93"/>
                  <a:gd name="T68" fmla="*/ 1 w 46"/>
                  <a:gd name="T69" fmla="*/ 0 h 93"/>
                  <a:gd name="T70" fmla="*/ 1 w 46"/>
                  <a:gd name="T71" fmla="*/ 1 h 93"/>
                  <a:gd name="T72" fmla="*/ 0 w 46"/>
                  <a:gd name="T73" fmla="*/ 1 h 93"/>
                  <a:gd name="T74" fmla="*/ 0 w 46"/>
                  <a:gd name="T75" fmla="*/ 1 h 93"/>
                  <a:gd name="T76" fmla="*/ 0 w 46"/>
                  <a:gd name="T77" fmla="*/ 1 h 93"/>
                  <a:gd name="T78" fmla="*/ 0 w 46"/>
                  <a:gd name="T79" fmla="*/ 2 h 9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6" h="93">
                    <a:moveTo>
                      <a:pt x="2" y="42"/>
                    </a:moveTo>
                    <a:lnTo>
                      <a:pt x="6" y="43"/>
                    </a:lnTo>
                    <a:lnTo>
                      <a:pt x="5" y="46"/>
                    </a:lnTo>
                    <a:lnTo>
                      <a:pt x="1" y="54"/>
                    </a:lnTo>
                    <a:lnTo>
                      <a:pt x="1" y="60"/>
                    </a:lnTo>
                    <a:lnTo>
                      <a:pt x="1" y="61"/>
                    </a:lnTo>
                    <a:lnTo>
                      <a:pt x="4" y="61"/>
                    </a:lnTo>
                    <a:lnTo>
                      <a:pt x="6" y="57"/>
                    </a:lnTo>
                    <a:lnTo>
                      <a:pt x="7" y="56"/>
                    </a:lnTo>
                    <a:lnTo>
                      <a:pt x="5" y="68"/>
                    </a:lnTo>
                    <a:lnTo>
                      <a:pt x="5" y="71"/>
                    </a:lnTo>
                    <a:lnTo>
                      <a:pt x="6" y="79"/>
                    </a:lnTo>
                    <a:lnTo>
                      <a:pt x="6" y="78"/>
                    </a:lnTo>
                    <a:lnTo>
                      <a:pt x="7" y="77"/>
                    </a:lnTo>
                    <a:lnTo>
                      <a:pt x="10" y="72"/>
                    </a:lnTo>
                    <a:lnTo>
                      <a:pt x="12" y="74"/>
                    </a:lnTo>
                    <a:lnTo>
                      <a:pt x="12" y="80"/>
                    </a:lnTo>
                    <a:lnTo>
                      <a:pt x="12" y="85"/>
                    </a:lnTo>
                    <a:lnTo>
                      <a:pt x="13" y="88"/>
                    </a:lnTo>
                    <a:lnTo>
                      <a:pt x="14" y="89"/>
                    </a:lnTo>
                    <a:lnTo>
                      <a:pt x="15" y="90"/>
                    </a:lnTo>
                    <a:lnTo>
                      <a:pt x="16" y="89"/>
                    </a:lnTo>
                    <a:lnTo>
                      <a:pt x="16" y="82"/>
                    </a:lnTo>
                    <a:lnTo>
                      <a:pt x="16" y="80"/>
                    </a:lnTo>
                    <a:lnTo>
                      <a:pt x="18" y="78"/>
                    </a:lnTo>
                    <a:lnTo>
                      <a:pt x="21" y="81"/>
                    </a:lnTo>
                    <a:lnTo>
                      <a:pt x="22" y="88"/>
                    </a:lnTo>
                    <a:lnTo>
                      <a:pt x="24" y="93"/>
                    </a:lnTo>
                    <a:lnTo>
                      <a:pt x="27" y="91"/>
                    </a:lnTo>
                    <a:lnTo>
                      <a:pt x="29" y="89"/>
                    </a:lnTo>
                    <a:lnTo>
                      <a:pt x="30" y="86"/>
                    </a:lnTo>
                    <a:lnTo>
                      <a:pt x="32" y="81"/>
                    </a:lnTo>
                    <a:lnTo>
                      <a:pt x="35" y="79"/>
                    </a:lnTo>
                    <a:lnTo>
                      <a:pt x="41" y="71"/>
                    </a:lnTo>
                    <a:lnTo>
                      <a:pt x="46" y="61"/>
                    </a:lnTo>
                    <a:lnTo>
                      <a:pt x="44" y="54"/>
                    </a:lnTo>
                    <a:lnTo>
                      <a:pt x="44" y="50"/>
                    </a:lnTo>
                    <a:lnTo>
                      <a:pt x="42" y="42"/>
                    </a:lnTo>
                    <a:lnTo>
                      <a:pt x="40" y="38"/>
                    </a:lnTo>
                    <a:lnTo>
                      <a:pt x="39" y="36"/>
                    </a:lnTo>
                    <a:lnTo>
                      <a:pt x="39" y="35"/>
                    </a:lnTo>
                    <a:lnTo>
                      <a:pt x="39" y="34"/>
                    </a:lnTo>
                    <a:lnTo>
                      <a:pt x="40" y="31"/>
                    </a:lnTo>
                    <a:lnTo>
                      <a:pt x="40" y="28"/>
                    </a:lnTo>
                    <a:lnTo>
                      <a:pt x="39" y="27"/>
                    </a:lnTo>
                    <a:lnTo>
                      <a:pt x="36" y="25"/>
                    </a:lnTo>
                    <a:lnTo>
                      <a:pt x="35" y="23"/>
                    </a:lnTo>
                    <a:lnTo>
                      <a:pt x="34" y="25"/>
                    </a:lnTo>
                    <a:lnTo>
                      <a:pt x="34" y="22"/>
                    </a:lnTo>
                    <a:lnTo>
                      <a:pt x="34" y="19"/>
                    </a:lnTo>
                    <a:lnTo>
                      <a:pt x="36" y="16"/>
                    </a:lnTo>
                    <a:lnTo>
                      <a:pt x="39" y="12"/>
                    </a:lnTo>
                    <a:lnTo>
                      <a:pt x="38" y="9"/>
                    </a:lnTo>
                    <a:lnTo>
                      <a:pt x="35" y="9"/>
                    </a:lnTo>
                    <a:lnTo>
                      <a:pt x="34" y="10"/>
                    </a:lnTo>
                    <a:lnTo>
                      <a:pt x="32" y="13"/>
                    </a:lnTo>
                    <a:lnTo>
                      <a:pt x="30" y="13"/>
                    </a:lnTo>
                    <a:lnTo>
                      <a:pt x="27" y="14"/>
                    </a:lnTo>
                    <a:lnTo>
                      <a:pt x="27" y="11"/>
                    </a:lnTo>
                    <a:lnTo>
                      <a:pt x="31" y="3"/>
                    </a:lnTo>
                    <a:lnTo>
                      <a:pt x="31" y="0"/>
                    </a:lnTo>
                    <a:lnTo>
                      <a:pt x="29" y="1"/>
                    </a:lnTo>
                    <a:lnTo>
                      <a:pt x="25" y="5"/>
                    </a:lnTo>
                    <a:lnTo>
                      <a:pt x="23" y="9"/>
                    </a:lnTo>
                    <a:lnTo>
                      <a:pt x="22" y="10"/>
                    </a:lnTo>
                    <a:lnTo>
                      <a:pt x="18" y="14"/>
                    </a:lnTo>
                    <a:lnTo>
                      <a:pt x="16" y="17"/>
                    </a:lnTo>
                    <a:lnTo>
                      <a:pt x="18" y="12"/>
                    </a:lnTo>
                    <a:lnTo>
                      <a:pt x="19" y="9"/>
                    </a:lnTo>
                    <a:lnTo>
                      <a:pt x="19" y="5"/>
                    </a:lnTo>
                    <a:lnTo>
                      <a:pt x="17" y="8"/>
                    </a:lnTo>
                    <a:lnTo>
                      <a:pt x="14" y="13"/>
                    </a:lnTo>
                    <a:lnTo>
                      <a:pt x="9" y="23"/>
                    </a:lnTo>
                    <a:lnTo>
                      <a:pt x="7" y="36"/>
                    </a:lnTo>
                    <a:lnTo>
                      <a:pt x="5" y="36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1" y="36"/>
                    </a:lnTo>
                    <a:lnTo>
                      <a:pt x="0" y="39"/>
                    </a:lnTo>
                    <a:lnTo>
                      <a:pt x="0" y="40"/>
                    </a:lnTo>
                    <a:lnTo>
                      <a:pt x="2" y="42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63" name="Freeform 1029">
                <a:extLst>
                  <a:ext uri="{FF2B5EF4-FFF2-40B4-BE49-F238E27FC236}">
                    <a16:creationId xmlns:a16="http://schemas.microsoft.com/office/drawing/2014/main" id="{E8688987-5CA2-481F-A477-4345693BE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1" y="1672"/>
                <a:ext cx="8" cy="4"/>
              </a:xfrm>
              <a:custGeom>
                <a:avLst/>
                <a:gdLst>
                  <a:gd name="T0" fmla="*/ 0 w 42"/>
                  <a:gd name="T1" fmla="*/ 0 h 23"/>
                  <a:gd name="T2" fmla="*/ 0 w 42"/>
                  <a:gd name="T3" fmla="*/ 0 h 23"/>
                  <a:gd name="T4" fmla="*/ 0 w 42"/>
                  <a:gd name="T5" fmla="*/ 0 h 23"/>
                  <a:gd name="T6" fmla="*/ 1 w 42"/>
                  <a:gd name="T7" fmla="*/ 1 h 23"/>
                  <a:gd name="T8" fmla="*/ 1 w 42"/>
                  <a:gd name="T9" fmla="*/ 1 h 23"/>
                  <a:gd name="T10" fmla="*/ 1 w 42"/>
                  <a:gd name="T11" fmla="*/ 1 h 23"/>
                  <a:gd name="T12" fmla="*/ 1 w 42"/>
                  <a:gd name="T13" fmla="*/ 1 h 23"/>
                  <a:gd name="T14" fmla="*/ 1 w 42"/>
                  <a:gd name="T15" fmla="*/ 1 h 23"/>
                  <a:gd name="T16" fmla="*/ 2 w 42"/>
                  <a:gd name="T17" fmla="*/ 1 h 23"/>
                  <a:gd name="T18" fmla="*/ 2 w 42"/>
                  <a:gd name="T19" fmla="*/ 1 h 23"/>
                  <a:gd name="T20" fmla="*/ 1 w 42"/>
                  <a:gd name="T21" fmla="*/ 1 h 23"/>
                  <a:gd name="T22" fmla="*/ 1 w 42"/>
                  <a:gd name="T23" fmla="*/ 1 h 23"/>
                  <a:gd name="T24" fmla="*/ 1 w 42"/>
                  <a:gd name="T25" fmla="*/ 0 h 23"/>
                  <a:gd name="T26" fmla="*/ 1 w 42"/>
                  <a:gd name="T27" fmla="*/ 0 h 23"/>
                  <a:gd name="T28" fmla="*/ 0 w 42"/>
                  <a:gd name="T29" fmla="*/ 0 h 23"/>
                  <a:gd name="T30" fmla="*/ 0 w 42"/>
                  <a:gd name="T31" fmla="*/ 0 h 23"/>
                  <a:gd name="T32" fmla="*/ 0 w 42"/>
                  <a:gd name="T33" fmla="*/ 0 h 23"/>
                  <a:gd name="T34" fmla="*/ 0 w 42"/>
                  <a:gd name="T35" fmla="*/ 0 h 23"/>
                  <a:gd name="T36" fmla="*/ 0 w 42"/>
                  <a:gd name="T37" fmla="*/ 0 h 23"/>
                  <a:gd name="T38" fmla="*/ 0 w 42"/>
                  <a:gd name="T39" fmla="*/ 0 h 2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2" h="23">
                    <a:moveTo>
                      <a:pt x="0" y="4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24" y="17"/>
                    </a:lnTo>
                    <a:lnTo>
                      <a:pt x="26" y="18"/>
                    </a:lnTo>
                    <a:lnTo>
                      <a:pt x="29" y="20"/>
                    </a:lnTo>
                    <a:lnTo>
                      <a:pt x="32" y="21"/>
                    </a:lnTo>
                    <a:lnTo>
                      <a:pt x="38" y="23"/>
                    </a:lnTo>
                    <a:lnTo>
                      <a:pt x="41" y="23"/>
                    </a:lnTo>
                    <a:lnTo>
                      <a:pt x="42" y="23"/>
                    </a:lnTo>
                    <a:lnTo>
                      <a:pt x="35" y="21"/>
                    </a:lnTo>
                    <a:lnTo>
                      <a:pt x="31" y="19"/>
                    </a:lnTo>
                    <a:lnTo>
                      <a:pt x="24" y="14"/>
                    </a:lnTo>
                    <a:lnTo>
                      <a:pt x="18" y="10"/>
                    </a:lnTo>
                    <a:lnTo>
                      <a:pt x="11" y="6"/>
                    </a:lnTo>
                    <a:lnTo>
                      <a:pt x="6" y="3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64" name="Freeform 1030">
                <a:extLst>
                  <a:ext uri="{FF2B5EF4-FFF2-40B4-BE49-F238E27FC236}">
                    <a16:creationId xmlns:a16="http://schemas.microsoft.com/office/drawing/2014/main" id="{19A06463-8FF2-4A16-B19B-F99FCC33C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2" y="1673"/>
                <a:ext cx="1" cy="5"/>
              </a:xfrm>
              <a:custGeom>
                <a:avLst/>
                <a:gdLst>
                  <a:gd name="T0" fmla="*/ 1 w 2"/>
                  <a:gd name="T1" fmla="*/ 0 h 25"/>
                  <a:gd name="T2" fmla="*/ 1 w 2"/>
                  <a:gd name="T3" fmla="*/ 0 h 25"/>
                  <a:gd name="T4" fmla="*/ 1 w 2"/>
                  <a:gd name="T5" fmla="*/ 1 h 25"/>
                  <a:gd name="T6" fmla="*/ 0 w 2"/>
                  <a:gd name="T7" fmla="*/ 1 h 25"/>
                  <a:gd name="T8" fmla="*/ 0 w 2"/>
                  <a:gd name="T9" fmla="*/ 1 h 25"/>
                  <a:gd name="T10" fmla="*/ 1 w 2"/>
                  <a:gd name="T11" fmla="*/ 0 h 25"/>
                  <a:gd name="T12" fmla="*/ 1 w 2"/>
                  <a:gd name="T13" fmla="*/ 0 h 25"/>
                  <a:gd name="T14" fmla="*/ 1 w 2"/>
                  <a:gd name="T15" fmla="*/ 0 h 25"/>
                  <a:gd name="T16" fmla="*/ 1 w 2"/>
                  <a:gd name="T17" fmla="*/ 0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" h="25">
                    <a:moveTo>
                      <a:pt x="2" y="0"/>
                    </a:moveTo>
                    <a:lnTo>
                      <a:pt x="2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5"/>
                    </a:lnTo>
                    <a:lnTo>
                      <a:pt x="2" y="12"/>
                    </a:lnTo>
                    <a:lnTo>
                      <a:pt x="2" y="4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65" name="Freeform 1031">
                <a:extLst>
                  <a:ext uri="{FF2B5EF4-FFF2-40B4-BE49-F238E27FC236}">
                    <a16:creationId xmlns:a16="http://schemas.microsoft.com/office/drawing/2014/main" id="{0459BE41-BA82-4D03-952D-37DE5892B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4" y="1674"/>
                <a:ext cx="1" cy="5"/>
              </a:xfrm>
              <a:custGeom>
                <a:avLst/>
                <a:gdLst>
                  <a:gd name="T0" fmla="*/ 0 w 1"/>
                  <a:gd name="T1" fmla="*/ 0 h 27"/>
                  <a:gd name="T2" fmla="*/ 0 w 1"/>
                  <a:gd name="T3" fmla="*/ 0 h 27"/>
                  <a:gd name="T4" fmla="*/ 1 w 1"/>
                  <a:gd name="T5" fmla="*/ 0 h 27"/>
                  <a:gd name="T6" fmla="*/ 0 w 1"/>
                  <a:gd name="T7" fmla="*/ 1 h 27"/>
                  <a:gd name="T8" fmla="*/ 0 w 1"/>
                  <a:gd name="T9" fmla="*/ 1 h 27"/>
                  <a:gd name="T10" fmla="*/ 0 w 1"/>
                  <a:gd name="T11" fmla="*/ 1 h 27"/>
                  <a:gd name="T12" fmla="*/ 0 w 1"/>
                  <a:gd name="T13" fmla="*/ 1 h 27"/>
                  <a:gd name="T14" fmla="*/ 1 w 1"/>
                  <a:gd name="T15" fmla="*/ 1 h 27"/>
                  <a:gd name="T16" fmla="*/ 1 w 1"/>
                  <a:gd name="T17" fmla="*/ 0 h 27"/>
                  <a:gd name="T18" fmla="*/ 1 w 1"/>
                  <a:gd name="T19" fmla="*/ 0 h 27"/>
                  <a:gd name="T20" fmla="*/ 1 w 1"/>
                  <a:gd name="T21" fmla="*/ 0 h 27"/>
                  <a:gd name="T22" fmla="*/ 1 w 1"/>
                  <a:gd name="T23" fmla="*/ 0 h 27"/>
                  <a:gd name="T24" fmla="*/ 0 w 1"/>
                  <a:gd name="T25" fmla="*/ 0 h 27"/>
                  <a:gd name="T26" fmla="*/ 0 w 1"/>
                  <a:gd name="T27" fmla="*/ 0 h 2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" h="27">
                    <a:moveTo>
                      <a:pt x="0" y="1"/>
                    </a:moveTo>
                    <a:lnTo>
                      <a:pt x="0" y="6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0" y="26"/>
                    </a:lnTo>
                    <a:lnTo>
                      <a:pt x="0" y="27"/>
                    </a:lnTo>
                    <a:lnTo>
                      <a:pt x="0" y="22"/>
                    </a:lnTo>
                    <a:lnTo>
                      <a:pt x="1" y="18"/>
                    </a:lnTo>
                    <a:lnTo>
                      <a:pt x="1" y="9"/>
                    </a:lnTo>
                    <a:lnTo>
                      <a:pt x="1" y="7"/>
                    </a:lnTo>
                    <a:lnTo>
                      <a:pt x="1" y="5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66" name="Freeform 1032">
                <a:extLst>
                  <a:ext uri="{FF2B5EF4-FFF2-40B4-BE49-F238E27FC236}">
                    <a16:creationId xmlns:a16="http://schemas.microsoft.com/office/drawing/2014/main" id="{AB4C529A-EE29-4937-BB03-D48237B50E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7" y="1676"/>
                <a:ext cx="1" cy="3"/>
              </a:xfrm>
              <a:custGeom>
                <a:avLst/>
                <a:gdLst>
                  <a:gd name="T0" fmla="*/ 0 w 1"/>
                  <a:gd name="T1" fmla="*/ 0 h 14"/>
                  <a:gd name="T2" fmla="*/ 0 w 1"/>
                  <a:gd name="T3" fmla="*/ 0 h 14"/>
                  <a:gd name="T4" fmla="*/ 0 w 1"/>
                  <a:gd name="T5" fmla="*/ 0 h 14"/>
                  <a:gd name="T6" fmla="*/ 0 w 1"/>
                  <a:gd name="T7" fmla="*/ 0 h 14"/>
                  <a:gd name="T8" fmla="*/ 0 w 1"/>
                  <a:gd name="T9" fmla="*/ 1 h 14"/>
                  <a:gd name="T10" fmla="*/ 1 w 1"/>
                  <a:gd name="T11" fmla="*/ 0 h 14"/>
                  <a:gd name="T12" fmla="*/ 1 w 1"/>
                  <a:gd name="T13" fmla="*/ 0 h 14"/>
                  <a:gd name="T14" fmla="*/ 1 w 1"/>
                  <a:gd name="T15" fmla="*/ 0 h 14"/>
                  <a:gd name="T16" fmla="*/ 1 w 1"/>
                  <a:gd name="T17" fmla="*/ 0 h 14"/>
                  <a:gd name="T18" fmla="*/ 0 w 1"/>
                  <a:gd name="T19" fmla="*/ 0 h 14"/>
                  <a:gd name="T20" fmla="*/ 0 w 1"/>
                  <a:gd name="T21" fmla="*/ 0 h 14"/>
                  <a:gd name="T22" fmla="*/ 0 w 1"/>
                  <a:gd name="T23" fmla="*/ 0 h 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" h="14">
                    <a:moveTo>
                      <a:pt x="0" y="0"/>
                    </a:moveTo>
                    <a:lnTo>
                      <a:pt x="0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1" y="11"/>
                    </a:lnTo>
                    <a:lnTo>
                      <a:pt x="1" y="8"/>
                    </a:lnTo>
                    <a:lnTo>
                      <a:pt x="1" y="6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67" name="Freeform 1033">
                <a:extLst>
                  <a:ext uri="{FF2B5EF4-FFF2-40B4-BE49-F238E27FC236}">
                    <a16:creationId xmlns:a16="http://schemas.microsoft.com/office/drawing/2014/main" id="{F45DC2C5-BEFB-4FA7-A4DF-C28D31629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5" y="1673"/>
                <a:ext cx="3" cy="2"/>
              </a:xfrm>
              <a:custGeom>
                <a:avLst/>
                <a:gdLst>
                  <a:gd name="T0" fmla="*/ 0 w 11"/>
                  <a:gd name="T1" fmla="*/ 0 h 11"/>
                  <a:gd name="T2" fmla="*/ 0 w 11"/>
                  <a:gd name="T3" fmla="*/ 0 h 11"/>
                  <a:gd name="T4" fmla="*/ 1 w 11"/>
                  <a:gd name="T5" fmla="*/ 0 h 11"/>
                  <a:gd name="T6" fmla="*/ 1 w 11"/>
                  <a:gd name="T7" fmla="*/ 0 h 11"/>
                  <a:gd name="T8" fmla="*/ 1 w 11"/>
                  <a:gd name="T9" fmla="*/ 0 h 11"/>
                  <a:gd name="T10" fmla="*/ 1 w 11"/>
                  <a:gd name="T11" fmla="*/ 0 h 11"/>
                  <a:gd name="T12" fmla="*/ 1 w 11"/>
                  <a:gd name="T13" fmla="*/ 0 h 11"/>
                  <a:gd name="T14" fmla="*/ 1 w 11"/>
                  <a:gd name="T15" fmla="*/ 0 h 11"/>
                  <a:gd name="T16" fmla="*/ 0 w 11"/>
                  <a:gd name="T17" fmla="*/ 0 h 11"/>
                  <a:gd name="T18" fmla="*/ 0 w 11"/>
                  <a:gd name="T19" fmla="*/ 0 h 11"/>
                  <a:gd name="T20" fmla="*/ 0 w 11"/>
                  <a:gd name="T21" fmla="*/ 0 h 11"/>
                  <a:gd name="T22" fmla="*/ 0 w 11"/>
                  <a:gd name="T23" fmla="*/ 0 h 11"/>
                  <a:gd name="T24" fmla="*/ 0 w 11"/>
                  <a:gd name="T25" fmla="*/ 0 h 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3" y="6"/>
                    </a:lnTo>
                    <a:lnTo>
                      <a:pt x="6" y="4"/>
                    </a:lnTo>
                    <a:lnTo>
                      <a:pt x="8" y="3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2" y="5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0" y="10"/>
                    </a:lnTo>
                    <a:lnTo>
                      <a:pt x="0" y="1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68" name="Freeform 1034">
                <a:extLst>
                  <a:ext uri="{FF2B5EF4-FFF2-40B4-BE49-F238E27FC236}">
                    <a16:creationId xmlns:a16="http://schemas.microsoft.com/office/drawing/2014/main" id="{F94D6B28-C358-442D-B913-FF7273C74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3" y="1670"/>
                <a:ext cx="4" cy="3"/>
              </a:xfrm>
              <a:custGeom>
                <a:avLst/>
                <a:gdLst>
                  <a:gd name="T0" fmla="*/ 0 w 16"/>
                  <a:gd name="T1" fmla="*/ 1 h 15"/>
                  <a:gd name="T2" fmla="*/ 0 w 16"/>
                  <a:gd name="T3" fmla="*/ 0 h 15"/>
                  <a:gd name="T4" fmla="*/ 1 w 16"/>
                  <a:gd name="T5" fmla="*/ 0 h 15"/>
                  <a:gd name="T6" fmla="*/ 1 w 16"/>
                  <a:gd name="T7" fmla="*/ 0 h 15"/>
                  <a:gd name="T8" fmla="*/ 1 w 16"/>
                  <a:gd name="T9" fmla="*/ 0 h 15"/>
                  <a:gd name="T10" fmla="*/ 1 w 16"/>
                  <a:gd name="T11" fmla="*/ 0 h 15"/>
                  <a:gd name="T12" fmla="*/ 1 w 16"/>
                  <a:gd name="T13" fmla="*/ 0 h 15"/>
                  <a:gd name="T14" fmla="*/ 1 w 16"/>
                  <a:gd name="T15" fmla="*/ 0 h 15"/>
                  <a:gd name="T16" fmla="*/ 1 w 16"/>
                  <a:gd name="T17" fmla="*/ 0 h 15"/>
                  <a:gd name="T18" fmla="*/ 1 w 16"/>
                  <a:gd name="T19" fmla="*/ 0 h 15"/>
                  <a:gd name="T20" fmla="*/ 1 w 16"/>
                  <a:gd name="T21" fmla="*/ 0 h 15"/>
                  <a:gd name="T22" fmla="*/ 0 w 16"/>
                  <a:gd name="T23" fmla="*/ 0 h 15"/>
                  <a:gd name="T24" fmla="*/ 0 w 16"/>
                  <a:gd name="T25" fmla="*/ 1 h 15"/>
                  <a:gd name="T26" fmla="*/ 0 w 16"/>
                  <a:gd name="T27" fmla="*/ 1 h 15"/>
                  <a:gd name="T28" fmla="*/ 0 w 16"/>
                  <a:gd name="T29" fmla="*/ 1 h 15"/>
                  <a:gd name="T30" fmla="*/ 0 w 16"/>
                  <a:gd name="T31" fmla="*/ 1 h 15"/>
                  <a:gd name="T32" fmla="*/ 0 w 16"/>
                  <a:gd name="T33" fmla="*/ 1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6" h="15">
                    <a:moveTo>
                      <a:pt x="1" y="15"/>
                    </a:moveTo>
                    <a:lnTo>
                      <a:pt x="3" y="12"/>
                    </a:lnTo>
                    <a:lnTo>
                      <a:pt x="7" y="10"/>
                    </a:lnTo>
                    <a:lnTo>
                      <a:pt x="12" y="4"/>
                    </a:lnTo>
                    <a:lnTo>
                      <a:pt x="15" y="2"/>
                    </a:lnTo>
                    <a:lnTo>
                      <a:pt x="16" y="1"/>
                    </a:lnTo>
                    <a:lnTo>
                      <a:pt x="16" y="0"/>
                    </a:lnTo>
                    <a:lnTo>
                      <a:pt x="13" y="2"/>
                    </a:lnTo>
                    <a:lnTo>
                      <a:pt x="12" y="3"/>
                    </a:lnTo>
                    <a:lnTo>
                      <a:pt x="10" y="4"/>
                    </a:lnTo>
                    <a:lnTo>
                      <a:pt x="7" y="6"/>
                    </a:lnTo>
                    <a:lnTo>
                      <a:pt x="5" y="9"/>
                    </a:lnTo>
                    <a:lnTo>
                      <a:pt x="1" y="13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1" y="1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69" name="Freeform 1035">
                <a:extLst>
                  <a:ext uri="{FF2B5EF4-FFF2-40B4-BE49-F238E27FC236}">
                    <a16:creationId xmlns:a16="http://schemas.microsoft.com/office/drawing/2014/main" id="{E1AD6A7B-8D1F-47F6-862D-F111E33CFB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" y="1627"/>
                <a:ext cx="5" cy="38"/>
              </a:xfrm>
              <a:custGeom>
                <a:avLst/>
                <a:gdLst>
                  <a:gd name="T0" fmla="*/ 0 w 26"/>
                  <a:gd name="T1" fmla="*/ 6 h 193"/>
                  <a:gd name="T2" fmla="*/ 0 w 26"/>
                  <a:gd name="T3" fmla="*/ 7 h 193"/>
                  <a:gd name="T4" fmla="*/ 0 w 26"/>
                  <a:gd name="T5" fmla="*/ 7 h 193"/>
                  <a:gd name="T6" fmla="*/ 0 w 26"/>
                  <a:gd name="T7" fmla="*/ 6 h 193"/>
                  <a:gd name="T8" fmla="*/ 0 w 26"/>
                  <a:gd name="T9" fmla="*/ 6 h 193"/>
                  <a:gd name="T10" fmla="*/ 0 w 26"/>
                  <a:gd name="T11" fmla="*/ 6 h 193"/>
                  <a:gd name="T12" fmla="*/ 0 w 26"/>
                  <a:gd name="T13" fmla="*/ 6 h 193"/>
                  <a:gd name="T14" fmla="*/ 0 w 26"/>
                  <a:gd name="T15" fmla="*/ 5 h 193"/>
                  <a:gd name="T16" fmla="*/ 0 w 26"/>
                  <a:gd name="T17" fmla="*/ 5 h 193"/>
                  <a:gd name="T18" fmla="*/ 0 w 26"/>
                  <a:gd name="T19" fmla="*/ 4 h 193"/>
                  <a:gd name="T20" fmla="*/ 0 w 26"/>
                  <a:gd name="T21" fmla="*/ 4 h 193"/>
                  <a:gd name="T22" fmla="*/ 0 w 26"/>
                  <a:gd name="T23" fmla="*/ 4 h 193"/>
                  <a:gd name="T24" fmla="*/ 0 w 26"/>
                  <a:gd name="T25" fmla="*/ 4 h 193"/>
                  <a:gd name="T26" fmla="*/ 0 w 26"/>
                  <a:gd name="T27" fmla="*/ 3 h 193"/>
                  <a:gd name="T28" fmla="*/ 1 w 26"/>
                  <a:gd name="T29" fmla="*/ 2 h 193"/>
                  <a:gd name="T30" fmla="*/ 1 w 26"/>
                  <a:gd name="T31" fmla="*/ 2 h 193"/>
                  <a:gd name="T32" fmla="*/ 1 w 26"/>
                  <a:gd name="T33" fmla="*/ 0 h 193"/>
                  <a:gd name="T34" fmla="*/ 1 w 26"/>
                  <a:gd name="T35" fmla="*/ 0 h 193"/>
                  <a:gd name="T36" fmla="*/ 1 w 26"/>
                  <a:gd name="T37" fmla="*/ 1 h 193"/>
                  <a:gd name="T38" fmla="*/ 1 w 26"/>
                  <a:gd name="T39" fmla="*/ 2 h 193"/>
                  <a:gd name="T40" fmla="*/ 1 w 26"/>
                  <a:gd name="T41" fmla="*/ 2 h 193"/>
                  <a:gd name="T42" fmla="*/ 1 w 26"/>
                  <a:gd name="T43" fmla="*/ 2 h 193"/>
                  <a:gd name="T44" fmla="*/ 1 w 26"/>
                  <a:gd name="T45" fmla="*/ 2 h 193"/>
                  <a:gd name="T46" fmla="*/ 1 w 26"/>
                  <a:gd name="T47" fmla="*/ 3 h 193"/>
                  <a:gd name="T48" fmla="*/ 1 w 26"/>
                  <a:gd name="T49" fmla="*/ 3 h 193"/>
                  <a:gd name="T50" fmla="*/ 1 w 26"/>
                  <a:gd name="T51" fmla="*/ 2 h 193"/>
                  <a:gd name="T52" fmla="*/ 1 w 26"/>
                  <a:gd name="T53" fmla="*/ 3 h 193"/>
                  <a:gd name="T54" fmla="*/ 1 w 26"/>
                  <a:gd name="T55" fmla="*/ 3 h 193"/>
                  <a:gd name="T56" fmla="*/ 1 w 26"/>
                  <a:gd name="T57" fmla="*/ 4 h 193"/>
                  <a:gd name="T58" fmla="*/ 1 w 26"/>
                  <a:gd name="T59" fmla="*/ 4 h 193"/>
                  <a:gd name="T60" fmla="*/ 1 w 26"/>
                  <a:gd name="T61" fmla="*/ 4 h 193"/>
                  <a:gd name="T62" fmla="*/ 1 w 26"/>
                  <a:gd name="T63" fmla="*/ 5 h 193"/>
                  <a:gd name="T64" fmla="*/ 1 w 26"/>
                  <a:gd name="T65" fmla="*/ 5 h 193"/>
                  <a:gd name="T66" fmla="*/ 1 w 26"/>
                  <a:gd name="T67" fmla="*/ 5 h 193"/>
                  <a:gd name="T68" fmla="*/ 1 w 26"/>
                  <a:gd name="T69" fmla="*/ 5 h 193"/>
                  <a:gd name="T70" fmla="*/ 0 w 26"/>
                  <a:gd name="T71" fmla="*/ 6 h 193"/>
                  <a:gd name="T72" fmla="*/ 0 w 26"/>
                  <a:gd name="T73" fmla="*/ 6 h 193"/>
                  <a:gd name="T74" fmla="*/ 0 w 26"/>
                  <a:gd name="T75" fmla="*/ 7 h 193"/>
                  <a:gd name="T76" fmla="*/ 0 w 26"/>
                  <a:gd name="T77" fmla="*/ 7 h 193"/>
                  <a:gd name="T78" fmla="*/ 0 w 26"/>
                  <a:gd name="T79" fmla="*/ 7 h 19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6" h="193">
                    <a:moveTo>
                      <a:pt x="2" y="184"/>
                    </a:moveTo>
                    <a:lnTo>
                      <a:pt x="3" y="170"/>
                    </a:lnTo>
                    <a:lnTo>
                      <a:pt x="3" y="172"/>
                    </a:lnTo>
                    <a:lnTo>
                      <a:pt x="1" y="178"/>
                    </a:lnTo>
                    <a:lnTo>
                      <a:pt x="0" y="178"/>
                    </a:lnTo>
                    <a:lnTo>
                      <a:pt x="0" y="175"/>
                    </a:lnTo>
                    <a:lnTo>
                      <a:pt x="1" y="166"/>
                    </a:lnTo>
                    <a:lnTo>
                      <a:pt x="2" y="161"/>
                    </a:lnTo>
                    <a:lnTo>
                      <a:pt x="3" y="158"/>
                    </a:lnTo>
                    <a:lnTo>
                      <a:pt x="1" y="157"/>
                    </a:lnTo>
                    <a:lnTo>
                      <a:pt x="1" y="158"/>
                    </a:lnTo>
                    <a:lnTo>
                      <a:pt x="1" y="150"/>
                    </a:lnTo>
                    <a:lnTo>
                      <a:pt x="1" y="146"/>
                    </a:lnTo>
                    <a:lnTo>
                      <a:pt x="2" y="142"/>
                    </a:lnTo>
                    <a:lnTo>
                      <a:pt x="4" y="132"/>
                    </a:lnTo>
                    <a:lnTo>
                      <a:pt x="4" y="128"/>
                    </a:lnTo>
                    <a:lnTo>
                      <a:pt x="4" y="126"/>
                    </a:lnTo>
                    <a:lnTo>
                      <a:pt x="4" y="121"/>
                    </a:lnTo>
                    <a:lnTo>
                      <a:pt x="4" y="113"/>
                    </a:lnTo>
                    <a:lnTo>
                      <a:pt x="4" y="111"/>
                    </a:lnTo>
                    <a:lnTo>
                      <a:pt x="5" y="104"/>
                    </a:lnTo>
                    <a:lnTo>
                      <a:pt x="7" y="101"/>
                    </a:lnTo>
                    <a:lnTo>
                      <a:pt x="7" y="104"/>
                    </a:lnTo>
                    <a:lnTo>
                      <a:pt x="8" y="104"/>
                    </a:lnTo>
                    <a:lnTo>
                      <a:pt x="9" y="98"/>
                    </a:lnTo>
                    <a:lnTo>
                      <a:pt x="9" y="89"/>
                    </a:lnTo>
                    <a:lnTo>
                      <a:pt x="10" y="77"/>
                    </a:lnTo>
                    <a:lnTo>
                      <a:pt x="11" y="67"/>
                    </a:lnTo>
                    <a:lnTo>
                      <a:pt x="12" y="54"/>
                    </a:lnTo>
                    <a:lnTo>
                      <a:pt x="13" y="50"/>
                    </a:lnTo>
                    <a:lnTo>
                      <a:pt x="15" y="51"/>
                    </a:lnTo>
                    <a:lnTo>
                      <a:pt x="17" y="42"/>
                    </a:lnTo>
                    <a:lnTo>
                      <a:pt x="19" y="30"/>
                    </a:lnTo>
                    <a:lnTo>
                      <a:pt x="22" y="11"/>
                    </a:lnTo>
                    <a:lnTo>
                      <a:pt x="26" y="0"/>
                    </a:lnTo>
                    <a:lnTo>
                      <a:pt x="26" y="9"/>
                    </a:lnTo>
                    <a:lnTo>
                      <a:pt x="26" y="14"/>
                    </a:lnTo>
                    <a:lnTo>
                      <a:pt x="26" y="25"/>
                    </a:lnTo>
                    <a:lnTo>
                      <a:pt x="25" y="35"/>
                    </a:lnTo>
                    <a:lnTo>
                      <a:pt x="24" y="43"/>
                    </a:lnTo>
                    <a:lnTo>
                      <a:pt x="25" y="42"/>
                    </a:lnTo>
                    <a:lnTo>
                      <a:pt x="26" y="39"/>
                    </a:lnTo>
                    <a:lnTo>
                      <a:pt x="26" y="42"/>
                    </a:lnTo>
                    <a:lnTo>
                      <a:pt x="25" y="49"/>
                    </a:lnTo>
                    <a:lnTo>
                      <a:pt x="24" y="57"/>
                    </a:lnTo>
                    <a:lnTo>
                      <a:pt x="22" y="64"/>
                    </a:lnTo>
                    <a:lnTo>
                      <a:pt x="22" y="68"/>
                    </a:lnTo>
                    <a:lnTo>
                      <a:pt x="22" y="70"/>
                    </a:lnTo>
                    <a:lnTo>
                      <a:pt x="25" y="65"/>
                    </a:lnTo>
                    <a:lnTo>
                      <a:pt x="26" y="57"/>
                    </a:lnTo>
                    <a:lnTo>
                      <a:pt x="26" y="64"/>
                    </a:lnTo>
                    <a:lnTo>
                      <a:pt x="25" y="70"/>
                    </a:lnTo>
                    <a:lnTo>
                      <a:pt x="24" y="77"/>
                    </a:lnTo>
                    <a:lnTo>
                      <a:pt x="21" y="84"/>
                    </a:lnTo>
                    <a:lnTo>
                      <a:pt x="20" y="90"/>
                    </a:lnTo>
                    <a:lnTo>
                      <a:pt x="19" y="99"/>
                    </a:lnTo>
                    <a:lnTo>
                      <a:pt x="19" y="103"/>
                    </a:lnTo>
                    <a:lnTo>
                      <a:pt x="21" y="94"/>
                    </a:lnTo>
                    <a:lnTo>
                      <a:pt x="22" y="96"/>
                    </a:lnTo>
                    <a:lnTo>
                      <a:pt x="20" y="104"/>
                    </a:lnTo>
                    <a:lnTo>
                      <a:pt x="19" y="113"/>
                    </a:lnTo>
                    <a:lnTo>
                      <a:pt x="17" y="121"/>
                    </a:lnTo>
                    <a:lnTo>
                      <a:pt x="16" y="126"/>
                    </a:lnTo>
                    <a:lnTo>
                      <a:pt x="13" y="135"/>
                    </a:lnTo>
                    <a:lnTo>
                      <a:pt x="12" y="144"/>
                    </a:lnTo>
                    <a:lnTo>
                      <a:pt x="13" y="138"/>
                    </a:lnTo>
                    <a:lnTo>
                      <a:pt x="15" y="136"/>
                    </a:lnTo>
                    <a:lnTo>
                      <a:pt x="15" y="137"/>
                    </a:lnTo>
                    <a:lnTo>
                      <a:pt x="13" y="145"/>
                    </a:lnTo>
                    <a:lnTo>
                      <a:pt x="11" y="154"/>
                    </a:lnTo>
                    <a:lnTo>
                      <a:pt x="8" y="164"/>
                    </a:lnTo>
                    <a:lnTo>
                      <a:pt x="4" y="170"/>
                    </a:lnTo>
                    <a:lnTo>
                      <a:pt x="4" y="176"/>
                    </a:lnTo>
                    <a:lnTo>
                      <a:pt x="3" y="181"/>
                    </a:lnTo>
                    <a:lnTo>
                      <a:pt x="2" y="187"/>
                    </a:lnTo>
                    <a:lnTo>
                      <a:pt x="1" y="192"/>
                    </a:lnTo>
                    <a:lnTo>
                      <a:pt x="1" y="193"/>
                    </a:lnTo>
                    <a:lnTo>
                      <a:pt x="1" y="191"/>
                    </a:lnTo>
                    <a:lnTo>
                      <a:pt x="2" y="184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70" name="Freeform 1036">
                <a:extLst>
                  <a:ext uri="{FF2B5EF4-FFF2-40B4-BE49-F238E27FC236}">
                    <a16:creationId xmlns:a16="http://schemas.microsoft.com/office/drawing/2014/main" id="{FC1BA8B8-5516-40C0-B184-11C5D53AF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" y="1630"/>
                <a:ext cx="5" cy="34"/>
              </a:xfrm>
              <a:custGeom>
                <a:avLst/>
                <a:gdLst>
                  <a:gd name="T0" fmla="*/ 0 w 23"/>
                  <a:gd name="T1" fmla="*/ 7 h 173"/>
                  <a:gd name="T2" fmla="*/ 0 w 23"/>
                  <a:gd name="T3" fmla="*/ 6 h 173"/>
                  <a:gd name="T4" fmla="*/ 0 w 23"/>
                  <a:gd name="T5" fmla="*/ 5 h 173"/>
                  <a:gd name="T6" fmla="*/ 1 w 23"/>
                  <a:gd name="T7" fmla="*/ 3 h 173"/>
                  <a:gd name="T8" fmla="*/ 1 w 23"/>
                  <a:gd name="T9" fmla="*/ 3 h 173"/>
                  <a:gd name="T10" fmla="*/ 1 w 23"/>
                  <a:gd name="T11" fmla="*/ 2 h 173"/>
                  <a:gd name="T12" fmla="*/ 1 w 23"/>
                  <a:gd name="T13" fmla="*/ 2 h 173"/>
                  <a:gd name="T14" fmla="*/ 1 w 23"/>
                  <a:gd name="T15" fmla="*/ 1 h 173"/>
                  <a:gd name="T16" fmla="*/ 1 w 23"/>
                  <a:gd name="T17" fmla="*/ 0 h 173"/>
                  <a:gd name="T18" fmla="*/ 1 w 23"/>
                  <a:gd name="T19" fmla="*/ 0 h 173"/>
                  <a:gd name="T20" fmla="*/ 1 w 23"/>
                  <a:gd name="T21" fmla="*/ 1 h 173"/>
                  <a:gd name="T22" fmla="*/ 1 w 23"/>
                  <a:gd name="T23" fmla="*/ 2 h 173"/>
                  <a:gd name="T24" fmla="*/ 1 w 23"/>
                  <a:gd name="T25" fmla="*/ 3 h 173"/>
                  <a:gd name="T26" fmla="*/ 0 w 23"/>
                  <a:gd name="T27" fmla="*/ 4 h 173"/>
                  <a:gd name="T28" fmla="*/ 0 w 23"/>
                  <a:gd name="T29" fmla="*/ 5 h 173"/>
                  <a:gd name="T30" fmla="*/ 0 w 23"/>
                  <a:gd name="T31" fmla="*/ 6 h 173"/>
                  <a:gd name="T32" fmla="*/ 0 w 23"/>
                  <a:gd name="T33" fmla="*/ 7 h 173"/>
                  <a:gd name="T34" fmla="*/ 0 w 23"/>
                  <a:gd name="T35" fmla="*/ 7 h 173"/>
                  <a:gd name="T36" fmla="*/ 0 w 23"/>
                  <a:gd name="T37" fmla="*/ 7 h 173"/>
                  <a:gd name="T38" fmla="*/ 0 w 23"/>
                  <a:gd name="T39" fmla="*/ 7 h 17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3" h="173">
                    <a:moveTo>
                      <a:pt x="0" y="172"/>
                    </a:moveTo>
                    <a:lnTo>
                      <a:pt x="2" y="154"/>
                    </a:lnTo>
                    <a:lnTo>
                      <a:pt x="6" y="121"/>
                    </a:lnTo>
                    <a:lnTo>
                      <a:pt x="13" y="75"/>
                    </a:lnTo>
                    <a:lnTo>
                      <a:pt x="14" y="66"/>
                    </a:lnTo>
                    <a:lnTo>
                      <a:pt x="15" y="53"/>
                    </a:lnTo>
                    <a:lnTo>
                      <a:pt x="17" y="41"/>
                    </a:lnTo>
                    <a:lnTo>
                      <a:pt x="20" y="17"/>
                    </a:lnTo>
                    <a:lnTo>
                      <a:pt x="22" y="6"/>
                    </a:lnTo>
                    <a:lnTo>
                      <a:pt x="23" y="0"/>
                    </a:lnTo>
                    <a:lnTo>
                      <a:pt x="18" y="27"/>
                    </a:lnTo>
                    <a:lnTo>
                      <a:pt x="16" y="48"/>
                    </a:lnTo>
                    <a:lnTo>
                      <a:pt x="13" y="74"/>
                    </a:lnTo>
                    <a:lnTo>
                      <a:pt x="9" y="101"/>
                    </a:lnTo>
                    <a:lnTo>
                      <a:pt x="6" y="131"/>
                    </a:lnTo>
                    <a:lnTo>
                      <a:pt x="3" y="152"/>
                    </a:lnTo>
                    <a:lnTo>
                      <a:pt x="0" y="172"/>
                    </a:lnTo>
                    <a:lnTo>
                      <a:pt x="0" y="173"/>
                    </a:lnTo>
                    <a:lnTo>
                      <a:pt x="0" y="172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71" name="Freeform 1037">
                <a:extLst>
                  <a:ext uri="{FF2B5EF4-FFF2-40B4-BE49-F238E27FC236}">
                    <a16:creationId xmlns:a16="http://schemas.microsoft.com/office/drawing/2014/main" id="{5AB11418-6F51-4AD0-81CD-89C17F2D90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2" y="1655"/>
                <a:ext cx="1" cy="2"/>
              </a:xfrm>
              <a:custGeom>
                <a:avLst/>
                <a:gdLst>
                  <a:gd name="T0" fmla="*/ 0 w 3"/>
                  <a:gd name="T1" fmla="*/ 0 h 9"/>
                  <a:gd name="T2" fmla="*/ 0 w 3"/>
                  <a:gd name="T3" fmla="*/ 0 h 9"/>
                  <a:gd name="T4" fmla="*/ 0 w 3"/>
                  <a:gd name="T5" fmla="*/ 0 h 9"/>
                  <a:gd name="T6" fmla="*/ 0 w 3"/>
                  <a:gd name="T7" fmla="*/ 0 h 9"/>
                  <a:gd name="T8" fmla="*/ 0 w 3"/>
                  <a:gd name="T9" fmla="*/ 0 h 9"/>
                  <a:gd name="T10" fmla="*/ 0 w 3"/>
                  <a:gd name="T11" fmla="*/ 0 h 9"/>
                  <a:gd name="T12" fmla="*/ 0 w 3"/>
                  <a:gd name="T13" fmla="*/ 0 h 9"/>
                  <a:gd name="T14" fmla="*/ 0 w 3"/>
                  <a:gd name="T15" fmla="*/ 0 h 9"/>
                  <a:gd name="T16" fmla="*/ 0 w 3"/>
                  <a:gd name="T17" fmla="*/ 0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" h="9">
                    <a:moveTo>
                      <a:pt x="2" y="9"/>
                    </a:moveTo>
                    <a:lnTo>
                      <a:pt x="2" y="3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4"/>
                    </a:lnTo>
                    <a:lnTo>
                      <a:pt x="3" y="7"/>
                    </a:lnTo>
                    <a:lnTo>
                      <a:pt x="2" y="9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72" name="Freeform 1038">
                <a:extLst>
                  <a:ext uri="{FF2B5EF4-FFF2-40B4-BE49-F238E27FC236}">
                    <a16:creationId xmlns:a16="http://schemas.microsoft.com/office/drawing/2014/main" id="{CD27CF7C-C7C2-4CE0-9BB5-E200A55932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2" y="1649"/>
                <a:ext cx="1" cy="3"/>
              </a:xfrm>
              <a:custGeom>
                <a:avLst/>
                <a:gdLst>
                  <a:gd name="T0" fmla="*/ 1 w 2"/>
                  <a:gd name="T1" fmla="*/ 1 h 16"/>
                  <a:gd name="T2" fmla="*/ 1 w 2"/>
                  <a:gd name="T3" fmla="*/ 0 h 16"/>
                  <a:gd name="T4" fmla="*/ 1 w 2"/>
                  <a:gd name="T5" fmla="*/ 0 h 16"/>
                  <a:gd name="T6" fmla="*/ 1 w 2"/>
                  <a:gd name="T7" fmla="*/ 0 h 16"/>
                  <a:gd name="T8" fmla="*/ 0 w 2"/>
                  <a:gd name="T9" fmla="*/ 0 h 16"/>
                  <a:gd name="T10" fmla="*/ 0 w 2"/>
                  <a:gd name="T11" fmla="*/ 0 h 16"/>
                  <a:gd name="T12" fmla="*/ 1 w 2"/>
                  <a:gd name="T13" fmla="*/ 0 h 16"/>
                  <a:gd name="T14" fmla="*/ 1 w 2"/>
                  <a:gd name="T15" fmla="*/ 0 h 16"/>
                  <a:gd name="T16" fmla="*/ 1 w 2"/>
                  <a:gd name="T17" fmla="*/ 0 h 16"/>
                  <a:gd name="T18" fmla="*/ 1 w 2"/>
                  <a:gd name="T19" fmla="*/ 0 h 16"/>
                  <a:gd name="T20" fmla="*/ 1 w 2"/>
                  <a:gd name="T21" fmla="*/ 0 h 16"/>
                  <a:gd name="T22" fmla="*/ 1 w 2"/>
                  <a:gd name="T23" fmla="*/ 0 h 16"/>
                  <a:gd name="T24" fmla="*/ 1 w 2"/>
                  <a:gd name="T25" fmla="*/ 1 h 16"/>
                  <a:gd name="T26" fmla="*/ 1 w 2"/>
                  <a:gd name="T27" fmla="*/ 1 h 1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" h="16">
                    <a:moveTo>
                      <a:pt x="2" y="16"/>
                    </a:moveTo>
                    <a:lnTo>
                      <a:pt x="2" y="11"/>
                    </a:lnTo>
                    <a:lnTo>
                      <a:pt x="2" y="7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2" y="13"/>
                    </a:lnTo>
                    <a:lnTo>
                      <a:pt x="2" y="14"/>
                    </a:lnTo>
                    <a:lnTo>
                      <a:pt x="2" y="16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73" name="Freeform 1039">
                <a:extLst>
                  <a:ext uri="{FF2B5EF4-FFF2-40B4-BE49-F238E27FC236}">
                    <a16:creationId xmlns:a16="http://schemas.microsoft.com/office/drawing/2014/main" id="{0BC91F1D-C283-433B-8C3A-66ABB3898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2" y="1640"/>
                <a:ext cx="1" cy="2"/>
              </a:xfrm>
              <a:custGeom>
                <a:avLst/>
                <a:gdLst>
                  <a:gd name="T0" fmla="*/ 1 w 2"/>
                  <a:gd name="T1" fmla="*/ 0 h 10"/>
                  <a:gd name="T2" fmla="*/ 1 w 2"/>
                  <a:gd name="T3" fmla="*/ 0 h 10"/>
                  <a:gd name="T4" fmla="*/ 1 w 2"/>
                  <a:gd name="T5" fmla="*/ 0 h 10"/>
                  <a:gd name="T6" fmla="*/ 1 w 2"/>
                  <a:gd name="T7" fmla="*/ 0 h 10"/>
                  <a:gd name="T8" fmla="*/ 0 w 2"/>
                  <a:gd name="T9" fmla="*/ 0 h 10"/>
                  <a:gd name="T10" fmla="*/ 1 w 2"/>
                  <a:gd name="T11" fmla="*/ 0 h 10"/>
                  <a:gd name="T12" fmla="*/ 1 w 2"/>
                  <a:gd name="T13" fmla="*/ 0 h 10"/>
                  <a:gd name="T14" fmla="*/ 1 w 2"/>
                  <a:gd name="T15" fmla="*/ 0 h 10"/>
                  <a:gd name="T16" fmla="*/ 1 w 2"/>
                  <a:gd name="T17" fmla="*/ 0 h 10"/>
                  <a:gd name="T18" fmla="*/ 1 w 2"/>
                  <a:gd name="T19" fmla="*/ 0 h 10"/>
                  <a:gd name="T20" fmla="*/ 1 w 2"/>
                  <a:gd name="T21" fmla="*/ 0 h 10"/>
                  <a:gd name="T22" fmla="*/ 1 w 2"/>
                  <a:gd name="T23" fmla="*/ 0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" h="10">
                    <a:moveTo>
                      <a:pt x="1" y="10"/>
                    </a:moveTo>
                    <a:lnTo>
                      <a:pt x="1" y="7"/>
                    </a:lnTo>
                    <a:lnTo>
                      <a:pt x="1" y="4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1" y="1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74" name="Freeform 1040">
                <a:extLst>
                  <a:ext uri="{FF2B5EF4-FFF2-40B4-BE49-F238E27FC236}">
                    <a16:creationId xmlns:a16="http://schemas.microsoft.com/office/drawing/2014/main" id="{BEE9E2B8-17A2-4669-A842-C4C385830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2" y="1638"/>
                <a:ext cx="2" cy="8"/>
              </a:xfrm>
              <a:custGeom>
                <a:avLst/>
                <a:gdLst>
                  <a:gd name="T0" fmla="*/ 0 w 7"/>
                  <a:gd name="T1" fmla="*/ 1 h 41"/>
                  <a:gd name="T2" fmla="*/ 0 w 7"/>
                  <a:gd name="T3" fmla="*/ 1 h 41"/>
                  <a:gd name="T4" fmla="*/ 0 w 7"/>
                  <a:gd name="T5" fmla="*/ 1 h 41"/>
                  <a:gd name="T6" fmla="*/ 0 w 7"/>
                  <a:gd name="T7" fmla="*/ 0 h 41"/>
                  <a:gd name="T8" fmla="*/ 1 w 7"/>
                  <a:gd name="T9" fmla="*/ 0 h 41"/>
                  <a:gd name="T10" fmla="*/ 1 w 7"/>
                  <a:gd name="T11" fmla="*/ 0 h 41"/>
                  <a:gd name="T12" fmla="*/ 0 w 7"/>
                  <a:gd name="T13" fmla="*/ 1 h 41"/>
                  <a:gd name="T14" fmla="*/ 0 w 7"/>
                  <a:gd name="T15" fmla="*/ 1 h 41"/>
                  <a:gd name="T16" fmla="*/ 0 w 7"/>
                  <a:gd name="T17" fmla="*/ 1 h 41"/>
                  <a:gd name="T18" fmla="*/ 0 w 7"/>
                  <a:gd name="T19" fmla="*/ 1 h 41"/>
                  <a:gd name="T20" fmla="*/ 0 w 7"/>
                  <a:gd name="T21" fmla="*/ 1 h 41"/>
                  <a:gd name="T22" fmla="*/ 0 w 7"/>
                  <a:gd name="T23" fmla="*/ 2 h 41"/>
                  <a:gd name="T24" fmla="*/ 0 w 7"/>
                  <a:gd name="T25" fmla="*/ 1 h 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" h="41">
                    <a:moveTo>
                      <a:pt x="0" y="38"/>
                    </a:moveTo>
                    <a:lnTo>
                      <a:pt x="1" y="30"/>
                    </a:lnTo>
                    <a:lnTo>
                      <a:pt x="4" y="22"/>
                    </a:lnTo>
                    <a:lnTo>
                      <a:pt x="5" y="1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5" y="14"/>
                    </a:lnTo>
                    <a:lnTo>
                      <a:pt x="4" y="22"/>
                    </a:lnTo>
                    <a:lnTo>
                      <a:pt x="1" y="34"/>
                    </a:lnTo>
                    <a:lnTo>
                      <a:pt x="0" y="38"/>
                    </a:lnTo>
                    <a:lnTo>
                      <a:pt x="0" y="41"/>
                    </a:lnTo>
                    <a:lnTo>
                      <a:pt x="0" y="38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75" name="Freeform 1041">
                <a:extLst>
                  <a:ext uri="{FF2B5EF4-FFF2-40B4-BE49-F238E27FC236}">
                    <a16:creationId xmlns:a16="http://schemas.microsoft.com/office/drawing/2014/main" id="{1B521B6D-D5BD-4B0D-862C-9AABA146A0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2" y="1644"/>
                <a:ext cx="2" cy="11"/>
              </a:xfrm>
              <a:custGeom>
                <a:avLst/>
                <a:gdLst>
                  <a:gd name="T0" fmla="*/ 0 w 11"/>
                  <a:gd name="T1" fmla="*/ 2 h 55"/>
                  <a:gd name="T2" fmla="*/ 0 w 11"/>
                  <a:gd name="T3" fmla="*/ 2 h 55"/>
                  <a:gd name="T4" fmla="*/ 0 w 11"/>
                  <a:gd name="T5" fmla="*/ 1 h 55"/>
                  <a:gd name="T6" fmla="*/ 0 w 11"/>
                  <a:gd name="T7" fmla="*/ 0 h 55"/>
                  <a:gd name="T8" fmla="*/ 0 w 11"/>
                  <a:gd name="T9" fmla="*/ 0 h 55"/>
                  <a:gd name="T10" fmla="*/ 0 w 11"/>
                  <a:gd name="T11" fmla="*/ 0 h 55"/>
                  <a:gd name="T12" fmla="*/ 0 w 11"/>
                  <a:gd name="T13" fmla="*/ 0 h 55"/>
                  <a:gd name="T14" fmla="*/ 0 w 11"/>
                  <a:gd name="T15" fmla="*/ 0 h 55"/>
                  <a:gd name="T16" fmla="*/ 0 w 11"/>
                  <a:gd name="T17" fmla="*/ 1 h 55"/>
                  <a:gd name="T18" fmla="*/ 0 w 11"/>
                  <a:gd name="T19" fmla="*/ 1 h 55"/>
                  <a:gd name="T20" fmla="*/ 0 w 11"/>
                  <a:gd name="T21" fmla="*/ 1 h 55"/>
                  <a:gd name="T22" fmla="*/ 0 w 11"/>
                  <a:gd name="T23" fmla="*/ 1 h 55"/>
                  <a:gd name="T24" fmla="*/ 0 w 11"/>
                  <a:gd name="T25" fmla="*/ 2 h 55"/>
                  <a:gd name="T26" fmla="*/ 0 w 11"/>
                  <a:gd name="T27" fmla="*/ 2 h 55"/>
                  <a:gd name="T28" fmla="*/ 0 w 11"/>
                  <a:gd name="T29" fmla="*/ 2 h 55"/>
                  <a:gd name="T30" fmla="*/ 0 w 11"/>
                  <a:gd name="T31" fmla="*/ 2 h 55"/>
                  <a:gd name="T32" fmla="*/ 0 w 11"/>
                  <a:gd name="T33" fmla="*/ 2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" h="55">
                    <a:moveTo>
                      <a:pt x="1" y="50"/>
                    </a:moveTo>
                    <a:lnTo>
                      <a:pt x="2" y="42"/>
                    </a:lnTo>
                    <a:lnTo>
                      <a:pt x="5" y="32"/>
                    </a:lnTo>
                    <a:lnTo>
                      <a:pt x="9" y="10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1" y="0"/>
                    </a:lnTo>
                    <a:lnTo>
                      <a:pt x="10" y="7"/>
                    </a:lnTo>
                    <a:lnTo>
                      <a:pt x="8" y="14"/>
                    </a:lnTo>
                    <a:lnTo>
                      <a:pt x="7" y="21"/>
                    </a:lnTo>
                    <a:lnTo>
                      <a:pt x="6" y="31"/>
                    </a:lnTo>
                    <a:lnTo>
                      <a:pt x="5" y="37"/>
                    </a:lnTo>
                    <a:lnTo>
                      <a:pt x="1" y="51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0" y="52"/>
                    </a:lnTo>
                    <a:lnTo>
                      <a:pt x="1" y="5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76" name="Freeform 1042">
                <a:extLst>
                  <a:ext uri="{FF2B5EF4-FFF2-40B4-BE49-F238E27FC236}">
                    <a16:creationId xmlns:a16="http://schemas.microsoft.com/office/drawing/2014/main" id="{99471685-447D-4083-AE7E-E4F8D8358C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9" y="1618"/>
                <a:ext cx="5" cy="35"/>
              </a:xfrm>
              <a:custGeom>
                <a:avLst/>
                <a:gdLst>
                  <a:gd name="T0" fmla="*/ 0 w 25"/>
                  <a:gd name="T1" fmla="*/ 6 h 176"/>
                  <a:gd name="T2" fmla="*/ 0 w 25"/>
                  <a:gd name="T3" fmla="*/ 6 h 176"/>
                  <a:gd name="T4" fmla="*/ 0 w 25"/>
                  <a:gd name="T5" fmla="*/ 6 h 176"/>
                  <a:gd name="T6" fmla="*/ 0 w 25"/>
                  <a:gd name="T7" fmla="*/ 6 h 176"/>
                  <a:gd name="T8" fmla="*/ 0 w 25"/>
                  <a:gd name="T9" fmla="*/ 6 h 176"/>
                  <a:gd name="T10" fmla="*/ 0 w 25"/>
                  <a:gd name="T11" fmla="*/ 6 h 176"/>
                  <a:gd name="T12" fmla="*/ 0 w 25"/>
                  <a:gd name="T13" fmla="*/ 5 h 176"/>
                  <a:gd name="T14" fmla="*/ 0 w 25"/>
                  <a:gd name="T15" fmla="*/ 5 h 176"/>
                  <a:gd name="T16" fmla="*/ 1 w 25"/>
                  <a:gd name="T17" fmla="*/ 5 h 176"/>
                  <a:gd name="T18" fmla="*/ 1 w 25"/>
                  <a:gd name="T19" fmla="*/ 4 h 176"/>
                  <a:gd name="T20" fmla="*/ 1 w 25"/>
                  <a:gd name="T21" fmla="*/ 4 h 176"/>
                  <a:gd name="T22" fmla="*/ 1 w 25"/>
                  <a:gd name="T23" fmla="*/ 4 h 176"/>
                  <a:gd name="T24" fmla="*/ 1 w 25"/>
                  <a:gd name="T25" fmla="*/ 3 h 176"/>
                  <a:gd name="T26" fmla="*/ 1 w 25"/>
                  <a:gd name="T27" fmla="*/ 3 h 176"/>
                  <a:gd name="T28" fmla="*/ 1 w 25"/>
                  <a:gd name="T29" fmla="*/ 2 h 176"/>
                  <a:gd name="T30" fmla="*/ 1 w 25"/>
                  <a:gd name="T31" fmla="*/ 2 h 176"/>
                  <a:gd name="T32" fmla="*/ 1 w 25"/>
                  <a:gd name="T33" fmla="*/ 1 h 176"/>
                  <a:gd name="T34" fmla="*/ 1 w 25"/>
                  <a:gd name="T35" fmla="*/ 0 h 176"/>
                  <a:gd name="T36" fmla="*/ 1 w 25"/>
                  <a:gd name="T37" fmla="*/ 1 h 176"/>
                  <a:gd name="T38" fmla="*/ 1 w 25"/>
                  <a:gd name="T39" fmla="*/ 1 h 176"/>
                  <a:gd name="T40" fmla="*/ 1 w 25"/>
                  <a:gd name="T41" fmla="*/ 1 h 176"/>
                  <a:gd name="T42" fmla="*/ 1 w 25"/>
                  <a:gd name="T43" fmla="*/ 1 h 176"/>
                  <a:gd name="T44" fmla="*/ 0 w 25"/>
                  <a:gd name="T45" fmla="*/ 2 h 176"/>
                  <a:gd name="T46" fmla="*/ 0 w 25"/>
                  <a:gd name="T47" fmla="*/ 2 h 176"/>
                  <a:gd name="T48" fmla="*/ 0 w 25"/>
                  <a:gd name="T49" fmla="*/ 2 h 176"/>
                  <a:gd name="T50" fmla="*/ 0 w 25"/>
                  <a:gd name="T51" fmla="*/ 2 h 176"/>
                  <a:gd name="T52" fmla="*/ 0 w 25"/>
                  <a:gd name="T53" fmla="*/ 2 h 176"/>
                  <a:gd name="T54" fmla="*/ 0 w 25"/>
                  <a:gd name="T55" fmla="*/ 3 h 176"/>
                  <a:gd name="T56" fmla="*/ 0 w 25"/>
                  <a:gd name="T57" fmla="*/ 3 h 176"/>
                  <a:gd name="T58" fmla="*/ 0 w 25"/>
                  <a:gd name="T59" fmla="*/ 3 h 176"/>
                  <a:gd name="T60" fmla="*/ 0 w 25"/>
                  <a:gd name="T61" fmla="*/ 4 h 176"/>
                  <a:gd name="T62" fmla="*/ 0 w 25"/>
                  <a:gd name="T63" fmla="*/ 4 h 176"/>
                  <a:gd name="T64" fmla="*/ 0 w 25"/>
                  <a:gd name="T65" fmla="*/ 5 h 176"/>
                  <a:gd name="T66" fmla="*/ 0 w 25"/>
                  <a:gd name="T67" fmla="*/ 5 h 176"/>
                  <a:gd name="T68" fmla="*/ 0 w 25"/>
                  <a:gd name="T69" fmla="*/ 5 h 176"/>
                  <a:gd name="T70" fmla="*/ 0 w 25"/>
                  <a:gd name="T71" fmla="*/ 5 h 176"/>
                  <a:gd name="T72" fmla="*/ 0 w 25"/>
                  <a:gd name="T73" fmla="*/ 6 h 176"/>
                  <a:gd name="T74" fmla="*/ 0 w 25"/>
                  <a:gd name="T75" fmla="*/ 7 h 176"/>
                  <a:gd name="T76" fmla="*/ 0 w 25"/>
                  <a:gd name="T77" fmla="*/ 7 h 176"/>
                  <a:gd name="T78" fmla="*/ 0 w 25"/>
                  <a:gd name="T79" fmla="*/ 7 h 17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5" h="176">
                    <a:moveTo>
                      <a:pt x="1" y="168"/>
                    </a:moveTo>
                    <a:lnTo>
                      <a:pt x="3" y="155"/>
                    </a:lnTo>
                    <a:lnTo>
                      <a:pt x="3" y="158"/>
                    </a:lnTo>
                    <a:lnTo>
                      <a:pt x="4" y="163"/>
                    </a:lnTo>
                    <a:lnTo>
                      <a:pt x="6" y="161"/>
                    </a:lnTo>
                    <a:lnTo>
                      <a:pt x="7" y="152"/>
                    </a:lnTo>
                    <a:lnTo>
                      <a:pt x="7" y="148"/>
                    </a:lnTo>
                    <a:lnTo>
                      <a:pt x="7" y="145"/>
                    </a:lnTo>
                    <a:lnTo>
                      <a:pt x="9" y="145"/>
                    </a:lnTo>
                    <a:lnTo>
                      <a:pt x="9" y="146"/>
                    </a:lnTo>
                    <a:lnTo>
                      <a:pt x="11" y="140"/>
                    </a:lnTo>
                    <a:lnTo>
                      <a:pt x="11" y="137"/>
                    </a:lnTo>
                    <a:lnTo>
                      <a:pt x="11" y="133"/>
                    </a:lnTo>
                    <a:lnTo>
                      <a:pt x="12" y="123"/>
                    </a:lnTo>
                    <a:lnTo>
                      <a:pt x="12" y="119"/>
                    </a:lnTo>
                    <a:lnTo>
                      <a:pt x="13" y="118"/>
                    </a:lnTo>
                    <a:lnTo>
                      <a:pt x="15" y="115"/>
                    </a:lnTo>
                    <a:lnTo>
                      <a:pt x="17" y="108"/>
                    </a:lnTo>
                    <a:lnTo>
                      <a:pt x="17" y="106"/>
                    </a:lnTo>
                    <a:lnTo>
                      <a:pt x="18" y="100"/>
                    </a:lnTo>
                    <a:lnTo>
                      <a:pt x="18" y="96"/>
                    </a:lnTo>
                    <a:lnTo>
                      <a:pt x="17" y="99"/>
                    </a:lnTo>
                    <a:lnTo>
                      <a:pt x="16" y="98"/>
                    </a:lnTo>
                    <a:lnTo>
                      <a:pt x="17" y="92"/>
                    </a:lnTo>
                    <a:lnTo>
                      <a:pt x="18" y="84"/>
                    </a:lnTo>
                    <a:lnTo>
                      <a:pt x="20" y="74"/>
                    </a:lnTo>
                    <a:lnTo>
                      <a:pt x="23" y="66"/>
                    </a:lnTo>
                    <a:lnTo>
                      <a:pt x="24" y="53"/>
                    </a:lnTo>
                    <a:lnTo>
                      <a:pt x="24" y="50"/>
                    </a:lnTo>
                    <a:lnTo>
                      <a:pt x="23" y="50"/>
                    </a:lnTo>
                    <a:lnTo>
                      <a:pt x="23" y="41"/>
                    </a:lnTo>
                    <a:lnTo>
                      <a:pt x="24" y="30"/>
                    </a:lnTo>
                    <a:lnTo>
                      <a:pt x="25" y="13"/>
                    </a:lnTo>
                    <a:lnTo>
                      <a:pt x="24" y="0"/>
                    </a:lnTo>
                    <a:lnTo>
                      <a:pt x="21" y="8"/>
                    </a:lnTo>
                    <a:lnTo>
                      <a:pt x="20" y="11"/>
                    </a:lnTo>
                    <a:lnTo>
                      <a:pt x="18" y="21"/>
                    </a:lnTo>
                    <a:lnTo>
                      <a:pt x="17" y="30"/>
                    </a:lnTo>
                    <a:lnTo>
                      <a:pt x="16" y="36"/>
                    </a:lnTo>
                    <a:lnTo>
                      <a:pt x="15" y="36"/>
                    </a:lnTo>
                    <a:lnTo>
                      <a:pt x="15" y="33"/>
                    </a:lnTo>
                    <a:lnTo>
                      <a:pt x="13" y="35"/>
                    </a:lnTo>
                    <a:lnTo>
                      <a:pt x="13" y="41"/>
                    </a:lnTo>
                    <a:lnTo>
                      <a:pt x="12" y="49"/>
                    </a:lnTo>
                    <a:lnTo>
                      <a:pt x="11" y="55"/>
                    </a:lnTo>
                    <a:lnTo>
                      <a:pt x="10" y="59"/>
                    </a:lnTo>
                    <a:lnTo>
                      <a:pt x="10" y="61"/>
                    </a:lnTo>
                    <a:lnTo>
                      <a:pt x="9" y="55"/>
                    </a:lnTo>
                    <a:lnTo>
                      <a:pt x="10" y="48"/>
                    </a:lnTo>
                    <a:lnTo>
                      <a:pt x="9" y="53"/>
                    </a:lnTo>
                    <a:lnTo>
                      <a:pt x="8" y="59"/>
                    </a:lnTo>
                    <a:lnTo>
                      <a:pt x="7" y="66"/>
                    </a:lnTo>
                    <a:lnTo>
                      <a:pt x="7" y="73"/>
                    </a:lnTo>
                    <a:lnTo>
                      <a:pt x="7" y="78"/>
                    </a:lnTo>
                    <a:lnTo>
                      <a:pt x="6" y="86"/>
                    </a:lnTo>
                    <a:lnTo>
                      <a:pt x="4" y="90"/>
                    </a:lnTo>
                    <a:lnTo>
                      <a:pt x="4" y="81"/>
                    </a:lnTo>
                    <a:lnTo>
                      <a:pt x="3" y="83"/>
                    </a:lnTo>
                    <a:lnTo>
                      <a:pt x="3" y="90"/>
                    </a:lnTo>
                    <a:lnTo>
                      <a:pt x="2" y="99"/>
                    </a:lnTo>
                    <a:lnTo>
                      <a:pt x="2" y="107"/>
                    </a:lnTo>
                    <a:lnTo>
                      <a:pt x="2" y="110"/>
                    </a:lnTo>
                    <a:lnTo>
                      <a:pt x="2" y="120"/>
                    </a:lnTo>
                    <a:lnTo>
                      <a:pt x="1" y="128"/>
                    </a:lnTo>
                    <a:lnTo>
                      <a:pt x="1" y="123"/>
                    </a:lnTo>
                    <a:lnTo>
                      <a:pt x="1" y="120"/>
                    </a:lnTo>
                    <a:lnTo>
                      <a:pt x="0" y="120"/>
                    </a:lnTo>
                    <a:lnTo>
                      <a:pt x="0" y="128"/>
                    </a:lnTo>
                    <a:lnTo>
                      <a:pt x="0" y="137"/>
                    </a:lnTo>
                    <a:lnTo>
                      <a:pt x="0" y="148"/>
                    </a:lnTo>
                    <a:lnTo>
                      <a:pt x="2" y="154"/>
                    </a:lnTo>
                    <a:lnTo>
                      <a:pt x="1" y="160"/>
                    </a:lnTo>
                    <a:lnTo>
                      <a:pt x="0" y="165"/>
                    </a:lnTo>
                    <a:lnTo>
                      <a:pt x="0" y="170"/>
                    </a:lnTo>
                    <a:lnTo>
                      <a:pt x="0" y="175"/>
                    </a:lnTo>
                    <a:lnTo>
                      <a:pt x="0" y="176"/>
                    </a:lnTo>
                    <a:lnTo>
                      <a:pt x="0" y="174"/>
                    </a:lnTo>
                    <a:lnTo>
                      <a:pt x="1" y="168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77" name="Freeform 1043">
                <a:extLst>
                  <a:ext uri="{FF2B5EF4-FFF2-40B4-BE49-F238E27FC236}">
                    <a16:creationId xmlns:a16="http://schemas.microsoft.com/office/drawing/2014/main" id="{358B9C96-0D0A-4C0E-ADC9-024025323D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6" y="1625"/>
                <a:ext cx="9" cy="23"/>
              </a:xfrm>
              <a:custGeom>
                <a:avLst/>
                <a:gdLst>
                  <a:gd name="T0" fmla="*/ 0 w 41"/>
                  <a:gd name="T1" fmla="*/ 5 h 115"/>
                  <a:gd name="T2" fmla="*/ 0 w 41"/>
                  <a:gd name="T3" fmla="*/ 4 h 115"/>
                  <a:gd name="T4" fmla="*/ 1 w 41"/>
                  <a:gd name="T5" fmla="*/ 3 h 115"/>
                  <a:gd name="T6" fmla="*/ 1 w 41"/>
                  <a:gd name="T7" fmla="*/ 2 h 115"/>
                  <a:gd name="T8" fmla="*/ 1 w 41"/>
                  <a:gd name="T9" fmla="*/ 2 h 115"/>
                  <a:gd name="T10" fmla="*/ 1 w 41"/>
                  <a:gd name="T11" fmla="*/ 1 h 115"/>
                  <a:gd name="T12" fmla="*/ 2 w 41"/>
                  <a:gd name="T13" fmla="*/ 1 h 115"/>
                  <a:gd name="T14" fmla="*/ 2 w 41"/>
                  <a:gd name="T15" fmla="*/ 0 h 115"/>
                  <a:gd name="T16" fmla="*/ 2 w 41"/>
                  <a:gd name="T17" fmla="*/ 0 h 115"/>
                  <a:gd name="T18" fmla="*/ 2 w 41"/>
                  <a:gd name="T19" fmla="*/ 0 h 115"/>
                  <a:gd name="T20" fmla="*/ 2 w 41"/>
                  <a:gd name="T21" fmla="*/ 1 h 115"/>
                  <a:gd name="T22" fmla="*/ 2 w 41"/>
                  <a:gd name="T23" fmla="*/ 1 h 115"/>
                  <a:gd name="T24" fmla="*/ 1 w 41"/>
                  <a:gd name="T25" fmla="*/ 2 h 115"/>
                  <a:gd name="T26" fmla="*/ 1 w 41"/>
                  <a:gd name="T27" fmla="*/ 3 h 115"/>
                  <a:gd name="T28" fmla="*/ 0 w 41"/>
                  <a:gd name="T29" fmla="*/ 3 h 115"/>
                  <a:gd name="T30" fmla="*/ 0 w 41"/>
                  <a:gd name="T31" fmla="*/ 4 h 115"/>
                  <a:gd name="T32" fmla="*/ 0 w 41"/>
                  <a:gd name="T33" fmla="*/ 5 h 115"/>
                  <a:gd name="T34" fmla="*/ 0 w 41"/>
                  <a:gd name="T35" fmla="*/ 5 h 115"/>
                  <a:gd name="T36" fmla="*/ 0 w 41"/>
                  <a:gd name="T37" fmla="*/ 5 h 115"/>
                  <a:gd name="T38" fmla="*/ 0 w 41"/>
                  <a:gd name="T39" fmla="*/ 5 h 11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1" h="115">
                    <a:moveTo>
                      <a:pt x="0" y="115"/>
                    </a:moveTo>
                    <a:lnTo>
                      <a:pt x="4" y="102"/>
                    </a:lnTo>
                    <a:lnTo>
                      <a:pt x="12" y="81"/>
                    </a:lnTo>
                    <a:lnTo>
                      <a:pt x="23" y="50"/>
                    </a:lnTo>
                    <a:lnTo>
                      <a:pt x="26" y="43"/>
                    </a:lnTo>
                    <a:lnTo>
                      <a:pt x="29" y="36"/>
                    </a:lnTo>
                    <a:lnTo>
                      <a:pt x="31" y="28"/>
                    </a:lnTo>
                    <a:lnTo>
                      <a:pt x="37" y="12"/>
                    </a:lnTo>
                    <a:lnTo>
                      <a:pt x="39" y="4"/>
                    </a:lnTo>
                    <a:lnTo>
                      <a:pt x="41" y="0"/>
                    </a:lnTo>
                    <a:lnTo>
                      <a:pt x="35" y="19"/>
                    </a:lnTo>
                    <a:lnTo>
                      <a:pt x="30" y="32"/>
                    </a:lnTo>
                    <a:lnTo>
                      <a:pt x="23" y="49"/>
                    </a:lnTo>
                    <a:lnTo>
                      <a:pt x="17" y="66"/>
                    </a:lnTo>
                    <a:lnTo>
                      <a:pt x="9" y="87"/>
                    </a:lnTo>
                    <a:lnTo>
                      <a:pt x="4" y="101"/>
                    </a:lnTo>
                    <a:lnTo>
                      <a:pt x="0" y="114"/>
                    </a:lnTo>
                    <a:lnTo>
                      <a:pt x="0" y="11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78" name="Freeform 1044">
                <a:extLst>
                  <a:ext uri="{FF2B5EF4-FFF2-40B4-BE49-F238E27FC236}">
                    <a16:creationId xmlns:a16="http://schemas.microsoft.com/office/drawing/2014/main" id="{1E831BD1-7B9C-43BB-B765-D6B5A61A0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8" y="1644"/>
                <a:ext cx="1" cy="1"/>
              </a:xfrm>
              <a:custGeom>
                <a:avLst/>
                <a:gdLst>
                  <a:gd name="T0" fmla="*/ 0 w 4"/>
                  <a:gd name="T1" fmla="*/ 0 h 7"/>
                  <a:gd name="T2" fmla="*/ 0 w 4"/>
                  <a:gd name="T3" fmla="*/ 0 h 7"/>
                  <a:gd name="T4" fmla="*/ 0 w 4"/>
                  <a:gd name="T5" fmla="*/ 0 h 7"/>
                  <a:gd name="T6" fmla="*/ 0 w 4"/>
                  <a:gd name="T7" fmla="*/ 0 h 7"/>
                  <a:gd name="T8" fmla="*/ 0 w 4"/>
                  <a:gd name="T9" fmla="*/ 0 h 7"/>
                  <a:gd name="T10" fmla="*/ 0 w 4"/>
                  <a:gd name="T11" fmla="*/ 0 h 7"/>
                  <a:gd name="T12" fmla="*/ 0 w 4"/>
                  <a:gd name="T13" fmla="*/ 0 h 7"/>
                  <a:gd name="T14" fmla="*/ 0 w 4"/>
                  <a:gd name="T15" fmla="*/ 0 h 7"/>
                  <a:gd name="T16" fmla="*/ 0 w 4"/>
                  <a:gd name="T17" fmla="*/ 0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lnTo>
                      <a:pt x="1" y="3"/>
                    </a:lnTo>
                    <a:lnTo>
                      <a:pt x="3" y="1"/>
                    </a:lnTo>
                    <a:lnTo>
                      <a:pt x="4" y="3"/>
                    </a:lnTo>
                    <a:lnTo>
                      <a:pt x="3" y="0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79" name="Freeform 1045">
                <a:extLst>
                  <a:ext uri="{FF2B5EF4-FFF2-40B4-BE49-F238E27FC236}">
                    <a16:creationId xmlns:a16="http://schemas.microsoft.com/office/drawing/2014/main" id="{151F3186-46FF-4AA4-8C65-8BD8F57FBF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9" y="1640"/>
                <a:ext cx="2" cy="2"/>
              </a:xfrm>
              <a:custGeom>
                <a:avLst/>
                <a:gdLst>
                  <a:gd name="T0" fmla="*/ 0 w 7"/>
                  <a:gd name="T1" fmla="*/ 0 h 11"/>
                  <a:gd name="T2" fmla="*/ 0 w 7"/>
                  <a:gd name="T3" fmla="*/ 0 h 11"/>
                  <a:gd name="T4" fmla="*/ 0 w 7"/>
                  <a:gd name="T5" fmla="*/ 0 h 11"/>
                  <a:gd name="T6" fmla="*/ 0 w 7"/>
                  <a:gd name="T7" fmla="*/ 0 h 11"/>
                  <a:gd name="T8" fmla="*/ 1 w 7"/>
                  <a:gd name="T9" fmla="*/ 0 h 11"/>
                  <a:gd name="T10" fmla="*/ 1 w 7"/>
                  <a:gd name="T11" fmla="*/ 0 h 11"/>
                  <a:gd name="T12" fmla="*/ 1 w 7"/>
                  <a:gd name="T13" fmla="*/ 0 h 11"/>
                  <a:gd name="T14" fmla="*/ 0 w 7"/>
                  <a:gd name="T15" fmla="*/ 0 h 11"/>
                  <a:gd name="T16" fmla="*/ 0 w 7"/>
                  <a:gd name="T17" fmla="*/ 0 h 11"/>
                  <a:gd name="T18" fmla="*/ 0 w 7"/>
                  <a:gd name="T19" fmla="*/ 0 h 11"/>
                  <a:gd name="T20" fmla="*/ 0 w 7"/>
                  <a:gd name="T21" fmla="*/ 0 h 11"/>
                  <a:gd name="T22" fmla="*/ 0 w 7"/>
                  <a:gd name="T23" fmla="*/ 0 h 11"/>
                  <a:gd name="T24" fmla="*/ 0 w 7"/>
                  <a:gd name="T25" fmla="*/ 0 h 11"/>
                  <a:gd name="T26" fmla="*/ 0 w 7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" h="11">
                    <a:moveTo>
                      <a:pt x="0" y="11"/>
                    </a:moveTo>
                    <a:lnTo>
                      <a:pt x="3" y="6"/>
                    </a:lnTo>
                    <a:lnTo>
                      <a:pt x="4" y="4"/>
                    </a:lnTo>
                    <a:lnTo>
                      <a:pt x="5" y="3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3" y="5"/>
                    </a:lnTo>
                    <a:lnTo>
                      <a:pt x="1" y="9"/>
                    </a:lnTo>
                    <a:lnTo>
                      <a:pt x="0" y="10"/>
                    </a:lnTo>
                    <a:lnTo>
                      <a:pt x="0" y="1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80" name="Freeform 1046">
                <a:extLst>
                  <a:ext uri="{FF2B5EF4-FFF2-40B4-BE49-F238E27FC236}">
                    <a16:creationId xmlns:a16="http://schemas.microsoft.com/office/drawing/2014/main" id="{F8CC6C95-B5A5-42BD-BDC4-396A92D8F8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2" y="1632"/>
                <a:ext cx="1" cy="2"/>
              </a:xfrm>
              <a:custGeom>
                <a:avLst/>
                <a:gdLst>
                  <a:gd name="T0" fmla="*/ 0 w 2"/>
                  <a:gd name="T1" fmla="*/ 1 h 8"/>
                  <a:gd name="T2" fmla="*/ 0 w 2"/>
                  <a:gd name="T3" fmla="*/ 0 h 8"/>
                  <a:gd name="T4" fmla="*/ 1 w 2"/>
                  <a:gd name="T5" fmla="*/ 0 h 8"/>
                  <a:gd name="T6" fmla="*/ 1 w 2"/>
                  <a:gd name="T7" fmla="*/ 0 h 8"/>
                  <a:gd name="T8" fmla="*/ 1 w 2"/>
                  <a:gd name="T9" fmla="*/ 0 h 8"/>
                  <a:gd name="T10" fmla="*/ 1 w 2"/>
                  <a:gd name="T11" fmla="*/ 0 h 8"/>
                  <a:gd name="T12" fmla="*/ 1 w 2"/>
                  <a:gd name="T13" fmla="*/ 0 h 8"/>
                  <a:gd name="T14" fmla="*/ 1 w 2"/>
                  <a:gd name="T15" fmla="*/ 0 h 8"/>
                  <a:gd name="T16" fmla="*/ 1 w 2"/>
                  <a:gd name="T17" fmla="*/ 0 h 8"/>
                  <a:gd name="T18" fmla="*/ 0 w 2"/>
                  <a:gd name="T19" fmla="*/ 1 h 8"/>
                  <a:gd name="T20" fmla="*/ 0 w 2"/>
                  <a:gd name="T21" fmla="*/ 1 h 8"/>
                  <a:gd name="T22" fmla="*/ 0 w 2"/>
                  <a:gd name="T23" fmla="*/ 1 h 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" h="8">
                    <a:moveTo>
                      <a:pt x="0" y="8"/>
                    </a:moveTo>
                    <a:lnTo>
                      <a:pt x="0" y="5"/>
                    </a:lnTo>
                    <a:lnTo>
                      <a:pt x="1" y="4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81" name="Freeform 1047">
                <a:extLst>
                  <a:ext uri="{FF2B5EF4-FFF2-40B4-BE49-F238E27FC236}">
                    <a16:creationId xmlns:a16="http://schemas.microsoft.com/office/drawing/2014/main" id="{9DAAFBDA-512C-4E5F-9272-C00E42DFC2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1" y="1628"/>
                <a:ext cx="1" cy="8"/>
              </a:xfrm>
              <a:custGeom>
                <a:avLst/>
                <a:gdLst>
                  <a:gd name="T0" fmla="*/ 0 w 4"/>
                  <a:gd name="T1" fmla="*/ 1 h 39"/>
                  <a:gd name="T2" fmla="*/ 0 w 4"/>
                  <a:gd name="T3" fmla="*/ 1 h 39"/>
                  <a:gd name="T4" fmla="*/ 0 w 4"/>
                  <a:gd name="T5" fmla="*/ 1 h 39"/>
                  <a:gd name="T6" fmla="*/ 0 w 4"/>
                  <a:gd name="T7" fmla="*/ 0 h 39"/>
                  <a:gd name="T8" fmla="*/ 0 w 4"/>
                  <a:gd name="T9" fmla="*/ 0 h 39"/>
                  <a:gd name="T10" fmla="*/ 0 w 4"/>
                  <a:gd name="T11" fmla="*/ 0 h 39"/>
                  <a:gd name="T12" fmla="*/ 0 w 4"/>
                  <a:gd name="T13" fmla="*/ 1 h 39"/>
                  <a:gd name="T14" fmla="*/ 0 w 4"/>
                  <a:gd name="T15" fmla="*/ 1 h 39"/>
                  <a:gd name="T16" fmla="*/ 0 w 4"/>
                  <a:gd name="T17" fmla="*/ 1 h 39"/>
                  <a:gd name="T18" fmla="*/ 0 w 4"/>
                  <a:gd name="T19" fmla="*/ 1 h 39"/>
                  <a:gd name="T20" fmla="*/ 0 w 4"/>
                  <a:gd name="T21" fmla="*/ 1 h 39"/>
                  <a:gd name="T22" fmla="*/ 0 w 4"/>
                  <a:gd name="T23" fmla="*/ 2 h 39"/>
                  <a:gd name="T24" fmla="*/ 0 w 4"/>
                  <a:gd name="T25" fmla="*/ 1 h 3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" h="39">
                    <a:moveTo>
                      <a:pt x="1" y="36"/>
                    </a:moveTo>
                    <a:lnTo>
                      <a:pt x="1" y="28"/>
                    </a:lnTo>
                    <a:lnTo>
                      <a:pt x="3" y="22"/>
                    </a:lnTo>
                    <a:lnTo>
                      <a:pt x="3" y="11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3" y="14"/>
                    </a:lnTo>
                    <a:lnTo>
                      <a:pt x="1" y="21"/>
                    </a:lnTo>
                    <a:lnTo>
                      <a:pt x="1" y="32"/>
                    </a:lnTo>
                    <a:lnTo>
                      <a:pt x="0" y="36"/>
                    </a:lnTo>
                    <a:lnTo>
                      <a:pt x="1" y="36"/>
                    </a:lnTo>
                    <a:lnTo>
                      <a:pt x="1" y="39"/>
                    </a:lnTo>
                    <a:lnTo>
                      <a:pt x="1" y="36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82" name="Freeform 1048">
                <a:extLst>
                  <a:ext uri="{FF2B5EF4-FFF2-40B4-BE49-F238E27FC236}">
                    <a16:creationId xmlns:a16="http://schemas.microsoft.com/office/drawing/2014/main" id="{2C8EF29D-39E4-4FFD-84B6-F2020835C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0" y="1632"/>
                <a:ext cx="1" cy="11"/>
              </a:xfrm>
              <a:custGeom>
                <a:avLst/>
                <a:gdLst>
                  <a:gd name="T0" fmla="*/ 0 w 2"/>
                  <a:gd name="T1" fmla="*/ 2 h 53"/>
                  <a:gd name="T2" fmla="*/ 0 w 2"/>
                  <a:gd name="T3" fmla="*/ 2 h 53"/>
                  <a:gd name="T4" fmla="*/ 1 w 2"/>
                  <a:gd name="T5" fmla="*/ 1 h 53"/>
                  <a:gd name="T6" fmla="*/ 1 w 2"/>
                  <a:gd name="T7" fmla="*/ 0 h 53"/>
                  <a:gd name="T8" fmla="*/ 1 w 2"/>
                  <a:gd name="T9" fmla="*/ 0 h 53"/>
                  <a:gd name="T10" fmla="*/ 1 w 2"/>
                  <a:gd name="T11" fmla="*/ 0 h 53"/>
                  <a:gd name="T12" fmla="*/ 1 w 2"/>
                  <a:gd name="T13" fmla="*/ 0 h 53"/>
                  <a:gd name="T14" fmla="*/ 1 w 2"/>
                  <a:gd name="T15" fmla="*/ 0 h 53"/>
                  <a:gd name="T16" fmla="*/ 1 w 2"/>
                  <a:gd name="T17" fmla="*/ 1 h 53"/>
                  <a:gd name="T18" fmla="*/ 1 w 2"/>
                  <a:gd name="T19" fmla="*/ 1 h 53"/>
                  <a:gd name="T20" fmla="*/ 1 w 2"/>
                  <a:gd name="T21" fmla="*/ 1 h 53"/>
                  <a:gd name="T22" fmla="*/ 0 w 2"/>
                  <a:gd name="T23" fmla="*/ 1 h 53"/>
                  <a:gd name="T24" fmla="*/ 0 w 2"/>
                  <a:gd name="T25" fmla="*/ 2 h 53"/>
                  <a:gd name="T26" fmla="*/ 0 w 2"/>
                  <a:gd name="T27" fmla="*/ 2 h 53"/>
                  <a:gd name="T28" fmla="*/ 0 w 2"/>
                  <a:gd name="T29" fmla="*/ 2 h 53"/>
                  <a:gd name="T30" fmla="*/ 0 w 2"/>
                  <a:gd name="T31" fmla="*/ 2 h 53"/>
                  <a:gd name="T32" fmla="*/ 0 w 2"/>
                  <a:gd name="T33" fmla="*/ 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" h="53">
                    <a:moveTo>
                      <a:pt x="0" y="48"/>
                    </a:moveTo>
                    <a:lnTo>
                      <a:pt x="0" y="40"/>
                    </a:lnTo>
                    <a:lnTo>
                      <a:pt x="1" y="30"/>
                    </a:lnTo>
                    <a:lnTo>
                      <a:pt x="2" y="11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2" y="7"/>
                    </a:lnTo>
                    <a:lnTo>
                      <a:pt x="2" y="13"/>
                    </a:lnTo>
                    <a:lnTo>
                      <a:pt x="1" y="20"/>
                    </a:lnTo>
                    <a:lnTo>
                      <a:pt x="1" y="30"/>
                    </a:lnTo>
                    <a:lnTo>
                      <a:pt x="0" y="36"/>
                    </a:lnTo>
                    <a:lnTo>
                      <a:pt x="0" y="49"/>
                    </a:lnTo>
                    <a:lnTo>
                      <a:pt x="0" y="51"/>
                    </a:lnTo>
                    <a:lnTo>
                      <a:pt x="0" y="53"/>
                    </a:lnTo>
                    <a:lnTo>
                      <a:pt x="0" y="50"/>
                    </a:lnTo>
                    <a:lnTo>
                      <a:pt x="0" y="48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83" name="Freeform 1049">
                <a:extLst>
                  <a:ext uri="{FF2B5EF4-FFF2-40B4-BE49-F238E27FC236}">
                    <a16:creationId xmlns:a16="http://schemas.microsoft.com/office/drawing/2014/main" id="{249FA786-6C3F-410A-85FD-4C5408A46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5" y="1692"/>
                <a:ext cx="7" cy="29"/>
              </a:xfrm>
              <a:custGeom>
                <a:avLst/>
                <a:gdLst>
                  <a:gd name="T0" fmla="*/ 0 w 33"/>
                  <a:gd name="T1" fmla="*/ 1 h 146"/>
                  <a:gd name="T2" fmla="*/ 0 w 33"/>
                  <a:gd name="T3" fmla="*/ 1 h 146"/>
                  <a:gd name="T4" fmla="*/ 0 w 33"/>
                  <a:gd name="T5" fmla="*/ 2 h 146"/>
                  <a:gd name="T6" fmla="*/ 0 w 33"/>
                  <a:gd name="T7" fmla="*/ 2 h 146"/>
                  <a:gd name="T8" fmla="*/ 0 w 33"/>
                  <a:gd name="T9" fmla="*/ 2 h 146"/>
                  <a:gd name="T10" fmla="*/ 0 w 33"/>
                  <a:gd name="T11" fmla="*/ 3 h 146"/>
                  <a:gd name="T12" fmla="*/ 0 w 33"/>
                  <a:gd name="T13" fmla="*/ 3 h 146"/>
                  <a:gd name="T14" fmla="*/ 0 w 33"/>
                  <a:gd name="T15" fmla="*/ 3 h 146"/>
                  <a:gd name="T16" fmla="*/ 0 w 33"/>
                  <a:gd name="T17" fmla="*/ 4 h 146"/>
                  <a:gd name="T18" fmla="*/ 0 w 33"/>
                  <a:gd name="T19" fmla="*/ 4 h 146"/>
                  <a:gd name="T20" fmla="*/ 0 w 33"/>
                  <a:gd name="T21" fmla="*/ 4 h 146"/>
                  <a:gd name="T22" fmla="*/ 0 w 33"/>
                  <a:gd name="T23" fmla="*/ 4 h 146"/>
                  <a:gd name="T24" fmla="*/ 1 w 33"/>
                  <a:gd name="T25" fmla="*/ 4 h 146"/>
                  <a:gd name="T26" fmla="*/ 1 w 33"/>
                  <a:gd name="T27" fmla="*/ 5 h 146"/>
                  <a:gd name="T28" fmla="*/ 1 w 33"/>
                  <a:gd name="T29" fmla="*/ 6 h 146"/>
                  <a:gd name="T30" fmla="*/ 1 w 33"/>
                  <a:gd name="T31" fmla="*/ 6 h 146"/>
                  <a:gd name="T32" fmla="*/ 1 w 33"/>
                  <a:gd name="T33" fmla="*/ 6 h 146"/>
                  <a:gd name="T34" fmla="*/ 1 w 33"/>
                  <a:gd name="T35" fmla="*/ 5 h 146"/>
                  <a:gd name="T36" fmla="*/ 1 w 33"/>
                  <a:gd name="T37" fmla="*/ 4 h 146"/>
                  <a:gd name="T38" fmla="*/ 1 w 33"/>
                  <a:gd name="T39" fmla="*/ 4 h 146"/>
                  <a:gd name="T40" fmla="*/ 1 w 33"/>
                  <a:gd name="T41" fmla="*/ 4 h 146"/>
                  <a:gd name="T42" fmla="*/ 1 w 33"/>
                  <a:gd name="T43" fmla="*/ 3 h 146"/>
                  <a:gd name="T44" fmla="*/ 1 w 33"/>
                  <a:gd name="T45" fmla="*/ 3 h 146"/>
                  <a:gd name="T46" fmla="*/ 1 w 33"/>
                  <a:gd name="T47" fmla="*/ 3 h 146"/>
                  <a:gd name="T48" fmla="*/ 1 w 33"/>
                  <a:gd name="T49" fmla="*/ 2 h 146"/>
                  <a:gd name="T50" fmla="*/ 1 w 33"/>
                  <a:gd name="T51" fmla="*/ 2 h 146"/>
                  <a:gd name="T52" fmla="*/ 1 w 33"/>
                  <a:gd name="T53" fmla="*/ 2 h 146"/>
                  <a:gd name="T54" fmla="*/ 1 w 33"/>
                  <a:gd name="T55" fmla="*/ 2 h 146"/>
                  <a:gd name="T56" fmla="*/ 1 w 33"/>
                  <a:gd name="T57" fmla="*/ 1 h 146"/>
                  <a:gd name="T58" fmla="*/ 1 w 33"/>
                  <a:gd name="T59" fmla="*/ 1 h 146"/>
                  <a:gd name="T60" fmla="*/ 1 w 33"/>
                  <a:gd name="T61" fmla="*/ 1 h 146"/>
                  <a:gd name="T62" fmla="*/ 1 w 33"/>
                  <a:gd name="T63" fmla="*/ 1 h 146"/>
                  <a:gd name="T64" fmla="*/ 1 w 33"/>
                  <a:gd name="T65" fmla="*/ 1 h 146"/>
                  <a:gd name="T66" fmla="*/ 1 w 33"/>
                  <a:gd name="T67" fmla="*/ 0 h 146"/>
                  <a:gd name="T68" fmla="*/ 1 w 33"/>
                  <a:gd name="T69" fmla="*/ 0 h 146"/>
                  <a:gd name="T70" fmla="*/ 0 w 33"/>
                  <a:gd name="T71" fmla="*/ 0 h 146"/>
                  <a:gd name="T72" fmla="*/ 0 w 33"/>
                  <a:gd name="T73" fmla="*/ 1 h 146"/>
                  <a:gd name="T74" fmla="*/ 0 w 33"/>
                  <a:gd name="T75" fmla="*/ 0 h 146"/>
                  <a:gd name="T76" fmla="*/ 0 w 33"/>
                  <a:gd name="T77" fmla="*/ 0 h 146"/>
                  <a:gd name="T78" fmla="*/ 0 w 33"/>
                  <a:gd name="T79" fmla="*/ 0 h 14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3" h="146">
                    <a:moveTo>
                      <a:pt x="1" y="13"/>
                    </a:moveTo>
                    <a:lnTo>
                      <a:pt x="3" y="22"/>
                    </a:lnTo>
                    <a:lnTo>
                      <a:pt x="2" y="24"/>
                    </a:lnTo>
                    <a:lnTo>
                      <a:pt x="0" y="29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3" y="44"/>
                    </a:lnTo>
                    <a:lnTo>
                      <a:pt x="3" y="45"/>
                    </a:lnTo>
                    <a:lnTo>
                      <a:pt x="2" y="56"/>
                    </a:lnTo>
                    <a:lnTo>
                      <a:pt x="2" y="59"/>
                    </a:lnTo>
                    <a:lnTo>
                      <a:pt x="2" y="72"/>
                    </a:lnTo>
                    <a:lnTo>
                      <a:pt x="2" y="73"/>
                    </a:lnTo>
                    <a:lnTo>
                      <a:pt x="3" y="74"/>
                    </a:lnTo>
                    <a:lnTo>
                      <a:pt x="7" y="76"/>
                    </a:lnTo>
                    <a:lnTo>
                      <a:pt x="7" y="80"/>
                    </a:lnTo>
                    <a:lnTo>
                      <a:pt x="7" y="88"/>
                    </a:lnTo>
                    <a:lnTo>
                      <a:pt x="7" y="95"/>
                    </a:lnTo>
                    <a:lnTo>
                      <a:pt x="8" y="102"/>
                    </a:lnTo>
                    <a:lnTo>
                      <a:pt x="8" y="105"/>
                    </a:lnTo>
                    <a:lnTo>
                      <a:pt x="9" y="110"/>
                    </a:lnTo>
                    <a:lnTo>
                      <a:pt x="10" y="113"/>
                    </a:lnTo>
                    <a:lnTo>
                      <a:pt x="10" y="102"/>
                    </a:lnTo>
                    <a:lnTo>
                      <a:pt x="10" y="100"/>
                    </a:lnTo>
                    <a:lnTo>
                      <a:pt x="11" y="102"/>
                    </a:lnTo>
                    <a:lnTo>
                      <a:pt x="14" y="110"/>
                    </a:lnTo>
                    <a:lnTo>
                      <a:pt x="15" y="124"/>
                    </a:lnTo>
                    <a:lnTo>
                      <a:pt x="16" y="134"/>
                    </a:lnTo>
                    <a:lnTo>
                      <a:pt x="18" y="142"/>
                    </a:lnTo>
                    <a:lnTo>
                      <a:pt x="19" y="142"/>
                    </a:lnTo>
                    <a:lnTo>
                      <a:pt x="19" y="138"/>
                    </a:lnTo>
                    <a:lnTo>
                      <a:pt x="21" y="139"/>
                    </a:lnTo>
                    <a:lnTo>
                      <a:pt x="24" y="144"/>
                    </a:lnTo>
                    <a:lnTo>
                      <a:pt x="28" y="146"/>
                    </a:lnTo>
                    <a:lnTo>
                      <a:pt x="33" y="142"/>
                    </a:lnTo>
                    <a:lnTo>
                      <a:pt x="32" y="131"/>
                    </a:lnTo>
                    <a:lnTo>
                      <a:pt x="32" y="124"/>
                    </a:lnTo>
                    <a:lnTo>
                      <a:pt x="31" y="109"/>
                    </a:lnTo>
                    <a:lnTo>
                      <a:pt x="29" y="99"/>
                    </a:lnTo>
                    <a:lnTo>
                      <a:pt x="28" y="91"/>
                    </a:lnTo>
                    <a:lnTo>
                      <a:pt x="28" y="90"/>
                    </a:lnTo>
                    <a:lnTo>
                      <a:pt x="29" y="90"/>
                    </a:lnTo>
                    <a:lnTo>
                      <a:pt x="29" y="84"/>
                    </a:lnTo>
                    <a:lnTo>
                      <a:pt x="28" y="79"/>
                    </a:lnTo>
                    <a:lnTo>
                      <a:pt x="27" y="73"/>
                    </a:lnTo>
                    <a:lnTo>
                      <a:pt x="26" y="67"/>
                    </a:lnTo>
                    <a:lnTo>
                      <a:pt x="25" y="64"/>
                    </a:lnTo>
                    <a:lnTo>
                      <a:pt x="25" y="61"/>
                    </a:lnTo>
                    <a:lnTo>
                      <a:pt x="25" y="58"/>
                    </a:lnTo>
                    <a:lnTo>
                      <a:pt x="27" y="57"/>
                    </a:lnTo>
                    <a:lnTo>
                      <a:pt x="28" y="58"/>
                    </a:lnTo>
                    <a:lnTo>
                      <a:pt x="28" y="51"/>
                    </a:lnTo>
                    <a:lnTo>
                      <a:pt x="27" y="48"/>
                    </a:lnTo>
                    <a:lnTo>
                      <a:pt x="25" y="44"/>
                    </a:lnTo>
                    <a:lnTo>
                      <a:pt x="24" y="44"/>
                    </a:lnTo>
                    <a:lnTo>
                      <a:pt x="23" y="41"/>
                    </a:lnTo>
                    <a:lnTo>
                      <a:pt x="20" y="36"/>
                    </a:lnTo>
                    <a:lnTo>
                      <a:pt x="20" y="30"/>
                    </a:lnTo>
                    <a:lnTo>
                      <a:pt x="23" y="28"/>
                    </a:lnTo>
                    <a:lnTo>
                      <a:pt x="24" y="22"/>
                    </a:lnTo>
                    <a:lnTo>
                      <a:pt x="21" y="19"/>
                    </a:lnTo>
                    <a:lnTo>
                      <a:pt x="19" y="19"/>
                    </a:lnTo>
                    <a:lnTo>
                      <a:pt x="17" y="17"/>
                    </a:lnTo>
                    <a:lnTo>
                      <a:pt x="16" y="16"/>
                    </a:lnTo>
                    <a:lnTo>
                      <a:pt x="14" y="14"/>
                    </a:lnTo>
                    <a:lnTo>
                      <a:pt x="12" y="12"/>
                    </a:lnTo>
                    <a:lnTo>
                      <a:pt x="14" y="11"/>
                    </a:lnTo>
                    <a:lnTo>
                      <a:pt x="15" y="7"/>
                    </a:lnTo>
                    <a:lnTo>
                      <a:pt x="15" y="4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7" y="5"/>
                    </a:lnTo>
                    <a:lnTo>
                      <a:pt x="4" y="16"/>
                    </a:lnTo>
                    <a:lnTo>
                      <a:pt x="3" y="12"/>
                    </a:lnTo>
                    <a:lnTo>
                      <a:pt x="2" y="6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13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84" name="Freeform 1050">
                <a:extLst>
                  <a:ext uri="{FF2B5EF4-FFF2-40B4-BE49-F238E27FC236}">
                    <a16:creationId xmlns:a16="http://schemas.microsoft.com/office/drawing/2014/main" id="{818D3F08-972C-43A0-997E-CC23566E4A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5" y="1691"/>
                <a:ext cx="6" cy="27"/>
              </a:xfrm>
              <a:custGeom>
                <a:avLst/>
                <a:gdLst>
                  <a:gd name="T0" fmla="*/ 0 w 32"/>
                  <a:gd name="T1" fmla="*/ 0 h 136"/>
                  <a:gd name="T2" fmla="*/ 0 w 32"/>
                  <a:gd name="T3" fmla="*/ 1 h 136"/>
                  <a:gd name="T4" fmla="*/ 0 w 32"/>
                  <a:gd name="T5" fmla="*/ 2 h 136"/>
                  <a:gd name="T6" fmla="*/ 1 w 32"/>
                  <a:gd name="T7" fmla="*/ 3 h 136"/>
                  <a:gd name="T8" fmla="*/ 1 w 32"/>
                  <a:gd name="T9" fmla="*/ 3 h 136"/>
                  <a:gd name="T10" fmla="*/ 1 w 32"/>
                  <a:gd name="T11" fmla="*/ 4 h 136"/>
                  <a:gd name="T12" fmla="*/ 1 w 32"/>
                  <a:gd name="T13" fmla="*/ 4 h 136"/>
                  <a:gd name="T14" fmla="*/ 1 w 32"/>
                  <a:gd name="T15" fmla="*/ 5 h 136"/>
                  <a:gd name="T16" fmla="*/ 1 w 32"/>
                  <a:gd name="T17" fmla="*/ 5 h 136"/>
                  <a:gd name="T18" fmla="*/ 1 w 32"/>
                  <a:gd name="T19" fmla="*/ 5 h 136"/>
                  <a:gd name="T20" fmla="*/ 1 w 32"/>
                  <a:gd name="T21" fmla="*/ 5 h 136"/>
                  <a:gd name="T22" fmla="*/ 1 w 32"/>
                  <a:gd name="T23" fmla="*/ 4 h 136"/>
                  <a:gd name="T24" fmla="*/ 1 w 32"/>
                  <a:gd name="T25" fmla="*/ 3 h 136"/>
                  <a:gd name="T26" fmla="*/ 0 w 32"/>
                  <a:gd name="T27" fmla="*/ 2 h 136"/>
                  <a:gd name="T28" fmla="*/ 0 w 32"/>
                  <a:gd name="T29" fmla="*/ 1 h 136"/>
                  <a:gd name="T30" fmla="*/ 0 w 32"/>
                  <a:gd name="T31" fmla="*/ 1 h 136"/>
                  <a:gd name="T32" fmla="*/ 0 w 32"/>
                  <a:gd name="T33" fmla="*/ 0 h 136"/>
                  <a:gd name="T34" fmla="*/ 0 w 32"/>
                  <a:gd name="T35" fmla="*/ 0 h 136"/>
                  <a:gd name="T36" fmla="*/ 0 w 32"/>
                  <a:gd name="T37" fmla="*/ 0 h 136"/>
                  <a:gd name="T38" fmla="*/ 0 w 32"/>
                  <a:gd name="T39" fmla="*/ 0 h 1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2" h="136">
                    <a:moveTo>
                      <a:pt x="0" y="5"/>
                    </a:moveTo>
                    <a:lnTo>
                      <a:pt x="3" y="17"/>
                    </a:lnTo>
                    <a:lnTo>
                      <a:pt x="9" y="45"/>
                    </a:lnTo>
                    <a:lnTo>
                      <a:pt x="17" y="81"/>
                    </a:lnTo>
                    <a:lnTo>
                      <a:pt x="19" y="87"/>
                    </a:lnTo>
                    <a:lnTo>
                      <a:pt x="21" y="98"/>
                    </a:lnTo>
                    <a:lnTo>
                      <a:pt x="24" y="108"/>
                    </a:lnTo>
                    <a:lnTo>
                      <a:pt x="28" y="125"/>
                    </a:lnTo>
                    <a:lnTo>
                      <a:pt x="30" y="133"/>
                    </a:lnTo>
                    <a:lnTo>
                      <a:pt x="32" y="136"/>
                    </a:lnTo>
                    <a:lnTo>
                      <a:pt x="26" y="116"/>
                    </a:lnTo>
                    <a:lnTo>
                      <a:pt x="22" y="100"/>
                    </a:lnTo>
                    <a:lnTo>
                      <a:pt x="18" y="78"/>
                    </a:lnTo>
                    <a:lnTo>
                      <a:pt x="13" y="57"/>
                    </a:lnTo>
                    <a:lnTo>
                      <a:pt x="8" y="32"/>
                    </a:lnTo>
                    <a:lnTo>
                      <a:pt x="3" y="16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85" name="Freeform 1051">
                <a:extLst>
                  <a:ext uri="{FF2B5EF4-FFF2-40B4-BE49-F238E27FC236}">
                    <a16:creationId xmlns:a16="http://schemas.microsoft.com/office/drawing/2014/main" id="{D6747363-BAB4-456F-BE23-3E7F991608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6" y="1698"/>
                <a:ext cx="1" cy="6"/>
              </a:xfrm>
              <a:custGeom>
                <a:avLst/>
                <a:gdLst>
                  <a:gd name="T0" fmla="*/ 0 w 3"/>
                  <a:gd name="T1" fmla="*/ 0 h 32"/>
                  <a:gd name="T2" fmla="*/ 0 w 3"/>
                  <a:gd name="T3" fmla="*/ 0 h 32"/>
                  <a:gd name="T4" fmla="*/ 0 w 3"/>
                  <a:gd name="T5" fmla="*/ 1 h 32"/>
                  <a:gd name="T6" fmla="*/ 0 w 3"/>
                  <a:gd name="T7" fmla="*/ 1 h 32"/>
                  <a:gd name="T8" fmla="*/ 0 w 3"/>
                  <a:gd name="T9" fmla="*/ 1 h 32"/>
                  <a:gd name="T10" fmla="*/ 0 w 3"/>
                  <a:gd name="T11" fmla="*/ 1 h 32"/>
                  <a:gd name="T12" fmla="*/ 0 w 3"/>
                  <a:gd name="T13" fmla="*/ 0 h 32"/>
                  <a:gd name="T14" fmla="*/ 0 w 3"/>
                  <a:gd name="T15" fmla="*/ 0 h 32"/>
                  <a:gd name="T16" fmla="*/ 0 w 3"/>
                  <a:gd name="T17" fmla="*/ 0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" h="32">
                    <a:moveTo>
                      <a:pt x="3" y="0"/>
                    </a:moveTo>
                    <a:lnTo>
                      <a:pt x="3" y="11"/>
                    </a:lnTo>
                    <a:lnTo>
                      <a:pt x="1" y="20"/>
                    </a:lnTo>
                    <a:lnTo>
                      <a:pt x="0" y="27"/>
                    </a:lnTo>
                    <a:lnTo>
                      <a:pt x="0" y="32"/>
                    </a:lnTo>
                    <a:lnTo>
                      <a:pt x="3" y="19"/>
                    </a:lnTo>
                    <a:lnTo>
                      <a:pt x="3" y="9"/>
                    </a:lnTo>
                    <a:lnTo>
                      <a:pt x="3" y="2"/>
                    </a:lnTo>
                    <a:lnTo>
                      <a:pt x="3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86" name="Freeform 1052">
                <a:extLst>
                  <a:ext uri="{FF2B5EF4-FFF2-40B4-BE49-F238E27FC236}">
                    <a16:creationId xmlns:a16="http://schemas.microsoft.com/office/drawing/2014/main" id="{6A68A6ED-7BC3-4533-B277-04481CB971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7" y="1702"/>
                <a:ext cx="1" cy="7"/>
              </a:xfrm>
              <a:custGeom>
                <a:avLst/>
                <a:gdLst>
                  <a:gd name="T0" fmla="*/ 1 w 2"/>
                  <a:gd name="T1" fmla="*/ 0 h 35"/>
                  <a:gd name="T2" fmla="*/ 1 w 2"/>
                  <a:gd name="T3" fmla="*/ 0 h 35"/>
                  <a:gd name="T4" fmla="*/ 1 w 2"/>
                  <a:gd name="T5" fmla="*/ 1 h 35"/>
                  <a:gd name="T6" fmla="*/ 1 w 2"/>
                  <a:gd name="T7" fmla="*/ 1 h 35"/>
                  <a:gd name="T8" fmla="*/ 0 w 2"/>
                  <a:gd name="T9" fmla="*/ 1 h 35"/>
                  <a:gd name="T10" fmla="*/ 0 w 2"/>
                  <a:gd name="T11" fmla="*/ 1 h 35"/>
                  <a:gd name="T12" fmla="*/ 1 w 2"/>
                  <a:gd name="T13" fmla="*/ 1 h 35"/>
                  <a:gd name="T14" fmla="*/ 1 w 2"/>
                  <a:gd name="T15" fmla="*/ 1 h 35"/>
                  <a:gd name="T16" fmla="*/ 1 w 2"/>
                  <a:gd name="T17" fmla="*/ 1 h 35"/>
                  <a:gd name="T18" fmla="*/ 1 w 2"/>
                  <a:gd name="T19" fmla="*/ 0 h 35"/>
                  <a:gd name="T20" fmla="*/ 1 w 2"/>
                  <a:gd name="T21" fmla="*/ 0 h 35"/>
                  <a:gd name="T22" fmla="*/ 1 w 2"/>
                  <a:gd name="T23" fmla="*/ 0 h 35"/>
                  <a:gd name="T24" fmla="*/ 1 w 2"/>
                  <a:gd name="T25" fmla="*/ 0 h 35"/>
                  <a:gd name="T26" fmla="*/ 1 w 2"/>
                  <a:gd name="T27" fmla="*/ 0 h 3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" h="35">
                    <a:moveTo>
                      <a:pt x="1" y="0"/>
                    </a:moveTo>
                    <a:lnTo>
                      <a:pt x="2" y="8"/>
                    </a:lnTo>
                    <a:lnTo>
                      <a:pt x="2" y="15"/>
                    </a:lnTo>
                    <a:lnTo>
                      <a:pt x="1" y="23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1" y="29"/>
                    </a:lnTo>
                    <a:lnTo>
                      <a:pt x="1" y="25"/>
                    </a:lnTo>
                    <a:lnTo>
                      <a:pt x="2" y="13"/>
                    </a:lnTo>
                    <a:lnTo>
                      <a:pt x="2" y="11"/>
                    </a:lnTo>
                    <a:lnTo>
                      <a:pt x="2" y="8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87" name="Freeform 1053">
                <a:extLst>
                  <a:ext uri="{FF2B5EF4-FFF2-40B4-BE49-F238E27FC236}">
                    <a16:creationId xmlns:a16="http://schemas.microsoft.com/office/drawing/2014/main" id="{01EC1338-D49E-4DB2-BF06-83DDA6A4A3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9" y="1711"/>
                <a:ext cx="1" cy="3"/>
              </a:xfrm>
              <a:custGeom>
                <a:avLst/>
                <a:gdLst>
                  <a:gd name="T0" fmla="*/ 0 w 1"/>
                  <a:gd name="T1" fmla="*/ 0 h 19"/>
                  <a:gd name="T2" fmla="*/ 0 w 1"/>
                  <a:gd name="T3" fmla="*/ 0 h 19"/>
                  <a:gd name="T4" fmla="*/ 0 w 1"/>
                  <a:gd name="T5" fmla="*/ 0 h 19"/>
                  <a:gd name="T6" fmla="*/ 0 w 1"/>
                  <a:gd name="T7" fmla="*/ 0 h 19"/>
                  <a:gd name="T8" fmla="*/ 0 w 1"/>
                  <a:gd name="T9" fmla="*/ 0 h 19"/>
                  <a:gd name="T10" fmla="*/ 0 w 1"/>
                  <a:gd name="T11" fmla="*/ 0 h 19"/>
                  <a:gd name="T12" fmla="*/ 0 w 1"/>
                  <a:gd name="T13" fmla="*/ 0 h 19"/>
                  <a:gd name="T14" fmla="*/ 0 w 1"/>
                  <a:gd name="T15" fmla="*/ 0 h 19"/>
                  <a:gd name="T16" fmla="*/ 0 w 1"/>
                  <a:gd name="T17" fmla="*/ 0 h 19"/>
                  <a:gd name="T18" fmla="*/ 0 w 1"/>
                  <a:gd name="T19" fmla="*/ 0 h 19"/>
                  <a:gd name="T20" fmla="*/ 0 w 1"/>
                  <a:gd name="T21" fmla="*/ 0 h 19"/>
                  <a:gd name="T22" fmla="*/ 0 w 1"/>
                  <a:gd name="T23" fmla="*/ 0 h 1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" h="19">
                    <a:moveTo>
                      <a:pt x="0" y="0"/>
                    </a:moveTo>
                    <a:lnTo>
                      <a:pt x="0" y="5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17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88" name="Freeform 1054">
                <a:extLst>
                  <a:ext uri="{FF2B5EF4-FFF2-40B4-BE49-F238E27FC236}">
                    <a16:creationId xmlns:a16="http://schemas.microsoft.com/office/drawing/2014/main" id="{3827DD5E-35AC-40EB-A1B6-C53C4E2200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9" y="1706"/>
                <a:ext cx="2" cy="4"/>
              </a:xfrm>
              <a:custGeom>
                <a:avLst/>
                <a:gdLst>
                  <a:gd name="T0" fmla="*/ 0 w 9"/>
                  <a:gd name="T1" fmla="*/ 0 h 16"/>
                  <a:gd name="T2" fmla="*/ 0 w 9"/>
                  <a:gd name="T3" fmla="*/ 0 h 16"/>
                  <a:gd name="T4" fmla="*/ 0 w 9"/>
                  <a:gd name="T5" fmla="*/ 1 h 16"/>
                  <a:gd name="T6" fmla="*/ 0 w 9"/>
                  <a:gd name="T7" fmla="*/ 1 h 16"/>
                  <a:gd name="T8" fmla="*/ 0 w 9"/>
                  <a:gd name="T9" fmla="*/ 1 h 16"/>
                  <a:gd name="T10" fmla="*/ 0 w 9"/>
                  <a:gd name="T11" fmla="*/ 1 h 16"/>
                  <a:gd name="T12" fmla="*/ 0 w 9"/>
                  <a:gd name="T13" fmla="*/ 1 h 16"/>
                  <a:gd name="T14" fmla="*/ 0 w 9"/>
                  <a:gd name="T15" fmla="*/ 0 h 16"/>
                  <a:gd name="T16" fmla="*/ 0 w 9"/>
                  <a:gd name="T17" fmla="*/ 0 h 16"/>
                  <a:gd name="T18" fmla="*/ 0 w 9"/>
                  <a:gd name="T19" fmla="*/ 0 h 16"/>
                  <a:gd name="T20" fmla="*/ 0 w 9"/>
                  <a:gd name="T21" fmla="*/ 0 h 16"/>
                  <a:gd name="T22" fmla="*/ 0 w 9"/>
                  <a:gd name="T23" fmla="*/ 0 h 16"/>
                  <a:gd name="T24" fmla="*/ 0 w 9"/>
                  <a:gd name="T25" fmla="*/ 0 h 1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" h="16">
                    <a:moveTo>
                      <a:pt x="0" y="4"/>
                    </a:moveTo>
                    <a:lnTo>
                      <a:pt x="2" y="5"/>
                    </a:lnTo>
                    <a:lnTo>
                      <a:pt x="5" y="7"/>
                    </a:lnTo>
                    <a:lnTo>
                      <a:pt x="7" y="11"/>
                    </a:lnTo>
                    <a:lnTo>
                      <a:pt x="9" y="15"/>
                    </a:lnTo>
                    <a:lnTo>
                      <a:pt x="9" y="16"/>
                    </a:lnTo>
                    <a:lnTo>
                      <a:pt x="6" y="9"/>
                    </a:lnTo>
                    <a:lnTo>
                      <a:pt x="5" y="5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4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89" name="Freeform 1055">
                <a:extLst>
                  <a:ext uri="{FF2B5EF4-FFF2-40B4-BE49-F238E27FC236}">
                    <a16:creationId xmlns:a16="http://schemas.microsoft.com/office/drawing/2014/main" id="{3D18E7DB-28F2-4F68-BA96-6E42AB0B6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7" y="1699"/>
                <a:ext cx="2" cy="4"/>
              </a:xfrm>
              <a:custGeom>
                <a:avLst/>
                <a:gdLst>
                  <a:gd name="T0" fmla="*/ 0 w 12"/>
                  <a:gd name="T1" fmla="*/ 0 h 18"/>
                  <a:gd name="T2" fmla="*/ 0 w 12"/>
                  <a:gd name="T3" fmla="*/ 0 h 18"/>
                  <a:gd name="T4" fmla="*/ 0 w 12"/>
                  <a:gd name="T5" fmla="*/ 0 h 18"/>
                  <a:gd name="T6" fmla="*/ 0 w 12"/>
                  <a:gd name="T7" fmla="*/ 1 h 18"/>
                  <a:gd name="T8" fmla="*/ 0 w 12"/>
                  <a:gd name="T9" fmla="*/ 1 h 18"/>
                  <a:gd name="T10" fmla="*/ 0 w 12"/>
                  <a:gd name="T11" fmla="*/ 1 h 18"/>
                  <a:gd name="T12" fmla="*/ 0 w 12"/>
                  <a:gd name="T13" fmla="*/ 1 h 18"/>
                  <a:gd name="T14" fmla="*/ 0 w 12"/>
                  <a:gd name="T15" fmla="*/ 1 h 18"/>
                  <a:gd name="T16" fmla="*/ 0 w 12"/>
                  <a:gd name="T17" fmla="*/ 1 h 18"/>
                  <a:gd name="T18" fmla="*/ 0 w 12"/>
                  <a:gd name="T19" fmla="*/ 0 h 18"/>
                  <a:gd name="T20" fmla="*/ 0 w 12"/>
                  <a:gd name="T21" fmla="*/ 0 h 18"/>
                  <a:gd name="T22" fmla="*/ 0 w 12"/>
                  <a:gd name="T23" fmla="*/ 0 h 18"/>
                  <a:gd name="T24" fmla="*/ 0 w 12"/>
                  <a:gd name="T25" fmla="*/ 0 h 18"/>
                  <a:gd name="T26" fmla="*/ 0 w 12"/>
                  <a:gd name="T27" fmla="*/ 0 h 18"/>
                  <a:gd name="T28" fmla="*/ 0 w 12"/>
                  <a:gd name="T29" fmla="*/ 0 h 18"/>
                  <a:gd name="T30" fmla="*/ 0 w 12"/>
                  <a:gd name="T31" fmla="*/ 0 h 18"/>
                  <a:gd name="T32" fmla="*/ 0 w 12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" h="18">
                    <a:moveTo>
                      <a:pt x="1" y="4"/>
                    </a:moveTo>
                    <a:lnTo>
                      <a:pt x="3" y="6"/>
                    </a:lnTo>
                    <a:lnTo>
                      <a:pt x="6" y="8"/>
                    </a:lnTo>
                    <a:lnTo>
                      <a:pt x="10" y="16"/>
                    </a:lnTo>
                    <a:lnTo>
                      <a:pt x="12" y="18"/>
                    </a:lnTo>
                    <a:lnTo>
                      <a:pt x="12" y="17"/>
                    </a:lnTo>
                    <a:lnTo>
                      <a:pt x="11" y="15"/>
                    </a:lnTo>
                    <a:lnTo>
                      <a:pt x="10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4" y="4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1" y="4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90" name="Freeform 1056">
                <a:extLst>
                  <a:ext uri="{FF2B5EF4-FFF2-40B4-BE49-F238E27FC236}">
                    <a16:creationId xmlns:a16="http://schemas.microsoft.com/office/drawing/2014/main" id="{39DF40EA-1F1F-4303-A726-51D22F51E9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9" y="1643"/>
                <a:ext cx="17" cy="79"/>
              </a:xfrm>
              <a:custGeom>
                <a:avLst/>
                <a:gdLst>
                  <a:gd name="T0" fmla="*/ 3 w 84"/>
                  <a:gd name="T1" fmla="*/ 0 h 393"/>
                  <a:gd name="T2" fmla="*/ 2 w 84"/>
                  <a:gd name="T3" fmla="*/ 4 h 393"/>
                  <a:gd name="T4" fmla="*/ 2 w 84"/>
                  <a:gd name="T5" fmla="*/ 7 h 393"/>
                  <a:gd name="T6" fmla="*/ 1 w 84"/>
                  <a:gd name="T7" fmla="*/ 9 h 393"/>
                  <a:gd name="T8" fmla="*/ 1 w 84"/>
                  <a:gd name="T9" fmla="*/ 13 h 393"/>
                  <a:gd name="T10" fmla="*/ 0 w 84"/>
                  <a:gd name="T11" fmla="*/ 13 h 393"/>
                  <a:gd name="T12" fmla="*/ 0 w 84"/>
                  <a:gd name="T13" fmla="*/ 14 h 393"/>
                  <a:gd name="T14" fmla="*/ 0 w 84"/>
                  <a:gd name="T15" fmla="*/ 14 h 393"/>
                  <a:gd name="T16" fmla="*/ 0 w 84"/>
                  <a:gd name="T17" fmla="*/ 15 h 393"/>
                  <a:gd name="T18" fmla="*/ 0 w 84"/>
                  <a:gd name="T19" fmla="*/ 15 h 393"/>
                  <a:gd name="T20" fmla="*/ 0 w 84"/>
                  <a:gd name="T21" fmla="*/ 15 h 393"/>
                  <a:gd name="T22" fmla="*/ 0 w 84"/>
                  <a:gd name="T23" fmla="*/ 16 h 393"/>
                  <a:gd name="T24" fmla="*/ 0 w 84"/>
                  <a:gd name="T25" fmla="*/ 16 h 393"/>
                  <a:gd name="T26" fmla="*/ 0 w 84"/>
                  <a:gd name="T27" fmla="*/ 15 h 393"/>
                  <a:gd name="T28" fmla="*/ 0 w 84"/>
                  <a:gd name="T29" fmla="*/ 14 h 393"/>
                  <a:gd name="T30" fmla="*/ 1 w 84"/>
                  <a:gd name="T31" fmla="*/ 13 h 393"/>
                  <a:gd name="T32" fmla="*/ 1 w 84"/>
                  <a:gd name="T33" fmla="*/ 12 h 393"/>
                  <a:gd name="T34" fmla="*/ 2 w 84"/>
                  <a:gd name="T35" fmla="*/ 9 h 393"/>
                  <a:gd name="T36" fmla="*/ 2 w 84"/>
                  <a:gd name="T37" fmla="*/ 7 h 393"/>
                  <a:gd name="T38" fmla="*/ 2 w 84"/>
                  <a:gd name="T39" fmla="*/ 5 h 393"/>
                  <a:gd name="T40" fmla="*/ 3 w 84"/>
                  <a:gd name="T41" fmla="*/ 1 h 393"/>
                  <a:gd name="T42" fmla="*/ 3 w 84"/>
                  <a:gd name="T43" fmla="*/ 0 h 393"/>
                  <a:gd name="T44" fmla="*/ 3 w 84"/>
                  <a:gd name="T45" fmla="*/ 0 h 393"/>
                  <a:gd name="T46" fmla="*/ 3 w 84"/>
                  <a:gd name="T47" fmla="*/ 0 h 393"/>
                  <a:gd name="T48" fmla="*/ 3 w 84"/>
                  <a:gd name="T49" fmla="*/ 0 h 393"/>
                  <a:gd name="T50" fmla="*/ 3 w 84"/>
                  <a:gd name="T51" fmla="*/ 0 h 393"/>
                  <a:gd name="T52" fmla="*/ 3 w 84"/>
                  <a:gd name="T53" fmla="*/ 0 h 39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84" h="393">
                    <a:moveTo>
                      <a:pt x="83" y="8"/>
                    </a:moveTo>
                    <a:lnTo>
                      <a:pt x="61" y="106"/>
                    </a:lnTo>
                    <a:lnTo>
                      <a:pt x="48" y="166"/>
                    </a:lnTo>
                    <a:lnTo>
                      <a:pt x="34" y="224"/>
                    </a:lnTo>
                    <a:lnTo>
                      <a:pt x="13" y="319"/>
                    </a:lnTo>
                    <a:lnTo>
                      <a:pt x="8" y="334"/>
                    </a:lnTo>
                    <a:lnTo>
                      <a:pt x="5" y="344"/>
                    </a:lnTo>
                    <a:lnTo>
                      <a:pt x="2" y="353"/>
                    </a:lnTo>
                    <a:lnTo>
                      <a:pt x="0" y="369"/>
                    </a:lnTo>
                    <a:lnTo>
                      <a:pt x="0" y="373"/>
                    </a:lnTo>
                    <a:lnTo>
                      <a:pt x="1" y="377"/>
                    </a:lnTo>
                    <a:lnTo>
                      <a:pt x="1" y="386"/>
                    </a:lnTo>
                    <a:lnTo>
                      <a:pt x="0" y="393"/>
                    </a:lnTo>
                    <a:lnTo>
                      <a:pt x="4" y="379"/>
                    </a:lnTo>
                    <a:lnTo>
                      <a:pt x="9" y="359"/>
                    </a:lnTo>
                    <a:lnTo>
                      <a:pt x="16" y="328"/>
                    </a:lnTo>
                    <a:lnTo>
                      <a:pt x="23" y="297"/>
                    </a:lnTo>
                    <a:lnTo>
                      <a:pt x="41" y="215"/>
                    </a:lnTo>
                    <a:lnTo>
                      <a:pt x="51" y="166"/>
                    </a:lnTo>
                    <a:lnTo>
                      <a:pt x="61" y="116"/>
                    </a:lnTo>
                    <a:lnTo>
                      <a:pt x="78" y="33"/>
                    </a:lnTo>
                    <a:lnTo>
                      <a:pt x="83" y="1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3" y="8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91" name="Freeform 1057">
                <a:extLst>
                  <a:ext uri="{FF2B5EF4-FFF2-40B4-BE49-F238E27FC236}">
                    <a16:creationId xmlns:a16="http://schemas.microsoft.com/office/drawing/2014/main" id="{4F09D44C-311E-4642-AEB7-3A00E747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7" y="1673"/>
                <a:ext cx="4" cy="26"/>
              </a:xfrm>
              <a:custGeom>
                <a:avLst/>
                <a:gdLst>
                  <a:gd name="T0" fmla="*/ 1 w 24"/>
                  <a:gd name="T1" fmla="*/ 5 h 130"/>
                  <a:gd name="T2" fmla="*/ 1 w 24"/>
                  <a:gd name="T3" fmla="*/ 5 h 130"/>
                  <a:gd name="T4" fmla="*/ 1 w 24"/>
                  <a:gd name="T5" fmla="*/ 5 h 130"/>
                  <a:gd name="T6" fmla="*/ 1 w 24"/>
                  <a:gd name="T7" fmla="*/ 5 h 130"/>
                  <a:gd name="T8" fmla="*/ 0 w 24"/>
                  <a:gd name="T9" fmla="*/ 5 h 130"/>
                  <a:gd name="T10" fmla="*/ 0 w 24"/>
                  <a:gd name="T11" fmla="*/ 5 h 130"/>
                  <a:gd name="T12" fmla="*/ 0 w 24"/>
                  <a:gd name="T13" fmla="*/ 4 h 130"/>
                  <a:gd name="T14" fmla="*/ 0 w 24"/>
                  <a:gd name="T15" fmla="*/ 4 h 130"/>
                  <a:gd name="T16" fmla="*/ 0 w 24"/>
                  <a:gd name="T17" fmla="*/ 4 h 130"/>
                  <a:gd name="T18" fmla="*/ 0 w 24"/>
                  <a:gd name="T19" fmla="*/ 4 h 130"/>
                  <a:gd name="T20" fmla="*/ 0 w 24"/>
                  <a:gd name="T21" fmla="*/ 3 h 130"/>
                  <a:gd name="T22" fmla="*/ 0 w 24"/>
                  <a:gd name="T23" fmla="*/ 3 h 130"/>
                  <a:gd name="T24" fmla="*/ 0 w 24"/>
                  <a:gd name="T25" fmla="*/ 3 h 130"/>
                  <a:gd name="T26" fmla="*/ 0 w 24"/>
                  <a:gd name="T27" fmla="*/ 2 h 130"/>
                  <a:gd name="T28" fmla="*/ 0 w 24"/>
                  <a:gd name="T29" fmla="*/ 2 h 130"/>
                  <a:gd name="T30" fmla="*/ 0 w 24"/>
                  <a:gd name="T31" fmla="*/ 1 h 130"/>
                  <a:gd name="T32" fmla="*/ 0 w 24"/>
                  <a:gd name="T33" fmla="*/ 0 h 130"/>
                  <a:gd name="T34" fmla="*/ 0 w 24"/>
                  <a:gd name="T35" fmla="*/ 0 h 130"/>
                  <a:gd name="T36" fmla="*/ 0 w 24"/>
                  <a:gd name="T37" fmla="*/ 0 h 130"/>
                  <a:gd name="T38" fmla="*/ 0 w 24"/>
                  <a:gd name="T39" fmla="*/ 1 h 130"/>
                  <a:gd name="T40" fmla="*/ 0 w 24"/>
                  <a:gd name="T41" fmla="*/ 1 h 130"/>
                  <a:gd name="T42" fmla="*/ 0 w 24"/>
                  <a:gd name="T43" fmla="*/ 1 h 130"/>
                  <a:gd name="T44" fmla="*/ 0 w 24"/>
                  <a:gd name="T45" fmla="*/ 1 h 130"/>
                  <a:gd name="T46" fmla="*/ 0 w 24"/>
                  <a:gd name="T47" fmla="*/ 1 h 130"/>
                  <a:gd name="T48" fmla="*/ 1 w 24"/>
                  <a:gd name="T49" fmla="*/ 1 h 130"/>
                  <a:gd name="T50" fmla="*/ 1 w 24"/>
                  <a:gd name="T51" fmla="*/ 1 h 130"/>
                  <a:gd name="T52" fmla="*/ 1 w 24"/>
                  <a:gd name="T53" fmla="*/ 1 h 130"/>
                  <a:gd name="T54" fmla="*/ 1 w 24"/>
                  <a:gd name="T55" fmla="*/ 2 h 130"/>
                  <a:gd name="T56" fmla="*/ 1 w 24"/>
                  <a:gd name="T57" fmla="*/ 2 h 130"/>
                  <a:gd name="T58" fmla="*/ 1 w 24"/>
                  <a:gd name="T59" fmla="*/ 2 h 130"/>
                  <a:gd name="T60" fmla="*/ 1 w 24"/>
                  <a:gd name="T61" fmla="*/ 2 h 130"/>
                  <a:gd name="T62" fmla="*/ 1 w 24"/>
                  <a:gd name="T63" fmla="*/ 3 h 130"/>
                  <a:gd name="T64" fmla="*/ 1 w 24"/>
                  <a:gd name="T65" fmla="*/ 3 h 130"/>
                  <a:gd name="T66" fmla="*/ 1 w 24"/>
                  <a:gd name="T67" fmla="*/ 3 h 130"/>
                  <a:gd name="T68" fmla="*/ 1 w 24"/>
                  <a:gd name="T69" fmla="*/ 3 h 130"/>
                  <a:gd name="T70" fmla="*/ 1 w 24"/>
                  <a:gd name="T71" fmla="*/ 4 h 130"/>
                  <a:gd name="T72" fmla="*/ 1 w 24"/>
                  <a:gd name="T73" fmla="*/ 4 h 130"/>
                  <a:gd name="T74" fmla="*/ 1 w 24"/>
                  <a:gd name="T75" fmla="*/ 5 h 130"/>
                  <a:gd name="T76" fmla="*/ 1 w 24"/>
                  <a:gd name="T77" fmla="*/ 5 h 130"/>
                  <a:gd name="T78" fmla="*/ 1 w 24"/>
                  <a:gd name="T79" fmla="*/ 5 h 13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4" h="130">
                    <a:moveTo>
                      <a:pt x="21" y="124"/>
                    </a:moveTo>
                    <a:lnTo>
                      <a:pt x="20" y="115"/>
                    </a:lnTo>
                    <a:lnTo>
                      <a:pt x="19" y="118"/>
                    </a:lnTo>
                    <a:lnTo>
                      <a:pt x="18" y="124"/>
                    </a:lnTo>
                    <a:lnTo>
                      <a:pt x="17" y="127"/>
                    </a:lnTo>
                    <a:lnTo>
                      <a:pt x="17" y="124"/>
                    </a:lnTo>
                    <a:lnTo>
                      <a:pt x="16" y="119"/>
                    </a:lnTo>
                    <a:lnTo>
                      <a:pt x="16" y="114"/>
                    </a:lnTo>
                    <a:lnTo>
                      <a:pt x="16" y="111"/>
                    </a:lnTo>
                    <a:lnTo>
                      <a:pt x="13" y="115"/>
                    </a:lnTo>
                    <a:lnTo>
                      <a:pt x="13" y="116"/>
                    </a:lnTo>
                    <a:lnTo>
                      <a:pt x="11" y="113"/>
                    </a:lnTo>
                    <a:lnTo>
                      <a:pt x="11" y="111"/>
                    </a:lnTo>
                    <a:lnTo>
                      <a:pt x="10" y="107"/>
                    </a:lnTo>
                    <a:lnTo>
                      <a:pt x="10" y="98"/>
                    </a:lnTo>
                    <a:lnTo>
                      <a:pt x="10" y="97"/>
                    </a:lnTo>
                    <a:lnTo>
                      <a:pt x="8" y="97"/>
                    </a:lnTo>
                    <a:lnTo>
                      <a:pt x="7" y="95"/>
                    </a:lnTo>
                    <a:lnTo>
                      <a:pt x="6" y="91"/>
                    </a:lnTo>
                    <a:lnTo>
                      <a:pt x="6" y="90"/>
                    </a:lnTo>
                    <a:lnTo>
                      <a:pt x="4" y="86"/>
                    </a:lnTo>
                    <a:lnTo>
                      <a:pt x="4" y="82"/>
                    </a:lnTo>
                    <a:lnTo>
                      <a:pt x="6" y="82"/>
                    </a:lnTo>
                    <a:lnTo>
                      <a:pt x="7" y="81"/>
                    </a:lnTo>
                    <a:lnTo>
                      <a:pt x="7" y="77"/>
                    </a:lnTo>
                    <a:lnTo>
                      <a:pt x="4" y="71"/>
                    </a:lnTo>
                    <a:lnTo>
                      <a:pt x="2" y="65"/>
                    </a:lnTo>
                    <a:lnTo>
                      <a:pt x="1" y="60"/>
                    </a:lnTo>
                    <a:lnTo>
                      <a:pt x="0" y="51"/>
                    </a:lnTo>
                    <a:lnTo>
                      <a:pt x="0" y="46"/>
                    </a:lnTo>
                    <a:lnTo>
                      <a:pt x="1" y="45"/>
                    </a:lnTo>
                    <a:lnTo>
                      <a:pt x="1" y="37"/>
                    </a:lnTo>
                    <a:lnTo>
                      <a:pt x="0" y="28"/>
                    </a:lnTo>
                    <a:lnTo>
                      <a:pt x="0" y="12"/>
                    </a:lnTo>
                    <a:lnTo>
                      <a:pt x="1" y="0"/>
                    </a:lnTo>
                    <a:lnTo>
                      <a:pt x="2" y="3"/>
                    </a:lnTo>
                    <a:lnTo>
                      <a:pt x="4" y="5"/>
                    </a:lnTo>
                    <a:lnTo>
                      <a:pt x="7" y="10"/>
                    </a:lnTo>
                    <a:lnTo>
                      <a:pt x="8" y="17"/>
                    </a:lnTo>
                    <a:lnTo>
                      <a:pt x="9" y="21"/>
                    </a:lnTo>
                    <a:lnTo>
                      <a:pt x="9" y="20"/>
                    </a:lnTo>
                    <a:lnTo>
                      <a:pt x="10" y="20"/>
                    </a:lnTo>
                    <a:lnTo>
                      <a:pt x="10" y="15"/>
                    </a:lnTo>
                    <a:lnTo>
                      <a:pt x="11" y="17"/>
                    </a:lnTo>
                    <a:lnTo>
                      <a:pt x="11" y="21"/>
                    </a:lnTo>
                    <a:lnTo>
                      <a:pt x="12" y="27"/>
                    </a:lnTo>
                    <a:lnTo>
                      <a:pt x="13" y="31"/>
                    </a:lnTo>
                    <a:lnTo>
                      <a:pt x="13" y="35"/>
                    </a:lnTo>
                    <a:lnTo>
                      <a:pt x="15" y="36"/>
                    </a:lnTo>
                    <a:lnTo>
                      <a:pt x="15" y="35"/>
                    </a:lnTo>
                    <a:lnTo>
                      <a:pt x="15" y="29"/>
                    </a:lnTo>
                    <a:lnTo>
                      <a:pt x="15" y="22"/>
                    </a:lnTo>
                    <a:lnTo>
                      <a:pt x="16" y="26"/>
                    </a:lnTo>
                    <a:lnTo>
                      <a:pt x="17" y="30"/>
                    </a:lnTo>
                    <a:lnTo>
                      <a:pt x="18" y="36"/>
                    </a:lnTo>
                    <a:lnTo>
                      <a:pt x="18" y="42"/>
                    </a:lnTo>
                    <a:lnTo>
                      <a:pt x="18" y="46"/>
                    </a:lnTo>
                    <a:lnTo>
                      <a:pt x="19" y="53"/>
                    </a:lnTo>
                    <a:lnTo>
                      <a:pt x="19" y="54"/>
                    </a:lnTo>
                    <a:lnTo>
                      <a:pt x="20" y="46"/>
                    </a:lnTo>
                    <a:lnTo>
                      <a:pt x="21" y="46"/>
                    </a:lnTo>
                    <a:lnTo>
                      <a:pt x="21" y="52"/>
                    </a:lnTo>
                    <a:lnTo>
                      <a:pt x="21" y="60"/>
                    </a:lnTo>
                    <a:lnTo>
                      <a:pt x="21" y="68"/>
                    </a:lnTo>
                    <a:lnTo>
                      <a:pt x="21" y="71"/>
                    </a:lnTo>
                    <a:lnTo>
                      <a:pt x="21" y="79"/>
                    </a:lnTo>
                    <a:lnTo>
                      <a:pt x="23" y="86"/>
                    </a:lnTo>
                    <a:lnTo>
                      <a:pt x="23" y="80"/>
                    </a:lnTo>
                    <a:lnTo>
                      <a:pt x="24" y="78"/>
                    </a:lnTo>
                    <a:lnTo>
                      <a:pt x="24" y="77"/>
                    </a:lnTo>
                    <a:lnTo>
                      <a:pt x="24" y="83"/>
                    </a:lnTo>
                    <a:lnTo>
                      <a:pt x="24" y="93"/>
                    </a:lnTo>
                    <a:lnTo>
                      <a:pt x="23" y="104"/>
                    </a:lnTo>
                    <a:lnTo>
                      <a:pt x="21" y="112"/>
                    </a:lnTo>
                    <a:lnTo>
                      <a:pt x="21" y="116"/>
                    </a:lnTo>
                    <a:lnTo>
                      <a:pt x="23" y="120"/>
                    </a:lnTo>
                    <a:lnTo>
                      <a:pt x="24" y="124"/>
                    </a:lnTo>
                    <a:lnTo>
                      <a:pt x="23" y="128"/>
                    </a:lnTo>
                    <a:lnTo>
                      <a:pt x="23" y="130"/>
                    </a:lnTo>
                    <a:lnTo>
                      <a:pt x="23" y="129"/>
                    </a:lnTo>
                    <a:lnTo>
                      <a:pt x="21" y="124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92" name="Freeform 1058">
                <a:extLst>
                  <a:ext uri="{FF2B5EF4-FFF2-40B4-BE49-F238E27FC236}">
                    <a16:creationId xmlns:a16="http://schemas.microsoft.com/office/drawing/2014/main" id="{4D321EC6-6C2C-4235-8E62-23DA86D15F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7" y="1675"/>
                <a:ext cx="5" cy="25"/>
              </a:xfrm>
              <a:custGeom>
                <a:avLst/>
                <a:gdLst>
                  <a:gd name="T0" fmla="*/ 1 w 23"/>
                  <a:gd name="T1" fmla="*/ 5 h 124"/>
                  <a:gd name="T2" fmla="*/ 1 w 23"/>
                  <a:gd name="T3" fmla="*/ 4 h 124"/>
                  <a:gd name="T4" fmla="*/ 1 w 23"/>
                  <a:gd name="T5" fmla="*/ 4 h 124"/>
                  <a:gd name="T6" fmla="*/ 0 w 23"/>
                  <a:gd name="T7" fmla="*/ 2 h 124"/>
                  <a:gd name="T8" fmla="*/ 0 w 23"/>
                  <a:gd name="T9" fmla="*/ 2 h 124"/>
                  <a:gd name="T10" fmla="*/ 0 w 23"/>
                  <a:gd name="T11" fmla="*/ 2 h 124"/>
                  <a:gd name="T12" fmla="*/ 0 w 23"/>
                  <a:gd name="T13" fmla="*/ 1 h 124"/>
                  <a:gd name="T14" fmla="*/ 0 w 23"/>
                  <a:gd name="T15" fmla="*/ 0 h 124"/>
                  <a:gd name="T16" fmla="*/ 0 w 23"/>
                  <a:gd name="T17" fmla="*/ 0 h 124"/>
                  <a:gd name="T18" fmla="*/ 0 w 23"/>
                  <a:gd name="T19" fmla="*/ 0 h 124"/>
                  <a:gd name="T20" fmla="*/ 0 w 23"/>
                  <a:gd name="T21" fmla="*/ 1 h 124"/>
                  <a:gd name="T22" fmla="*/ 0 w 23"/>
                  <a:gd name="T23" fmla="*/ 1 h 124"/>
                  <a:gd name="T24" fmla="*/ 0 w 23"/>
                  <a:gd name="T25" fmla="*/ 2 h 124"/>
                  <a:gd name="T26" fmla="*/ 1 w 23"/>
                  <a:gd name="T27" fmla="*/ 3 h 124"/>
                  <a:gd name="T28" fmla="*/ 1 w 23"/>
                  <a:gd name="T29" fmla="*/ 4 h 124"/>
                  <a:gd name="T30" fmla="*/ 1 w 23"/>
                  <a:gd name="T31" fmla="*/ 4 h 124"/>
                  <a:gd name="T32" fmla="*/ 1 w 23"/>
                  <a:gd name="T33" fmla="*/ 5 h 124"/>
                  <a:gd name="T34" fmla="*/ 1 w 23"/>
                  <a:gd name="T35" fmla="*/ 5 h 124"/>
                  <a:gd name="T36" fmla="*/ 1 w 23"/>
                  <a:gd name="T37" fmla="*/ 5 h 124"/>
                  <a:gd name="T38" fmla="*/ 1 w 23"/>
                  <a:gd name="T39" fmla="*/ 5 h 12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3" h="124">
                    <a:moveTo>
                      <a:pt x="22" y="124"/>
                    </a:moveTo>
                    <a:lnTo>
                      <a:pt x="19" y="111"/>
                    </a:lnTo>
                    <a:lnTo>
                      <a:pt x="15" y="87"/>
                    </a:lnTo>
                    <a:lnTo>
                      <a:pt x="9" y="54"/>
                    </a:lnTo>
                    <a:lnTo>
                      <a:pt x="8" y="47"/>
                    </a:lnTo>
                    <a:lnTo>
                      <a:pt x="7" y="38"/>
                    </a:lnTo>
                    <a:lnTo>
                      <a:pt x="5" y="29"/>
                    </a:lnTo>
                    <a:lnTo>
                      <a:pt x="2" y="12"/>
                    </a:lnTo>
                    <a:lnTo>
                      <a:pt x="1" y="4"/>
                    </a:lnTo>
                    <a:lnTo>
                      <a:pt x="0" y="0"/>
                    </a:lnTo>
                    <a:lnTo>
                      <a:pt x="4" y="19"/>
                    </a:lnTo>
                    <a:lnTo>
                      <a:pt x="6" y="34"/>
                    </a:lnTo>
                    <a:lnTo>
                      <a:pt x="10" y="53"/>
                    </a:lnTo>
                    <a:lnTo>
                      <a:pt x="14" y="71"/>
                    </a:lnTo>
                    <a:lnTo>
                      <a:pt x="17" y="94"/>
                    </a:lnTo>
                    <a:lnTo>
                      <a:pt x="19" y="108"/>
                    </a:lnTo>
                    <a:lnTo>
                      <a:pt x="23" y="122"/>
                    </a:lnTo>
                    <a:lnTo>
                      <a:pt x="23" y="123"/>
                    </a:lnTo>
                    <a:lnTo>
                      <a:pt x="22" y="123"/>
                    </a:lnTo>
                    <a:lnTo>
                      <a:pt x="22" y="124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93" name="Freeform 1059">
                <a:extLst>
                  <a:ext uri="{FF2B5EF4-FFF2-40B4-BE49-F238E27FC236}">
                    <a16:creationId xmlns:a16="http://schemas.microsoft.com/office/drawing/2014/main" id="{BC93D009-E932-4195-B2C0-A9039DA4EE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9" y="1694"/>
                <a:ext cx="1" cy="1"/>
              </a:xfrm>
              <a:custGeom>
                <a:avLst/>
                <a:gdLst>
                  <a:gd name="T0" fmla="*/ 0 w 5"/>
                  <a:gd name="T1" fmla="*/ 0 h 6"/>
                  <a:gd name="T2" fmla="*/ 0 w 5"/>
                  <a:gd name="T3" fmla="*/ 0 h 6"/>
                  <a:gd name="T4" fmla="*/ 0 w 5"/>
                  <a:gd name="T5" fmla="*/ 0 h 6"/>
                  <a:gd name="T6" fmla="*/ 0 w 5"/>
                  <a:gd name="T7" fmla="*/ 0 h 6"/>
                  <a:gd name="T8" fmla="*/ 0 w 5"/>
                  <a:gd name="T9" fmla="*/ 0 h 6"/>
                  <a:gd name="T10" fmla="*/ 0 w 5"/>
                  <a:gd name="T11" fmla="*/ 0 h 6"/>
                  <a:gd name="T12" fmla="*/ 0 w 5"/>
                  <a:gd name="T13" fmla="*/ 0 h 6"/>
                  <a:gd name="T14" fmla="*/ 0 w 5"/>
                  <a:gd name="T15" fmla="*/ 0 h 6"/>
                  <a:gd name="T16" fmla="*/ 0 w 5"/>
                  <a:gd name="T17" fmla="*/ 0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" h="6">
                    <a:moveTo>
                      <a:pt x="5" y="1"/>
                    </a:moveTo>
                    <a:lnTo>
                      <a:pt x="4" y="0"/>
                    </a:lnTo>
                    <a:lnTo>
                      <a:pt x="1" y="1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94" name="Freeform 1060">
                <a:extLst>
                  <a:ext uri="{FF2B5EF4-FFF2-40B4-BE49-F238E27FC236}">
                    <a16:creationId xmlns:a16="http://schemas.microsoft.com/office/drawing/2014/main" id="{8EC5D416-62B1-4D72-8354-913FB60873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1690"/>
                <a:ext cx="2" cy="1"/>
              </a:xfrm>
              <a:custGeom>
                <a:avLst/>
                <a:gdLst>
                  <a:gd name="T0" fmla="*/ 1 w 7"/>
                  <a:gd name="T1" fmla="*/ 0 h 4"/>
                  <a:gd name="T2" fmla="*/ 0 w 7"/>
                  <a:gd name="T3" fmla="*/ 0 h 4"/>
                  <a:gd name="T4" fmla="*/ 0 w 7"/>
                  <a:gd name="T5" fmla="*/ 0 h 4"/>
                  <a:gd name="T6" fmla="*/ 0 w 7"/>
                  <a:gd name="T7" fmla="*/ 0 h 4"/>
                  <a:gd name="T8" fmla="*/ 0 w 7"/>
                  <a:gd name="T9" fmla="*/ 0 h 4"/>
                  <a:gd name="T10" fmla="*/ 0 w 7"/>
                  <a:gd name="T11" fmla="*/ 0 h 4"/>
                  <a:gd name="T12" fmla="*/ 0 w 7"/>
                  <a:gd name="T13" fmla="*/ 0 h 4"/>
                  <a:gd name="T14" fmla="*/ 0 w 7"/>
                  <a:gd name="T15" fmla="*/ 0 h 4"/>
                  <a:gd name="T16" fmla="*/ 0 w 7"/>
                  <a:gd name="T17" fmla="*/ 0 h 4"/>
                  <a:gd name="T18" fmla="*/ 0 w 7"/>
                  <a:gd name="T19" fmla="*/ 0 h 4"/>
                  <a:gd name="T20" fmla="*/ 1 w 7"/>
                  <a:gd name="T21" fmla="*/ 0 h 4"/>
                  <a:gd name="T22" fmla="*/ 1 w 7"/>
                  <a:gd name="T23" fmla="*/ 0 h 4"/>
                  <a:gd name="T24" fmla="*/ 1 w 7"/>
                  <a:gd name="T25" fmla="*/ 0 h 4"/>
                  <a:gd name="T26" fmla="*/ 1 w 7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" h="4">
                    <a:moveTo>
                      <a:pt x="7" y="4"/>
                    </a:moveTo>
                    <a:lnTo>
                      <a:pt x="4" y="2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7" y="4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95" name="Freeform 1061">
                <a:extLst>
                  <a:ext uri="{FF2B5EF4-FFF2-40B4-BE49-F238E27FC236}">
                    <a16:creationId xmlns:a16="http://schemas.microsoft.com/office/drawing/2014/main" id="{2CC185B2-EEDB-4046-9B84-02E12FAB60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7" y="1683"/>
                <a:ext cx="1" cy="1"/>
              </a:xfrm>
              <a:custGeom>
                <a:avLst/>
                <a:gdLst>
                  <a:gd name="T0" fmla="*/ 0 w 5"/>
                  <a:gd name="T1" fmla="*/ 0 h 4"/>
                  <a:gd name="T2" fmla="*/ 0 w 5"/>
                  <a:gd name="T3" fmla="*/ 0 h 4"/>
                  <a:gd name="T4" fmla="*/ 0 w 5"/>
                  <a:gd name="T5" fmla="*/ 0 h 4"/>
                  <a:gd name="T6" fmla="*/ 0 w 5"/>
                  <a:gd name="T7" fmla="*/ 0 h 4"/>
                  <a:gd name="T8" fmla="*/ 0 w 5"/>
                  <a:gd name="T9" fmla="*/ 0 h 4"/>
                  <a:gd name="T10" fmla="*/ 0 w 5"/>
                  <a:gd name="T11" fmla="*/ 0 h 4"/>
                  <a:gd name="T12" fmla="*/ 0 w 5"/>
                  <a:gd name="T13" fmla="*/ 0 h 4"/>
                  <a:gd name="T14" fmla="*/ 0 w 5"/>
                  <a:gd name="T15" fmla="*/ 0 h 4"/>
                  <a:gd name="T16" fmla="*/ 0 w 5"/>
                  <a:gd name="T17" fmla="*/ 0 h 4"/>
                  <a:gd name="T18" fmla="*/ 0 w 5"/>
                  <a:gd name="T19" fmla="*/ 0 h 4"/>
                  <a:gd name="T20" fmla="*/ 0 w 5"/>
                  <a:gd name="T21" fmla="*/ 0 h 4"/>
                  <a:gd name="T22" fmla="*/ 0 w 5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" h="4">
                    <a:moveTo>
                      <a:pt x="4" y="4"/>
                    </a:moveTo>
                    <a:lnTo>
                      <a:pt x="4" y="3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4" y="4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96" name="Freeform 1062">
                <a:extLst>
                  <a:ext uri="{FF2B5EF4-FFF2-40B4-BE49-F238E27FC236}">
                    <a16:creationId xmlns:a16="http://schemas.microsoft.com/office/drawing/2014/main" id="{8C6AF269-AEAD-4C2B-9EF7-34E4E0180D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1679"/>
                <a:ext cx="1" cy="7"/>
              </a:xfrm>
              <a:custGeom>
                <a:avLst/>
                <a:gdLst>
                  <a:gd name="T0" fmla="*/ 1 w 2"/>
                  <a:gd name="T1" fmla="*/ 1 h 33"/>
                  <a:gd name="T2" fmla="*/ 1 w 2"/>
                  <a:gd name="T3" fmla="*/ 1 h 33"/>
                  <a:gd name="T4" fmla="*/ 1 w 2"/>
                  <a:gd name="T5" fmla="*/ 1 h 33"/>
                  <a:gd name="T6" fmla="*/ 1 w 2"/>
                  <a:gd name="T7" fmla="*/ 0 h 33"/>
                  <a:gd name="T8" fmla="*/ 0 w 2"/>
                  <a:gd name="T9" fmla="*/ 0 h 33"/>
                  <a:gd name="T10" fmla="*/ 0 w 2"/>
                  <a:gd name="T11" fmla="*/ 0 h 33"/>
                  <a:gd name="T12" fmla="*/ 1 w 2"/>
                  <a:gd name="T13" fmla="*/ 0 h 33"/>
                  <a:gd name="T14" fmla="*/ 1 w 2"/>
                  <a:gd name="T15" fmla="*/ 1 h 33"/>
                  <a:gd name="T16" fmla="*/ 1 w 2"/>
                  <a:gd name="T17" fmla="*/ 1 h 33"/>
                  <a:gd name="T18" fmla="*/ 1 w 2"/>
                  <a:gd name="T19" fmla="*/ 1 h 33"/>
                  <a:gd name="T20" fmla="*/ 1 w 2"/>
                  <a:gd name="T21" fmla="*/ 1 h 33"/>
                  <a:gd name="T22" fmla="*/ 1 w 2"/>
                  <a:gd name="T23" fmla="*/ 1 h 33"/>
                  <a:gd name="T24" fmla="*/ 1 w 2"/>
                  <a:gd name="T25" fmla="*/ 1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" h="33">
                    <a:moveTo>
                      <a:pt x="2" y="32"/>
                    </a:moveTo>
                    <a:lnTo>
                      <a:pt x="2" y="25"/>
                    </a:lnTo>
                    <a:lnTo>
                      <a:pt x="1" y="18"/>
                    </a:lnTo>
                    <a:lnTo>
                      <a:pt x="1" y="1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11"/>
                    </a:lnTo>
                    <a:lnTo>
                      <a:pt x="2" y="17"/>
                    </a:lnTo>
                    <a:lnTo>
                      <a:pt x="2" y="27"/>
                    </a:lnTo>
                    <a:lnTo>
                      <a:pt x="2" y="31"/>
                    </a:lnTo>
                    <a:lnTo>
                      <a:pt x="2" y="33"/>
                    </a:lnTo>
                    <a:lnTo>
                      <a:pt x="2" y="32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97" name="Freeform 1063">
                <a:extLst>
                  <a:ext uri="{FF2B5EF4-FFF2-40B4-BE49-F238E27FC236}">
                    <a16:creationId xmlns:a16="http://schemas.microsoft.com/office/drawing/2014/main" id="{67616F7C-1B1B-47B6-8D86-C72BF0F07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0" y="1683"/>
                <a:ext cx="1" cy="9"/>
              </a:xfrm>
              <a:custGeom>
                <a:avLst/>
                <a:gdLst>
                  <a:gd name="T0" fmla="*/ 1 w 2"/>
                  <a:gd name="T1" fmla="*/ 2 h 46"/>
                  <a:gd name="T2" fmla="*/ 1 w 2"/>
                  <a:gd name="T3" fmla="*/ 1 h 46"/>
                  <a:gd name="T4" fmla="*/ 1 w 2"/>
                  <a:gd name="T5" fmla="*/ 1 h 46"/>
                  <a:gd name="T6" fmla="*/ 0 w 2"/>
                  <a:gd name="T7" fmla="*/ 0 h 46"/>
                  <a:gd name="T8" fmla="*/ 0 w 2"/>
                  <a:gd name="T9" fmla="*/ 0 h 46"/>
                  <a:gd name="T10" fmla="*/ 0 w 2"/>
                  <a:gd name="T11" fmla="*/ 0 h 46"/>
                  <a:gd name="T12" fmla="*/ 0 w 2"/>
                  <a:gd name="T13" fmla="*/ 0 h 46"/>
                  <a:gd name="T14" fmla="*/ 0 w 2"/>
                  <a:gd name="T15" fmla="*/ 0 h 46"/>
                  <a:gd name="T16" fmla="*/ 1 w 2"/>
                  <a:gd name="T17" fmla="*/ 0 h 46"/>
                  <a:gd name="T18" fmla="*/ 1 w 2"/>
                  <a:gd name="T19" fmla="*/ 1 h 46"/>
                  <a:gd name="T20" fmla="*/ 1 w 2"/>
                  <a:gd name="T21" fmla="*/ 1 h 46"/>
                  <a:gd name="T22" fmla="*/ 1 w 2"/>
                  <a:gd name="T23" fmla="*/ 1 h 46"/>
                  <a:gd name="T24" fmla="*/ 1 w 2"/>
                  <a:gd name="T25" fmla="*/ 2 h 46"/>
                  <a:gd name="T26" fmla="*/ 1 w 2"/>
                  <a:gd name="T27" fmla="*/ 2 h 46"/>
                  <a:gd name="T28" fmla="*/ 1 w 2"/>
                  <a:gd name="T29" fmla="*/ 2 h 46"/>
                  <a:gd name="T30" fmla="*/ 1 w 2"/>
                  <a:gd name="T31" fmla="*/ 2 h 46"/>
                  <a:gd name="T32" fmla="*/ 1 w 2"/>
                  <a:gd name="T33" fmla="*/ 2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" h="46">
                    <a:moveTo>
                      <a:pt x="1" y="42"/>
                    </a:moveTo>
                    <a:lnTo>
                      <a:pt x="1" y="36"/>
                    </a:lnTo>
                    <a:lnTo>
                      <a:pt x="1" y="27"/>
                    </a:lnTo>
                    <a:lnTo>
                      <a:pt x="0" y="10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1" y="12"/>
                    </a:lnTo>
                    <a:lnTo>
                      <a:pt x="1" y="17"/>
                    </a:lnTo>
                    <a:lnTo>
                      <a:pt x="1" y="25"/>
                    </a:lnTo>
                    <a:lnTo>
                      <a:pt x="2" y="30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2" y="46"/>
                    </a:lnTo>
                    <a:lnTo>
                      <a:pt x="2" y="44"/>
                    </a:lnTo>
                    <a:lnTo>
                      <a:pt x="1" y="42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98" name="Freeform 1064">
                <a:extLst>
                  <a:ext uri="{FF2B5EF4-FFF2-40B4-BE49-F238E27FC236}">
                    <a16:creationId xmlns:a16="http://schemas.microsoft.com/office/drawing/2014/main" id="{5D672673-FC40-436C-8AEA-B6A53EA0B7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0" y="2290"/>
                <a:ext cx="41" cy="53"/>
              </a:xfrm>
              <a:custGeom>
                <a:avLst/>
                <a:gdLst>
                  <a:gd name="T0" fmla="*/ 7 w 204"/>
                  <a:gd name="T1" fmla="*/ 1 h 263"/>
                  <a:gd name="T2" fmla="*/ 8 w 204"/>
                  <a:gd name="T3" fmla="*/ 1 h 263"/>
                  <a:gd name="T4" fmla="*/ 8 w 204"/>
                  <a:gd name="T5" fmla="*/ 2 h 263"/>
                  <a:gd name="T6" fmla="*/ 7 w 204"/>
                  <a:gd name="T7" fmla="*/ 2 h 263"/>
                  <a:gd name="T8" fmla="*/ 8 w 204"/>
                  <a:gd name="T9" fmla="*/ 3 h 263"/>
                  <a:gd name="T10" fmla="*/ 8 w 204"/>
                  <a:gd name="T11" fmla="*/ 4 h 263"/>
                  <a:gd name="T12" fmla="*/ 7 w 204"/>
                  <a:gd name="T13" fmla="*/ 4 h 263"/>
                  <a:gd name="T14" fmla="*/ 6 w 204"/>
                  <a:gd name="T15" fmla="*/ 5 h 263"/>
                  <a:gd name="T16" fmla="*/ 7 w 204"/>
                  <a:gd name="T17" fmla="*/ 6 h 263"/>
                  <a:gd name="T18" fmla="*/ 6 w 204"/>
                  <a:gd name="T19" fmla="*/ 6 h 263"/>
                  <a:gd name="T20" fmla="*/ 6 w 204"/>
                  <a:gd name="T21" fmla="*/ 7 h 263"/>
                  <a:gd name="T22" fmla="*/ 6 w 204"/>
                  <a:gd name="T23" fmla="*/ 6 h 263"/>
                  <a:gd name="T24" fmla="*/ 5 w 204"/>
                  <a:gd name="T25" fmla="*/ 7 h 263"/>
                  <a:gd name="T26" fmla="*/ 4 w 204"/>
                  <a:gd name="T27" fmla="*/ 9 h 263"/>
                  <a:gd name="T28" fmla="*/ 3 w 204"/>
                  <a:gd name="T29" fmla="*/ 9 h 263"/>
                  <a:gd name="T30" fmla="*/ 3 w 204"/>
                  <a:gd name="T31" fmla="*/ 9 h 263"/>
                  <a:gd name="T32" fmla="*/ 1 w 204"/>
                  <a:gd name="T33" fmla="*/ 10 h 263"/>
                  <a:gd name="T34" fmla="*/ 0 w 204"/>
                  <a:gd name="T35" fmla="*/ 10 h 263"/>
                  <a:gd name="T36" fmla="*/ 0 w 204"/>
                  <a:gd name="T37" fmla="*/ 9 h 263"/>
                  <a:gd name="T38" fmla="*/ 1 w 204"/>
                  <a:gd name="T39" fmla="*/ 7 h 263"/>
                  <a:gd name="T40" fmla="*/ 1 w 204"/>
                  <a:gd name="T41" fmla="*/ 7 h 263"/>
                  <a:gd name="T42" fmla="*/ 1 w 204"/>
                  <a:gd name="T43" fmla="*/ 7 h 263"/>
                  <a:gd name="T44" fmla="*/ 1 w 204"/>
                  <a:gd name="T45" fmla="*/ 6 h 263"/>
                  <a:gd name="T46" fmla="*/ 2 w 204"/>
                  <a:gd name="T47" fmla="*/ 6 h 263"/>
                  <a:gd name="T48" fmla="*/ 2 w 204"/>
                  <a:gd name="T49" fmla="*/ 5 h 263"/>
                  <a:gd name="T50" fmla="*/ 1 w 204"/>
                  <a:gd name="T51" fmla="*/ 6 h 263"/>
                  <a:gd name="T52" fmla="*/ 1 w 204"/>
                  <a:gd name="T53" fmla="*/ 5 h 263"/>
                  <a:gd name="T54" fmla="*/ 2 w 204"/>
                  <a:gd name="T55" fmla="*/ 4 h 263"/>
                  <a:gd name="T56" fmla="*/ 3 w 204"/>
                  <a:gd name="T57" fmla="*/ 4 h 263"/>
                  <a:gd name="T58" fmla="*/ 2 w 204"/>
                  <a:gd name="T59" fmla="*/ 4 h 263"/>
                  <a:gd name="T60" fmla="*/ 3 w 204"/>
                  <a:gd name="T61" fmla="*/ 3 h 263"/>
                  <a:gd name="T62" fmla="*/ 4 w 204"/>
                  <a:gd name="T63" fmla="*/ 2 h 263"/>
                  <a:gd name="T64" fmla="*/ 5 w 204"/>
                  <a:gd name="T65" fmla="*/ 2 h 263"/>
                  <a:gd name="T66" fmla="*/ 5 w 204"/>
                  <a:gd name="T67" fmla="*/ 2 h 263"/>
                  <a:gd name="T68" fmla="*/ 4 w 204"/>
                  <a:gd name="T69" fmla="*/ 1 h 263"/>
                  <a:gd name="T70" fmla="*/ 5 w 204"/>
                  <a:gd name="T71" fmla="*/ 1 h 263"/>
                  <a:gd name="T72" fmla="*/ 7 w 204"/>
                  <a:gd name="T73" fmla="*/ 1 h 263"/>
                  <a:gd name="T74" fmla="*/ 7 w 204"/>
                  <a:gd name="T75" fmla="*/ 0 h 263"/>
                  <a:gd name="T76" fmla="*/ 8 w 204"/>
                  <a:gd name="T77" fmla="*/ 0 h 263"/>
                  <a:gd name="T78" fmla="*/ 8 w 204"/>
                  <a:gd name="T79" fmla="*/ 0 h 26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04" h="263">
                    <a:moveTo>
                      <a:pt x="194" y="16"/>
                    </a:moveTo>
                    <a:lnTo>
                      <a:pt x="180" y="34"/>
                    </a:lnTo>
                    <a:lnTo>
                      <a:pt x="186" y="36"/>
                    </a:lnTo>
                    <a:lnTo>
                      <a:pt x="199" y="36"/>
                    </a:lnTo>
                    <a:lnTo>
                      <a:pt x="204" y="43"/>
                    </a:lnTo>
                    <a:lnTo>
                      <a:pt x="202" y="47"/>
                    </a:lnTo>
                    <a:lnTo>
                      <a:pt x="192" y="61"/>
                    </a:lnTo>
                    <a:lnTo>
                      <a:pt x="182" y="62"/>
                    </a:lnTo>
                    <a:lnTo>
                      <a:pt x="178" y="65"/>
                    </a:lnTo>
                    <a:lnTo>
                      <a:pt x="188" y="76"/>
                    </a:lnTo>
                    <a:lnTo>
                      <a:pt x="192" y="80"/>
                    </a:lnTo>
                    <a:lnTo>
                      <a:pt x="190" y="98"/>
                    </a:lnTo>
                    <a:lnTo>
                      <a:pt x="186" y="101"/>
                    </a:lnTo>
                    <a:lnTo>
                      <a:pt x="180" y="105"/>
                    </a:lnTo>
                    <a:lnTo>
                      <a:pt x="164" y="114"/>
                    </a:lnTo>
                    <a:lnTo>
                      <a:pt x="161" y="119"/>
                    </a:lnTo>
                    <a:lnTo>
                      <a:pt x="164" y="130"/>
                    </a:lnTo>
                    <a:lnTo>
                      <a:pt x="162" y="139"/>
                    </a:lnTo>
                    <a:lnTo>
                      <a:pt x="158" y="152"/>
                    </a:lnTo>
                    <a:lnTo>
                      <a:pt x="155" y="156"/>
                    </a:lnTo>
                    <a:lnTo>
                      <a:pt x="148" y="165"/>
                    </a:lnTo>
                    <a:lnTo>
                      <a:pt x="144" y="169"/>
                    </a:lnTo>
                    <a:lnTo>
                      <a:pt x="142" y="157"/>
                    </a:lnTo>
                    <a:lnTo>
                      <a:pt x="139" y="156"/>
                    </a:lnTo>
                    <a:lnTo>
                      <a:pt x="130" y="161"/>
                    </a:lnTo>
                    <a:lnTo>
                      <a:pt x="122" y="175"/>
                    </a:lnTo>
                    <a:lnTo>
                      <a:pt x="116" y="197"/>
                    </a:lnTo>
                    <a:lnTo>
                      <a:pt x="108" y="214"/>
                    </a:lnTo>
                    <a:lnTo>
                      <a:pt x="93" y="229"/>
                    </a:lnTo>
                    <a:lnTo>
                      <a:pt x="86" y="232"/>
                    </a:lnTo>
                    <a:lnTo>
                      <a:pt x="83" y="227"/>
                    </a:lnTo>
                    <a:lnTo>
                      <a:pt x="68" y="233"/>
                    </a:lnTo>
                    <a:lnTo>
                      <a:pt x="52" y="246"/>
                    </a:lnTo>
                    <a:lnTo>
                      <a:pt x="24" y="260"/>
                    </a:lnTo>
                    <a:lnTo>
                      <a:pt x="0" y="263"/>
                    </a:lnTo>
                    <a:lnTo>
                      <a:pt x="3" y="245"/>
                    </a:lnTo>
                    <a:lnTo>
                      <a:pt x="4" y="236"/>
                    </a:lnTo>
                    <a:lnTo>
                      <a:pt x="10" y="214"/>
                    </a:lnTo>
                    <a:lnTo>
                      <a:pt x="19" y="198"/>
                    </a:lnTo>
                    <a:lnTo>
                      <a:pt x="25" y="185"/>
                    </a:lnTo>
                    <a:lnTo>
                      <a:pt x="24" y="185"/>
                    </a:lnTo>
                    <a:lnTo>
                      <a:pt x="23" y="183"/>
                    </a:lnTo>
                    <a:lnTo>
                      <a:pt x="17" y="186"/>
                    </a:lnTo>
                    <a:lnTo>
                      <a:pt x="16" y="178"/>
                    </a:lnTo>
                    <a:lnTo>
                      <a:pt x="24" y="168"/>
                    </a:lnTo>
                    <a:lnTo>
                      <a:pt x="31" y="157"/>
                    </a:lnTo>
                    <a:lnTo>
                      <a:pt x="37" y="148"/>
                    </a:lnTo>
                    <a:lnTo>
                      <a:pt x="44" y="141"/>
                    </a:lnTo>
                    <a:lnTo>
                      <a:pt x="44" y="136"/>
                    </a:lnTo>
                    <a:lnTo>
                      <a:pt x="42" y="133"/>
                    </a:lnTo>
                    <a:lnTo>
                      <a:pt x="32" y="136"/>
                    </a:lnTo>
                    <a:lnTo>
                      <a:pt x="19" y="142"/>
                    </a:lnTo>
                    <a:lnTo>
                      <a:pt x="24" y="132"/>
                    </a:lnTo>
                    <a:lnTo>
                      <a:pt x="32" y="123"/>
                    </a:lnTo>
                    <a:lnTo>
                      <a:pt x="40" y="115"/>
                    </a:lnTo>
                    <a:lnTo>
                      <a:pt x="52" y="109"/>
                    </a:lnTo>
                    <a:lnTo>
                      <a:pt x="59" y="104"/>
                    </a:lnTo>
                    <a:lnTo>
                      <a:pt x="70" y="92"/>
                    </a:lnTo>
                    <a:lnTo>
                      <a:pt x="71" y="85"/>
                    </a:lnTo>
                    <a:lnTo>
                      <a:pt x="54" y="88"/>
                    </a:lnTo>
                    <a:lnTo>
                      <a:pt x="53" y="80"/>
                    </a:lnTo>
                    <a:lnTo>
                      <a:pt x="63" y="72"/>
                    </a:lnTo>
                    <a:lnTo>
                      <a:pt x="78" y="67"/>
                    </a:lnTo>
                    <a:lnTo>
                      <a:pt x="91" y="59"/>
                    </a:lnTo>
                    <a:lnTo>
                      <a:pt x="96" y="56"/>
                    </a:lnTo>
                    <a:lnTo>
                      <a:pt x="112" y="48"/>
                    </a:lnTo>
                    <a:lnTo>
                      <a:pt x="124" y="40"/>
                    </a:lnTo>
                    <a:lnTo>
                      <a:pt x="113" y="42"/>
                    </a:lnTo>
                    <a:lnTo>
                      <a:pt x="108" y="40"/>
                    </a:lnTo>
                    <a:lnTo>
                      <a:pt x="105" y="37"/>
                    </a:lnTo>
                    <a:lnTo>
                      <a:pt x="118" y="29"/>
                    </a:lnTo>
                    <a:lnTo>
                      <a:pt x="134" y="24"/>
                    </a:lnTo>
                    <a:lnTo>
                      <a:pt x="155" y="21"/>
                    </a:lnTo>
                    <a:lnTo>
                      <a:pt x="172" y="28"/>
                    </a:lnTo>
                    <a:lnTo>
                      <a:pt x="179" y="20"/>
                    </a:lnTo>
                    <a:lnTo>
                      <a:pt x="185" y="11"/>
                    </a:lnTo>
                    <a:lnTo>
                      <a:pt x="190" y="3"/>
                    </a:lnTo>
                    <a:lnTo>
                      <a:pt x="198" y="0"/>
                    </a:lnTo>
                    <a:lnTo>
                      <a:pt x="203" y="4"/>
                    </a:lnTo>
                    <a:lnTo>
                      <a:pt x="202" y="7"/>
                    </a:lnTo>
                    <a:lnTo>
                      <a:pt x="194" y="16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99" name="Freeform 1065">
                <a:extLst>
                  <a:ext uri="{FF2B5EF4-FFF2-40B4-BE49-F238E27FC236}">
                    <a16:creationId xmlns:a16="http://schemas.microsoft.com/office/drawing/2014/main" id="{75D533B9-8156-463B-8BBF-A21DC5A651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6" y="2288"/>
                <a:ext cx="31" cy="53"/>
              </a:xfrm>
              <a:custGeom>
                <a:avLst/>
                <a:gdLst>
                  <a:gd name="T0" fmla="*/ 6 w 154"/>
                  <a:gd name="T1" fmla="*/ 0 h 263"/>
                  <a:gd name="T2" fmla="*/ 5 w 154"/>
                  <a:gd name="T3" fmla="*/ 1 h 263"/>
                  <a:gd name="T4" fmla="*/ 4 w 154"/>
                  <a:gd name="T5" fmla="*/ 3 h 263"/>
                  <a:gd name="T6" fmla="*/ 3 w 154"/>
                  <a:gd name="T7" fmla="*/ 6 h 263"/>
                  <a:gd name="T8" fmla="*/ 2 w 154"/>
                  <a:gd name="T9" fmla="*/ 7 h 263"/>
                  <a:gd name="T10" fmla="*/ 2 w 154"/>
                  <a:gd name="T11" fmla="*/ 7 h 263"/>
                  <a:gd name="T12" fmla="*/ 2 w 154"/>
                  <a:gd name="T13" fmla="*/ 8 h 263"/>
                  <a:gd name="T14" fmla="*/ 1 w 154"/>
                  <a:gd name="T15" fmla="*/ 10 h 263"/>
                  <a:gd name="T16" fmla="*/ 0 w 154"/>
                  <a:gd name="T17" fmla="*/ 10 h 263"/>
                  <a:gd name="T18" fmla="*/ 0 w 154"/>
                  <a:gd name="T19" fmla="*/ 11 h 263"/>
                  <a:gd name="T20" fmla="*/ 1 w 154"/>
                  <a:gd name="T21" fmla="*/ 9 h 263"/>
                  <a:gd name="T22" fmla="*/ 2 w 154"/>
                  <a:gd name="T23" fmla="*/ 8 h 263"/>
                  <a:gd name="T24" fmla="*/ 3 w 154"/>
                  <a:gd name="T25" fmla="*/ 6 h 263"/>
                  <a:gd name="T26" fmla="*/ 4 w 154"/>
                  <a:gd name="T27" fmla="*/ 4 h 263"/>
                  <a:gd name="T28" fmla="*/ 5 w 154"/>
                  <a:gd name="T29" fmla="*/ 3 h 263"/>
                  <a:gd name="T30" fmla="*/ 5 w 154"/>
                  <a:gd name="T31" fmla="*/ 1 h 263"/>
                  <a:gd name="T32" fmla="*/ 6 w 154"/>
                  <a:gd name="T33" fmla="*/ 0 h 263"/>
                  <a:gd name="T34" fmla="*/ 6 w 154"/>
                  <a:gd name="T35" fmla="*/ 0 h 263"/>
                  <a:gd name="T36" fmla="*/ 6 w 154"/>
                  <a:gd name="T37" fmla="*/ 0 h 263"/>
                  <a:gd name="T38" fmla="*/ 6 w 154"/>
                  <a:gd name="T39" fmla="*/ 0 h 26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54" h="263">
                    <a:moveTo>
                      <a:pt x="154" y="5"/>
                    </a:moveTo>
                    <a:lnTo>
                      <a:pt x="136" y="31"/>
                    </a:lnTo>
                    <a:lnTo>
                      <a:pt x="109" y="83"/>
                    </a:lnTo>
                    <a:lnTo>
                      <a:pt x="68" y="153"/>
                    </a:lnTo>
                    <a:lnTo>
                      <a:pt x="60" y="167"/>
                    </a:lnTo>
                    <a:lnTo>
                      <a:pt x="50" y="185"/>
                    </a:lnTo>
                    <a:lnTo>
                      <a:pt x="38" y="204"/>
                    </a:lnTo>
                    <a:lnTo>
                      <a:pt x="17" y="239"/>
                    </a:lnTo>
                    <a:lnTo>
                      <a:pt x="5" y="255"/>
                    </a:lnTo>
                    <a:lnTo>
                      <a:pt x="0" y="263"/>
                    </a:lnTo>
                    <a:lnTo>
                      <a:pt x="25" y="222"/>
                    </a:lnTo>
                    <a:lnTo>
                      <a:pt x="43" y="192"/>
                    </a:lnTo>
                    <a:lnTo>
                      <a:pt x="64" y="151"/>
                    </a:lnTo>
                    <a:lnTo>
                      <a:pt x="87" y="110"/>
                    </a:lnTo>
                    <a:lnTo>
                      <a:pt x="114" y="63"/>
                    </a:lnTo>
                    <a:lnTo>
                      <a:pt x="131" y="31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52" y="1"/>
                    </a:lnTo>
                    <a:lnTo>
                      <a:pt x="154" y="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00" name="Freeform 1066">
                <a:extLst>
                  <a:ext uri="{FF2B5EF4-FFF2-40B4-BE49-F238E27FC236}">
                    <a16:creationId xmlns:a16="http://schemas.microsoft.com/office/drawing/2014/main" id="{CC05D72C-988F-4D34-982A-4F2A17AFC8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0"/>
                <a:ext cx="3" cy="7"/>
              </a:xfrm>
              <a:custGeom>
                <a:avLst/>
                <a:gdLst>
                  <a:gd name="T0" fmla="*/ 0 w 18"/>
                  <a:gd name="T1" fmla="*/ 0 h 36"/>
                  <a:gd name="T2" fmla="*/ 0 w 18"/>
                  <a:gd name="T3" fmla="*/ 1 h 36"/>
                  <a:gd name="T4" fmla="*/ 0 w 18"/>
                  <a:gd name="T5" fmla="*/ 1 h 36"/>
                  <a:gd name="T6" fmla="*/ 1 w 18"/>
                  <a:gd name="T7" fmla="*/ 1 h 36"/>
                  <a:gd name="T8" fmla="*/ 1 w 18"/>
                  <a:gd name="T9" fmla="*/ 1 h 36"/>
                  <a:gd name="T10" fmla="*/ 0 w 18"/>
                  <a:gd name="T11" fmla="*/ 1 h 36"/>
                  <a:gd name="T12" fmla="*/ 0 w 18"/>
                  <a:gd name="T13" fmla="*/ 1 h 36"/>
                  <a:gd name="T14" fmla="*/ 0 w 18"/>
                  <a:gd name="T15" fmla="*/ 0 h 36"/>
                  <a:gd name="T16" fmla="*/ 0 w 18"/>
                  <a:gd name="T17" fmla="*/ 0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36">
                    <a:moveTo>
                      <a:pt x="2" y="0"/>
                    </a:moveTo>
                    <a:lnTo>
                      <a:pt x="3" y="15"/>
                    </a:lnTo>
                    <a:lnTo>
                      <a:pt x="6" y="26"/>
                    </a:lnTo>
                    <a:lnTo>
                      <a:pt x="16" y="32"/>
                    </a:lnTo>
                    <a:lnTo>
                      <a:pt x="18" y="36"/>
                    </a:lnTo>
                    <a:lnTo>
                      <a:pt x="4" y="25"/>
                    </a:lnTo>
                    <a:lnTo>
                      <a:pt x="1" y="13"/>
                    </a:lnTo>
                    <a:lnTo>
                      <a:pt x="0" y="2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01" name="Freeform 1067">
                <a:extLst>
                  <a:ext uri="{FF2B5EF4-FFF2-40B4-BE49-F238E27FC236}">
                    <a16:creationId xmlns:a16="http://schemas.microsoft.com/office/drawing/2014/main" id="{0926D744-C466-4CE2-9C13-96FD1A294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7" y="2308"/>
                <a:ext cx="2" cy="9"/>
              </a:xfrm>
              <a:custGeom>
                <a:avLst/>
                <a:gdLst>
                  <a:gd name="T0" fmla="*/ 0 w 11"/>
                  <a:gd name="T1" fmla="*/ 0 h 46"/>
                  <a:gd name="T2" fmla="*/ 0 w 11"/>
                  <a:gd name="T3" fmla="*/ 0 h 46"/>
                  <a:gd name="T4" fmla="*/ 0 w 11"/>
                  <a:gd name="T5" fmla="*/ 1 h 46"/>
                  <a:gd name="T6" fmla="*/ 0 w 11"/>
                  <a:gd name="T7" fmla="*/ 1 h 46"/>
                  <a:gd name="T8" fmla="*/ 0 w 11"/>
                  <a:gd name="T9" fmla="*/ 2 h 46"/>
                  <a:gd name="T10" fmla="*/ 0 w 11"/>
                  <a:gd name="T11" fmla="*/ 2 h 46"/>
                  <a:gd name="T12" fmla="*/ 0 w 11"/>
                  <a:gd name="T13" fmla="*/ 1 h 46"/>
                  <a:gd name="T14" fmla="*/ 0 w 11"/>
                  <a:gd name="T15" fmla="*/ 1 h 46"/>
                  <a:gd name="T16" fmla="*/ 0 w 11"/>
                  <a:gd name="T17" fmla="*/ 1 h 46"/>
                  <a:gd name="T18" fmla="*/ 0 w 11"/>
                  <a:gd name="T19" fmla="*/ 1 h 46"/>
                  <a:gd name="T20" fmla="*/ 0 w 11"/>
                  <a:gd name="T21" fmla="*/ 0 h 46"/>
                  <a:gd name="T22" fmla="*/ 0 w 11"/>
                  <a:gd name="T23" fmla="*/ 0 h 46"/>
                  <a:gd name="T24" fmla="*/ 0 w 11"/>
                  <a:gd name="T25" fmla="*/ 0 h 46"/>
                  <a:gd name="T26" fmla="*/ 0 w 11"/>
                  <a:gd name="T27" fmla="*/ 0 h 4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1" h="46">
                    <a:moveTo>
                      <a:pt x="3" y="0"/>
                    </a:moveTo>
                    <a:lnTo>
                      <a:pt x="2" y="12"/>
                    </a:lnTo>
                    <a:lnTo>
                      <a:pt x="2" y="21"/>
                    </a:lnTo>
                    <a:lnTo>
                      <a:pt x="7" y="30"/>
                    </a:lnTo>
                    <a:lnTo>
                      <a:pt x="11" y="43"/>
                    </a:lnTo>
                    <a:lnTo>
                      <a:pt x="11" y="46"/>
                    </a:lnTo>
                    <a:lnTo>
                      <a:pt x="7" y="38"/>
                    </a:lnTo>
                    <a:lnTo>
                      <a:pt x="4" y="34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3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02" name="Freeform 1068">
                <a:extLst>
                  <a:ext uri="{FF2B5EF4-FFF2-40B4-BE49-F238E27FC236}">
                    <a16:creationId xmlns:a16="http://schemas.microsoft.com/office/drawing/2014/main" id="{92016E1C-3529-475E-A593-54A36162C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6" y="2325"/>
                <a:ext cx="1" cy="5"/>
              </a:xfrm>
              <a:custGeom>
                <a:avLst/>
                <a:gdLst>
                  <a:gd name="T0" fmla="*/ 0 w 5"/>
                  <a:gd name="T1" fmla="*/ 0 h 25"/>
                  <a:gd name="T2" fmla="*/ 0 w 5"/>
                  <a:gd name="T3" fmla="*/ 0 h 25"/>
                  <a:gd name="T4" fmla="*/ 0 w 5"/>
                  <a:gd name="T5" fmla="*/ 1 h 25"/>
                  <a:gd name="T6" fmla="*/ 0 w 5"/>
                  <a:gd name="T7" fmla="*/ 1 h 25"/>
                  <a:gd name="T8" fmla="*/ 0 w 5"/>
                  <a:gd name="T9" fmla="*/ 1 h 25"/>
                  <a:gd name="T10" fmla="*/ 0 w 5"/>
                  <a:gd name="T11" fmla="*/ 1 h 25"/>
                  <a:gd name="T12" fmla="*/ 0 w 5"/>
                  <a:gd name="T13" fmla="*/ 1 h 25"/>
                  <a:gd name="T14" fmla="*/ 0 w 5"/>
                  <a:gd name="T15" fmla="*/ 1 h 25"/>
                  <a:gd name="T16" fmla="*/ 0 w 5"/>
                  <a:gd name="T17" fmla="*/ 0 h 25"/>
                  <a:gd name="T18" fmla="*/ 0 w 5"/>
                  <a:gd name="T19" fmla="*/ 0 h 25"/>
                  <a:gd name="T20" fmla="*/ 0 w 5"/>
                  <a:gd name="T21" fmla="*/ 0 h 25"/>
                  <a:gd name="T22" fmla="*/ 0 w 5"/>
                  <a:gd name="T23" fmla="*/ 0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" h="25">
                    <a:moveTo>
                      <a:pt x="3" y="0"/>
                    </a:moveTo>
                    <a:lnTo>
                      <a:pt x="1" y="8"/>
                    </a:lnTo>
                    <a:lnTo>
                      <a:pt x="1" y="13"/>
                    </a:lnTo>
                    <a:lnTo>
                      <a:pt x="2" y="21"/>
                    </a:lnTo>
                    <a:lnTo>
                      <a:pt x="5" y="25"/>
                    </a:lnTo>
                    <a:lnTo>
                      <a:pt x="2" y="23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1" y="4"/>
                    </a:lnTo>
                    <a:lnTo>
                      <a:pt x="1" y="0"/>
                    </a:lnTo>
                    <a:lnTo>
                      <a:pt x="3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03" name="Freeform 1069">
                <a:extLst>
                  <a:ext uri="{FF2B5EF4-FFF2-40B4-BE49-F238E27FC236}">
                    <a16:creationId xmlns:a16="http://schemas.microsoft.com/office/drawing/2014/main" id="{FFFD7D8E-2223-4628-BFA4-8FEB824E35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9" y="2318"/>
                <a:ext cx="11" cy="8"/>
              </a:xfrm>
              <a:custGeom>
                <a:avLst/>
                <a:gdLst>
                  <a:gd name="T0" fmla="*/ 2 w 56"/>
                  <a:gd name="T1" fmla="*/ 0 h 42"/>
                  <a:gd name="T2" fmla="*/ 2 w 56"/>
                  <a:gd name="T3" fmla="*/ 0 h 42"/>
                  <a:gd name="T4" fmla="*/ 1 w 56"/>
                  <a:gd name="T5" fmla="*/ 1 h 42"/>
                  <a:gd name="T6" fmla="*/ 1 w 56"/>
                  <a:gd name="T7" fmla="*/ 1 h 42"/>
                  <a:gd name="T8" fmla="*/ 0 w 56"/>
                  <a:gd name="T9" fmla="*/ 1 h 42"/>
                  <a:gd name="T10" fmla="*/ 0 w 56"/>
                  <a:gd name="T11" fmla="*/ 2 h 42"/>
                  <a:gd name="T12" fmla="*/ 1 w 56"/>
                  <a:gd name="T13" fmla="*/ 1 h 42"/>
                  <a:gd name="T14" fmla="*/ 1 w 56"/>
                  <a:gd name="T15" fmla="*/ 1 h 42"/>
                  <a:gd name="T16" fmla="*/ 2 w 56"/>
                  <a:gd name="T17" fmla="*/ 0 h 42"/>
                  <a:gd name="T18" fmla="*/ 2 w 56"/>
                  <a:gd name="T19" fmla="*/ 0 h 42"/>
                  <a:gd name="T20" fmla="*/ 2 w 56"/>
                  <a:gd name="T21" fmla="*/ 0 h 42"/>
                  <a:gd name="T22" fmla="*/ 2 w 56"/>
                  <a:gd name="T23" fmla="*/ 0 h 42"/>
                  <a:gd name="T24" fmla="*/ 2 w 56"/>
                  <a:gd name="T25" fmla="*/ 0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6" h="42">
                    <a:moveTo>
                      <a:pt x="54" y="4"/>
                    </a:moveTo>
                    <a:lnTo>
                      <a:pt x="41" y="10"/>
                    </a:lnTo>
                    <a:lnTo>
                      <a:pt x="31" y="17"/>
                    </a:lnTo>
                    <a:lnTo>
                      <a:pt x="17" y="29"/>
                    </a:lnTo>
                    <a:lnTo>
                      <a:pt x="4" y="39"/>
                    </a:lnTo>
                    <a:lnTo>
                      <a:pt x="0" y="42"/>
                    </a:lnTo>
                    <a:lnTo>
                      <a:pt x="18" y="25"/>
                    </a:lnTo>
                    <a:lnTo>
                      <a:pt x="29" y="15"/>
                    </a:lnTo>
                    <a:lnTo>
                      <a:pt x="44" y="4"/>
                    </a:lnTo>
                    <a:lnTo>
                      <a:pt x="51" y="0"/>
                    </a:lnTo>
                    <a:lnTo>
                      <a:pt x="51" y="1"/>
                    </a:lnTo>
                    <a:lnTo>
                      <a:pt x="56" y="1"/>
                    </a:lnTo>
                    <a:lnTo>
                      <a:pt x="54" y="4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04" name="Freeform 1070">
                <a:extLst>
                  <a:ext uri="{FF2B5EF4-FFF2-40B4-BE49-F238E27FC236}">
                    <a16:creationId xmlns:a16="http://schemas.microsoft.com/office/drawing/2014/main" id="{D502BFE5-6683-4365-A8E9-5ED7F2E6B2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3" y="2304"/>
                <a:ext cx="16" cy="10"/>
              </a:xfrm>
              <a:custGeom>
                <a:avLst/>
                <a:gdLst>
                  <a:gd name="T0" fmla="*/ 3 w 79"/>
                  <a:gd name="T1" fmla="*/ 0 h 50"/>
                  <a:gd name="T2" fmla="*/ 2 w 79"/>
                  <a:gd name="T3" fmla="*/ 1 h 50"/>
                  <a:gd name="T4" fmla="*/ 2 w 79"/>
                  <a:gd name="T5" fmla="*/ 1 h 50"/>
                  <a:gd name="T6" fmla="*/ 1 w 79"/>
                  <a:gd name="T7" fmla="*/ 2 h 50"/>
                  <a:gd name="T8" fmla="*/ 0 w 79"/>
                  <a:gd name="T9" fmla="*/ 2 h 50"/>
                  <a:gd name="T10" fmla="*/ 0 w 79"/>
                  <a:gd name="T11" fmla="*/ 2 h 50"/>
                  <a:gd name="T12" fmla="*/ 0 w 79"/>
                  <a:gd name="T13" fmla="*/ 2 h 50"/>
                  <a:gd name="T14" fmla="*/ 0 w 79"/>
                  <a:gd name="T15" fmla="*/ 2 h 50"/>
                  <a:gd name="T16" fmla="*/ 1 w 79"/>
                  <a:gd name="T17" fmla="*/ 2 h 50"/>
                  <a:gd name="T18" fmla="*/ 1 w 79"/>
                  <a:gd name="T19" fmla="*/ 1 h 50"/>
                  <a:gd name="T20" fmla="*/ 2 w 79"/>
                  <a:gd name="T21" fmla="*/ 1 h 50"/>
                  <a:gd name="T22" fmla="*/ 2 w 79"/>
                  <a:gd name="T23" fmla="*/ 1 h 50"/>
                  <a:gd name="T24" fmla="*/ 3 w 79"/>
                  <a:gd name="T25" fmla="*/ 0 h 50"/>
                  <a:gd name="T26" fmla="*/ 3 w 79"/>
                  <a:gd name="T27" fmla="*/ 0 h 50"/>
                  <a:gd name="T28" fmla="*/ 3 w 79"/>
                  <a:gd name="T29" fmla="*/ 0 h 50"/>
                  <a:gd name="T30" fmla="*/ 3 w 79"/>
                  <a:gd name="T31" fmla="*/ 0 h 50"/>
                  <a:gd name="T32" fmla="*/ 3 w 79"/>
                  <a:gd name="T33" fmla="*/ 0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9" h="50">
                    <a:moveTo>
                      <a:pt x="74" y="6"/>
                    </a:moveTo>
                    <a:lnTo>
                      <a:pt x="61" y="13"/>
                    </a:lnTo>
                    <a:lnTo>
                      <a:pt x="46" y="22"/>
                    </a:lnTo>
                    <a:lnTo>
                      <a:pt x="17" y="42"/>
                    </a:lnTo>
                    <a:lnTo>
                      <a:pt x="7" y="49"/>
                    </a:lnTo>
                    <a:lnTo>
                      <a:pt x="4" y="50"/>
                    </a:lnTo>
                    <a:lnTo>
                      <a:pt x="0" y="50"/>
                    </a:lnTo>
                    <a:lnTo>
                      <a:pt x="10" y="45"/>
                    </a:lnTo>
                    <a:lnTo>
                      <a:pt x="19" y="38"/>
                    </a:lnTo>
                    <a:lnTo>
                      <a:pt x="29" y="30"/>
                    </a:lnTo>
                    <a:lnTo>
                      <a:pt x="43" y="21"/>
                    </a:lnTo>
                    <a:lnTo>
                      <a:pt x="51" y="14"/>
                    </a:lnTo>
                    <a:lnTo>
                      <a:pt x="71" y="1"/>
                    </a:lnTo>
                    <a:lnTo>
                      <a:pt x="77" y="0"/>
                    </a:lnTo>
                    <a:lnTo>
                      <a:pt x="79" y="0"/>
                    </a:lnTo>
                    <a:lnTo>
                      <a:pt x="76" y="4"/>
                    </a:lnTo>
                    <a:lnTo>
                      <a:pt x="74" y="6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05" name="Freeform 1071">
                <a:extLst>
                  <a:ext uri="{FF2B5EF4-FFF2-40B4-BE49-F238E27FC236}">
                    <a16:creationId xmlns:a16="http://schemas.microsoft.com/office/drawing/2014/main" id="{A633BC71-5B54-400F-A2F5-63FEEC0D06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1" y="2199"/>
                <a:ext cx="31" cy="72"/>
              </a:xfrm>
              <a:custGeom>
                <a:avLst/>
                <a:gdLst>
                  <a:gd name="T0" fmla="*/ 5 w 151"/>
                  <a:gd name="T1" fmla="*/ 13 h 360"/>
                  <a:gd name="T2" fmla="*/ 6 w 151"/>
                  <a:gd name="T3" fmla="*/ 13 h 360"/>
                  <a:gd name="T4" fmla="*/ 6 w 151"/>
                  <a:gd name="T5" fmla="*/ 12 h 360"/>
                  <a:gd name="T6" fmla="*/ 5 w 151"/>
                  <a:gd name="T7" fmla="*/ 11 h 360"/>
                  <a:gd name="T8" fmla="*/ 6 w 151"/>
                  <a:gd name="T9" fmla="*/ 11 h 360"/>
                  <a:gd name="T10" fmla="*/ 6 w 151"/>
                  <a:gd name="T11" fmla="*/ 10 h 360"/>
                  <a:gd name="T12" fmla="*/ 6 w 151"/>
                  <a:gd name="T13" fmla="*/ 9 h 360"/>
                  <a:gd name="T14" fmla="*/ 6 w 151"/>
                  <a:gd name="T15" fmla="*/ 8 h 360"/>
                  <a:gd name="T16" fmla="*/ 6 w 151"/>
                  <a:gd name="T17" fmla="*/ 8 h 360"/>
                  <a:gd name="T18" fmla="*/ 6 w 151"/>
                  <a:gd name="T19" fmla="*/ 7 h 360"/>
                  <a:gd name="T20" fmla="*/ 6 w 151"/>
                  <a:gd name="T21" fmla="*/ 6 h 360"/>
                  <a:gd name="T22" fmla="*/ 5 w 151"/>
                  <a:gd name="T23" fmla="*/ 6 h 360"/>
                  <a:gd name="T24" fmla="*/ 5 w 151"/>
                  <a:gd name="T25" fmla="*/ 5 h 360"/>
                  <a:gd name="T26" fmla="*/ 5 w 151"/>
                  <a:gd name="T27" fmla="*/ 3 h 360"/>
                  <a:gd name="T28" fmla="*/ 5 w 151"/>
                  <a:gd name="T29" fmla="*/ 2 h 360"/>
                  <a:gd name="T30" fmla="*/ 4 w 151"/>
                  <a:gd name="T31" fmla="*/ 2 h 360"/>
                  <a:gd name="T32" fmla="*/ 2 w 151"/>
                  <a:gd name="T33" fmla="*/ 0 h 360"/>
                  <a:gd name="T34" fmla="*/ 1 w 151"/>
                  <a:gd name="T35" fmla="*/ 1 h 360"/>
                  <a:gd name="T36" fmla="*/ 1 w 151"/>
                  <a:gd name="T37" fmla="*/ 2 h 360"/>
                  <a:gd name="T38" fmla="*/ 1 w 151"/>
                  <a:gd name="T39" fmla="*/ 4 h 360"/>
                  <a:gd name="T40" fmla="*/ 1 w 151"/>
                  <a:gd name="T41" fmla="*/ 4 h 360"/>
                  <a:gd name="T42" fmla="*/ 0 w 151"/>
                  <a:gd name="T43" fmla="*/ 4 h 360"/>
                  <a:gd name="T44" fmla="*/ 1 w 151"/>
                  <a:gd name="T45" fmla="*/ 5 h 360"/>
                  <a:gd name="T46" fmla="*/ 1 w 151"/>
                  <a:gd name="T47" fmla="*/ 6 h 360"/>
                  <a:gd name="T48" fmla="*/ 1 w 151"/>
                  <a:gd name="T49" fmla="*/ 7 h 360"/>
                  <a:gd name="T50" fmla="*/ 0 w 151"/>
                  <a:gd name="T51" fmla="*/ 6 h 360"/>
                  <a:gd name="T52" fmla="*/ 0 w 151"/>
                  <a:gd name="T53" fmla="*/ 7 h 360"/>
                  <a:gd name="T54" fmla="*/ 1 w 151"/>
                  <a:gd name="T55" fmla="*/ 8 h 360"/>
                  <a:gd name="T56" fmla="*/ 1 w 151"/>
                  <a:gd name="T57" fmla="*/ 9 h 360"/>
                  <a:gd name="T58" fmla="*/ 0 w 151"/>
                  <a:gd name="T59" fmla="*/ 9 h 360"/>
                  <a:gd name="T60" fmla="*/ 1 w 151"/>
                  <a:gd name="T61" fmla="*/ 10 h 360"/>
                  <a:gd name="T62" fmla="*/ 1 w 151"/>
                  <a:gd name="T63" fmla="*/ 11 h 360"/>
                  <a:gd name="T64" fmla="*/ 2 w 151"/>
                  <a:gd name="T65" fmla="*/ 11 h 360"/>
                  <a:gd name="T66" fmla="*/ 2 w 151"/>
                  <a:gd name="T67" fmla="*/ 12 h 360"/>
                  <a:gd name="T68" fmla="*/ 2 w 151"/>
                  <a:gd name="T69" fmla="*/ 12 h 360"/>
                  <a:gd name="T70" fmla="*/ 3 w 151"/>
                  <a:gd name="T71" fmla="*/ 13 h 360"/>
                  <a:gd name="T72" fmla="*/ 4 w 151"/>
                  <a:gd name="T73" fmla="*/ 13 h 360"/>
                  <a:gd name="T74" fmla="*/ 5 w 151"/>
                  <a:gd name="T75" fmla="*/ 14 h 360"/>
                  <a:gd name="T76" fmla="*/ 5 w 151"/>
                  <a:gd name="T77" fmla="*/ 14 h 360"/>
                  <a:gd name="T78" fmla="*/ 5 w 151"/>
                  <a:gd name="T79" fmla="*/ 14 h 36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51" h="360">
                    <a:moveTo>
                      <a:pt x="119" y="341"/>
                    </a:moveTo>
                    <a:lnTo>
                      <a:pt x="113" y="316"/>
                    </a:lnTo>
                    <a:lnTo>
                      <a:pt x="119" y="316"/>
                    </a:lnTo>
                    <a:lnTo>
                      <a:pt x="133" y="318"/>
                    </a:lnTo>
                    <a:lnTo>
                      <a:pt x="141" y="311"/>
                    </a:lnTo>
                    <a:lnTo>
                      <a:pt x="141" y="306"/>
                    </a:lnTo>
                    <a:lnTo>
                      <a:pt x="136" y="288"/>
                    </a:lnTo>
                    <a:lnTo>
                      <a:pt x="128" y="283"/>
                    </a:lnTo>
                    <a:lnTo>
                      <a:pt x="125" y="278"/>
                    </a:lnTo>
                    <a:lnTo>
                      <a:pt x="139" y="267"/>
                    </a:lnTo>
                    <a:lnTo>
                      <a:pt x="145" y="265"/>
                    </a:lnTo>
                    <a:lnTo>
                      <a:pt x="151" y="243"/>
                    </a:lnTo>
                    <a:lnTo>
                      <a:pt x="148" y="238"/>
                    </a:lnTo>
                    <a:lnTo>
                      <a:pt x="144" y="232"/>
                    </a:lnTo>
                    <a:lnTo>
                      <a:pt x="131" y="218"/>
                    </a:lnTo>
                    <a:lnTo>
                      <a:pt x="131" y="209"/>
                    </a:lnTo>
                    <a:lnTo>
                      <a:pt x="139" y="199"/>
                    </a:lnTo>
                    <a:lnTo>
                      <a:pt x="142" y="188"/>
                    </a:lnTo>
                    <a:lnTo>
                      <a:pt x="143" y="171"/>
                    </a:lnTo>
                    <a:lnTo>
                      <a:pt x="142" y="166"/>
                    </a:lnTo>
                    <a:lnTo>
                      <a:pt x="139" y="153"/>
                    </a:lnTo>
                    <a:lnTo>
                      <a:pt x="137" y="146"/>
                    </a:lnTo>
                    <a:lnTo>
                      <a:pt x="128" y="161"/>
                    </a:lnTo>
                    <a:lnTo>
                      <a:pt x="125" y="162"/>
                    </a:lnTo>
                    <a:lnTo>
                      <a:pt x="119" y="154"/>
                    </a:lnTo>
                    <a:lnTo>
                      <a:pt x="117" y="134"/>
                    </a:lnTo>
                    <a:lnTo>
                      <a:pt x="120" y="107"/>
                    </a:lnTo>
                    <a:lnTo>
                      <a:pt x="120" y="86"/>
                    </a:lnTo>
                    <a:lnTo>
                      <a:pt x="111" y="64"/>
                    </a:lnTo>
                    <a:lnTo>
                      <a:pt x="107" y="59"/>
                    </a:lnTo>
                    <a:lnTo>
                      <a:pt x="101" y="64"/>
                    </a:lnTo>
                    <a:lnTo>
                      <a:pt x="88" y="53"/>
                    </a:lnTo>
                    <a:lnTo>
                      <a:pt x="78" y="34"/>
                    </a:lnTo>
                    <a:lnTo>
                      <a:pt x="56" y="11"/>
                    </a:lnTo>
                    <a:lnTo>
                      <a:pt x="34" y="0"/>
                    </a:lnTo>
                    <a:lnTo>
                      <a:pt x="29" y="22"/>
                    </a:lnTo>
                    <a:lnTo>
                      <a:pt x="27" y="34"/>
                    </a:lnTo>
                    <a:lnTo>
                      <a:pt x="23" y="62"/>
                    </a:lnTo>
                    <a:lnTo>
                      <a:pt x="24" y="83"/>
                    </a:lnTo>
                    <a:lnTo>
                      <a:pt x="25" y="99"/>
                    </a:lnTo>
                    <a:lnTo>
                      <a:pt x="24" y="98"/>
                    </a:lnTo>
                    <a:lnTo>
                      <a:pt x="22" y="100"/>
                    </a:lnTo>
                    <a:lnTo>
                      <a:pt x="17" y="96"/>
                    </a:lnTo>
                    <a:lnTo>
                      <a:pt x="12" y="106"/>
                    </a:lnTo>
                    <a:lnTo>
                      <a:pt x="16" y="119"/>
                    </a:lnTo>
                    <a:lnTo>
                      <a:pt x="18" y="134"/>
                    </a:lnTo>
                    <a:lnTo>
                      <a:pt x="20" y="147"/>
                    </a:lnTo>
                    <a:lnTo>
                      <a:pt x="24" y="156"/>
                    </a:lnTo>
                    <a:lnTo>
                      <a:pt x="23" y="162"/>
                    </a:lnTo>
                    <a:lnTo>
                      <a:pt x="19" y="165"/>
                    </a:lnTo>
                    <a:lnTo>
                      <a:pt x="9" y="158"/>
                    </a:lnTo>
                    <a:lnTo>
                      <a:pt x="0" y="148"/>
                    </a:lnTo>
                    <a:lnTo>
                      <a:pt x="0" y="163"/>
                    </a:lnTo>
                    <a:lnTo>
                      <a:pt x="4" y="175"/>
                    </a:lnTo>
                    <a:lnTo>
                      <a:pt x="9" y="187"/>
                    </a:lnTo>
                    <a:lnTo>
                      <a:pt x="18" y="196"/>
                    </a:lnTo>
                    <a:lnTo>
                      <a:pt x="23" y="204"/>
                    </a:lnTo>
                    <a:lnTo>
                      <a:pt x="29" y="219"/>
                    </a:lnTo>
                    <a:lnTo>
                      <a:pt x="27" y="230"/>
                    </a:lnTo>
                    <a:lnTo>
                      <a:pt x="11" y="223"/>
                    </a:lnTo>
                    <a:lnTo>
                      <a:pt x="6" y="231"/>
                    </a:lnTo>
                    <a:lnTo>
                      <a:pt x="14" y="243"/>
                    </a:lnTo>
                    <a:lnTo>
                      <a:pt x="25" y="252"/>
                    </a:lnTo>
                    <a:lnTo>
                      <a:pt x="35" y="264"/>
                    </a:lnTo>
                    <a:lnTo>
                      <a:pt x="40" y="269"/>
                    </a:lnTo>
                    <a:lnTo>
                      <a:pt x="51" y="283"/>
                    </a:lnTo>
                    <a:lnTo>
                      <a:pt x="60" y="295"/>
                    </a:lnTo>
                    <a:lnTo>
                      <a:pt x="50" y="290"/>
                    </a:lnTo>
                    <a:lnTo>
                      <a:pt x="43" y="291"/>
                    </a:lnTo>
                    <a:lnTo>
                      <a:pt x="40" y="294"/>
                    </a:lnTo>
                    <a:lnTo>
                      <a:pt x="48" y="308"/>
                    </a:lnTo>
                    <a:lnTo>
                      <a:pt x="62" y="317"/>
                    </a:lnTo>
                    <a:lnTo>
                      <a:pt x="82" y="326"/>
                    </a:lnTo>
                    <a:lnTo>
                      <a:pt x="103" y="322"/>
                    </a:lnTo>
                    <a:lnTo>
                      <a:pt x="107" y="333"/>
                    </a:lnTo>
                    <a:lnTo>
                      <a:pt x="107" y="345"/>
                    </a:lnTo>
                    <a:lnTo>
                      <a:pt x="110" y="356"/>
                    </a:lnTo>
                    <a:lnTo>
                      <a:pt x="116" y="360"/>
                    </a:lnTo>
                    <a:lnTo>
                      <a:pt x="122" y="358"/>
                    </a:lnTo>
                    <a:lnTo>
                      <a:pt x="122" y="353"/>
                    </a:lnTo>
                    <a:lnTo>
                      <a:pt x="119" y="34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06" name="Freeform 1072">
                <a:extLst>
                  <a:ext uri="{FF2B5EF4-FFF2-40B4-BE49-F238E27FC236}">
                    <a16:creationId xmlns:a16="http://schemas.microsoft.com/office/drawing/2014/main" id="{25A2692C-CD78-4592-B853-EBDC7D816E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9" y="2205"/>
                <a:ext cx="17" cy="66"/>
              </a:xfrm>
              <a:custGeom>
                <a:avLst/>
                <a:gdLst>
                  <a:gd name="T0" fmla="*/ 4 w 82"/>
                  <a:gd name="T1" fmla="*/ 13 h 329"/>
                  <a:gd name="T2" fmla="*/ 3 w 82"/>
                  <a:gd name="T3" fmla="*/ 12 h 329"/>
                  <a:gd name="T4" fmla="*/ 2 w 82"/>
                  <a:gd name="T5" fmla="*/ 9 h 329"/>
                  <a:gd name="T6" fmla="*/ 2 w 82"/>
                  <a:gd name="T7" fmla="*/ 6 h 329"/>
                  <a:gd name="T8" fmla="*/ 1 w 82"/>
                  <a:gd name="T9" fmla="*/ 5 h 329"/>
                  <a:gd name="T10" fmla="*/ 1 w 82"/>
                  <a:gd name="T11" fmla="*/ 4 h 329"/>
                  <a:gd name="T12" fmla="*/ 1 w 82"/>
                  <a:gd name="T13" fmla="*/ 3 h 329"/>
                  <a:gd name="T14" fmla="*/ 0 w 82"/>
                  <a:gd name="T15" fmla="*/ 1 h 329"/>
                  <a:gd name="T16" fmla="*/ 0 w 82"/>
                  <a:gd name="T17" fmla="*/ 0 h 329"/>
                  <a:gd name="T18" fmla="*/ 0 w 82"/>
                  <a:gd name="T19" fmla="*/ 0 h 329"/>
                  <a:gd name="T20" fmla="*/ 1 w 82"/>
                  <a:gd name="T21" fmla="*/ 2 h 329"/>
                  <a:gd name="T22" fmla="*/ 1 w 82"/>
                  <a:gd name="T23" fmla="*/ 4 h 329"/>
                  <a:gd name="T24" fmla="*/ 1 w 82"/>
                  <a:gd name="T25" fmla="*/ 6 h 329"/>
                  <a:gd name="T26" fmla="*/ 2 w 82"/>
                  <a:gd name="T27" fmla="*/ 8 h 329"/>
                  <a:gd name="T28" fmla="*/ 2 w 82"/>
                  <a:gd name="T29" fmla="*/ 10 h 329"/>
                  <a:gd name="T30" fmla="*/ 3 w 82"/>
                  <a:gd name="T31" fmla="*/ 12 h 329"/>
                  <a:gd name="T32" fmla="*/ 3 w 82"/>
                  <a:gd name="T33" fmla="*/ 13 h 329"/>
                  <a:gd name="T34" fmla="*/ 3 w 82"/>
                  <a:gd name="T35" fmla="*/ 13 h 329"/>
                  <a:gd name="T36" fmla="*/ 4 w 82"/>
                  <a:gd name="T37" fmla="*/ 13 h 329"/>
                  <a:gd name="T38" fmla="*/ 4 w 82"/>
                  <a:gd name="T39" fmla="*/ 13 h 32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2" h="329">
                    <a:moveTo>
                      <a:pt x="82" y="325"/>
                    </a:moveTo>
                    <a:lnTo>
                      <a:pt x="72" y="292"/>
                    </a:lnTo>
                    <a:lnTo>
                      <a:pt x="60" y="227"/>
                    </a:lnTo>
                    <a:lnTo>
                      <a:pt x="38" y="140"/>
                    </a:lnTo>
                    <a:lnTo>
                      <a:pt x="32" y="122"/>
                    </a:lnTo>
                    <a:lnTo>
                      <a:pt x="28" y="99"/>
                    </a:lnTo>
                    <a:lnTo>
                      <a:pt x="22" y="75"/>
                    </a:lnTo>
                    <a:lnTo>
                      <a:pt x="10" y="31"/>
                    </a:lnTo>
                    <a:lnTo>
                      <a:pt x="3" y="11"/>
                    </a:lnTo>
                    <a:lnTo>
                      <a:pt x="0" y="0"/>
                    </a:lnTo>
                    <a:lnTo>
                      <a:pt x="13" y="52"/>
                    </a:lnTo>
                    <a:lnTo>
                      <a:pt x="23" y="90"/>
                    </a:lnTo>
                    <a:lnTo>
                      <a:pt x="34" y="141"/>
                    </a:lnTo>
                    <a:lnTo>
                      <a:pt x="44" y="192"/>
                    </a:lnTo>
                    <a:lnTo>
                      <a:pt x="58" y="251"/>
                    </a:lnTo>
                    <a:lnTo>
                      <a:pt x="68" y="292"/>
                    </a:lnTo>
                    <a:lnTo>
                      <a:pt x="75" y="329"/>
                    </a:lnTo>
                    <a:lnTo>
                      <a:pt x="78" y="329"/>
                    </a:lnTo>
                    <a:lnTo>
                      <a:pt x="80" y="328"/>
                    </a:lnTo>
                    <a:lnTo>
                      <a:pt x="82" y="32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07" name="Freeform 1073">
                <a:extLst>
                  <a:ext uri="{FF2B5EF4-FFF2-40B4-BE49-F238E27FC236}">
                    <a16:creationId xmlns:a16="http://schemas.microsoft.com/office/drawing/2014/main" id="{05F9042F-71BF-49C6-A678-2926AD54B2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2" y="2250"/>
                <a:ext cx="7" cy="8"/>
              </a:xfrm>
              <a:custGeom>
                <a:avLst/>
                <a:gdLst>
                  <a:gd name="T0" fmla="*/ 0 w 33"/>
                  <a:gd name="T1" fmla="*/ 2 h 38"/>
                  <a:gd name="T2" fmla="*/ 0 w 33"/>
                  <a:gd name="T3" fmla="*/ 1 h 38"/>
                  <a:gd name="T4" fmla="*/ 1 w 33"/>
                  <a:gd name="T5" fmla="*/ 0 h 38"/>
                  <a:gd name="T6" fmla="*/ 1 w 33"/>
                  <a:gd name="T7" fmla="*/ 0 h 38"/>
                  <a:gd name="T8" fmla="*/ 1 w 33"/>
                  <a:gd name="T9" fmla="*/ 0 h 38"/>
                  <a:gd name="T10" fmla="*/ 1 w 33"/>
                  <a:gd name="T11" fmla="*/ 0 h 38"/>
                  <a:gd name="T12" fmla="*/ 0 w 33"/>
                  <a:gd name="T13" fmla="*/ 1 h 38"/>
                  <a:gd name="T14" fmla="*/ 0 w 33"/>
                  <a:gd name="T15" fmla="*/ 1 h 38"/>
                  <a:gd name="T16" fmla="*/ 0 w 33"/>
                  <a:gd name="T17" fmla="*/ 2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3" h="38">
                    <a:moveTo>
                      <a:pt x="1" y="38"/>
                    </a:moveTo>
                    <a:lnTo>
                      <a:pt x="8" y="21"/>
                    </a:lnTo>
                    <a:lnTo>
                      <a:pt x="17" y="9"/>
                    </a:lnTo>
                    <a:lnTo>
                      <a:pt x="28" y="4"/>
                    </a:lnTo>
                    <a:lnTo>
                      <a:pt x="33" y="0"/>
                    </a:lnTo>
                    <a:lnTo>
                      <a:pt x="15" y="10"/>
                    </a:lnTo>
                    <a:lnTo>
                      <a:pt x="6" y="23"/>
                    </a:lnTo>
                    <a:lnTo>
                      <a:pt x="0" y="35"/>
                    </a:lnTo>
                    <a:lnTo>
                      <a:pt x="1" y="38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08" name="Freeform 1074">
                <a:extLst>
                  <a:ext uri="{FF2B5EF4-FFF2-40B4-BE49-F238E27FC236}">
                    <a16:creationId xmlns:a16="http://schemas.microsoft.com/office/drawing/2014/main" id="{10228F50-58E1-4644-9003-38851C73F2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0" y="2237"/>
                <a:ext cx="6" cy="11"/>
              </a:xfrm>
              <a:custGeom>
                <a:avLst/>
                <a:gdLst>
                  <a:gd name="T0" fmla="*/ 0 w 31"/>
                  <a:gd name="T1" fmla="*/ 2 h 53"/>
                  <a:gd name="T2" fmla="*/ 0 w 31"/>
                  <a:gd name="T3" fmla="*/ 2 h 53"/>
                  <a:gd name="T4" fmla="*/ 0 w 31"/>
                  <a:gd name="T5" fmla="*/ 1 h 53"/>
                  <a:gd name="T6" fmla="*/ 1 w 31"/>
                  <a:gd name="T7" fmla="*/ 1 h 53"/>
                  <a:gd name="T8" fmla="*/ 1 w 31"/>
                  <a:gd name="T9" fmla="*/ 0 h 53"/>
                  <a:gd name="T10" fmla="*/ 1 w 31"/>
                  <a:gd name="T11" fmla="*/ 0 h 53"/>
                  <a:gd name="T12" fmla="*/ 1 w 31"/>
                  <a:gd name="T13" fmla="*/ 0 h 53"/>
                  <a:gd name="T14" fmla="*/ 1 w 31"/>
                  <a:gd name="T15" fmla="*/ 1 h 53"/>
                  <a:gd name="T16" fmla="*/ 0 w 31"/>
                  <a:gd name="T17" fmla="*/ 1 h 53"/>
                  <a:gd name="T18" fmla="*/ 0 w 31"/>
                  <a:gd name="T19" fmla="*/ 1 h 53"/>
                  <a:gd name="T20" fmla="*/ 0 w 31"/>
                  <a:gd name="T21" fmla="*/ 2 h 53"/>
                  <a:gd name="T22" fmla="*/ 0 w 31"/>
                  <a:gd name="T23" fmla="*/ 2 h 53"/>
                  <a:gd name="T24" fmla="*/ 0 w 31"/>
                  <a:gd name="T25" fmla="*/ 2 h 53"/>
                  <a:gd name="T26" fmla="*/ 0 w 31"/>
                  <a:gd name="T27" fmla="*/ 2 h 5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1" h="53">
                    <a:moveTo>
                      <a:pt x="3" y="53"/>
                    </a:moveTo>
                    <a:lnTo>
                      <a:pt x="7" y="39"/>
                    </a:lnTo>
                    <a:lnTo>
                      <a:pt x="11" y="27"/>
                    </a:lnTo>
                    <a:lnTo>
                      <a:pt x="19" y="17"/>
                    </a:lnTo>
                    <a:lnTo>
                      <a:pt x="29" y="5"/>
                    </a:lnTo>
                    <a:lnTo>
                      <a:pt x="31" y="0"/>
                    </a:lnTo>
                    <a:lnTo>
                      <a:pt x="23" y="8"/>
                    </a:lnTo>
                    <a:lnTo>
                      <a:pt x="19" y="14"/>
                    </a:lnTo>
                    <a:lnTo>
                      <a:pt x="8" y="30"/>
                    </a:lnTo>
                    <a:lnTo>
                      <a:pt x="6" y="34"/>
                    </a:lnTo>
                    <a:lnTo>
                      <a:pt x="4" y="38"/>
                    </a:lnTo>
                    <a:lnTo>
                      <a:pt x="1" y="48"/>
                    </a:lnTo>
                    <a:lnTo>
                      <a:pt x="0" y="51"/>
                    </a:lnTo>
                    <a:lnTo>
                      <a:pt x="3" y="53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09" name="Freeform 1075">
                <a:extLst>
                  <a:ext uri="{FF2B5EF4-FFF2-40B4-BE49-F238E27FC236}">
                    <a16:creationId xmlns:a16="http://schemas.microsoft.com/office/drawing/2014/main" id="{88B8E2C3-3AD4-4599-BBBC-33C16B4B38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6" y="2221"/>
                <a:ext cx="3" cy="6"/>
              </a:xfrm>
              <a:custGeom>
                <a:avLst/>
                <a:gdLst>
                  <a:gd name="T0" fmla="*/ 0 w 16"/>
                  <a:gd name="T1" fmla="*/ 1 h 30"/>
                  <a:gd name="T2" fmla="*/ 0 w 16"/>
                  <a:gd name="T3" fmla="*/ 1 h 30"/>
                  <a:gd name="T4" fmla="*/ 0 w 16"/>
                  <a:gd name="T5" fmla="*/ 1 h 30"/>
                  <a:gd name="T6" fmla="*/ 0 w 16"/>
                  <a:gd name="T7" fmla="*/ 0 h 30"/>
                  <a:gd name="T8" fmla="*/ 1 w 16"/>
                  <a:gd name="T9" fmla="*/ 0 h 30"/>
                  <a:gd name="T10" fmla="*/ 0 w 16"/>
                  <a:gd name="T11" fmla="*/ 0 h 30"/>
                  <a:gd name="T12" fmla="*/ 0 w 16"/>
                  <a:gd name="T13" fmla="*/ 0 h 30"/>
                  <a:gd name="T14" fmla="*/ 0 w 16"/>
                  <a:gd name="T15" fmla="*/ 0 h 30"/>
                  <a:gd name="T16" fmla="*/ 0 w 16"/>
                  <a:gd name="T17" fmla="*/ 1 h 30"/>
                  <a:gd name="T18" fmla="*/ 0 w 16"/>
                  <a:gd name="T19" fmla="*/ 1 h 30"/>
                  <a:gd name="T20" fmla="*/ 0 w 16"/>
                  <a:gd name="T21" fmla="*/ 1 h 30"/>
                  <a:gd name="T22" fmla="*/ 0 w 16"/>
                  <a:gd name="T23" fmla="*/ 1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" h="30">
                    <a:moveTo>
                      <a:pt x="2" y="30"/>
                    </a:moveTo>
                    <a:lnTo>
                      <a:pt x="4" y="20"/>
                    </a:lnTo>
                    <a:lnTo>
                      <a:pt x="5" y="13"/>
                    </a:lnTo>
                    <a:lnTo>
                      <a:pt x="11" y="4"/>
                    </a:lnTo>
                    <a:lnTo>
                      <a:pt x="16" y="0"/>
                    </a:lnTo>
                    <a:lnTo>
                      <a:pt x="11" y="2"/>
                    </a:lnTo>
                    <a:lnTo>
                      <a:pt x="8" y="6"/>
                    </a:lnTo>
                    <a:lnTo>
                      <a:pt x="5" y="12"/>
                    </a:lnTo>
                    <a:lnTo>
                      <a:pt x="3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10" name="Freeform 1076">
                <a:extLst>
                  <a:ext uri="{FF2B5EF4-FFF2-40B4-BE49-F238E27FC236}">
                    <a16:creationId xmlns:a16="http://schemas.microsoft.com/office/drawing/2014/main" id="{B202FF3A-AD57-42E2-A36D-1490CDD975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9" y="2222"/>
                <a:ext cx="8" cy="12"/>
              </a:xfrm>
              <a:custGeom>
                <a:avLst/>
                <a:gdLst>
                  <a:gd name="T0" fmla="*/ 2 w 37"/>
                  <a:gd name="T1" fmla="*/ 2 h 61"/>
                  <a:gd name="T2" fmla="*/ 1 w 37"/>
                  <a:gd name="T3" fmla="*/ 2 h 61"/>
                  <a:gd name="T4" fmla="*/ 1 w 37"/>
                  <a:gd name="T5" fmla="*/ 1 h 61"/>
                  <a:gd name="T6" fmla="*/ 0 w 37"/>
                  <a:gd name="T7" fmla="*/ 1 h 61"/>
                  <a:gd name="T8" fmla="*/ 0 w 37"/>
                  <a:gd name="T9" fmla="*/ 0 h 61"/>
                  <a:gd name="T10" fmla="*/ 0 w 37"/>
                  <a:gd name="T11" fmla="*/ 0 h 61"/>
                  <a:gd name="T12" fmla="*/ 0 w 37"/>
                  <a:gd name="T13" fmla="*/ 1 h 61"/>
                  <a:gd name="T14" fmla="*/ 1 w 37"/>
                  <a:gd name="T15" fmla="*/ 1 h 61"/>
                  <a:gd name="T16" fmla="*/ 1 w 37"/>
                  <a:gd name="T17" fmla="*/ 2 h 61"/>
                  <a:gd name="T18" fmla="*/ 2 w 37"/>
                  <a:gd name="T19" fmla="*/ 2 h 61"/>
                  <a:gd name="T20" fmla="*/ 2 w 37"/>
                  <a:gd name="T21" fmla="*/ 2 h 61"/>
                  <a:gd name="T22" fmla="*/ 2 w 37"/>
                  <a:gd name="T23" fmla="*/ 2 h 61"/>
                  <a:gd name="T24" fmla="*/ 2 w 37"/>
                  <a:gd name="T25" fmla="*/ 2 h 6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7" h="61">
                    <a:moveTo>
                      <a:pt x="37" y="57"/>
                    </a:moveTo>
                    <a:lnTo>
                      <a:pt x="27" y="48"/>
                    </a:lnTo>
                    <a:lnTo>
                      <a:pt x="19" y="36"/>
                    </a:lnTo>
                    <a:lnTo>
                      <a:pt x="11" y="19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0" y="24"/>
                    </a:lnTo>
                    <a:lnTo>
                      <a:pt x="16" y="37"/>
                    </a:lnTo>
                    <a:lnTo>
                      <a:pt x="27" y="54"/>
                    </a:lnTo>
                    <a:lnTo>
                      <a:pt x="33" y="61"/>
                    </a:lnTo>
                    <a:lnTo>
                      <a:pt x="33" y="60"/>
                    </a:lnTo>
                    <a:lnTo>
                      <a:pt x="37" y="61"/>
                    </a:lnTo>
                    <a:lnTo>
                      <a:pt x="37" y="57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11" name="Freeform 1077">
                <a:extLst>
                  <a:ext uri="{FF2B5EF4-FFF2-40B4-BE49-F238E27FC236}">
                    <a16:creationId xmlns:a16="http://schemas.microsoft.com/office/drawing/2014/main" id="{5BF0ED95-C745-4F14-B546-CACB502332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9" y="2237"/>
                <a:ext cx="11" cy="15"/>
              </a:xfrm>
              <a:custGeom>
                <a:avLst/>
                <a:gdLst>
                  <a:gd name="T0" fmla="*/ 2 w 57"/>
                  <a:gd name="T1" fmla="*/ 2 h 79"/>
                  <a:gd name="T2" fmla="*/ 2 w 57"/>
                  <a:gd name="T3" fmla="*/ 2 h 79"/>
                  <a:gd name="T4" fmla="*/ 1 w 57"/>
                  <a:gd name="T5" fmla="*/ 2 h 79"/>
                  <a:gd name="T6" fmla="*/ 1 w 57"/>
                  <a:gd name="T7" fmla="*/ 0 h 79"/>
                  <a:gd name="T8" fmla="*/ 0 w 57"/>
                  <a:gd name="T9" fmla="*/ 0 h 79"/>
                  <a:gd name="T10" fmla="*/ 0 w 57"/>
                  <a:gd name="T11" fmla="*/ 0 h 79"/>
                  <a:gd name="T12" fmla="*/ 0 w 57"/>
                  <a:gd name="T13" fmla="*/ 0 h 79"/>
                  <a:gd name="T14" fmla="*/ 0 w 57"/>
                  <a:gd name="T15" fmla="*/ 0 h 79"/>
                  <a:gd name="T16" fmla="*/ 1 w 57"/>
                  <a:gd name="T17" fmla="*/ 1 h 79"/>
                  <a:gd name="T18" fmla="*/ 1 w 57"/>
                  <a:gd name="T19" fmla="*/ 1 h 79"/>
                  <a:gd name="T20" fmla="*/ 1 w 57"/>
                  <a:gd name="T21" fmla="*/ 2 h 79"/>
                  <a:gd name="T22" fmla="*/ 1 w 57"/>
                  <a:gd name="T23" fmla="*/ 2 h 79"/>
                  <a:gd name="T24" fmla="*/ 2 w 57"/>
                  <a:gd name="T25" fmla="*/ 3 h 79"/>
                  <a:gd name="T26" fmla="*/ 2 w 57"/>
                  <a:gd name="T27" fmla="*/ 3 h 79"/>
                  <a:gd name="T28" fmla="*/ 2 w 57"/>
                  <a:gd name="T29" fmla="*/ 3 h 79"/>
                  <a:gd name="T30" fmla="*/ 2 w 57"/>
                  <a:gd name="T31" fmla="*/ 3 h 79"/>
                  <a:gd name="T32" fmla="*/ 2 w 57"/>
                  <a:gd name="T33" fmla="*/ 2 h 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79">
                    <a:moveTo>
                      <a:pt x="54" y="70"/>
                    </a:moveTo>
                    <a:lnTo>
                      <a:pt x="44" y="60"/>
                    </a:lnTo>
                    <a:lnTo>
                      <a:pt x="33" y="45"/>
                    </a:lnTo>
                    <a:lnTo>
                      <a:pt x="14" y="13"/>
                    </a:lnTo>
                    <a:lnTo>
                      <a:pt x="7" y="3"/>
                    </a:lnTo>
                    <a:lnTo>
                      <a:pt x="4" y="1"/>
                    </a:lnTo>
                    <a:lnTo>
                      <a:pt x="0" y="0"/>
                    </a:lnTo>
                    <a:lnTo>
                      <a:pt x="7" y="10"/>
                    </a:lnTo>
                    <a:lnTo>
                      <a:pt x="14" y="19"/>
                    </a:lnTo>
                    <a:lnTo>
                      <a:pt x="20" y="31"/>
                    </a:lnTo>
                    <a:lnTo>
                      <a:pt x="30" y="46"/>
                    </a:lnTo>
                    <a:lnTo>
                      <a:pt x="35" y="55"/>
                    </a:lnTo>
                    <a:lnTo>
                      <a:pt x="50" y="74"/>
                    </a:lnTo>
                    <a:lnTo>
                      <a:pt x="55" y="79"/>
                    </a:lnTo>
                    <a:lnTo>
                      <a:pt x="57" y="79"/>
                    </a:lnTo>
                    <a:lnTo>
                      <a:pt x="56" y="73"/>
                    </a:lnTo>
                    <a:lnTo>
                      <a:pt x="54" y="7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12" name="Freeform 1078">
                <a:extLst>
                  <a:ext uri="{FF2B5EF4-FFF2-40B4-BE49-F238E27FC236}">
                    <a16:creationId xmlns:a16="http://schemas.microsoft.com/office/drawing/2014/main" id="{4F18C95C-9E4E-43F2-95BE-C0BA7C5DD9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3" y="2275"/>
                <a:ext cx="48" cy="39"/>
              </a:xfrm>
              <a:custGeom>
                <a:avLst/>
                <a:gdLst>
                  <a:gd name="T0" fmla="*/ 9 w 239"/>
                  <a:gd name="T1" fmla="*/ 1 h 194"/>
                  <a:gd name="T2" fmla="*/ 9 w 239"/>
                  <a:gd name="T3" fmla="*/ 2 h 194"/>
                  <a:gd name="T4" fmla="*/ 9 w 239"/>
                  <a:gd name="T5" fmla="*/ 2 h 194"/>
                  <a:gd name="T6" fmla="*/ 8 w 239"/>
                  <a:gd name="T7" fmla="*/ 2 h 194"/>
                  <a:gd name="T8" fmla="*/ 8 w 239"/>
                  <a:gd name="T9" fmla="*/ 3 h 194"/>
                  <a:gd name="T10" fmla="*/ 8 w 239"/>
                  <a:gd name="T11" fmla="*/ 4 h 194"/>
                  <a:gd name="T12" fmla="*/ 8 w 239"/>
                  <a:gd name="T13" fmla="*/ 4 h 194"/>
                  <a:gd name="T14" fmla="*/ 7 w 239"/>
                  <a:gd name="T15" fmla="*/ 4 h 194"/>
                  <a:gd name="T16" fmla="*/ 7 w 239"/>
                  <a:gd name="T17" fmla="*/ 5 h 194"/>
                  <a:gd name="T18" fmla="*/ 6 w 239"/>
                  <a:gd name="T19" fmla="*/ 6 h 194"/>
                  <a:gd name="T20" fmla="*/ 6 w 239"/>
                  <a:gd name="T21" fmla="*/ 6 h 194"/>
                  <a:gd name="T22" fmla="*/ 6 w 239"/>
                  <a:gd name="T23" fmla="*/ 5 h 194"/>
                  <a:gd name="T24" fmla="*/ 5 w 239"/>
                  <a:gd name="T25" fmla="*/ 6 h 194"/>
                  <a:gd name="T26" fmla="*/ 4 w 239"/>
                  <a:gd name="T27" fmla="*/ 7 h 194"/>
                  <a:gd name="T28" fmla="*/ 3 w 239"/>
                  <a:gd name="T29" fmla="*/ 8 h 194"/>
                  <a:gd name="T30" fmla="*/ 2 w 239"/>
                  <a:gd name="T31" fmla="*/ 7 h 194"/>
                  <a:gd name="T32" fmla="*/ 1 w 239"/>
                  <a:gd name="T33" fmla="*/ 8 h 194"/>
                  <a:gd name="T34" fmla="*/ 0 w 239"/>
                  <a:gd name="T35" fmla="*/ 7 h 194"/>
                  <a:gd name="T36" fmla="*/ 1 w 239"/>
                  <a:gd name="T37" fmla="*/ 6 h 194"/>
                  <a:gd name="T38" fmla="*/ 2 w 239"/>
                  <a:gd name="T39" fmla="*/ 5 h 194"/>
                  <a:gd name="T40" fmla="*/ 2 w 239"/>
                  <a:gd name="T41" fmla="*/ 5 h 194"/>
                  <a:gd name="T42" fmla="*/ 2 w 239"/>
                  <a:gd name="T43" fmla="*/ 4 h 194"/>
                  <a:gd name="T44" fmla="*/ 2 w 239"/>
                  <a:gd name="T45" fmla="*/ 4 h 194"/>
                  <a:gd name="T46" fmla="*/ 3 w 239"/>
                  <a:gd name="T47" fmla="*/ 3 h 194"/>
                  <a:gd name="T48" fmla="*/ 3 w 239"/>
                  <a:gd name="T49" fmla="*/ 3 h 194"/>
                  <a:gd name="T50" fmla="*/ 2 w 239"/>
                  <a:gd name="T51" fmla="*/ 3 h 194"/>
                  <a:gd name="T52" fmla="*/ 3 w 239"/>
                  <a:gd name="T53" fmla="*/ 3 h 194"/>
                  <a:gd name="T54" fmla="*/ 4 w 239"/>
                  <a:gd name="T55" fmla="*/ 2 h 194"/>
                  <a:gd name="T56" fmla="*/ 4 w 239"/>
                  <a:gd name="T57" fmla="*/ 2 h 194"/>
                  <a:gd name="T58" fmla="*/ 4 w 239"/>
                  <a:gd name="T59" fmla="*/ 1 h 194"/>
                  <a:gd name="T60" fmla="*/ 5 w 239"/>
                  <a:gd name="T61" fmla="*/ 1 h 194"/>
                  <a:gd name="T62" fmla="*/ 6 w 239"/>
                  <a:gd name="T63" fmla="*/ 1 h 194"/>
                  <a:gd name="T64" fmla="*/ 6 w 239"/>
                  <a:gd name="T65" fmla="*/ 1 h 194"/>
                  <a:gd name="T66" fmla="*/ 6 w 239"/>
                  <a:gd name="T67" fmla="*/ 1 h 194"/>
                  <a:gd name="T68" fmla="*/ 6 w 239"/>
                  <a:gd name="T69" fmla="*/ 0 h 194"/>
                  <a:gd name="T70" fmla="*/ 7 w 239"/>
                  <a:gd name="T71" fmla="*/ 0 h 194"/>
                  <a:gd name="T72" fmla="*/ 8 w 239"/>
                  <a:gd name="T73" fmla="*/ 1 h 194"/>
                  <a:gd name="T74" fmla="*/ 9 w 239"/>
                  <a:gd name="T75" fmla="*/ 0 h 194"/>
                  <a:gd name="T76" fmla="*/ 10 w 239"/>
                  <a:gd name="T77" fmla="*/ 0 h 194"/>
                  <a:gd name="T78" fmla="*/ 10 w 239"/>
                  <a:gd name="T79" fmla="*/ 0 h 19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39" h="194">
                    <a:moveTo>
                      <a:pt x="229" y="15"/>
                    </a:moveTo>
                    <a:lnTo>
                      <a:pt x="212" y="29"/>
                    </a:lnTo>
                    <a:lnTo>
                      <a:pt x="216" y="32"/>
                    </a:lnTo>
                    <a:lnTo>
                      <a:pt x="226" y="38"/>
                    </a:lnTo>
                    <a:lnTo>
                      <a:pt x="227" y="46"/>
                    </a:lnTo>
                    <a:lnTo>
                      <a:pt x="224" y="49"/>
                    </a:lnTo>
                    <a:lnTo>
                      <a:pt x="212" y="58"/>
                    </a:lnTo>
                    <a:lnTo>
                      <a:pt x="205" y="57"/>
                    </a:lnTo>
                    <a:lnTo>
                      <a:pt x="201" y="58"/>
                    </a:lnTo>
                    <a:lnTo>
                      <a:pt x="203" y="73"/>
                    </a:lnTo>
                    <a:lnTo>
                      <a:pt x="205" y="77"/>
                    </a:lnTo>
                    <a:lnTo>
                      <a:pt x="197" y="94"/>
                    </a:lnTo>
                    <a:lnTo>
                      <a:pt x="194" y="97"/>
                    </a:lnTo>
                    <a:lnTo>
                      <a:pt x="187" y="99"/>
                    </a:lnTo>
                    <a:lnTo>
                      <a:pt x="174" y="101"/>
                    </a:lnTo>
                    <a:lnTo>
                      <a:pt x="169" y="107"/>
                    </a:lnTo>
                    <a:lnTo>
                      <a:pt x="168" y="117"/>
                    </a:lnTo>
                    <a:lnTo>
                      <a:pt x="163" y="125"/>
                    </a:lnTo>
                    <a:lnTo>
                      <a:pt x="156" y="136"/>
                    </a:lnTo>
                    <a:lnTo>
                      <a:pt x="152" y="140"/>
                    </a:lnTo>
                    <a:lnTo>
                      <a:pt x="144" y="147"/>
                    </a:lnTo>
                    <a:lnTo>
                      <a:pt x="140" y="149"/>
                    </a:lnTo>
                    <a:lnTo>
                      <a:pt x="142" y="136"/>
                    </a:lnTo>
                    <a:lnTo>
                      <a:pt x="140" y="133"/>
                    </a:lnTo>
                    <a:lnTo>
                      <a:pt x="132" y="135"/>
                    </a:lnTo>
                    <a:lnTo>
                      <a:pt x="122" y="147"/>
                    </a:lnTo>
                    <a:lnTo>
                      <a:pt x="109" y="166"/>
                    </a:lnTo>
                    <a:lnTo>
                      <a:pt x="98" y="179"/>
                    </a:lnTo>
                    <a:lnTo>
                      <a:pt x="81" y="189"/>
                    </a:lnTo>
                    <a:lnTo>
                      <a:pt x="75" y="190"/>
                    </a:lnTo>
                    <a:lnTo>
                      <a:pt x="74" y="183"/>
                    </a:lnTo>
                    <a:lnTo>
                      <a:pt x="61" y="184"/>
                    </a:lnTo>
                    <a:lnTo>
                      <a:pt x="44" y="192"/>
                    </a:lnTo>
                    <a:lnTo>
                      <a:pt x="19" y="194"/>
                    </a:lnTo>
                    <a:lnTo>
                      <a:pt x="0" y="190"/>
                    </a:lnTo>
                    <a:lnTo>
                      <a:pt x="9" y="174"/>
                    </a:lnTo>
                    <a:lnTo>
                      <a:pt x="14" y="165"/>
                    </a:lnTo>
                    <a:lnTo>
                      <a:pt x="25" y="144"/>
                    </a:lnTo>
                    <a:lnTo>
                      <a:pt x="38" y="132"/>
                    </a:lnTo>
                    <a:lnTo>
                      <a:pt x="47" y="122"/>
                    </a:lnTo>
                    <a:lnTo>
                      <a:pt x="46" y="122"/>
                    </a:lnTo>
                    <a:lnTo>
                      <a:pt x="46" y="119"/>
                    </a:lnTo>
                    <a:lnTo>
                      <a:pt x="40" y="119"/>
                    </a:lnTo>
                    <a:lnTo>
                      <a:pt x="42" y="111"/>
                    </a:lnTo>
                    <a:lnTo>
                      <a:pt x="51" y="105"/>
                    </a:lnTo>
                    <a:lnTo>
                      <a:pt x="60" y="96"/>
                    </a:lnTo>
                    <a:lnTo>
                      <a:pt x="68" y="89"/>
                    </a:lnTo>
                    <a:lnTo>
                      <a:pt x="75" y="85"/>
                    </a:lnTo>
                    <a:lnTo>
                      <a:pt x="77" y="81"/>
                    </a:lnTo>
                    <a:lnTo>
                      <a:pt x="76" y="76"/>
                    </a:lnTo>
                    <a:lnTo>
                      <a:pt x="67" y="76"/>
                    </a:lnTo>
                    <a:lnTo>
                      <a:pt x="57" y="77"/>
                    </a:lnTo>
                    <a:lnTo>
                      <a:pt x="64" y="68"/>
                    </a:lnTo>
                    <a:lnTo>
                      <a:pt x="73" y="63"/>
                    </a:lnTo>
                    <a:lnTo>
                      <a:pt x="82" y="58"/>
                    </a:lnTo>
                    <a:lnTo>
                      <a:pt x="92" y="57"/>
                    </a:lnTo>
                    <a:lnTo>
                      <a:pt x="99" y="54"/>
                    </a:lnTo>
                    <a:lnTo>
                      <a:pt x="111" y="47"/>
                    </a:lnTo>
                    <a:lnTo>
                      <a:pt x="115" y="40"/>
                    </a:lnTo>
                    <a:lnTo>
                      <a:pt x="101" y="35"/>
                    </a:lnTo>
                    <a:lnTo>
                      <a:pt x="102" y="29"/>
                    </a:lnTo>
                    <a:lnTo>
                      <a:pt x="114" y="23"/>
                    </a:lnTo>
                    <a:lnTo>
                      <a:pt x="126" y="24"/>
                    </a:lnTo>
                    <a:lnTo>
                      <a:pt x="137" y="22"/>
                    </a:lnTo>
                    <a:lnTo>
                      <a:pt x="143" y="20"/>
                    </a:lnTo>
                    <a:lnTo>
                      <a:pt x="158" y="17"/>
                    </a:lnTo>
                    <a:lnTo>
                      <a:pt x="169" y="14"/>
                    </a:lnTo>
                    <a:lnTo>
                      <a:pt x="160" y="13"/>
                    </a:lnTo>
                    <a:lnTo>
                      <a:pt x="157" y="8"/>
                    </a:lnTo>
                    <a:lnTo>
                      <a:pt x="157" y="5"/>
                    </a:lnTo>
                    <a:lnTo>
                      <a:pt x="168" y="0"/>
                    </a:lnTo>
                    <a:lnTo>
                      <a:pt x="182" y="1"/>
                    </a:lnTo>
                    <a:lnTo>
                      <a:pt x="199" y="6"/>
                    </a:lnTo>
                    <a:lnTo>
                      <a:pt x="209" y="20"/>
                    </a:lnTo>
                    <a:lnTo>
                      <a:pt x="217" y="14"/>
                    </a:lnTo>
                    <a:lnTo>
                      <a:pt x="224" y="6"/>
                    </a:lnTo>
                    <a:lnTo>
                      <a:pt x="230" y="1"/>
                    </a:lnTo>
                    <a:lnTo>
                      <a:pt x="237" y="1"/>
                    </a:lnTo>
                    <a:lnTo>
                      <a:pt x="239" y="6"/>
                    </a:lnTo>
                    <a:lnTo>
                      <a:pt x="238" y="9"/>
                    </a:lnTo>
                    <a:lnTo>
                      <a:pt x="229" y="1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13" name="Freeform 1079">
                <a:extLst>
                  <a:ext uri="{FF2B5EF4-FFF2-40B4-BE49-F238E27FC236}">
                    <a16:creationId xmlns:a16="http://schemas.microsoft.com/office/drawing/2014/main" id="{43BE5589-1E5B-4D5D-948E-81B5527B3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8" y="2272"/>
                <a:ext cx="41" cy="40"/>
              </a:xfrm>
              <a:custGeom>
                <a:avLst/>
                <a:gdLst>
                  <a:gd name="T0" fmla="*/ 8 w 206"/>
                  <a:gd name="T1" fmla="*/ 0 h 199"/>
                  <a:gd name="T2" fmla="*/ 7 w 206"/>
                  <a:gd name="T3" fmla="*/ 1 h 199"/>
                  <a:gd name="T4" fmla="*/ 6 w 206"/>
                  <a:gd name="T5" fmla="*/ 3 h 199"/>
                  <a:gd name="T6" fmla="*/ 4 w 206"/>
                  <a:gd name="T7" fmla="*/ 5 h 199"/>
                  <a:gd name="T8" fmla="*/ 3 w 206"/>
                  <a:gd name="T9" fmla="*/ 5 h 199"/>
                  <a:gd name="T10" fmla="*/ 3 w 206"/>
                  <a:gd name="T11" fmla="*/ 6 h 199"/>
                  <a:gd name="T12" fmla="*/ 2 w 206"/>
                  <a:gd name="T13" fmla="*/ 6 h 199"/>
                  <a:gd name="T14" fmla="*/ 1 w 206"/>
                  <a:gd name="T15" fmla="*/ 7 h 199"/>
                  <a:gd name="T16" fmla="*/ 0 w 206"/>
                  <a:gd name="T17" fmla="*/ 8 h 199"/>
                  <a:gd name="T18" fmla="*/ 0 w 206"/>
                  <a:gd name="T19" fmla="*/ 8 h 199"/>
                  <a:gd name="T20" fmla="*/ 1 w 206"/>
                  <a:gd name="T21" fmla="*/ 7 h 199"/>
                  <a:gd name="T22" fmla="*/ 2 w 206"/>
                  <a:gd name="T23" fmla="*/ 6 h 199"/>
                  <a:gd name="T24" fmla="*/ 4 w 206"/>
                  <a:gd name="T25" fmla="*/ 5 h 199"/>
                  <a:gd name="T26" fmla="*/ 5 w 206"/>
                  <a:gd name="T27" fmla="*/ 3 h 199"/>
                  <a:gd name="T28" fmla="*/ 6 w 206"/>
                  <a:gd name="T29" fmla="*/ 2 h 199"/>
                  <a:gd name="T30" fmla="*/ 7 w 206"/>
                  <a:gd name="T31" fmla="*/ 1 h 199"/>
                  <a:gd name="T32" fmla="*/ 8 w 206"/>
                  <a:gd name="T33" fmla="*/ 0 h 199"/>
                  <a:gd name="T34" fmla="*/ 8 w 206"/>
                  <a:gd name="T35" fmla="*/ 0 h 199"/>
                  <a:gd name="T36" fmla="*/ 8 w 206"/>
                  <a:gd name="T37" fmla="*/ 0 h 199"/>
                  <a:gd name="T38" fmla="*/ 8 w 206"/>
                  <a:gd name="T39" fmla="*/ 0 h 19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06" h="199">
                    <a:moveTo>
                      <a:pt x="206" y="5"/>
                    </a:moveTo>
                    <a:lnTo>
                      <a:pt x="184" y="25"/>
                    </a:lnTo>
                    <a:lnTo>
                      <a:pt x="145" y="65"/>
                    </a:lnTo>
                    <a:lnTo>
                      <a:pt x="90" y="117"/>
                    </a:lnTo>
                    <a:lnTo>
                      <a:pt x="79" y="128"/>
                    </a:lnTo>
                    <a:lnTo>
                      <a:pt x="65" y="142"/>
                    </a:lnTo>
                    <a:lnTo>
                      <a:pt x="50" y="156"/>
                    </a:lnTo>
                    <a:lnTo>
                      <a:pt x="22" y="182"/>
                    </a:lnTo>
                    <a:lnTo>
                      <a:pt x="8" y="193"/>
                    </a:lnTo>
                    <a:lnTo>
                      <a:pt x="0" y="199"/>
                    </a:lnTo>
                    <a:lnTo>
                      <a:pt x="34" y="169"/>
                    </a:lnTo>
                    <a:lnTo>
                      <a:pt x="57" y="146"/>
                    </a:lnTo>
                    <a:lnTo>
                      <a:pt x="89" y="114"/>
                    </a:lnTo>
                    <a:lnTo>
                      <a:pt x="119" y="82"/>
                    </a:lnTo>
                    <a:lnTo>
                      <a:pt x="156" y="47"/>
                    </a:lnTo>
                    <a:lnTo>
                      <a:pt x="181" y="22"/>
                    </a:lnTo>
                    <a:lnTo>
                      <a:pt x="203" y="0"/>
                    </a:lnTo>
                    <a:lnTo>
                      <a:pt x="204" y="0"/>
                    </a:lnTo>
                    <a:lnTo>
                      <a:pt x="206" y="2"/>
                    </a:lnTo>
                    <a:lnTo>
                      <a:pt x="206" y="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14" name="Freeform 1080">
                <a:extLst>
                  <a:ext uri="{FF2B5EF4-FFF2-40B4-BE49-F238E27FC236}">
                    <a16:creationId xmlns:a16="http://schemas.microsoft.com/office/drawing/2014/main" id="{BE308AF0-45BC-4F09-B5EF-F334143D1F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1" y="2283"/>
                <a:ext cx="2" cy="8"/>
              </a:xfrm>
              <a:custGeom>
                <a:avLst/>
                <a:gdLst>
                  <a:gd name="T0" fmla="*/ 1 w 7"/>
                  <a:gd name="T1" fmla="*/ 0 h 41"/>
                  <a:gd name="T2" fmla="*/ 0 w 7"/>
                  <a:gd name="T3" fmla="*/ 1 h 41"/>
                  <a:gd name="T4" fmla="*/ 0 w 7"/>
                  <a:gd name="T5" fmla="*/ 1 h 41"/>
                  <a:gd name="T6" fmla="*/ 1 w 7"/>
                  <a:gd name="T7" fmla="*/ 1 h 41"/>
                  <a:gd name="T8" fmla="*/ 1 w 7"/>
                  <a:gd name="T9" fmla="*/ 2 h 41"/>
                  <a:gd name="T10" fmla="*/ 0 w 7"/>
                  <a:gd name="T11" fmla="*/ 1 h 41"/>
                  <a:gd name="T12" fmla="*/ 0 w 7"/>
                  <a:gd name="T13" fmla="*/ 0 h 41"/>
                  <a:gd name="T14" fmla="*/ 0 w 7"/>
                  <a:gd name="T15" fmla="*/ 0 h 41"/>
                  <a:gd name="T16" fmla="*/ 1 w 7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41">
                    <a:moveTo>
                      <a:pt x="7" y="0"/>
                    </a:moveTo>
                    <a:lnTo>
                      <a:pt x="2" y="15"/>
                    </a:lnTo>
                    <a:lnTo>
                      <a:pt x="2" y="27"/>
                    </a:lnTo>
                    <a:lnTo>
                      <a:pt x="6" y="35"/>
                    </a:lnTo>
                    <a:lnTo>
                      <a:pt x="7" y="41"/>
                    </a:lnTo>
                    <a:lnTo>
                      <a:pt x="0" y="25"/>
                    </a:lnTo>
                    <a:lnTo>
                      <a:pt x="2" y="11"/>
                    </a:lnTo>
                    <a:lnTo>
                      <a:pt x="4" y="1"/>
                    </a:lnTo>
                    <a:lnTo>
                      <a:pt x="7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15" name="Freeform 1081">
                <a:extLst>
                  <a:ext uri="{FF2B5EF4-FFF2-40B4-BE49-F238E27FC236}">
                    <a16:creationId xmlns:a16="http://schemas.microsoft.com/office/drawing/2014/main" id="{376FE320-D852-457D-B5BA-61C39052A8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4" y="2288"/>
                <a:ext cx="2" cy="10"/>
              </a:xfrm>
              <a:custGeom>
                <a:avLst/>
                <a:gdLst>
                  <a:gd name="T0" fmla="*/ 0 w 11"/>
                  <a:gd name="T1" fmla="*/ 0 h 49"/>
                  <a:gd name="T2" fmla="*/ 0 w 11"/>
                  <a:gd name="T3" fmla="*/ 0 h 49"/>
                  <a:gd name="T4" fmla="*/ 0 w 11"/>
                  <a:gd name="T5" fmla="*/ 1 h 49"/>
                  <a:gd name="T6" fmla="*/ 0 w 11"/>
                  <a:gd name="T7" fmla="*/ 1 h 49"/>
                  <a:gd name="T8" fmla="*/ 0 w 11"/>
                  <a:gd name="T9" fmla="*/ 2 h 49"/>
                  <a:gd name="T10" fmla="*/ 0 w 11"/>
                  <a:gd name="T11" fmla="*/ 2 h 49"/>
                  <a:gd name="T12" fmla="*/ 0 w 11"/>
                  <a:gd name="T13" fmla="*/ 2 h 49"/>
                  <a:gd name="T14" fmla="*/ 0 w 11"/>
                  <a:gd name="T15" fmla="*/ 1 h 49"/>
                  <a:gd name="T16" fmla="*/ 0 w 11"/>
                  <a:gd name="T17" fmla="*/ 1 h 49"/>
                  <a:gd name="T18" fmla="*/ 0 w 11"/>
                  <a:gd name="T19" fmla="*/ 1 h 49"/>
                  <a:gd name="T20" fmla="*/ 0 w 11"/>
                  <a:gd name="T21" fmla="*/ 0 h 49"/>
                  <a:gd name="T22" fmla="*/ 0 w 11"/>
                  <a:gd name="T23" fmla="*/ 0 h 49"/>
                  <a:gd name="T24" fmla="*/ 0 w 11"/>
                  <a:gd name="T25" fmla="*/ 0 h 49"/>
                  <a:gd name="T26" fmla="*/ 0 w 11"/>
                  <a:gd name="T27" fmla="*/ 0 h 4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1" h="49">
                    <a:moveTo>
                      <a:pt x="11" y="0"/>
                    </a:moveTo>
                    <a:lnTo>
                      <a:pt x="5" y="11"/>
                    </a:lnTo>
                    <a:lnTo>
                      <a:pt x="3" y="21"/>
                    </a:lnTo>
                    <a:lnTo>
                      <a:pt x="3" y="32"/>
                    </a:lnTo>
                    <a:lnTo>
                      <a:pt x="2" y="45"/>
                    </a:lnTo>
                    <a:lnTo>
                      <a:pt x="1" y="49"/>
                    </a:lnTo>
                    <a:lnTo>
                      <a:pt x="0" y="39"/>
                    </a:lnTo>
                    <a:lnTo>
                      <a:pt x="0" y="34"/>
                    </a:lnTo>
                    <a:lnTo>
                      <a:pt x="2" y="18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6" y="3"/>
                    </a:lnTo>
                    <a:lnTo>
                      <a:pt x="9" y="0"/>
                    </a:lnTo>
                    <a:lnTo>
                      <a:pt x="11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16" name="Freeform 1082">
                <a:extLst>
                  <a:ext uri="{FF2B5EF4-FFF2-40B4-BE49-F238E27FC236}">
                    <a16:creationId xmlns:a16="http://schemas.microsoft.com/office/drawing/2014/main" id="{41542566-4EFC-47FF-9BAE-47AE50DB0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1" y="2300"/>
                <a:ext cx="1" cy="5"/>
              </a:xfrm>
              <a:custGeom>
                <a:avLst/>
                <a:gdLst>
                  <a:gd name="T0" fmla="*/ 0 w 9"/>
                  <a:gd name="T1" fmla="*/ 0 h 26"/>
                  <a:gd name="T2" fmla="*/ 0 w 9"/>
                  <a:gd name="T3" fmla="*/ 0 h 26"/>
                  <a:gd name="T4" fmla="*/ 0 w 9"/>
                  <a:gd name="T5" fmla="*/ 1 h 26"/>
                  <a:gd name="T6" fmla="*/ 0 w 9"/>
                  <a:gd name="T7" fmla="*/ 1 h 26"/>
                  <a:gd name="T8" fmla="*/ 0 w 9"/>
                  <a:gd name="T9" fmla="*/ 1 h 26"/>
                  <a:gd name="T10" fmla="*/ 0 w 9"/>
                  <a:gd name="T11" fmla="*/ 1 h 26"/>
                  <a:gd name="T12" fmla="*/ 0 w 9"/>
                  <a:gd name="T13" fmla="*/ 1 h 26"/>
                  <a:gd name="T14" fmla="*/ 0 w 9"/>
                  <a:gd name="T15" fmla="*/ 0 h 26"/>
                  <a:gd name="T16" fmla="*/ 0 w 9"/>
                  <a:gd name="T17" fmla="*/ 0 h 26"/>
                  <a:gd name="T18" fmla="*/ 0 w 9"/>
                  <a:gd name="T19" fmla="*/ 0 h 26"/>
                  <a:gd name="T20" fmla="*/ 0 w 9"/>
                  <a:gd name="T21" fmla="*/ 0 h 26"/>
                  <a:gd name="T22" fmla="*/ 0 w 9"/>
                  <a:gd name="T23" fmla="*/ 0 h 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" h="26">
                    <a:moveTo>
                      <a:pt x="9" y="0"/>
                    </a:moveTo>
                    <a:lnTo>
                      <a:pt x="4" y="8"/>
                    </a:lnTo>
                    <a:lnTo>
                      <a:pt x="2" y="13"/>
                    </a:lnTo>
                    <a:lnTo>
                      <a:pt x="1" y="21"/>
                    </a:lnTo>
                    <a:lnTo>
                      <a:pt x="2" y="26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1" y="12"/>
                    </a:lnTo>
                    <a:lnTo>
                      <a:pt x="3" y="9"/>
                    </a:lnTo>
                    <a:lnTo>
                      <a:pt x="5" y="4"/>
                    </a:lnTo>
                    <a:lnTo>
                      <a:pt x="6" y="0"/>
                    </a:lnTo>
                    <a:lnTo>
                      <a:pt x="9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17" name="Freeform 1083">
                <a:extLst>
                  <a:ext uri="{FF2B5EF4-FFF2-40B4-BE49-F238E27FC236}">
                    <a16:creationId xmlns:a16="http://schemas.microsoft.com/office/drawing/2014/main" id="{EC8A9849-2203-40F2-8574-F34B6BCC54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5" y="2295"/>
                <a:ext cx="11" cy="4"/>
              </a:xfrm>
              <a:custGeom>
                <a:avLst/>
                <a:gdLst>
                  <a:gd name="T0" fmla="*/ 2 w 54"/>
                  <a:gd name="T1" fmla="*/ 0 h 21"/>
                  <a:gd name="T2" fmla="*/ 2 w 54"/>
                  <a:gd name="T3" fmla="*/ 0 h 21"/>
                  <a:gd name="T4" fmla="*/ 1 w 54"/>
                  <a:gd name="T5" fmla="*/ 0 h 21"/>
                  <a:gd name="T6" fmla="*/ 1 w 54"/>
                  <a:gd name="T7" fmla="*/ 1 h 21"/>
                  <a:gd name="T8" fmla="*/ 0 w 54"/>
                  <a:gd name="T9" fmla="*/ 1 h 21"/>
                  <a:gd name="T10" fmla="*/ 0 w 54"/>
                  <a:gd name="T11" fmla="*/ 1 h 21"/>
                  <a:gd name="T12" fmla="*/ 1 w 54"/>
                  <a:gd name="T13" fmla="*/ 0 h 21"/>
                  <a:gd name="T14" fmla="*/ 1 w 54"/>
                  <a:gd name="T15" fmla="*/ 0 h 21"/>
                  <a:gd name="T16" fmla="*/ 2 w 54"/>
                  <a:gd name="T17" fmla="*/ 0 h 21"/>
                  <a:gd name="T18" fmla="*/ 2 w 54"/>
                  <a:gd name="T19" fmla="*/ 0 h 21"/>
                  <a:gd name="T20" fmla="*/ 2 w 54"/>
                  <a:gd name="T21" fmla="*/ 0 h 21"/>
                  <a:gd name="T22" fmla="*/ 2 w 54"/>
                  <a:gd name="T23" fmla="*/ 0 h 21"/>
                  <a:gd name="T24" fmla="*/ 2 w 54"/>
                  <a:gd name="T25" fmla="*/ 0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4" h="21">
                    <a:moveTo>
                      <a:pt x="52" y="5"/>
                    </a:moveTo>
                    <a:lnTo>
                      <a:pt x="40" y="5"/>
                    </a:lnTo>
                    <a:lnTo>
                      <a:pt x="30" y="9"/>
                    </a:lnTo>
                    <a:lnTo>
                      <a:pt x="15" y="16"/>
                    </a:lnTo>
                    <a:lnTo>
                      <a:pt x="2" y="20"/>
                    </a:lnTo>
                    <a:lnTo>
                      <a:pt x="0" y="21"/>
                    </a:lnTo>
                    <a:lnTo>
                      <a:pt x="18" y="11"/>
                    </a:lnTo>
                    <a:lnTo>
                      <a:pt x="29" y="7"/>
                    </a:lnTo>
                    <a:lnTo>
                      <a:pt x="44" y="1"/>
                    </a:lnTo>
                    <a:lnTo>
                      <a:pt x="51" y="0"/>
                    </a:lnTo>
                    <a:lnTo>
                      <a:pt x="54" y="2"/>
                    </a:lnTo>
                    <a:lnTo>
                      <a:pt x="52" y="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18" name="Freeform 1084">
                <a:extLst>
                  <a:ext uri="{FF2B5EF4-FFF2-40B4-BE49-F238E27FC236}">
                    <a16:creationId xmlns:a16="http://schemas.microsoft.com/office/drawing/2014/main" id="{441406BA-A050-45F3-98F8-EEDA24EAF9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3" y="2285"/>
                <a:ext cx="15" cy="5"/>
              </a:xfrm>
              <a:custGeom>
                <a:avLst/>
                <a:gdLst>
                  <a:gd name="T0" fmla="*/ 3 w 75"/>
                  <a:gd name="T1" fmla="*/ 0 h 23"/>
                  <a:gd name="T2" fmla="*/ 2 w 75"/>
                  <a:gd name="T3" fmla="*/ 0 h 23"/>
                  <a:gd name="T4" fmla="*/ 2 w 75"/>
                  <a:gd name="T5" fmla="*/ 0 h 23"/>
                  <a:gd name="T6" fmla="*/ 1 w 75"/>
                  <a:gd name="T7" fmla="*/ 1 h 23"/>
                  <a:gd name="T8" fmla="*/ 0 w 75"/>
                  <a:gd name="T9" fmla="*/ 1 h 23"/>
                  <a:gd name="T10" fmla="*/ 0 w 75"/>
                  <a:gd name="T11" fmla="*/ 1 h 23"/>
                  <a:gd name="T12" fmla="*/ 0 w 75"/>
                  <a:gd name="T13" fmla="*/ 1 h 23"/>
                  <a:gd name="T14" fmla="*/ 0 w 75"/>
                  <a:gd name="T15" fmla="*/ 1 h 23"/>
                  <a:gd name="T16" fmla="*/ 1 w 75"/>
                  <a:gd name="T17" fmla="*/ 1 h 23"/>
                  <a:gd name="T18" fmla="*/ 1 w 75"/>
                  <a:gd name="T19" fmla="*/ 1 h 23"/>
                  <a:gd name="T20" fmla="*/ 2 w 75"/>
                  <a:gd name="T21" fmla="*/ 0 h 23"/>
                  <a:gd name="T22" fmla="*/ 2 w 75"/>
                  <a:gd name="T23" fmla="*/ 0 h 23"/>
                  <a:gd name="T24" fmla="*/ 3 w 75"/>
                  <a:gd name="T25" fmla="*/ 0 h 23"/>
                  <a:gd name="T26" fmla="*/ 3 w 75"/>
                  <a:gd name="T27" fmla="*/ 0 h 23"/>
                  <a:gd name="T28" fmla="*/ 3 w 75"/>
                  <a:gd name="T29" fmla="*/ 0 h 23"/>
                  <a:gd name="T30" fmla="*/ 3 w 75"/>
                  <a:gd name="T31" fmla="*/ 0 h 23"/>
                  <a:gd name="T32" fmla="*/ 3 w 75"/>
                  <a:gd name="T33" fmla="*/ 0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" h="23">
                    <a:moveTo>
                      <a:pt x="69" y="5"/>
                    </a:moveTo>
                    <a:lnTo>
                      <a:pt x="58" y="7"/>
                    </a:lnTo>
                    <a:lnTo>
                      <a:pt x="43" y="10"/>
                    </a:lnTo>
                    <a:lnTo>
                      <a:pt x="15" y="21"/>
                    </a:lnTo>
                    <a:lnTo>
                      <a:pt x="6" y="23"/>
                    </a:lnTo>
                    <a:lnTo>
                      <a:pt x="2" y="23"/>
                    </a:lnTo>
                    <a:lnTo>
                      <a:pt x="0" y="23"/>
                    </a:lnTo>
                    <a:lnTo>
                      <a:pt x="9" y="19"/>
                    </a:lnTo>
                    <a:lnTo>
                      <a:pt x="18" y="17"/>
                    </a:lnTo>
                    <a:lnTo>
                      <a:pt x="28" y="13"/>
                    </a:lnTo>
                    <a:lnTo>
                      <a:pt x="42" y="8"/>
                    </a:lnTo>
                    <a:lnTo>
                      <a:pt x="50" y="5"/>
                    </a:lnTo>
                    <a:lnTo>
                      <a:pt x="69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2" y="4"/>
                    </a:lnTo>
                    <a:lnTo>
                      <a:pt x="69" y="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19" name="Freeform 1085">
                <a:extLst>
                  <a:ext uri="{FF2B5EF4-FFF2-40B4-BE49-F238E27FC236}">
                    <a16:creationId xmlns:a16="http://schemas.microsoft.com/office/drawing/2014/main" id="{6D1DF099-493D-4361-B195-837B5AF611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8" y="2237"/>
                <a:ext cx="53" cy="31"/>
              </a:xfrm>
              <a:custGeom>
                <a:avLst/>
                <a:gdLst>
                  <a:gd name="T0" fmla="*/ 9 w 265"/>
                  <a:gd name="T1" fmla="*/ 5 h 151"/>
                  <a:gd name="T2" fmla="*/ 10 w 265"/>
                  <a:gd name="T3" fmla="*/ 4 h 151"/>
                  <a:gd name="T4" fmla="*/ 10 w 265"/>
                  <a:gd name="T5" fmla="*/ 3 h 151"/>
                  <a:gd name="T6" fmla="*/ 9 w 265"/>
                  <a:gd name="T7" fmla="*/ 3 h 151"/>
                  <a:gd name="T8" fmla="*/ 9 w 265"/>
                  <a:gd name="T9" fmla="*/ 3 h 151"/>
                  <a:gd name="T10" fmla="*/ 8 w 265"/>
                  <a:gd name="T11" fmla="*/ 2 h 151"/>
                  <a:gd name="T12" fmla="*/ 8 w 265"/>
                  <a:gd name="T13" fmla="*/ 2 h 151"/>
                  <a:gd name="T14" fmla="*/ 7 w 265"/>
                  <a:gd name="T15" fmla="*/ 2 h 151"/>
                  <a:gd name="T16" fmla="*/ 7 w 265"/>
                  <a:gd name="T17" fmla="*/ 1 h 151"/>
                  <a:gd name="T18" fmla="*/ 6 w 265"/>
                  <a:gd name="T19" fmla="*/ 1 h 151"/>
                  <a:gd name="T20" fmla="*/ 6 w 265"/>
                  <a:gd name="T21" fmla="*/ 1 h 151"/>
                  <a:gd name="T22" fmla="*/ 6 w 265"/>
                  <a:gd name="T23" fmla="*/ 1 h 151"/>
                  <a:gd name="T24" fmla="*/ 5 w 265"/>
                  <a:gd name="T25" fmla="*/ 1 h 151"/>
                  <a:gd name="T26" fmla="*/ 4 w 265"/>
                  <a:gd name="T27" fmla="*/ 0 h 151"/>
                  <a:gd name="T28" fmla="*/ 3 w 265"/>
                  <a:gd name="T29" fmla="*/ 0 h 151"/>
                  <a:gd name="T30" fmla="*/ 2 w 265"/>
                  <a:gd name="T31" fmla="*/ 0 h 151"/>
                  <a:gd name="T32" fmla="*/ 1 w 265"/>
                  <a:gd name="T33" fmla="*/ 1 h 151"/>
                  <a:gd name="T34" fmla="*/ 1 w 265"/>
                  <a:gd name="T35" fmla="*/ 2 h 151"/>
                  <a:gd name="T36" fmla="*/ 1 w 265"/>
                  <a:gd name="T37" fmla="*/ 3 h 151"/>
                  <a:gd name="T38" fmla="*/ 2 w 265"/>
                  <a:gd name="T39" fmla="*/ 3 h 151"/>
                  <a:gd name="T40" fmla="*/ 2 w 265"/>
                  <a:gd name="T41" fmla="*/ 3 h 151"/>
                  <a:gd name="T42" fmla="*/ 2 w 265"/>
                  <a:gd name="T43" fmla="*/ 4 h 151"/>
                  <a:gd name="T44" fmla="*/ 3 w 265"/>
                  <a:gd name="T45" fmla="*/ 4 h 151"/>
                  <a:gd name="T46" fmla="*/ 4 w 265"/>
                  <a:gd name="T47" fmla="*/ 4 h 151"/>
                  <a:gd name="T48" fmla="*/ 4 w 265"/>
                  <a:gd name="T49" fmla="*/ 5 h 151"/>
                  <a:gd name="T50" fmla="*/ 3 w 265"/>
                  <a:gd name="T51" fmla="*/ 5 h 151"/>
                  <a:gd name="T52" fmla="*/ 4 w 265"/>
                  <a:gd name="T53" fmla="*/ 5 h 151"/>
                  <a:gd name="T54" fmla="*/ 4 w 265"/>
                  <a:gd name="T55" fmla="*/ 5 h 151"/>
                  <a:gd name="T56" fmla="*/ 5 w 265"/>
                  <a:gd name="T57" fmla="*/ 5 h 151"/>
                  <a:gd name="T58" fmla="*/ 5 w 265"/>
                  <a:gd name="T59" fmla="*/ 6 h 151"/>
                  <a:gd name="T60" fmla="*/ 6 w 265"/>
                  <a:gd name="T61" fmla="*/ 6 h 151"/>
                  <a:gd name="T62" fmla="*/ 7 w 265"/>
                  <a:gd name="T63" fmla="*/ 6 h 151"/>
                  <a:gd name="T64" fmla="*/ 7 w 265"/>
                  <a:gd name="T65" fmla="*/ 6 h 151"/>
                  <a:gd name="T66" fmla="*/ 7 w 265"/>
                  <a:gd name="T67" fmla="*/ 6 h 151"/>
                  <a:gd name="T68" fmla="*/ 7 w 265"/>
                  <a:gd name="T69" fmla="*/ 6 h 151"/>
                  <a:gd name="T70" fmla="*/ 8 w 265"/>
                  <a:gd name="T71" fmla="*/ 6 h 151"/>
                  <a:gd name="T72" fmla="*/ 9 w 265"/>
                  <a:gd name="T73" fmla="*/ 5 h 151"/>
                  <a:gd name="T74" fmla="*/ 10 w 265"/>
                  <a:gd name="T75" fmla="*/ 5 h 151"/>
                  <a:gd name="T76" fmla="*/ 11 w 265"/>
                  <a:gd name="T77" fmla="*/ 5 h 151"/>
                  <a:gd name="T78" fmla="*/ 10 w 265"/>
                  <a:gd name="T79" fmla="*/ 5 h 15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65" h="151">
                    <a:moveTo>
                      <a:pt x="253" y="115"/>
                    </a:moveTo>
                    <a:lnTo>
                      <a:pt x="234" y="108"/>
                    </a:lnTo>
                    <a:lnTo>
                      <a:pt x="237" y="103"/>
                    </a:lnTo>
                    <a:lnTo>
                      <a:pt x="246" y="94"/>
                    </a:lnTo>
                    <a:lnTo>
                      <a:pt x="246" y="85"/>
                    </a:lnTo>
                    <a:lnTo>
                      <a:pt x="242" y="84"/>
                    </a:lnTo>
                    <a:lnTo>
                      <a:pt x="229" y="79"/>
                    </a:lnTo>
                    <a:lnTo>
                      <a:pt x="223" y="83"/>
                    </a:lnTo>
                    <a:lnTo>
                      <a:pt x="218" y="83"/>
                    </a:lnTo>
                    <a:lnTo>
                      <a:pt x="218" y="67"/>
                    </a:lnTo>
                    <a:lnTo>
                      <a:pt x="219" y="62"/>
                    </a:lnTo>
                    <a:lnTo>
                      <a:pt x="209" y="49"/>
                    </a:lnTo>
                    <a:lnTo>
                      <a:pt x="206" y="49"/>
                    </a:lnTo>
                    <a:lnTo>
                      <a:pt x="199" y="49"/>
                    </a:lnTo>
                    <a:lnTo>
                      <a:pt x="184" y="52"/>
                    </a:lnTo>
                    <a:lnTo>
                      <a:pt x="180" y="48"/>
                    </a:lnTo>
                    <a:lnTo>
                      <a:pt x="176" y="39"/>
                    </a:lnTo>
                    <a:lnTo>
                      <a:pt x="171" y="32"/>
                    </a:lnTo>
                    <a:lnTo>
                      <a:pt x="160" y="24"/>
                    </a:lnTo>
                    <a:lnTo>
                      <a:pt x="158" y="22"/>
                    </a:lnTo>
                    <a:lnTo>
                      <a:pt x="149" y="18"/>
                    </a:lnTo>
                    <a:lnTo>
                      <a:pt x="143" y="17"/>
                    </a:lnTo>
                    <a:lnTo>
                      <a:pt x="148" y="30"/>
                    </a:lnTo>
                    <a:lnTo>
                      <a:pt x="147" y="32"/>
                    </a:lnTo>
                    <a:lnTo>
                      <a:pt x="138" y="33"/>
                    </a:lnTo>
                    <a:lnTo>
                      <a:pt x="126" y="26"/>
                    </a:lnTo>
                    <a:lnTo>
                      <a:pt x="110" y="13"/>
                    </a:lnTo>
                    <a:lnTo>
                      <a:pt x="98" y="4"/>
                    </a:lnTo>
                    <a:lnTo>
                      <a:pt x="80" y="0"/>
                    </a:lnTo>
                    <a:lnTo>
                      <a:pt x="74" y="1"/>
                    </a:lnTo>
                    <a:lnTo>
                      <a:pt x="74" y="8"/>
                    </a:lnTo>
                    <a:lnTo>
                      <a:pt x="61" y="11"/>
                    </a:lnTo>
                    <a:lnTo>
                      <a:pt x="44" y="10"/>
                    </a:lnTo>
                    <a:lnTo>
                      <a:pt x="19" y="17"/>
                    </a:lnTo>
                    <a:lnTo>
                      <a:pt x="0" y="28"/>
                    </a:lnTo>
                    <a:lnTo>
                      <a:pt x="13" y="41"/>
                    </a:lnTo>
                    <a:lnTo>
                      <a:pt x="17" y="48"/>
                    </a:lnTo>
                    <a:lnTo>
                      <a:pt x="32" y="62"/>
                    </a:lnTo>
                    <a:lnTo>
                      <a:pt x="47" y="72"/>
                    </a:lnTo>
                    <a:lnTo>
                      <a:pt x="57" y="77"/>
                    </a:lnTo>
                    <a:lnTo>
                      <a:pt x="56" y="78"/>
                    </a:lnTo>
                    <a:lnTo>
                      <a:pt x="56" y="81"/>
                    </a:lnTo>
                    <a:lnTo>
                      <a:pt x="50" y="82"/>
                    </a:lnTo>
                    <a:lnTo>
                      <a:pt x="55" y="89"/>
                    </a:lnTo>
                    <a:lnTo>
                      <a:pt x="64" y="92"/>
                    </a:lnTo>
                    <a:lnTo>
                      <a:pt x="75" y="98"/>
                    </a:lnTo>
                    <a:lnTo>
                      <a:pt x="84" y="101"/>
                    </a:lnTo>
                    <a:lnTo>
                      <a:pt x="91" y="102"/>
                    </a:lnTo>
                    <a:lnTo>
                      <a:pt x="93" y="107"/>
                    </a:lnTo>
                    <a:lnTo>
                      <a:pt x="93" y="110"/>
                    </a:lnTo>
                    <a:lnTo>
                      <a:pt x="85" y="114"/>
                    </a:lnTo>
                    <a:lnTo>
                      <a:pt x="74" y="117"/>
                    </a:lnTo>
                    <a:lnTo>
                      <a:pt x="82" y="123"/>
                    </a:lnTo>
                    <a:lnTo>
                      <a:pt x="92" y="125"/>
                    </a:lnTo>
                    <a:lnTo>
                      <a:pt x="101" y="127"/>
                    </a:lnTo>
                    <a:lnTo>
                      <a:pt x="112" y="124"/>
                    </a:lnTo>
                    <a:lnTo>
                      <a:pt x="120" y="124"/>
                    </a:lnTo>
                    <a:lnTo>
                      <a:pt x="133" y="127"/>
                    </a:lnTo>
                    <a:lnTo>
                      <a:pt x="138" y="133"/>
                    </a:lnTo>
                    <a:lnTo>
                      <a:pt x="125" y="141"/>
                    </a:lnTo>
                    <a:lnTo>
                      <a:pt x="127" y="148"/>
                    </a:lnTo>
                    <a:lnTo>
                      <a:pt x="139" y="149"/>
                    </a:lnTo>
                    <a:lnTo>
                      <a:pt x="151" y="143"/>
                    </a:lnTo>
                    <a:lnTo>
                      <a:pt x="163" y="141"/>
                    </a:lnTo>
                    <a:lnTo>
                      <a:pt x="168" y="141"/>
                    </a:lnTo>
                    <a:lnTo>
                      <a:pt x="183" y="138"/>
                    </a:lnTo>
                    <a:lnTo>
                      <a:pt x="194" y="137"/>
                    </a:lnTo>
                    <a:lnTo>
                      <a:pt x="186" y="142"/>
                    </a:lnTo>
                    <a:lnTo>
                      <a:pt x="183" y="148"/>
                    </a:lnTo>
                    <a:lnTo>
                      <a:pt x="184" y="151"/>
                    </a:lnTo>
                    <a:lnTo>
                      <a:pt x="197" y="151"/>
                    </a:lnTo>
                    <a:lnTo>
                      <a:pt x="209" y="144"/>
                    </a:lnTo>
                    <a:lnTo>
                      <a:pt x="225" y="134"/>
                    </a:lnTo>
                    <a:lnTo>
                      <a:pt x="233" y="117"/>
                    </a:lnTo>
                    <a:lnTo>
                      <a:pt x="241" y="120"/>
                    </a:lnTo>
                    <a:lnTo>
                      <a:pt x="249" y="125"/>
                    </a:lnTo>
                    <a:lnTo>
                      <a:pt x="257" y="127"/>
                    </a:lnTo>
                    <a:lnTo>
                      <a:pt x="264" y="125"/>
                    </a:lnTo>
                    <a:lnTo>
                      <a:pt x="265" y="119"/>
                    </a:lnTo>
                    <a:lnTo>
                      <a:pt x="262" y="117"/>
                    </a:lnTo>
                    <a:lnTo>
                      <a:pt x="253" y="11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20" name="Freeform 1086">
                <a:extLst>
                  <a:ext uri="{FF2B5EF4-FFF2-40B4-BE49-F238E27FC236}">
                    <a16:creationId xmlns:a16="http://schemas.microsoft.com/office/drawing/2014/main" id="{3787F033-E289-44AC-9298-CFDFE51EFE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2" y="2244"/>
                <a:ext cx="49" cy="19"/>
              </a:xfrm>
              <a:custGeom>
                <a:avLst/>
                <a:gdLst>
                  <a:gd name="T0" fmla="*/ 10 w 242"/>
                  <a:gd name="T1" fmla="*/ 4 h 91"/>
                  <a:gd name="T2" fmla="*/ 9 w 242"/>
                  <a:gd name="T3" fmla="*/ 3 h 91"/>
                  <a:gd name="T4" fmla="*/ 7 w 242"/>
                  <a:gd name="T5" fmla="*/ 3 h 91"/>
                  <a:gd name="T6" fmla="*/ 4 w 242"/>
                  <a:gd name="T7" fmla="*/ 1 h 91"/>
                  <a:gd name="T8" fmla="*/ 4 w 242"/>
                  <a:gd name="T9" fmla="*/ 1 h 91"/>
                  <a:gd name="T10" fmla="*/ 3 w 242"/>
                  <a:gd name="T11" fmla="*/ 1 h 91"/>
                  <a:gd name="T12" fmla="*/ 2 w 242"/>
                  <a:gd name="T13" fmla="*/ 1 h 91"/>
                  <a:gd name="T14" fmla="*/ 1 w 242"/>
                  <a:gd name="T15" fmla="*/ 0 h 91"/>
                  <a:gd name="T16" fmla="*/ 0 w 242"/>
                  <a:gd name="T17" fmla="*/ 0 h 91"/>
                  <a:gd name="T18" fmla="*/ 0 w 242"/>
                  <a:gd name="T19" fmla="*/ 0 h 91"/>
                  <a:gd name="T20" fmla="*/ 2 w 242"/>
                  <a:gd name="T21" fmla="*/ 1 h 91"/>
                  <a:gd name="T22" fmla="*/ 3 w 242"/>
                  <a:gd name="T23" fmla="*/ 1 h 91"/>
                  <a:gd name="T24" fmla="*/ 4 w 242"/>
                  <a:gd name="T25" fmla="*/ 2 h 91"/>
                  <a:gd name="T26" fmla="*/ 6 w 242"/>
                  <a:gd name="T27" fmla="*/ 2 h 91"/>
                  <a:gd name="T28" fmla="*/ 7 w 242"/>
                  <a:gd name="T29" fmla="*/ 3 h 91"/>
                  <a:gd name="T30" fmla="*/ 9 w 242"/>
                  <a:gd name="T31" fmla="*/ 4 h 91"/>
                  <a:gd name="T32" fmla="*/ 10 w 242"/>
                  <a:gd name="T33" fmla="*/ 4 h 91"/>
                  <a:gd name="T34" fmla="*/ 10 w 242"/>
                  <a:gd name="T35" fmla="*/ 4 h 91"/>
                  <a:gd name="T36" fmla="*/ 10 w 242"/>
                  <a:gd name="T37" fmla="*/ 4 h 91"/>
                  <a:gd name="T38" fmla="*/ 10 w 242"/>
                  <a:gd name="T39" fmla="*/ 4 h 9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42" h="91">
                    <a:moveTo>
                      <a:pt x="241" y="84"/>
                    </a:moveTo>
                    <a:lnTo>
                      <a:pt x="216" y="76"/>
                    </a:lnTo>
                    <a:lnTo>
                      <a:pt x="169" y="57"/>
                    </a:lnTo>
                    <a:lnTo>
                      <a:pt x="104" y="34"/>
                    </a:lnTo>
                    <a:lnTo>
                      <a:pt x="92" y="31"/>
                    </a:lnTo>
                    <a:lnTo>
                      <a:pt x="75" y="24"/>
                    </a:lnTo>
                    <a:lnTo>
                      <a:pt x="57" y="17"/>
                    </a:lnTo>
                    <a:lnTo>
                      <a:pt x="24" y="7"/>
                    </a:lnTo>
                    <a:lnTo>
                      <a:pt x="8" y="3"/>
                    </a:lnTo>
                    <a:lnTo>
                      <a:pt x="0" y="0"/>
                    </a:lnTo>
                    <a:lnTo>
                      <a:pt x="39" y="14"/>
                    </a:lnTo>
                    <a:lnTo>
                      <a:pt x="67" y="23"/>
                    </a:lnTo>
                    <a:lnTo>
                      <a:pt x="103" y="39"/>
                    </a:lnTo>
                    <a:lnTo>
                      <a:pt x="140" y="54"/>
                    </a:lnTo>
                    <a:lnTo>
                      <a:pt x="184" y="69"/>
                    </a:lnTo>
                    <a:lnTo>
                      <a:pt x="212" y="81"/>
                    </a:lnTo>
                    <a:lnTo>
                      <a:pt x="239" y="91"/>
                    </a:lnTo>
                    <a:lnTo>
                      <a:pt x="241" y="90"/>
                    </a:lnTo>
                    <a:lnTo>
                      <a:pt x="242" y="88"/>
                    </a:lnTo>
                    <a:lnTo>
                      <a:pt x="241" y="84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21" name="Freeform 1087">
                <a:extLst>
                  <a:ext uri="{FF2B5EF4-FFF2-40B4-BE49-F238E27FC236}">
                    <a16:creationId xmlns:a16="http://schemas.microsoft.com/office/drawing/2014/main" id="{1F96DCE2-A8E8-4FB8-BB6E-22E1711AC3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9" y="2249"/>
                <a:ext cx="2" cy="8"/>
              </a:xfrm>
              <a:custGeom>
                <a:avLst/>
                <a:gdLst>
                  <a:gd name="T0" fmla="*/ 0 w 10"/>
                  <a:gd name="T1" fmla="*/ 2 h 41"/>
                  <a:gd name="T2" fmla="*/ 0 w 10"/>
                  <a:gd name="T3" fmla="*/ 1 h 41"/>
                  <a:gd name="T4" fmla="*/ 0 w 10"/>
                  <a:gd name="T5" fmla="*/ 1 h 41"/>
                  <a:gd name="T6" fmla="*/ 0 w 10"/>
                  <a:gd name="T7" fmla="*/ 0 h 41"/>
                  <a:gd name="T8" fmla="*/ 0 w 10"/>
                  <a:gd name="T9" fmla="*/ 0 h 41"/>
                  <a:gd name="T10" fmla="*/ 0 w 10"/>
                  <a:gd name="T11" fmla="*/ 1 h 41"/>
                  <a:gd name="T12" fmla="*/ 0 w 10"/>
                  <a:gd name="T13" fmla="*/ 1 h 41"/>
                  <a:gd name="T14" fmla="*/ 0 w 10"/>
                  <a:gd name="T15" fmla="*/ 2 h 41"/>
                  <a:gd name="T16" fmla="*/ 0 w 10"/>
                  <a:gd name="T17" fmla="*/ 2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41">
                    <a:moveTo>
                      <a:pt x="10" y="41"/>
                    </a:moveTo>
                    <a:lnTo>
                      <a:pt x="3" y="27"/>
                    </a:lnTo>
                    <a:lnTo>
                      <a:pt x="1" y="16"/>
                    </a:lnTo>
                    <a:lnTo>
                      <a:pt x="3" y="6"/>
                    </a:lnTo>
                    <a:lnTo>
                      <a:pt x="3" y="0"/>
                    </a:lnTo>
                    <a:lnTo>
                      <a:pt x="0" y="18"/>
                    </a:lnTo>
                    <a:lnTo>
                      <a:pt x="3" y="31"/>
                    </a:lnTo>
                    <a:lnTo>
                      <a:pt x="8" y="40"/>
                    </a:lnTo>
                    <a:lnTo>
                      <a:pt x="10" y="4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22" name="Freeform 1088">
                <a:extLst>
                  <a:ext uri="{FF2B5EF4-FFF2-40B4-BE49-F238E27FC236}">
                    <a16:creationId xmlns:a16="http://schemas.microsoft.com/office/drawing/2014/main" id="{DECE2E95-FB37-4C03-AA78-5147722C9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0" y="2246"/>
                <a:ext cx="4" cy="9"/>
              </a:xfrm>
              <a:custGeom>
                <a:avLst/>
                <a:gdLst>
                  <a:gd name="T0" fmla="*/ 1 w 18"/>
                  <a:gd name="T1" fmla="*/ 2 h 44"/>
                  <a:gd name="T2" fmla="*/ 0 w 18"/>
                  <a:gd name="T3" fmla="*/ 1 h 44"/>
                  <a:gd name="T4" fmla="*/ 0 w 18"/>
                  <a:gd name="T5" fmla="*/ 1 h 44"/>
                  <a:gd name="T6" fmla="*/ 0 w 18"/>
                  <a:gd name="T7" fmla="*/ 1 h 44"/>
                  <a:gd name="T8" fmla="*/ 0 w 18"/>
                  <a:gd name="T9" fmla="*/ 0 h 44"/>
                  <a:gd name="T10" fmla="*/ 0 w 18"/>
                  <a:gd name="T11" fmla="*/ 0 h 44"/>
                  <a:gd name="T12" fmla="*/ 0 w 18"/>
                  <a:gd name="T13" fmla="*/ 0 h 44"/>
                  <a:gd name="T14" fmla="*/ 0 w 18"/>
                  <a:gd name="T15" fmla="*/ 1 h 44"/>
                  <a:gd name="T16" fmla="*/ 0 w 18"/>
                  <a:gd name="T17" fmla="*/ 1 h 44"/>
                  <a:gd name="T18" fmla="*/ 0 w 18"/>
                  <a:gd name="T19" fmla="*/ 1 h 44"/>
                  <a:gd name="T20" fmla="*/ 0 w 18"/>
                  <a:gd name="T21" fmla="*/ 1 h 44"/>
                  <a:gd name="T22" fmla="*/ 1 w 18"/>
                  <a:gd name="T23" fmla="*/ 2 h 44"/>
                  <a:gd name="T24" fmla="*/ 1 w 18"/>
                  <a:gd name="T25" fmla="*/ 2 h 44"/>
                  <a:gd name="T26" fmla="*/ 1 w 18"/>
                  <a:gd name="T27" fmla="*/ 2 h 4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8" h="44">
                    <a:moveTo>
                      <a:pt x="18" y="43"/>
                    </a:moveTo>
                    <a:lnTo>
                      <a:pt x="11" y="34"/>
                    </a:lnTo>
                    <a:lnTo>
                      <a:pt x="7" y="26"/>
                    </a:lnTo>
                    <a:lnTo>
                      <a:pt x="4" y="1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" y="9"/>
                    </a:lnTo>
                    <a:lnTo>
                      <a:pt x="2" y="15"/>
                    </a:lnTo>
                    <a:lnTo>
                      <a:pt x="7" y="30"/>
                    </a:lnTo>
                    <a:lnTo>
                      <a:pt x="8" y="33"/>
                    </a:lnTo>
                    <a:lnTo>
                      <a:pt x="9" y="35"/>
                    </a:lnTo>
                    <a:lnTo>
                      <a:pt x="13" y="42"/>
                    </a:lnTo>
                    <a:lnTo>
                      <a:pt x="16" y="44"/>
                    </a:lnTo>
                    <a:lnTo>
                      <a:pt x="18" y="43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23" name="Freeform 1089">
                <a:extLst>
                  <a:ext uri="{FF2B5EF4-FFF2-40B4-BE49-F238E27FC236}">
                    <a16:creationId xmlns:a16="http://schemas.microsoft.com/office/drawing/2014/main" id="{9ACB66D5-6E22-4540-8F1A-77E074A70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6" y="2245"/>
                <a:ext cx="2" cy="4"/>
              </a:xfrm>
              <a:custGeom>
                <a:avLst/>
                <a:gdLst>
                  <a:gd name="T0" fmla="*/ 0 w 13"/>
                  <a:gd name="T1" fmla="*/ 1 h 23"/>
                  <a:gd name="T2" fmla="*/ 0 w 13"/>
                  <a:gd name="T3" fmla="*/ 1 h 23"/>
                  <a:gd name="T4" fmla="*/ 0 w 13"/>
                  <a:gd name="T5" fmla="*/ 0 h 23"/>
                  <a:gd name="T6" fmla="*/ 0 w 13"/>
                  <a:gd name="T7" fmla="*/ 0 h 23"/>
                  <a:gd name="T8" fmla="*/ 0 w 13"/>
                  <a:gd name="T9" fmla="*/ 0 h 23"/>
                  <a:gd name="T10" fmla="*/ 0 w 13"/>
                  <a:gd name="T11" fmla="*/ 0 h 23"/>
                  <a:gd name="T12" fmla="*/ 0 w 13"/>
                  <a:gd name="T13" fmla="*/ 0 h 23"/>
                  <a:gd name="T14" fmla="*/ 0 w 13"/>
                  <a:gd name="T15" fmla="*/ 0 h 23"/>
                  <a:gd name="T16" fmla="*/ 0 w 13"/>
                  <a:gd name="T17" fmla="*/ 1 h 23"/>
                  <a:gd name="T18" fmla="*/ 0 w 13"/>
                  <a:gd name="T19" fmla="*/ 1 h 23"/>
                  <a:gd name="T20" fmla="*/ 0 w 13"/>
                  <a:gd name="T21" fmla="*/ 1 h 23"/>
                  <a:gd name="T22" fmla="*/ 0 w 13"/>
                  <a:gd name="T23" fmla="*/ 1 h 2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" h="23">
                    <a:moveTo>
                      <a:pt x="13" y="22"/>
                    </a:moveTo>
                    <a:lnTo>
                      <a:pt x="8" y="16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1" y="8"/>
                    </a:lnTo>
                    <a:lnTo>
                      <a:pt x="4" y="13"/>
                    </a:lnTo>
                    <a:lnTo>
                      <a:pt x="6" y="16"/>
                    </a:lnTo>
                    <a:lnTo>
                      <a:pt x="9" y="20"/>
                    </a:lnTo>
                    <a:lnTo>
                      <a:pt x="11" y="23"/>
                    </a:lnTo>
                    <a:lnTo>
                      <a:pt x="13" y="22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24" name="Freeform 1090">
                <a:extLst>
                  <a:ext uri="{FF2B5EF4-FFF2-40B4-BE49-F238E27FC236}">
                    <a16:creationId xmlns:a16="http://schemas.microsoft.com/office/drawing/2014/main" id="{C73D5867-4901-4518-970E-71E7304E90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2" y="2251"/>
                <a:ext cx="11" cy="2"/>
              </a:xfrm>
              <a:custGeom>
                <a:avLst/>
                <a:gdLst>
                  <a:gd name="T0" fmla="*/ 2 w 57"/>
                  <a:gd name="T1" fmla="*/ 0 h 8"/>
                  <a:gd name="T2" fmla="*/ 2 w 57"/>
                  <a:gd name="T3" fmla="*/ 0 h 8"/>
                  <a:gd name="T4" fmla="*/ 1 w 57"/>
                  <a:gd name="T5" fmla="*/ 0 h 8"/>
                  <a:gd name="T6" fmla="*/ 1 w 57"/>
                  <a:gd name="T7" fmla="*/ 0 h 8"/>
                  <a:gd name="T8" fmla="*/ 0 w 57"/>
                  <a:gd name="T9" fmla="*/ 0 h 8"/>
                  <a:gd name="T10" fmla="*/ 0 w 57"/>
                  <a:gd name="T11" fmla="*/ 0 h 8"/>
                  <a:gd name="T12" fmla="*/ 1 w 57"/>
                  <a:gd name="T13" fmla="*/ 1 h 8"/>
                  <a:gd name="T14" fmla="*/ 1 w 57"/>
                  <a:gd name="T15" fmla="*/ 1 h 8"/>
                  <a:gd name="T16" fmla="*/ 2 w 57"/>
                  <a:gd name="T17" fmla="*/ 1 h 8"/>
                  <a:gd name="T18" fmla="*/ 2 w 57"/>
                  <a:gd name="T19" fmla="*/ 1 h 8"/>
                  <a:gd name="T20" fmla="*/ 2 w 57"/>
                  <a:gd name="T21" fmla="*/ 1 h 8"/>
                  <a:gd name="T22" fmla="*/ 2 w 57"/>
                  <a:gd name="T23" fmla="*/ 0 h 8"/>
                  <a:gd name="T24" fmla="*/ 2 w 57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" h="8">
                    <a:moveTo>
                      <a:pt x="53" y="0"/>
                    </a:moveTo>
                    <a:lnTo>
                      <a:pt x="42" y="4"/>
                    </a:lnTo>
                    <a:lnTo>
                      <a:pt x="32" y="5"/>
                    </a:lnTo>
                    <a:lnTo>
                      <a:pt x="17" y="4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19" y="6"/>
                    </a:lnTo>
                    <a:lnTo>
                      <a:pt x="30" y="8"/>
                    </a:lnTo>
                    <a:lnTo>
                      <a:pt x="48" y="7"/>
                    </a:lnTo>
                    <a:lnTo>
                      <a:pt x="54" y="6"/>
                    </a:lnTo>
                    <a:lnTo>
                      <a:pt x="53" y="6"/>
                    </a:lnTo>
                    <a:lnTo>
                      <a:pt x="57" y="3"/>
                    </a:lnTo>
                    <a:lnTo>
                      <a:pt x="53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25" name="Freeform 1091">
                <a:extLst>
                  <a:ext uri="{FF2B5EF4-FFF2-40B4-BE49-F238E27FC236}">
                    <a16:creationId xmlns:a16="http://schemas.microsoft.com/office/drawing/2014/main" id="{BB681A22-39B6-4701-B48C-EACCA09856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1" y="2256"/>
                <a:ext cx="16" cy="2"/>
              </a:xfrm>
              <a:custGeom>
                <a:avLst/>
                <a:gdLst>
                  <a:gd name="T0" fmla="*/ 3 w 77"/>
                  <a:gd name="T1" fmla="*/ 0 h 9"/>
                  <a:gd name="T2" fmla="*/ 2 w 77"/>
                  <a:gd name="T3" fmla="*/ 0 h 9"/>
                  <a:gd name="T4" fmla="*/ 2 w 77"/>
                  <a:gd name="T5" fmla="*/ 0 h 9"/>
                  <a:gd name="T6" fmla="*/ 1 w 77"/>
                  <a:gd name="T7" fmla="*/ 0 h 9"/>
                  <a:gd name="T8" fmla="*/ 0 w 77"/>
                  <a:gd name="T9" fmla="*/ 0 h 9"/>
                  <a:gd name="T10" fmla="*/ 0 w 77"/>
                  <a:gd name="T11" fmla="*/ 0 h 9"/>
                  <a:gd name="T12" fmla="*/ 0 w 77"/>
                  <a:gd name="T13" fmla="*/ 0 h 9"/>
                  <a:gd name="T14" fmla="*/ 0 w 77"/>
                  <a:gd name="T15" fmla="*/ 0 h 9"/>
                  <a:gd name="T16" fmla="*/ 1 w 77"/>
                  <a:gd name="T17" fmla="*/ 0 h 9"/>
                  <a:gd name="T18" fmla="*/ 1 w 77"/>
                  <a:gd name="T19" fmla="*/ 0 h 9"/>
                  <a:gd name="T20" fmla="*/ 2 w 77"/>
                  <a:gd name="T21" fmla="*/ 0 h 9"/>
                  <a:gd name="T22" fmla="*/ 2 w 77"/>
                  <a:gd name="T23" fmla="*/ 0 h 9"/>
                  <a:gd name="T24" fmla="*/ 3 w 77"/>
                  <a:gd name="T25" fmla="*/ 0 h 9"/>
                  <a:gd name="T26" fmla="*/ 3 w 77"/>
                  <a:gd name="T27" fmla="*/ 0 h 9"/>
                  <a:gd name="T28" fmla="*/ 3 w 77"/>
                  <a:gd name="T29" fmla="*/ 0 h 9"/>
                  <a:gd name="T30" fmla="*/ 3 w 77"/>
                  <a:gd name="T31" fmla="*/ 0 h 9"/>
                  <a:gd name="T32" fmla="*/ 3 w 77"/>
                  <a:gd name="T33" fmla="*/ 0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7" h="9">
                    <a:moveTo>
                      <a:pt x="71" y="0"/>
                    </a:moveTo>
                    <a:lnTo>
                      <a:pt x="59" y="4"/>
                    </a:lnTo>
                    <a:lnTo>
                      <a:pt x="45" y="5"/>
                    </a:lnTo>
                    <a:lnTo>
                      <a:pt x="16" y="5"/>
                    </a:lnTo>
                    <a:lnTo>
                      <a:pt x="6" y="6"/>
                    </a:lnTo>
                    <a:lnTo>
                      <a:pt x="3" y="7"/>
                    </a:lnTo>
                    <a:lnTo>
                      <a:pt x="0" y="9"/>
                    </a:lnTo>
                    <a:lnTo>
                      <a:pt x="9" y="8"/>
                    </a:lnTo>
                    <a:lnTo>
                      <a:pt x="20" y="7"/>
                    </a:lnTo>
                    <a:lnTo>
                      <a:pt x="30" y="8"/>
                    </a:lnTo>
                    <a:lnTo>
                      <a:pt x="43" y="8"/>
                    </a:lnTo>
                    <a:lnTo>
                      <a:pt x="53" y="8"/>
                    </a:lnTo>
                    <a:lnTo>
                      <a:pt x="72" y="6"/>
                    </a:lnTo>
                    <a:lnTo>
                      <a:pt x="76" y="4"/>
                    </a:lnTo>
                    <a:lnTo>
                      <a:pt x="77" y="3"/>
                    </a:lnTo>
                    <a:lnTo>
                      <a:pt x="74" y="2"/>
                    </a:lnTo>
                    <a:lnTo>
                      <a:pt x="71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26" name="Freeform 1092">
                <a:extLst>
                  <a:ext uri="{FF2B5EF4-FFF2-40B4-BE49-F238E27FC236}">
                    <a16:creationId xmlns:a16="http://schemas.microsoft.com/office/drawing/2014/main" id="{EA9C6AB2-4A55-49C8-903E-59B8364A2B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9" y="2195"/>
                <a:ext cx="31" cy="90"/>
              </a:xfrm>
              <a:custGeom>
                <a:avLst/>
                <a:gdLst>
                  <a:gd name="T0" fmla="*/ 2 w 158"/>
                  <a:gd name="T1" fmla="*/ 16 h 447"/>
                  <a:gd name="T2" fmla="*/ 3 w 158"/>
                  <a:gd name="T3" fmla="*/ 17 h 447"/>
                  <a:gd name="T4" fmla="*/ 3 w 158"/>
                  <a:gd name="T5" fmla="*/ 16 h 447"/>
                  <a:gd name="T6" fmla="*/ 3 w 158"/>
                  <a:gd name="T7" fmla="*/ 15 h 447"/>
                  <a:gd name="T8" fmla="*/ 4 w 158"/>
                  <a:gd name="T9" fmla="*/ 14 h 447"/>
                  <a:gd name="T10" fmla="*/ 4 w 158"/>
                  <a:gd name="T11" fmla="*/ 14 h 447"/>
                  <a:gd name="T12" fmla="*/ 4 w 158"/>
                  <a:gd name="T13" fmla="*/ 13 h 447"/>
                  <a:gd name="T14" fmla="*/ 4 w 158"/>
                  <a:gd name="T15" fmla="*/ 12 h 447"/>
                  <a:gd name="T16" fmla="*/ 5 w 158"/>
                  <a:gd name="T17" fmla="*/ 11 h 447"/>
                  <a:gd name="T18" fmla="*/ 5 w 158"/>
                  <a:gd name="T19" fmla="*/ 10 h 447"/>
                  <a:gd name="T20" fmla="*/ 5 w 158"/>
                  <a:gd name="T21" fmla="*/ 9 h 447"/>
                  <a:gd name="T22" fmla="*/ 5 w 158"/>
                  <a:gd name="T23" fmla="*/ 9 h 447"/>
                  <a:gd name="T24" fmla="*/ 5 w 158"/>
                  <a:gd name="T25" fmla="*/ 8 h 447"/>
                  <a:gd name="T26" fmla="*/ 6 w 158"/>
                  <a:gd name="T27" fmla="*/ 6 h 447"/>
                  <a:gd name="T28" fmla="*/ 6 w 158"/>
                  <a:gd name="T29" fmla="*/ 4 h 447"/>
                  <a:gd name="T30" fmla="*/ 5 w 158"/>
                  <a:gd name="T31" fmla="*/ 4 h 447"/>
                  <a:gd name="T32" fmla="*/ 5 w 158"/>
                  <a:gd name="T33" fmla="*/ 1 h 447"/>
                  <a:gd name="T34" fmla="*/ 4 w 158"/>
                  <a:gd name="T35" fmla="*/ 1 h 447"/>
                  <a:gd name="T36" fmla="*/ 3 w 158"/>
                  <a:gd name="T37" fmla="*/ 2 h 447"/>
                  <a:gd name="T38" fmla="*/ 3 w 158"/>
                  <a:gd name="T39" fmla="*/ 4 h 447"/>
                  <a:gd name="T40" fmla="*/ 3 w 158"/>
                  <a:gd name="T41" fmla="*/ 4 h 447"/>
                  <a:gd name="T42" fmla="*/ 2 w 158"/>
                  <a:gd name="T43" fmla="*/ 4 h 447"/>
                  <a:gd name="T44" fmla="*/ 2 w 158"/>
                  <a:gd name="T45" fmla="*/ 6 h 447"/>
                  <a:gd name="T46" fmla="*/ 2 w 158"/>
                  <a:gd name="T47" fmla="*/ 7 h 447"/>
                  <a:gd name="T48" fmla="*/ 1 w 158"/>
                  <a:gd name="T49" fmla="*/ 7 h 447"/>
                  <a:gd name="T50" fmla="*/ 1 w 158"/>
                  <a:gd name="T51" fmla="*/ 6 h 447"/>
                  <a:gd name="T52" fmla="*/ 1 w 158"/>
                  <a:gd name="T53" fmla="*/ 7 h 447"/>
                  <a:gd name="T54" fmla="*/ 1 w 158"/>
                  <a:gd name="T55" fmla="*/ 8 h 447"/>
                  <a:gd name="T56" fmla="*/ 1 w 158"/>
                  <a:gd name="T57" fmla="*/ 10 h 447"/>
                  <a:gd name="T58" fmla="*/ 0 w 158"/>
                  <a:gd name="T59" fmla="*/ 9 h 447"/>
                  <a:gd name="T60" fmla="*/ 0 w 158"/>
                  <a:gd name="T61" fmla="*/ 10 h 447"/>
                  <a:gd name="T62" fmla="*/ 0 w 158"/>
                  <a:gd name="T63" fmla="*/ 12 h 447"/>
                  <a:gd name="T64" fmla="*/ 1 w 158"/>
                  <a:gd name="T65" fmla="*/ 13 h 447"/>
                  <a:gd name="T66" fmla="*/ 0 w 158"/>
                  <a:gd name="T67" fmla="*/ 13 h 447"/>
                  <a:gd name="T68" fmla="*/ 0 w 158"/>
                  <a:gd name="T69" fmla="*/ 13 h 447"/>
                  <a:gd name="T70" fmla="*/ 0 w 158"/>
                  <a:gd name="T71" fmla="*/ 15 h 447"/>
                  <a:gd name="T72" fmla="*/ 2 w 158"/>
                  <a:gd name="T73" fmla="*/ 16 h 447"/>
                  <a:gd name="T74" fmla="*/ 1 w 158"/>
                  <a:gd name="T75" fmla="*/ 17 h 447"/>
                  <a:gd name="T76" fmla="*/ 1 w 158"/>
                  <a:gd name="T77" fmla="*/ 18 h 447"/>
                  <a:gd name="T78" fmla="*/ 2 w 158"/>
                  <a:gd name="T79" fmla="*/ 18 h 44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58" h="447">
                    <a:moveTo>
                      <a:pt x="45" y="427"/>
                    </a:moveTo>
                    <a:lnTo>
                      <a:pt x="52" y="395"/>
                    </a:lnTo>
                    <a:lnTo>
                      <a:pt x="56" y="399"/>
                    </a:lnTo>
                    <a:lnTo>
                      <a:pt x="67" y="411"/>
                    </a:lnTo>
                    <a:lnTo>
                      <a:pt x="77" y="407"/>
                    </a:lnTo>
                    <a:lnTo>
                      <a:pt x="78" y="400"/>
                    </a:lnTo>
                    <a:lnTo>
                      <a:pt x="82" y="379"/>
                    </a:lnTo>
                    <a:lnTo>
                      <a:pt x="78" y="369"/>
                    </a:lnTo>
                    <a:lnTo>
                      <a:pt x="77" y="362"/>
                    </a:lnTo>
                    <a:lnTo>
                      <a:pt x="94" y="359"/>
                    </a:lnTo>
                    <a:lnTo>
                      <a:pt x="99" y="359"/>
                    </a:lnTo>
                    <a:lnTo>
                      <a:pt x="114" y="338"/>
                    </a:lnTo>
                    <a:lnTo>
                      <a:pt x="114" y="331"/>
                    </a:lnTo>
                    <a:lnTo>
                      <a:pt x="113" y="321"/>
                    </a:lnTo>
                    <a:lnTo>
                      <a:pt x="109" y="300"/>
                    </a:lnTo>
                    <a:lnTo>
                      <a:pt x="113" y="290"/>
                    </a:lnTo>
                    <a:lnTo>
                      <a:pt x="123" y="283"/>
                    </a:lnTo>
                    <a:lnTo>
                      <a:pt x="130" y="271"/>
                    </a:lnTo>
                    <a:lnTo>
                      <a:pt x="138" y="253"/>
                    </a:lnTo>
                    <a:lnTo>
                      <a:pt x="139" y="249"/>
                    </a:lnTo>
                    <a:lnTo>
                      <a:pt x="144" y="233"/>
                    </a:lnTo>
                    <a:lnTo>
                      <a:pt x="144" y="224"/>
                    </a:lnTo>
                    <a:lnTo>
                      <a:pt x="130" y="234"/>
                    </a:lnTo>
                    <a:lnTo>
                      <a:pt x="128" y="234"/>
                    </a:lnTo>
                    <a:lnTo>
                      <a:pt x="126" y="220"/>
                    </a:lnTo>
                    <a:lnTo>
                      <a:pt x="132" y="199"/>
                    </a:lnTo>
                    <a:lnTo>
                      <a:pt x="146" y="170"/>
                    </a:lnTo>
                    <a:lnTo>
                      <a:pt x="156" y="147"/>
                    </a:lnTo>
                    <a:lnTo>
                      <a:pt x="158" y="117"/>
                    </a:lnTo>
                    <a:lnTo>
                      <a:pt x="156" y="108"/>
                    </a:lnTo>
                    <a:lnTo>
                      <a:pt x="149" y="111"/>
                    </a:lnTo>
                    <a:lnTo>
                      <a:pt x="144" y="91"/>
                    </a:lnTo>
                    <a:lnTo>
                      <a:pt x="144" y="64"/>
                    </a:lnTo>
                    <a:lnTo>
                      <a:pt x="135" y="25"/>
                    </a:lnTo>
                    <a:lnTo>
                      <a:pt x="121" y="0"/>
                    </a:lnTo>
                    <a:lnTo>
                      <a:pt x="109" y="22"/>
                    </a:lnTo>
                    <a:lnTo>
                      <a:pt x="101" y="33"/>
                    </a:lnTo>
                    <a:lnTo>
                      <a:pt x="86" y="62"/>
                    </a:lnTo>
                    <a:lnTo>
                      <a:pt x="78" y="86"/>
                    </a:lnTo>
                    <a:lnTo>
                      <a:pt x="71" y="105"/>
                    </a:lnTo>
                    <a:lnTo>
                      <a:pt x="71" y="102"/>
                    </a:lnTo>
                    <a:lnTo>
                      <a:pt x="68" y="103"/>
                    </a:lnTo>
                    <a:lnTo>
                      <a:pt x="65" y="96"/>
                    </a:lnTo>
                    <a:lnTo>
                      <a:pt x="59" y="103"/>
                    </a:lnTo>
                    <a:lnTo>
                      <a:pt x="56" y="119"/>
                    </a:lnTo>
                    <a:lnTo>
                      <a:pt x="51" y="139"/>
                    </a:lnTo>
                    <a:lnTo>
                      <a:pt x="47" y="154"/>
                    </a:lnTo>
                    <a:lnTo>
                      <a:pt x="46" y="166"/>
                    </a:lnTo>
                    <a:lnTo>
                      <a:pt x="43" y="171"/>
                    </a:lnTo>
                    <a:lnTo>
                      <a:pt x="38" y="173"/>
                    </a:lnTo>
                    <a:lnTo>
                      <a:pt x="34" y="159"/>
                    </a:lnTo>
                    <a:lnTo>
                      <a:pt x="30" y="143"/>
                    </a:lnTo>
                    <a:lnTo>
                      <a:pt x="24" y="158"/>
                    </a:lnTo>
                    <a:lnTo>
                      <a:pt x="21" y="174"/>
                    </a:lnTo>
                    <a:lnTo>
                      <a:pt x="21" y="190"/>
                    </a:lnTo>
                    <a:lnTo>
                      <a:pt x="25" y="205"/>
                    </a:lnTo>
                    <a:lnTo>
                      <a:pt x="25" y="218"/>
                    </a:lnTo>
                    <a:lnTo>
                      <a:pt x="24" y="239"/>
                    </a:lnTo>
                    <a:lnTo>
                      <a:pt x="18" y="247"/>
                    </a:lnTo>
                    <a:lnTo>
                      <a:pt x="7" y="230"/>
                    </a:lnTo>
                    <a:lnTo>
                      <a:pt x="0" y="237"/>
                    </a:lnTo>
                    <a:lnTo>
                      <a:pt x="0" y="255"/>
                    </a:lnTo>
                    <a:lnTo>
                      <a:pt x="7" y="272"/>
                    </a:lnTo>
                    <a:lnTo>
                      <a:pt x="9" y="292"/>
                    </a:lnTo>
                    <a:lnTo>
                      <a:pt x="10" y="301"/>
                    </a:lnTo>
                    <a:lnTo>
                      <a:pt x="14" y="321"/>
                    </a:lnTo>
                    <a:lnTo>
                      <a:pt x="16" y="340"/>
                    </a:lnTo>
                    <a:lnTo>
                      <a:pt x="11" y="329"/>
                    </a:lnTo>
                    <a:lnTo>
                      <a:pt x="4" y="326"/>
                    </a:lnTo>
                    <a:lnTo>
                      <a:pt x="0" y="328"/>
                    </a:lnTo>
                    <a:lnTo>
                      <a:pt x="1" y="347"/>
                    </a:lnTo>
                    <a:lnTo>
                      <a:pt x="9" y="365"/>
                    </a:lnTo>
                    <a:lnTo>
                      <a:pt x="21" y="387"/>
                    </a:lnTo>
                    <a:lnTo>
                      <a:pt x="41" y="395"/>
                    </a:lnTo>
                    <a:lnTo>
                      <a:pt x="38" y="410"/>
                    </a:lnTo>
                    <a:lnTo>
                      <a:pt x="34" y="424"/>
                    </a:lnTo>
                    <a:lnTo>
                      <a:pt x="31" y="437"/>
                    </a:lnTo>
                    <a:lnTo>
                      <a:pt x="35" y="446"/>
                    </a:lnTo>
                    <a:lnTo>
                      <a:pt x="41" y="447"/>
                    </a:lnTo>
                    <a:lnTo>
                      <a:pt x="43" y="442"/>
                    </a:lnTo>
                    <a:lnTo>
                      <a:pt x="45" y="427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27" name="Freeform 1093">
                <a:extLst>
                  <a:ext uri="{FF2B5EF4-FFF2-40B4-BE49-F238E27FC236}">
                    <a16:creationId xmlns:a16="http://schemas.microsoft.com/office/drawing/2014/main" id="{2D8A2D82-F6A5-45A2-988B-E96A5863B2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5" y="2203"/>
                <a:ext cx="16" cy="81"/>
              </a:xfrm>
              <a:custGeom>
                <a:avLst/>
                <a:gdLst>
                  <a:gd name="T0" fmla="*/ 0 w 81"/>
                  <a:gd name="T1" fmla="*/ 16 h 407"/>
                  <a:gd name="T2" fmla="*/ 1 w 81"/>
                  <a:gd name="T3" fmla="*/ 14 h 407"/>
                  <a:gd name="T4" fmla="*/ 1 w 81"/>
                  <a:gd name="T5" fmla="*/ 11 h 407"/>
                  <a:gd name="T6" fmla="*/ 2 w 81"/>
                  <a:gd name="T7" fmla="*/ 7 h 407"/>
                  <a:gd name="T8" fmla="*/ 2 w 81"/>
                  <a:gd name="T9" fmla="*/ 6 h 407"/>
                  <a:gd name="T10" fmla="*/ 2 w 81"/>
                  <a:gd name="T11" fmla="*/ 5 h 407"/>
                  <a:gd name="T12" fmla="*/ 3 w 81"/>
                  <a:gd name="T13" fmla="*/ 4 h 407"/>
                  <a:gd name="T14" fmla="*/ 3 w 81"/>
                  <a:gd name="T15" fmla="*/ 2 h 407"/>
                  <a:gd name="T16" fmla="*/ 3 w 81"/>
                  <a:gd name="T17" fmla="*/ 1 h 407"/>
                  <a:gd name="T18" fmla="*/ 3 w 81"/>
                  <a:gd name="T19" fmla="*/ 0 h 407"/>
                  <a:gd name="T20" fmla="*/ 3 w 81"/>
                  <a:gd name="T21" fmla="*/ 3 h 407"/>
                  <a:gd name="T22" fmla="*/ 2 w 81"/>
                  <a:gd name="T23" fmla="*/ 4 h 407"/>
                  <a:gd name="T24" fmla="*/ 2 w 81"/>
                  <a:gd name="T25" fmla="*/ 7 h 407"/>
                  <a:gd name="T26" fmla="*/ 1 w 81"/>
                  <a:gd name="T27" fmla="*/ 9 h 407"/>
                  <a:gd name="T28" fmla="*/ 1 w 81"/>
                  <a:gd name="T29" fmla="*/ 12 h 407"/>
                  <a:gd name="T30" fmla="*/ 0 w 81"/>
                  <a:gd name="T31" fmla="*/ 14 h 407"/>
                  <a:gd name="T32" fmla="*/ 0 w 81"/>
                  <a:gd name="T33" fmla="*/ 16 h 407"/>
                  <a:gd name="T34" fmla="*/ 0 w 81"/>
                  <a:gd name="T35" fmla="*/ 16 h 407"/>
                  <a:gd name="T36" fmla="*/ 0 w 81"/>
                  <a:gd name="T37" fmla="*/ 16 h 407"/>
                  <a:gd name="T38" fmla="*/ 0 w 81"/>
                  <a:gd name="T39" fmla="*/ 16 h 40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1" h="407">
                    <a:moveTo>
                      <a:pt x="8" y="405"/>
                    </a:moveTo>
                    <a:lnTo>
                      <a:pt x="13" y="361"/>
                    </a:lnTo>
                    <a:lnTo>
                      <a:pt x="31" y="283"/>
                    </a:lnTo>
                    <a:lnTo>
                      <a:pt x="52" y="174"/>
                    </a:lnTo>
                    <a:lnTo>
                      <a:pt x="55" y="153"/>
                    </a:lnTo>
                    <a:lnTo>
                      <a:pt x="61" y="125"/>
                    </a:lnTo>
                    <a:lnTo>
                      <a:pt x="66" y="95"/>
                    </a:lnTo>
                    <a:lnTo>
                      <a:pt x="76" y="40"/>
                    </a:lnTo>
                    <a:lnTo>
                      <a:pt x="79" y="13"/>
                    </a:lnTo>
                    <a:lnTo>
                      <a:pt x="81" y="0"/>
                    </a:lnTo>
                    <a:lnTo>
                      <a:pt x="70" y="66"/>
                    </a:lnTo>
                    <a:lnTo>
                      <a:pt x="61" y="111"/>
                    </a:lnTo>
                    <a:lnTo>
                      <a:pt x="47" y="174"/>
                    </a:lnTo>
                    <a:lnTo>
                      <a:pt x="34" y="237"/>
                    </a:lnTo>
                    <a:lnTo>
                      <a:pt x="20" y="309"/>
                    </a:lnTo>
                    <a:lnTo>
                      <a:pt x="10" y="358"/>
                    </a:lnTo>
                    <a:lnTo>
                      <a:pt x="0" y="405"/>
                    </a:lnTo>
                    <a:lnTo>
                      <a:pt x="1" y="406"/>
                    </a:lnTo>
                    <a:lnTo>
                      <a:pt x="3" y="407"/>
                    </a:lnTo>
                    <a:lnTo>
                      <a:pt x="8" y="40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28" name="Freeform 1094">
                <a:extLst>
                  <a:ext uri="{FF2B5EF4-FFF2-40B4-BE49-F238E27FC236}">
                    <a16:creationId xmlns:a16="http://schemas.microsoft.com/office/drawing/2014/main" id="{D49B5320-8E81-4AE1-A408-206D1CBA3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9" y="2263"/>
                <a:ext cx="9" cy="4"/>
              </a:xfrm>
              <a:custGeom>
                <a:avLst/>
                <a:gdLst>
                  <a:gd name="T0" fmla="*/ 0 w 43"/>
                  <a:gd name="T1" fmla="*/ 1 h 23"/>
                  <a:gd name="T2" fmla="*/ 1 w 43"/>
                  <a:gd name="T3" fmla="*/ 0 h 23"/>
                  <a:gd name="T4" fmla="*/ 1 w 43"/>
                  <a:gd name="T5" fmla="*/ 0 h 23"/>
                  <a:gd name="T6" fmla="*/ 2 w 43"/>
                  <a:gd name="T7" fmla="*/ 0 h 23"/>
                  <a:gd name="T8" fmla="*/ 2 w 43"/>
                  <a:gd name="T9" fmla="*/ 0 h 23"/>
                  <a:gd name="T10" fmla="*/ 1 w 43"/>
                  <a:gd name="T11" fmla="*/ 0 h 23"/>
                  <a:gd name="T12" fmla="*/ 0 w 43"/>
                  <a:gd name="T13" fmla="*/ 0 h 23"/>
                  <a:gd name="T14" fmla="*/ 0 w 43"/>
                  <a:gd name="T15" fmla="*/ 1 h 23"/>
                  <a:gd name="T16" fmla="*/ 0 w 43"/>
                  <a:gd name="T17" fmla="*/ 1 h 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3" h="23">
                    <a:moveTo>
                      <a:pt x="0" y="23"/>
                    </a:moveTo>
                    <a:lnTo>
                      <a:pt x="14" y="8"/>
                    </a:lnTo>
                    <a:lnTo>
                      <a:pt x="26" y="1"/>
                    </a:lnTo>
                    <a:lnTo>
                      <a:pt x="37" y="2"/>
                    </a:lnTo>
                    <a:lnTo>
                      <a:pt x="43" y="0"/>
                    </a:lnTo>
                    <a:lnTo>
                      <a:pt x="24" y="0"/>
                    </a:lnTo>
                    <a:lnTo>
                      <a:pt x="10" y="10"/>
                    </a:lnTo>
                    <a:lnTo>
                      <a:pt x="1" y="18"/>
                    </a:lnTo>
                    <a:lnTo>
                      <a:pt x="0" y="23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29" name="Freeform 1095">
                <a:extLst>
                  <a:ext uri="{FF2B5EF4-FFF2-40B4-BE49-F238E27FC236}">
                    <a16:creationId xmlns:a16="http://schemas.microsoft.com/office/drawing/2014/main" id="{B9A3B1AC-1FCB-4109-B06A-3B92142AE5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2" y="2247"/>
                <a:ext cx="9" cy="9"/>
              </a:xfrm>
              <a:custGeom>
                <a:avLst/>
                <a:gdLst>
                  <a:gd name="T0" fmla="*/ 0 w 46"/>
                  <a:gd name="T1" fmla="*/ 2 h 41"/>
                  <a:gd name="T2" fmla="*/ 0 w 46"/>
                  <a:gd name="T3" fmla="*/ 1 h 41"/>
                  <a:gd name="T4" fmla="*/ 1 w 46"/>
                  <a:gd name="T5" fmla="*/ 1 h 41"/>
                  <a:gd name="T6" fmla="*/ 1 w 46"/>
                  <a:gd name="T7" fmla="*/ 0 h 41"/>
                  <a:gd name="T8" fmla="*/ 2 w 46"/>
                  <a:gd name="T9" fmla="*/ 0 h 41"/>
                  <a:gd name="T10" fmla="*/ 2 w 46"/>
                  <a:gd name="T11" fmla="*/ 0 h 41"/>
                  <a:gd name="T12" fmla="*/ 1 w 46"/>
                  <a:gd name="T13" fmla="*/ 0 h 41"/>
                  <a:gd name="T14" fmla="*/ 1 w 46"/>
                  <a:gd name="T15" fmla="*/ 0 h 41"/>
                  <a:gd name="T16" fmla="*/ 1 w 46"/>
                  <a:gd name="T17" fmla="*/ 1 h 41"/>
                  <a:gd name="T18" fmla="*/ 0 w 46"/>
                  <a:gd name="T19" fmla="*/ 1 h 41"/>
                  <a:gd name="T20" fmla="*/ 0 w 46"/>
                  <a:gd name="T21" fmla="*/ 1 h 41"/>
                  <a:gd name="T22" fmla="*/ 0 w 46"/>
                  <a:gd name="T23" fmla="*/ 2 h 41"/>
                  <a:gd name="T24" fmla="*/ 0 w 46"/>
                  <a:gd name="T25" fmla="*/ 2 h 41"/>
                  <a:gd name="T26" fmla="*/ 0 w 46"/>
                  <a:gd name="T27" fmla="*/ 2 h 4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6" h="41">
                    <a:moveTo>
                      <a:pt x="1" y="41"/>
                    </a:moveTo>
                    <a:lnTo>
                      <a:pt x="10" y="27"/>
                    </a:lnTo>
                    <a:lnTo>
                      <a:pt x="19" y="18"/>
                    </a:lnTo>
                    <a:lnTo>
                      <a:pt x="30" y="11"/>
                    </a:lnTo>
                    <a:lnTo>
                      <a:pt x="43" y="3"/>
                    </a:lnTo>
                    <a:lnTo>
                      <a:pt x="46" y="0"/>
                    </a:lnTo>
                    <a:lnTo>
                      <a:pt x="36" y="5"/>
                    </a:lnTo>
                    <a:lnTo>
                      <a:pt x="31" y="7"/>
                    </a:lnTo>
                    <a:lnTo>
                      <a:pt x="14" y="18"/>
                    </a:lnTo>
                    <a:lnTo>
                      <a:pt x="11" y="23"/>
                    </a:lnTo>
                    <a:lnTo>
                      <a:pt x="9" y="25"/>
                    </a:lnTo>
                    <a:lnTo>
                      <a:pt x="2" y="34"/>
                    </a:lnTo>
                    <a:lnTo>
                      <a:pt x="0" y="37"/>
                    </a:lnTo>
                    <a:lnTo>
                      <a:pt x="1" y="4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30" name="Freeform 1096">
                <a:extLst>
                  <a:ext uri="{FF2B5EF4-FFF2-40B4-BE49-F238E27FC236}">
                    <a16:creationId xmlns:a16="http://schemas.microsoft.com/office/drawing/2014/main" id="{DF80A523-9B7C-4ED9-AB4A-D699D7895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8" y="2225"/>
                <a:ext cx="5" cy="5"/>
              </a:xfrm>
              <a:custGeom>
                <a:avLst/>
                <a:gdLst>
                  <a:gd name="T0" fmla="*/ 0 w 25"/>
                  <a:gd name="T1" fmla="*/ 1 h 26"/>
                  <a:gd name="T2" fmla="*/ 0 w 25"/>
                  <a:gd name="T3" fmla="*/ 1 h 26"/>
                  <a:gd name="T4" fmla="*/ 1 w 25"/>
                  <a:gd name="T5" fmla="*/ 0 h 26"/>
                  <a:gd name="T6" fmla="*/ 1 w 25"/>
                  <a:gd name="T7" fmla="*/ 0 h 26"/>
                  <a:gd name="T8" fmla="*/ 1 w 25"/>
                  <a:gd name="T9" fmla="*/ 0 h 26"/>
                  <a:gd name="T10" fmla="*/ 1 w 25"/>
                  <a:gd name="T11" fmla="*/ 0 h 26"/>
                  <a:gd name="T12" fmla="*/ 1 w 25"/>
                  <a:gd name="T13" fmla="*/ 0 h 26"/>
                  <a:gd name="T14" fmla="*/ 0 w 25"/>
                  <a:gd name="T15" fmla="*/ 0 h 26"/>
                  <a:gd name="T16" fmla="*/ 0 w 25"/>
                  <a:gd name="T17" fmla="*/ 1 h 26"/>
                  <a:gd name="T18" fmla="*/ 0 w 25"/>
                  <a:gd name="T19" fmla="*/ 1 h 26"/>
                  <a:gd name="T20" fmla="*/ 0 w 25"/>
                  <a:gd name="T21" fmla="*/ 1 h 26"/>
                  <a:gd name="T22" fmla="*/ 0 w 25"/>
                  <a:gd name="T23" fmla="*/ 1 h 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5" h="26">
                    <a:moveTo>
                      <a:pt x="1" y="26"/>
                    </a:moveTo>
                    <a:lnTo>
                      <a:pt x="8" y="16"/>
                    </a:lnTo>
                    <a:lnTo>
                      <a:pt x="13" y="10"/>
                    </a:lnTo>
                    <a:lnTo>
                      <a:pt x="21" y="3"/>
                    </a:lnTo>
                    <a:lnTo>
                      <a:pt x="25" y="2"/>
                    </a:lnTo>
                    <a:lnTo>
                      <a:pt x="22" y="0"/>
                    </a:lnTo>
                    <a:lnTo>
                      <a:pt x="16" y="4"/>
                    </a:lnTo>
                    <a:lnTo>
                      <a:pt x="12" y="9"/>
                    </a:lnTo>
                    <a:lnTo>
                      <a:pt x="8" y="13"/>
                    </a:lnTo>
                    <a:lnTo>
                      <a:pt x="5" y="19"/>
                    </a:lnTo>
                    <a:lnTo>
                      <a:pt x="0" y="23"/>
                    </a:lnTo>
                    <a:lnTo>
                      <a:pt x="1" y="26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31" name="Freeform 1097">
                <a:extLst>
                  <a:ext uri="{FF2B5EF4-FFF2-40B4-BE49-F238E27FC236}">
                    <a16:creationId xmlns:a16="http://schemas.microsoft.com/office/drawing/2014/main" id="{DC27BEF9-4315-4152-961F-1ADA3383B0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4" y="2221"/>
                <a:ext cx="2" cy="18"/>
              </a:xfrm>
              <a:custGeom>
                <a:avLst/>
                <a:gdLst>
                  <a:gd name="T0" fmla="*/ 0 w 9"/>
                  <a:gd name="T1" fmla="*/ 3 h 90"/>
                  <a:gd name="T2" fmla="*/ 0 w 9"/>
                  <a:gd name="T3" fmla="*/ 3 h 90"/>
                  <a:gd name="T4" fmla="*/ 0 w 9"/>
                  <a:gd name="T5" fmla="*/ 2 h 90"/>
                  <a:gd name="T6" fmla="*/ 0 w 9"/>
                  <a:gd name="T7" fmla="*/ 1 h 90"/>
                  <a:gd name="T8" fmla="*/ 0 w 9"/>
                  <a:gd name="T9" fmla="*/ 0 h 90"/>
                  <a:gd name="T10" fmla="*/ 0 w 9"/>
                  <a:gd name="T11" fmla="*/ 0 h 90"/>
                  <a:gd name="T12" fmla="*/ 0 w 9"/>
                  <a:gd name="T13" fmla="*/ 1 h 90"/>
                  <a:gd name="T14" fmla="*/ 0 w 9"/>
                  <a:gd name="T15" fmla="*/ 2 h 90"/>
                  <a:gd name="T16" fmla="*/ 0 w 9"/>
                  <a:gd name="T17" fmla="*/ 3 h 90"/>
                  <a:gd name="T18" fmla="*/ 0 w 9"/>
                  <a:gd name="T19" fmla="*/ 3 h 90"/>
                  <a:gd name="T20" fmla="*/ 0 w 9"/>
                  <a:gd name="T21" fmla="*/ 3 h 90"/>
                  <a:gd name="T22" fmla="*/ 0 w 9"/>
                  <a:gd name="T23" fmla="*/ 4 h 90"/>
                  <a:gd name="T24" fmla="*/ 0 w 9"/>
                  <a:gd name="T25" fmla="*/ 3 h 9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" h="90">
                    <a:moveTo>
                      <a:pt x="9" y="85"/>
                    </a:moveTo>
                    <a:lnTo>
                      <a:pt x="4" y="68"/>
                    </a:lnTo>
                    <a:lnTo>
                      <a:pt x="3" y="52"/>
                    </a:lnTo>
                    <a:lnTo>
                      <a:pt x="3" y="27"/>
                    </a:lnTo>
                    <a:lnTo>
                      <a:pt x="3" y="5"/>
                    </a:lnTo>
                    <a:lnTo>
                      <a:pt x="2" y="0"/>
                    </a:lnTo>
                    <a:lnTo>
                      <a:pt x="1" y="32"/>
                    </a:lnTo>
                    <a:lnTo>
                      <a:pt x="0" y="51"/>
                    </a:lnTo>
                    <a:lnTo>
                      <a:pt x="2" y="77"/>
                    </a:lnTo>
                    <a:lnTo>
                      <a:pt x="3" y="87"/>
                    </a:lnTo>
                    <a:lnTo>
                      <a:pt x="4" y="86"/>
                    </a:lnTo>
                    <a:lnTo>
                      <a:pt x="6" y="90"/>
                    </a:lnTo>
                    <a:lnTo>
                      <a:pt x="9" y="8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32" name="Freeform 1098">
                <a:extLst>
                  <a:ext uri="{FF2B5EF4-FFF2-40B4-BE49-F238E27FC236}">
                    <a16:creationId xmlns:a16="http://schemas.microsoft.com/office/drawing/2014/main" id="{D01F41AD-80A9-4DEA-9912-2818895CCD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7" y="2237"/>
                <a:ext cx="3" cy="25"/>
              </a:xfrm>
              <a:custGeom>
                <a:avLst/>
                <a:gdLst>
                  <a:gd name="T0" fmla="*/ 1 w 15"/>
                  <a:gd name="T1" fmla="*/ 5 h 122"/>
                  <a:gd name="T2" fmla="*/ 0 w 15"/>
                  <a:gd name="T3" fmla="*/ 4 h 122"/>
                  <a:gd name="T4" fmla="*/ 0 w 15"/>
                  <a:gd name="T5" fmla="*/ 3 h 122"/>
                  <a:gd name="T6" fmla="*/ 0 w 15"/>
                  <a:gd name="T7" fmla="*/ 1 h 122"/>
                  <a:gd name="T8" fmla="*/ 0 w 15"/>
                  <a:gd name="T9" fmla="*/ 0 h 122"/>
                  <a:gd name="T10" fmla="*/ 0 w 15"/>
                  <a:gd name="T11" fmla="*/ 0 h 122"/>
                  <a:gd name="T12" fmla="*/ 0 w 15"/>
                  <a:gd name="T13" fmla="*/ 0 h 122"/>
                  <a:gd name="T14" fmla="*/ 0 w 15"/>
                  <a:gd name="T15" fmla="*/ 1 h 122"/>
                  <a:gd name="T16" fmla="*/ 0 w 15"/>
                  <a:gd name="T17" fmla="*/ 1 h 122"/>
                  <a:gd name="T18" fmla="*/ 0 w 15"/>
                  <a:gd name="T19" fmla="*/ 2 h 122"/>
                  <a:gd name="T20" fmla="*/ 0 w 15"/>
                  <a:gd name="T21" fmla="*/ 3 h 122"/>
                  <a:gd name="T22" fmla="*/ 0 w 15"/>
                  <a:gd name="T23" fmla="*/ 3 h 122"/>
                  <a:gd name="T24" fmla="*/ 0 w 15"/>
                  <a:gd name="T25" fmla="*/ 5 h 122"/>
                  <a:gd name="T26" fmla="*/ 0 w 15"/>
                  <a:gd name="T27" fmla="*/ 5 h 122"/>
                  <a:gd name="T28" fmla="*/ 1 w 15"/>
                  <a:gd name="T29" fmla="*/ 5 h 122"/>
                  <a:gd name="T30" fmla="*/ 1 w 15"/>
                  <a:gd name="T31" fmla="*/ 5 h 122"/>
                  <a:gd name="T32" fmla="*/ 1 w 15"/>
                  <a:gd name="T33" fmla="*/ 5 h 1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" h="122">
                    <a:moveTo>
                      <a:pt x="15" y="110"/>
                    </a:moveTo>
                    <a:lnTo>
                      <a:pt x="11" y="93"/>
                    </a:lnTo>
                    <a:lnTo>
                      <a:pt x="9" y="70"/>
                    </a:lnTo>
                    <a:lnTo>
                      <a:pt x="5" y="24"/>
                    </a:lnTo>
                    <a:lnTo>
                      <a:pt x="4" y="8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2" y="16"/>
                    </a:lnTo>
                    <a:lnTo>
                      <a:pt x="3" y="31"/>
                    </a:lnTo>
                    <a:lnTo>
                      <a:pt x="3" y="48"/>
                    </a:lnTo>
                    <a:lnTo>
                      <a:pt x="4" y="69"/>
                    </a:lnTo>
                    <a:lnTo>
                      <a:pt x="5" y="83"/>
                    </a:lnTo>
                    <a:lnTo>
                      <a:pt x="10" y="113"/>
                    </a:lnTo>
                    <a:lnTo>
                      <a:pt x="11" y="120"/>
                    </a:lnTo>
                    <a:lnTo>
                      <a:pt x="13" y="122"/>
                    </a:lnTo>
                    <a:lnTo>
                      <a:pt x="13" y="116"/>
                    </a:lnTo>
                    <a:lnTo>
                      <a:pt x="15" y="11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33" name="Freeform 1099">
                <a:extLst>
                  <a:ext uri="{FF2B5EF4-FFF2-40B4-BE49-F238E27FC236}">
                    <a16:creationId xmlns:a16="http://schemas.microsoft.com/office/drawing/2014/main" id="{BC696F6C-6D65-484C-B8A0-C7720FB33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2" y="2257"/>
                <a:ext cx="129" cy="58"/>
              </a:xfrm>
              <a:custGeom>
                <a:avLst/>
                <a:gdLst>
                  <a:gd name="T0" fmla="*/ 1 w 645"/>
                  <a:gd name="T1" fmla="*/ 0 h 288"/>
                  <a:gd name="T2" fmla="*/ 7 w 645"/>
                  <a:gd name="T3" fmla="*/ 3 h 288"/>
                  <a:gd name="T4" fmla="*/ 11 w 645"/>
                  <a:gd name="T5" fmla="*/ 5 h 288"/>
                  <a:gd name="T6" fmla="*/ 15 w 645"/>
                  <a:gd name="T7" fmla="*/ 7 h 288"/>
                  <a:gd name="T8" fmla="*/ 21 w 645"/>
                  <a:gd name="T9" fmla="*/ 10 h 288"/>
                  <a:gd name="T10" fmla="*/ 22 w 645"/>
                  <a:gd name="T11" fmla="*/ 11 h 288"/>
                  <a:gd name="T12" fmla="*/ 23 w 645"/>
                  <a:gd name="T13" fmla="*/ 11 h 288"/>
                  <a:gd name="T14" fmla="*/ 24 w 645"/>
                  <a:gd name="T15" fmla="*/ 12 h 288"/>
                  <a:gd name="T16" fmla="*/ 25 w 645"/>
                  <a:gd name="T17" fmla="*/ 12 h 288"/>
                  <a:gd name="T18" fmla="*/ 25 w 645"/>
                  <a:gd name="T19" fmla="*/ 11 h 288"/>
                  <a:gd name="T20" fmla="*/ 25 w 645"/>
                  <a:gd name="T21" fmla="*/ 11 h 288"/>
                  <a:gd name="T22" fmla="*/ 25 w 645"/>
                  <a:gd name="T23" fmla="*/ 11 h 288"/>
                  <a:gd name="T24" fmla="*/ 26 w 645"/>
                  <a:gd name="T25" fmla="*/ 10 h 288"/>
                  <a:gd name="T26" fmla="*/ 25 w 645"/>
                  <a:gd name="T27" fmla="*/ 10 h 288"/>
                  <a:gd name="T28" fmla="*/ 23 w 645"/>
                  <a:gd name="T29" fmla="*/ 9 h 288"/>
                  <a:gd name="T30" fmla="*/ 21 w 645"/>
                  <a:gd name="T31" fmla="*/ 8 h 288"/>
                  <a:gd name="T32" fmla="*/ 19 w 645"/>
                  <a:gd name="T33" fmla="*/ 7 h 288"/>
                  <a:gd name="T34" fmla="*/ 14 w 645"/>
                  <a:gd name="T35" fmla="*/ 5 h 288"/>
                  <a:gd name="T36" fmla="*/ 11 w 645"/>
                  <a:gd name="T37" fmla="*/ 4 h 288"/>
                  <a:gd name="T38" fmla="*/ 7 w 645"/>
                  <a:gd name="T39" fmla="*/ 2 h 288"/>
                  <a:gd name="T40" fmla="*/ 2 w 645"/>
                  <a:gd name="T41" fmla="*/ 1 h 288"/>
                  <a:gd name="T42" fmla="*/ 1 w 645"/>
                  <a:gd name="T43" fmla="*/ 0 h 288"/>
                  <a:gd name="T44" fmla="*/ 0 w 645"/>
                  <a:gd name="T45" fmla="*/ 0 h 288"/>
                  <a:gd name="T46" fmla="*/ 0 w 645"/>
                  <a:gd name="T47" fmla="*/ 0 h 288"/>
                  <a:gd name="T48" fmla="*/ 0 w 645"/>
                  <a:gd name="T49" fmla="*/ 0 h 288"/>
                  <a:gd name="T50" fmla="*/ 1 w 645"/>
                  <a:gd name="T51" fmla="*/ 0 h 288"/>
                  <a:gd name="T52" fmla="*/ 1 w 645"/>
                  <a:gd name="T53" fmla="*/ 0 h 28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645" h="288">
                    <a:moveTo>
                      <a:pt x="13" y="4"/>
                    </a:moveTo>
                    <a:lnTo>
                      <a:pt x="177" y="74"/>
                    </a:lnTo>
                    <a:lnTo>
                      <a:pt x="274" y="118"/>
                    </a:lnTo>
                    <a:lnTo>
                      <a:pt x="372" y="164"/>
                    </a:lnTo>
                    <a:lnTo>
                      <a:pt x="533" y="242"/>
                    </a:lnTo>
                    <a:lnTo>
                      <a:pt x="561" y="262"/>
                    </a:lnTo>
                    <a:lnTo>
                      <a:pt x="579" y="277"/>
                    </a:lnTo>
                    <a:lnTo>
                      <a:pt x="596" y="288"/>
                    </a:lnTo>
                    <a:lnTo>
                      <a:pt x="618" y="288"/>
                    </a:lnTo>
                    <a:lnTo>
                      <a:pt x="622" y="282"/>
                    </a:lnTo>
                    <a:lnTo>
                      <a:pt x="626" y="274"/>
                    </a:lnTo>
                    <a:lnTo>
                      <a:pt x="637" y="264"/>
                    </a:lnTo>
                    <a:lnTo>
                      <a:pt x="645" y="259"/>
                    </a:lnTo>
                    <a:lnTo>
                      <a:pt x="622" y="245"/>
                    </a:lnTo>
                    <a:lnTo>
                      <a:pt x="587" y="225"/>
                    </a:lnTo>
                    <a:lnTo>
                      <a:pt x="535" y="200"/>
                    </a:lnTo>
                    <a:lnTo>
                      <a:pt x="482" y="178"/>
                    </a:lnTo>
                    <a:lnTo>
                      <a:pt x="349" y="122"/>
                    </a:lnTo>
                    <a:lnTo>
                      <a:pt x="267" y="89"/>
                    </a:lnTo>
                    <a:lnTo>
                      <a:pt x="187" y="60"/>
                    </a:lnTo>
                    <a:lnTo>
                      <a:pt x="51" y="14"/>
                    </a:lnTo>
                    <a:lnTo>
                      <a:pt x="14" y="2"/>
                    </a:lnTo>
                    <a:lnTo>
                      <a:pt x="0" y="0"/>
                    </a:lnTo>
                    <a:lnTo>
                      <a:pt x="3" y="1"/>
                    </a:lnTo>
                    <a:lnTo>
                      <a:pt x="13" y="4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34" name="Freeform 1100">
                <a:extLst>
                  <a:ext uri="{FF2B5EF4-FFF2-40B4-BE49-F238E27FC236}">
                    <a16:creationId xmlns:a16="http://schemas.microsoft.com/office/drawing/2014/main" id="{C24DC44B-1FE2-4729-B809-E2DF7C58D3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1" y="2300"/>
                <a:ext cx="23" cy="72"/>
              </a:xfrm>
              <a:custGeom>
                <a:avLst/>
                <a:gdLst>
                  <a:gd name="T0" fmla="*/ 4 w 118"/>
                  <a:gd name="T1" fmla="*/ 2 h 360"/>
                  <a:gd name="T2" fmla="*/ 4 w 118"/>
                  <a:gd name="T3" fmla="*/ 2 h 360"/>
                  <a:gd name="T4" fmla="*/ 4 w 118"/>
                  <a:gd name="T5" fmla="*/ 2 h 360"/>
                  <a:gd name="T6" fmla="*/ 4 w 118"/>
                  <a:gd name="T7" fmla="*/ 3 h 360"/>
                  <a:gd name="T8" fmla="*/ 4 w 118"/>
                  <a:gd name="T9" fmla="*/ 4 h 360"/>
                  <a:gd name="T10" fmla="*/ 4 w 118"/>
                  <a:gd name="T11" fmla="*/ 5 h 360"/>
                  <a:gd name="T12" fmla="*/ 4 w 118"/>
                  <a:gd name="T13" fmla="*/ 5 h 360"/>
                  <a:gd name="T14" fmla="*/ 4 w 118"/>
                  <a:gd name="T15" fmla="*/ 6 h 360"/>
                  <a:gd name="T16" fmla="*/ 4 w 118"/>
                  <a:gd name="T17" fmla="*/ 7 h 360"/>
                  <a:gd name="T18" fmla="*/ 4 w 118"/>
                  <a:gd name="T19" fmla="*/ 8 h 360"/>
                  <a:gd name="T20" fmla="*/ 4 w 118"/>
                  <a:gd name="T21" fmla="*/ 9 h 360"/>
                  <a:gd name="T22" fmla="*/ 4 w 118"/>
                  <a:gd name="T23" fmla="*/ 8 h 360"/>
                  <a:gd name="T24" fmla="*/ 3 w 118"/>
                  <a:gd name="T25" fmla="*/ 9 h 360"/>
                  <a:gd name="T26" fmla="*/ 3 w 118"/>
                  <a:gd name="T27" fmla="*/ 11 h 360"/>
                  <a:gd name="T28" fmla="*/ 3 w 118"/>
                  <a:gd name="T29" fmla="*/ 12 h 360"/>
                  <a:gd name="T30" fmla="*/ 2 w 118"/>
                  <a:gd name="T31" fmla="*/ 12 h 360"/>
                  <a:gd name="T32" fmla="*/ 1 w 118"/>
                  <a:gd name="T33" fmla="*/ 14 h 360"/>
                  <a:gd name="T34" fmla="*/ 0 w 118"/>
                  <a:gd name="T35" fmla="*/ 14 h 360"/>
                  <a:gd name="T36" fmla="*/ 0 w 118"/>
                  <a:gd name="T37" fmla="*/ 12 h 360"/>
                  <a:gd name="T38" fmla="*/ 1 w 118"/>
                  <a:gd name="T39" fmla="*/ 10 h 360"/>
                  <a:gd name="T40" fmla="*/ 1 w 118"/>
                  <a:gd name="T41" fmla="*/ 10 h 360"/>
                  <a:gd name="T42" fmla="*/ 0 w 118"/>
                  <a:gd name="T43" fmla="*/ 10 h 360"/>
                  <a:gd name="T44" fmla="*/ 1 w 118"/>
                  <a:gd name="T45" fmla="*/ 9 h 360"/>
                  <a:gd name="T46" fmla="*/ 1 w 118"/>
                  <a:gd name="T47" fmla="*/ 8 h 360"/>
                  <a:gd name="T48" fmla="*/ 1 w 118"/>
                  <a:gd name="T49" fmla="*/ 8 h 360"/>
                  <a:gd name="T50" fmla="*/ 0 w 118"/>
                  <a:gd name="T51" fmla="*/ 8 h 360"/>
                  <a:gd name="T52" fmla="*/ 0 w 118"/>
                  <a:gd name="T53" fmla="*/ 7 h 360"/>
                  <a:gd name="T54" fmla="*/ 1 w 118"/>
                  <a:gd name="T55" fmla="*/ 7 h 360"/>
                  <a:gd name="T56" fmla="*/ 1 w 118"/>
                  <a:gd name="T57" fmla="*/ 6 h 360"/>
                  <a:gd name="T58" fmla="*/ 1 w 118"/>
                  <a:gd name="T59" fmla="*/ 6 h 360"/>
                  <a:gd name="T60" fmla="*/ 1 w 118"/>
                  <a:gd name="T61" fmla="*/ 5 h 360"/>
                  <a:gd name="T62" fmla="*/ 1 w 118"/>
                  <a:gd name="T63" fmla="*/ 4 h 360"/>
                  <a:gd name="T64" fmla="*/ 2 w 118"/>
                  <a:gd name="T65" fmla="*/ 3 h 360"/>
                  <a:gd name="T66" fmla="*/ 2 w 118"/>
                  <a:gd name="T67" fmla="*/ 3 h 360"/>
                  <a:gd name="T68" fmla="*/ 2 w 118"/>
                  <a:gd name="T69" fmla="*/ 3 h 360"/>
                  <a:gd name="T70" fmla="*/ 2 w 118"/>
                  <a:gd name="T71" fmla="*/ 2 h 360"/>
                  <a:gd name="T72" fmla="*/ 4 w 118"/>
                  <a:gd name="T73" fmla="*/ 2 h 360"/>
                  <a:gd name="T74" fmla="*/ 4 w 118"/>
                  <a:gd name="T75" fmla="*/ 1 h 360"/>
                  <a:gd name="T76" fmla="*/ 4 w 118"/>
                  <a:gd name="T77" fmla="*/ 0 h 360"/>
                  <a:gd name="T78" fmla="*/ 4 w 118"/>
                  <a:gd name="T79" fmla="*/ 0 h 36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18" h="360">
                    <a:moveTo>
                      <a:pt x="103" y="19"/>
                    </a:moveTo>
                    <a:lnTo>
                      <a:pt x="96" y="44"/>
                    </a:lnTo>
                    <a:lnTo>
                      <a:pt x="101" y="44"/>
                    </a:lnTo>
                    <a:lnTo>
                      <a:pt x="111" y="42"/>
                    </a:lnTo>
                    <a:lnTo>
                      <a:pt x="117" y="49"/>
                    </a:lnTo>
                    <a:lnTo>
                      <a:pt x="116" y="54"/>
                    </a:lnTo>
                    <a:lnTo>
                      <a:pt x="111" y="71"/>
                    </a:lnTo>
                    <a:lnTo>
                      <a:pt x="105" y="76"/>
                    </a:lnTo>
                    <a:lnTo>
                      <a:pt x="102" y="81"/>
                    </a:lnTo>
                    <a:lnTo>
                      <a:pt x="112" y="93"/>
                    </a:lnTo>
                    <a:lnTo>
                      <a:pt x="116" y="95"/>
                    </a:lnTo>
                    <a:lnTo>
                      <a:pt x="118" y="117"/>
                    </a:lnTo>
                    <a:lnTo>
                      <a:pt x="117" y="121"/>
                    </a:lnTo>
                    <a:lnTo>
                      <a:pt x="112" y="128"/>
                    </a:lnTo>
                    <a:lnTo>
                      <a:pt x="102" y="141"/>
                    </a:lnTo>
                    <a:lnTo>
                      <a:pt x="102" y="151"/>
                    </a:lnTo>
                    <a:lnTo>
                      <a:pt x="107" y="161"/>
                    </a:lnTo>
                    <a:lnTo>
                      <a:pt x="108" y="172"/>
                    </a:lnTo>
                    <a:lnTo>
                      <a:pt x="107" y="189"/>
                    </a:lnTo>
                    <a:lnTo>
                      <a:pt x="105" y="194"/>
                    </a:lnTo>
                    <a:lnTo>
                      <a:pt x="103" y="206"/>
                    </a:lnTo>
                    <a:lnTo>
                      <a:pt x="101" y="213"/>
                    </a:lnTo>
                    <a:lnTo>
                      <a:pt x="95" y="199"/>
                    </a:lnTo>
                    <a:lnTo>
                      <a:pt x="93" y="198"/>
                    </a:lnTo>
                    <a:lnTo>
                      <a:pt x="87" y="206"/>
                    </a:lnTo>
                    <a:lnTo>
                      <a:pt x="85" y="225"/>
                    </a:lnTo>
                    <a:lnTo>
                      <a:pt x="85" y="251"/>
                    </a:lnTo>
                    <a:lnTo>
                      <a:pt x="83" y="274"/>
                    </a:lnTo>
                    <a:lnTo>
                      <a:pt x="75" y="296"/>
                    </a:lnTo>
                    <a:lnTo>
                      <a:pt x="70" y="301"/>
                    </a:lnTo>
                    <a:lnTo>
                      <a:pt x="67" y="296"/>
                    </a:lnTo>
                    <a:lnTo>
                      <a:pt x="58" y="307"/>
                    </a:lnTo>
                    <a:lnTo>
                      <a:pt x="49" y="326"/>
                    </a:lnTo>
                    <a:lnTo>
                      <a:pt x="30" y="349"/>
                    </a:lnTo>
                    <a:lnTo>
                      <a:pt x="14" y="360"/>
                    </a:lnTo>
                    <a:lnTo>
                      <a:pt x="11" y="338"/>
                    </a:lnTo>
                    <a:lnTo>
                      <a:pt x="10" y="326"/>
                    </a:lnTo>
                    <a:lnTo>
                      <a:pt x="9" y="298"/>
                    </a:lnTo>
                    <a:lnTo>
                      <a:pt x="13" y="276"/>
                    </a:lnTo>
                    <a:lnTo>
                      <a:pt x="15" y="261"/>
                    </a:lnTo>
                    <a:lnTo>
                      <a:pt x="14" y="262"/>
                    </a:lnTo>
                    <a:lnTo>
                      <a:pt x="13" y="259"/>
                    </a:lnTo>
                    <a:lnTo>
                      <a:pt x="8" y="264"/>
                    </a:lnTo>
                    <a:lnTo>
                      <a:pt x="6" y="255"/>
                    </a:lnTo>
                    <a:lnTo>
                      <a:pt x="9" y="241"/>
                    </a:lnTo>
                    <a:lnTo>
                      <a:pt x="13" y="225"/>
                    </a:lnTo>
                    <a:lnTo>
                      <a:pt x="15" y="213"/>
                    </a:lnTo>
                    <a:lnTo>
                      <a:pt x="18" y="204"/>
                    </a:lnTo>
                    <a:lnTo>
                      <a:pt x="18" y="198"/>
                    </a:lnTo>
                    <a:lnTo>
                      <a:pt x="15" y="196"/>
                    </a:lnTo>
                    <a:lnTo>
                      <a:pt x="8" y="202"/>
                    </a:lnTo>
                    <a:lnTo>
                      <a:pt x="0" y="212"/>
                    </a:lnTo>
                    <a:lnTo>
                      <a:pt x="1" y="198"/>
                    </a:lnTo>
                    <a:lnTo>
                      <a:pt x="6" y="186"/>
                    </a:lnTo>
                    <a:lnTo>
                      <a:pt x="9" y="174"/>
                    </a:lnTo>
                    <a:lnTo>
                      <a:pt x="17" y="165"/>
                    </a:lnTo>
                    <a:lnTo>
                      <a:pt x="22" y="156"/>
                    </a:lnTo>
                    <a:lnTo>
                      <a:pt x="27" y="140"/>
                    </a:lnTo>
                    <a:lnTo>
                      <a:pt x="26" y="131"/>
                    </a:lnTo>
                    <a:lnTo>
                      <a:pt x="14" y="138"/>
                    </a:lnTo>
                    <a:lnTo>
                      <a:pt x="11" y="130"/>
                    </a:lnTo>
                    <a:lnTo>
                      <a:pt x="17" y="117"/>
                    </a:lnTo>
                    <a:lnTo>
                      <a:pt x="27" y="107"/>
                    </a:lnTo>
                    <a:lnTo>
                      <a:pt x="35" y="96"/>
                    </a:lnTo>
                    <a:lnTo>
                      <a:pt x="39" y="90"/>
                    </a:lnTo>
                    <a:lnTo>
                      <a:pt x="49" y="77"/>
                    </a:lnTo>
                    <a:lnTo>
                      <a:pt x="56" y="64"/>
                    </a:lnTo>
                    <a:lnTo>
                      <a:pt x="49" y="70"/>
                    </a:lnTo>
                    <a:lnTo>
                      <a:pt x="43" y="69"/>
                    </a:lnTo>
                    <a:lnTo>
                      <a:pt x="41" y="66"/>
                    </a:lnTo>
                    <a:lnTo>
                      <a:pt x="48" y="53"/>
                    </a:lnTo>
                    <a:lnTo>
                      <a:pt x="59" y="43"/>
                    </a:lnTo>
                    <a:lnTo>
                      <a:pt x="75" y="34"/>
                    </a:lnTo>
                    <a:lnTo>
                      <a:pt x="90" y="38"/>
                    </a:lnTo>
                    <a:lnTo>
                      <a:pt x="93" y="27"/>
                    </a:lnTo>
                    <a:lnTo>
                      <a:pt x="94" y="15"/>
                    </a:lnTo>
                    <a:lnTo>
                      <a:pt x="98" y="4"/>
                    </a:lnTo>
                    <a:lnTo>
                      <a:pt x="102" y="0"/>
                    </a:lnTo>
                    <a:lnTo>
                      <a:pt x="107" y="2"/>
                    </a:lnTo>
                    <a:lnTo>
                      <a:pt x="107" y="7"/>
                    </a:lnTo>
                    <a:lnTo>
                      <a:pt x="103" y="19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35" name="Freeform 1101">
                <a:extLst>
                  <a:ext uri="{FF2B5EF4-FFF2-40B4-BE49-F238E27FC236}">
                    <a16:creationId xmlns:a16="http://schemas.microsoft.com/office/drawing/2014/main" id="{660C482D-5749-4492-B25E-1CAA73374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4" y="2300"/>
                <a:ext cx="19" cy="64"/>
              </a:xfrm>
              <a:custGeom>
                <a:avLst/>
                <a:gdLst>
                  <a:gd name="T0" fmla="*/ 4 w 98"/>
                  <a:gd name="T1" fmla="*/ 0 h 322"/>
                  <a:gd name="T2" fmla="*/ 3 w 98"/>
                  <a:gd name="T3" fmla="*/ 1 h 322"/>
                  <a:gd name="T4" fmla="*/ 3 w 98"/>
                  <a:gd name="T5" fmla="*/ 4 h 322"/>
                  <a:gd name="T6" fmla="*/ 2 w 98"/>
                  <a:gd name="T7" fmla="*/ 7 h 322"/>
                  <a:gd name="T8" fmla="*/ 1 w 98"/>
                  <a:gd name="T9" fmla="*/ 8 h 322"/>
                  <a:gd name="T10" fmla="*/ 1 w 98"/>
                  <a:gd name="T11" fmla="*/ 9 h 322"/>
                  <a:gd name="T12" fmla="*/ 1 w 98"/>
                  <a:gd name="T13" fmla="*/ 10 h 322"/>
                  <a:gd name="T14" fmla="*/ 0 w 98"/>
                  <a:gd name="T15" fmla="*/ 12 h 322"/>
                  <a:gd name="T16" fmla="*/ 0 w 98"/>
                  <a:gd name="T17" fmla="*/ 12 h 322"/>
                  <a:gd name="T18" fmla="*/ 0 w 98"/>
                  <a:gd name="T19" fmla="*/ 13 h 322"/>
                  <a:gd name="T20" fmla="*/ 1 w 98"/>
                  <a:gd name="T21" fmla="*/ 11 h 322"/>
                  <a:gd name="T22" fmla="*/ 1 w 98"/>
                  <a:gd name="T23" fmla="*/ 9 h 322"/>
                  <a:gd name="T24" fmla="*/ 2 w 98"/>
                  <a:gd name="T25" fmla="*/ 7 h 322"/>
                  <a:gd name="T26" fmla="*/ 2 w 98"/>
                  <a:gd name="T27" fmla="*/ 5 h 322"/>
                  <a:gd name="T28" fmla="*/ 3 w 98"/>
                  <a:gd name="T29" fmla="*/ 3 h 322"/>
                  <a:gd name="T30" fmla="*/ 3 w 98"/>
                  <a:gd name="T31" fmla="*/ 1 h 322"/>
                  <a:gd name="T32" fmla="*/ 3 w 98"/>
                  <a:gd name="T33" fmla="*/ 0 h 322"/>
                  <a:gd name="T34" fmla="*/ 3 w 98"/>
                  <a:gd name="T35" fmla="*/ 0 h 322"/>
                  <a:gd name="T36" fmla="*/ 4 w 98"/>
                  <a:gd name="T37" fmla="*/ 0 h 322"/>
                  <a:gd name="T38" fmla="*/ 4 w 98"/>
                  <a:gd name="T39" fmla="*/ 0 h 32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98" h="322">
                    <a:moveTo>
                      <a:pt x="98" y="3"/>
                    </a:moveTo>
                    <a:lnTo>
                      <a:pt x="87" y="36"/>
                    </a:lnTo>
                    <a:lnTo>
                      <a:pt x="71" y="101"/>
                    </a:lnTo>
                    <a:lnTo>
                      <a:pt x="44" y="186"/>
                    </a:lnTo>
                    <a:lnTo>
                      <a:pt x="38" y="203"/>
                    </a:lnTo>
                    <a:lnTo>
                      <a:pt x="33" y="226"/>
                    </a:lnTo>
                    <a:lnTo>
                      <a:pt x="25" y="249"/>
                    </a:lnTo>
                    <a:lnTo>
                      <a:pt x="11" y="293"/>
                    </a:lnTo>
                    <a:lnTo>
                      <a:pt x="4" y="312"/>
                    </a:lnTo>
                    <a:lnTo>
                      <a:pt x="0" y="322"/>
                    </a:lnTo>
                    <a:lnTo>
                      <a:pt x="17" y="271"/>
                    </a:lnTo>
                    <a:lnTo>
                      <a:pt x="28" y="235"/>
                    </a:lnTo>
                    <a:lnTo>
                      <a:pt x="42" y="184"/>
                    </a:lnTo>
                    <a:lnTo>
                      <a:pt x="55" y="134"/>
                    </a:lnTo>
                    <a:lnTo>
                      <a:pt x="72" y="76"/>
                    </a:lnTo>
                    <a:lnTo>
                      <a:pt x="84" y="37"/>
                    </a:lnTo>
                    <a:lnTo>
                      <a:pt x="94" y="0"/>
                    </a:lnTo>
                    <a:lnTo>
                      <a:pt x="95" y="0"/>
                    </a:lnTo>
                    <a:lnTo>
                      <a:pt x="97" y="1"/>
                    </a:lnTo>
                    <a:lnTo>
                      <a:pt x="98" y="3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36" name="Freeform 1102">
                <a:extLst>
                  <a:ext uri="{FF2B5EF4-FFF2-40B4-BE49-F238E27FC236}">
                    <a16:creationId xmlns:a16="http://schemas.microsoft.com/office/drawing/2014/main" id="{A37C1752-CCF2-4259-AB3E-64FA8FC1E2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9" y="2313"/>
                <a:ext cx="5" cy="7"/>
              </a:xfrm>
              <a:custGeom>
                <a:avLst/>
                <a:gdLst>
                  <a:gd name="T0" fmla="*/ 0 w 22"/>
                  <a:gd name="T1" fmla="*/ 0 h 38"/>
                  <a:gd name="T2" fmla="*/ 0 w 22"/>
                  <a:gd name="T3" fmla="*/ 1 h 38"/>
                  <a:gd name="T4" fmla="*/ 1 w 22"/>
                  <a:gd name="T5" fmla="*/ 1 h 38"/>
                  <a:gd name="T6" fmla="*/ 1 w 22"/>
                  <a:gd name="T7" fmla="*/ 1 h 38"/>
                  <a:gd name="T8" fmla="*/ 1 w 22"/>
                  <a:gd name="T9" fmla="*/ 1 h 38"/>
                  <a:gd name="T10" fmla="*/ 0 w 22"/>
                  <a:gd name="T11" fmla="*/ 1 h 38"/>
                  <a:gd name="T12" fmla="*/ 0 w 22"/>
                  <a:gd name="T13" fmla="*/ 1 h 38"/>
                  <a:gd name="T14" fmla="*/ 0 w 22"/>
                  <a:gd name="T15" fmla="*/ 0 h 38"/>
                  <a:gd name="T16" fmla="*/ 0 w 22"/>
                  <a:gd name="T17" fmla="*/ 0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38">
                    <a:moveTo>
                      <a:pt x="1" y="0"/>
                    </a:moveTo>
                    <a:lnTo>
                      <a:pt x="5" y="17"/>
                    </a:lnTo>
                    <a:lnTo>
                      <a:pt x="11" y="29"/>
                    </a:lnTo>
                    <a:lnTo>
                      <a:pt x="18" y="34"/>
                    </a:lnTo>
                    <a:lnTo>
                      <a:pt x="22" y="38"/>
                    </a:lnTo>
                    <a:lnTo>
                      <a:pt x="9" y="28"/>
                    </a:lnTo>
                    <a:lnTo>
                      <a:pt x="3" y="14"/>
                    </a:lnTo>
                    <a:lnTo>
                      <a:pt x="0" y="3"/>
                    </a:lnTo>
                    <a:lnTo>
                      <a:pt x="1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37" name="Freeform 1103">
                <a:extLst>
                  <a:ext uri="{FF2B5EF4-FFF2-40B4-BE49-F238E27FC236}">
                    <a16:creationId xmlns:a16="http://schemas.microsoft.com/office/drawing/2014/main" id="{57C1AEE5-1D42-47F7-85A2-7187086EB3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7" y="2323"/>
                <a:ext cx="3" cy="10"/>
              </a:xfrm>
              <a:custGeom>
                <a:avLst/>
                <a:gdLst>
                  <a:gd name="T0" fmla="*/ 0 w 19"/>
                  <a:gd name="T1" fmla="*/ 0 h 53"/>
                  <a:gd name="T2" fmla="*/ 0 w 19"/>
                  <a:gd name="T3" fmla="*/ 1 h 53"/>
                  <a:gd name="T4" fmla="*/ 0 w 19"/>
                  <a:gd name="T5" fmla="*/ 1 h 53"/>
                  <a:gd name="T6" fmla="*/ 0 w 19"/>
                  <a:gd name="T7" fmla="*/ 1 h 53"/>
                  <a:gd name="T8" fmla="*/ 0 w 19"/>
                  <a:gd name="T9" fmla="*/ 2 h 53"/>
                  <a:gd name="T10" fmla="*/ 0 w 19"/>
                  <a:gd name="T11" fmla="*/ 2 h 53"/>
                  <a:gd name="T12" fmla="*/ 0 w 19"/>
                  <a:gd name="T13" fmla="*/ 2 h 53"/>
                  <a:gd name="T14" fmla="*/ 0 w 19"/>
                  <a:gd name="T15" fmla="*/ 2 h 53"/>
                  <a:gd name="T16" fmla="*/ 0 w 19"/>
                  <a:gd name="T17" fmla="*/ 1 h 53"/>
                  <a:gd name="T18" fmla="*/ 0 w 19"/>
                  <a:gd name="T19" fmla="*/ 1 h 53"/>
                  <a:gd name="T20" fmla="*/ 0 w 19"/>
                  <a:gd name="T21" fmla="*/ 1 h 53"/>
                  <a:gd name="T22" fmla="*/ 0 w 19"/>
                  <a:gd name="T23" fmla="*/ 0 h 53"/>
                  <a:gd name="T24" fmla="*/ 0 w 19"/>
                  <a:gd name="T25" fmla="*/ 0 h 53"/>
                  <a:gd name="T26" fmla="*/ 0 w 19"/>
                  <a:gd name="T27" fmla="*/ 0 h 5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9" h="53">
                    <a:moveTo>
                      <a:pt x="2" y="0"/>
                    </a:moveTo>
                    <a:lnTo>
                      <a:pt x="4" y="15"/>
                    </a:lnTo>
                    <a:lnTo>
                      <a:pt x="6" y="26"/>
                    </a:lnTo>
                    <a:lnTo>
                      <a:pt x="12" y="37"/>
                    </a:lnTo>
                    <a:lnTo>
                      <a:pt x="17" y="49"/>
                    </a:lnTo>
                    <a:lnTo>
                      <a:pt x="19" y="53"/>
                    </a:lnTo>
                    <a:lnTo>
                      <a:pt x="13" y="46"/>
                    </a:lnTo>
                    <a:lnTo>
                      <a:pt x="11" y="40"/>
                    </a:lnTo>
                    <a:lnTo>
                      <a:pt x="4" y="24"/>
                    </a:lnTo>
                    <a:lnTo>
                      <a:pt x="3" y="20"/>
                    </a:lnTo>
                    <a:lnTo>
                      <a:pt x="2" y="16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38" name="Freeform 1104">
                <a:extLst>
                  <a:ext uri="{FF2B5EF4-FFF2-40B4-BE49-F238E27FC236}">
                    <a16:creationId xmlns:a16="http://schemas.microsoft.com/office/drawing/2014/main" id="{0B4023D5-539D-467E-8C28-4B47DBED2C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2" y="2344"/>
                <a:ext cx="2" cy="5"/>
              </a:xfrm>
              <a:custGeom>
                <a:avLst/>
                <a:gdLst>
                  <a:gd name="T0" fmla="*/ 0 w 10"/>
                  <a:gd name="T1" fmla="*/ 0 h 28"/>
                  <a:gd name="T2" fmla="*/ 0 w 10"/>
                  <a:gd name="T3" fmla="*/ 0 h 28"/>
                  <a:gd name="T4" fmla="*/ 0 w 10"/>
                  <a:gd name="T5" fmla="*/ 1 h 28"/>
                  <a:gd name="T6" fmla="*/ 0 w 10"/>
                  <a:gd name="T7" fmla="*/ 1 h 28"/>
                  <a:gd name="T8" fmla="*/ 0 w 10"/>
                  <a:gd name="T9" fmla="*/ 1 h 28"/>
                  <a:gd name="T10" fmla="*/ 0 w 10"/>
                  <a:gd name="T11" fmla="*/ 1 h 28"/>
                  <a:gd name="T12" fmla="*/ 0 w 10"/>
                  <a:gd name="T13" fmla="*/ 1 h 28"/>
                  <a:gd name="T14" fmla="*/ 0 w 10"/>
                  <a:gd name="T15" fmla="*/ 1 h 28"/>
                  <a:gd name="T16" fmla="*/ 0 w 10"/>
                  <a:gd name="T17" fmla="*/ 0 h 28"/>
                  <a:gd name="T18" fmla="*/ 0 w 10"/>
                  <a:gd name="T19" fmla="*/ 0 h 28"/>
                  <a:gd name="T20" fmla="*/ 0 w 10"/>
                  <a:gd name="T21" fmla="*/ 0 h 28"/>
                  <a:gd name="T22" fmla="*/ 0 w 10"/>
                  <a:gd name="T23" fmla="*/ 0 h 2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" h="28">
                    <a:moveTo>
                      <a:pt x="2" y="0"/>
                    </a:moveTo>
                    <a:lnTo>
                      <a:pt x="3" y="10"/>
                    </a:lnTo>
                    <a:lnTo>
                      <a:pt x="4" y="17"/>
                    </a:lnTo>
                    <a:lnTo>
                      <a:pt x="6" y="26"/>
                    </a:lnTo>
                    <a:lnTo>
                      <a:pt x="10" y="28"/>
                    </a:lnTo>
                    <a:lnTo>
                      <a:pt x="7" y="28"/>
                    </a:lnTo>
                    <a:lnTo>
                      <a:pt x="4" y="24"/>
                    </a:lnTo>
                    <a:lnTo>
                      <a:pt x="3" y="18"/>
                    </a:lnTo>
                    <a:lnTo>
                      <a:pt x="2" y="12"/>
                    </a:lnTo>
                    <a:lnTo>
                      <a:pt x="2" y="6"/>
                    </a:lnTo>
                    <a:lnTo>
                      <a:pt x="0" y="1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39" name="Freeform 1105">
                <a:extLst>
                  <a:ext uri="{FF2B5EF4-FFF2-40B4-BE49-F238E27FC236}">
                    <a16:creationId xmlns:a16="http://schemas.microsoft.com/office/drawing/2014/main" id="{A5558766-DB79-46E4-9F77-D939427D52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6" y="2337"/>
                <a:ext cx="7" cy="12"/>
              </a:xfrm>
              <a:custGeom>
                <a:avLst/>
                <a:gdLst>
                  <a:gd name="T0" fmla="*/ 1 w 33"/>
                  <a:gd name="T1" fmla="*/ 0 h 62"/>
                  <a:gd name="T2" fmla="*/ 1 w 33"/>
                  <a:gd name="T3" fmla="*/ 1 h 62"/>
                  <a:gd name="T4" fmla="*/ 1 w 33"/>
                  <a:gd name="T5" fmla="*/ 1 h 62"/>
                  <a:gd name="T6" fmla="*/ 0 w 33"/>
                  <a:gd name="T7" fmla="*/ 2 h 62"/>
                  <a:gd name="T8" fmla="*/ 0 w 33"/>
                  <a:gd name="T9" fmla="*/ 2 h 62"/>
                  <a:gd name="T10" fmla="*/ 0 w 33"/>
                  <a:gd name="T11" fmla="*/ 2 h 62"/>
                  <a:gd name="T12" fmla="*/ 0 w 33"/>
                  <a:gd name="T13" fmla="*/ 1 h 62"/>
                  <a:gd name="T14" fmla="*/ 1 w 33"/>
                  <a:gd name="T15" fmla="*/ 1 h 62"/>
                  <a:gd name="T16" fmla="*/ 1 w 33"/>
                  <a:gd name="T17" fmla="*/ 0 h 62"/>
                  <a:gd name="T18" fmla="*/ 1 w 33"/>
                  <a:gd name="T19" fmla="*/ 0 h 62"/>
                  <a:gd name="T20" fmla="*/ 1 w 33"/>
                  <a:gd name="T21" fmla="*/ 0 h 62"/>
                  <a:gd name="T22" fmla="*/ 1 w 33"/>
                  <a:gd name="T23" fmla="*/ 0 h 62"/>
                  <a:gd name="T24" fmla="*/ 1 w 33"/>
                  <a:gd name="T25" fmla="*/ 0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62">
                    <a:moveTo>
                      <a:pt x="33" y="5"/>
                    </a:moveTo>
                    <a:lnTo>
                      <a:pt x="24" y="14"/>
                    </a:lnTo>
                    <a:lnTo>
                      <a:pt x="18" y="26"/>
                    </a:lnTo>
                    <a:lnTo>
                      <a:pt x="10" y="44"/>
                    </a:lnTo>
                    <a:lnTo>
                      <a:pt x="3" y="59"/>
                    </a:lnTo>
                    <a:lnTo>
                      <a:pt x="0" y="62"/>
                    </a:lnTo>
                    <a:lnTo>
                      <a:pt x="10" y="38"/>
                    </a:lnTo>
                    <a:lnTo>
                      <a:pt x="15" y="24"/>
                    </a:lnTo>
                    <a:lnTo>
                      <a:pt x="25" y="7"/>
                    </a:lnTo>
                    <a:lnTo>
                      <a:pt x="30" y="1"/>
                    </a:lnTo>
                    <a:lnTo>
                      <a:pt x="30" y="2"/>
                    </a:lnTo>
                    <a:lnTo>
                      <a:pt x="33" y="0"/>
                    </a:lnTo>
                    <a:lnTo>
                      <a:pt x="33" y="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40" name="Freeform 1106">
                <a:extLst>
                  <a:ext uri="{FF2B5EF4-FFF2-40B4-BE49-F238E27FC236}">
                    <a16:creationId xmlns:a16="http://schemas.microsoft.com/office/drawing/2014/main" id="{D7C88302-247F-4656-9532-2272739B2F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7" y="2319"/>
                <a:ext cx="10" cy="15"/>
              </a:xfrm>
              <a:custGeom>
                <a:avLst/>
                <a:gdLst>
                  <a:gd name="T0" fmla="*/ 2 w 48"/>
                  <a:gd name="T1" fmla="*/ 0 h 79"/>
                  <a:gd name="T2" fmla="*/ 2 w 48"/>
                  <a:gd name="T3" fmla="*/ 1 h 79"/>
                  <a:gd name="T4" fmla="*/ 1 w 48"/>
                  <a:gd name="T5" fmla="*/ 1 h 79"/>
                  <a:gd name="T6" fmla="*/ 0 w 48"/>
                  <a:gd name="T7" fmla="*/ 2 h 79"/>
                  <a:gd name="T8" fmla="*/ 0 w 48"/>
                  <a:gd name="T9" fmla="*/ 3 h 79"/>
                  <a:gd name="T10" fmla="*/ 0 w 48"/>
                  <a:gd name="T11" fmla="*/ 3 h 79"/>
                  <a:gd name="T12" fmla="*/ 0 w 48"/>
                  <a:gd name="T13" fmla="*/ 3 h 79"/>
                  <a:gd name="T14" fmla="*/ 0 w 48"/>
                  <a:gd name="T15" fmla="*/ 2 h 79"/>
                  <a:gd name="T16" fmla="*/ 0 w 48"/>
                  <a:gd name="T17" fmla="*/ 2 h 79"/>
                  <a:gd name="T18" fmla="*/ 1 w 48"/>
                  <a:gd name="T19" fmla="*/ 2 h 79"/>
                  <a:gd name="T20" fmla="*/ 1 w 48"/>
                  <a:gd name="T21" fmla="*/ 1 h 79"/>
                  <a:gd name="T22" fmla="*/ 1 w 48"/>
                  <a:gd name="T23" fmla="*/ 1 h 79"/>
                  <a:gd name="T24" fmla="*/ 2 w 48"/>
                  <a:gd name="T25" fmla="*/ 0 h 79"/>
                  <a:gd name="T26" fmla="*/ 2 w 48"/>
                  <a:gd name="T27" fmla="*/ 0 h 79"/>
                  <a:gd name="T28" fmla="*/ 2 w 48"/>
                  <a:gd name="T29" fmla="*/ 0 h 79"/>
                  <a:gd name="T30" fmla="*/ 2 w 48"/>
                  <a:gd name="T31" fmla="*/ 0 h 79"/>
                  <a:gd name="T32" fmla="*/ 2 w 48"/>
                  <a:gd name="T33" fmla="*/ 0 h 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79">
                    <a:moveTo>
                      <a:pt x="45" y="9"/>
                    </a:moveTo>
                    <a:lnTo>
                      <a:pt x="37" y="19"/>
                    </a:lnTo>
                    <a:lnTo>
                      <a:pt x="28" y="34"/>
                    </a:lnTo>
                    <a:lnTo>
                      <a:pt x="11" y="66"/>
                    </a:lnTo>
                    <a:lnTo>
                      <a:pt x="4" y="76"/>
                    </a:lnTo>
                    <a:lnTo>
                      <a:pt x="2" y="78"/>
                    </a:lnTo>
                    <a:lnTo>
                      <a:pt x="0" y="79"/>
                    </a:lnTo>
                    <a:lnTo>
                      <a:pt x="6" y="69"/>
                    </a:lnTo>
                    <a:lnTo>
                      <a:pt x="11" y="60"/>
                    </a:lnTo>
                    <a:lnTo>
                      <a:pt x="17" y="48"/>
                    </a:lnTo>
                    <a:lnTo>
                      <a:pt x="25" y="33"/>
                    </a:lnTo>
                    <a:lnTo>
                      <a:pt x="31" y="24"/>
                    </a:lnTo>
                    <a:lnTo>
                      <a:pt x="43" y="5"/>
                    </a:lnTo>
                    <a:lnTo>
                      <a:pt x="46" y="0"/>
                    </a:lnTo>
                    <a:lnTo>
                      <a:pt x="48" y="0"/>
                    </a:lnTo>
                    <a:lnTo>
                      <a:pt x="46" y="6"/>
                    </a:lnTo>
                    <a:lnTo>
                      <a:pt x="45" y="9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41" name="Freeform 1107">
                <a:extLst>
                  <a:ext uri="{FF2B5EF4-FFF2-40B4-BE49-F238E27FC236}">
                    <a16:creationId xmlns:a16="http://schemas.microsoft.com/office/drawing/2014/main" id="{0543D798-E8CF-4897-A91A-2F2AACC12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251"/>
                <a:ext cx="28" cy="73"/>
              </a:xfrm>
              <a:custGeom>
                <a:avLst/>
                <a:gdLst>
                  <a:gd name="T0" fmla="*/ 2 w 143"/>
                  <a:gd name="T1" fmla="*/ 13 h 367"/>
                  <a:gd name="T2" fmla="*/ 1 w 143"/>
                  <a:gd name="T3" fmla="*/ 13 h 367"/>
                  <a:gd name="T4" fmla="*/ 1 w 143"/>
                  <a:gd name="T5" fmla="*/ 13 h 367"/>
                  <a:gd name="T6" fmla="*/ 1 w 143"/>
                  <a:gd name="T7" fmla="*/ 12 h 367"/>
                  <a:gd name="T8" fmla="*/ 1 w 143"/>
                  <a:gd name="T9" fmla="*/ 12 h 367"/>
                  <a:gd name="T10" fmla="*/ 0 w 143"/>
                  <a:gd name="T11" fmla="*/ 11 h 367"/>
                  <a:gd name="T12" fmla="*/ 0 w 143"/>
                  <a:gd name="T13" fmla="*/ 11 h 367"/>
                  <a:gd name="T14" fmla="*/ 1 w 143"/>
                  <a:gd name="T15" fmla="*/ 10 h 367"/>
                  <a:gd name="T16" fmla="*/ 0 w 143"/>
                  <a:gd name="T17" fmla="*/ 9 h 367"/>
                  <a:gd name="T18" fmla="*/ 0 w 143"/>
                  <a:gd name="T19" fmla="*/ 8 h 367"/>
                  <a:gd name="T20" fmla="*/ 0 w 143"/>
                  <a:gd name="T21" fmla="*/ 7 h 367"/>
                  <a:gd name="T22" fmla="*/ 1 w 143"/>
                  <a:gd name="T23" fmla="*/ 8 h 367"/>
                  <a:gd name="T24" fmla="*/ 1 w 143"/>
                  <a:gd name="T25" fmla="*/ 7 h 367"/>
                  <a:gd name="T26" fmla="*/ 1 w 143"/>
                  <a:gd name="T27" fmla="*/ 5 h 367"/>
                  <a:gd name="T28" fmla="*/ 1 w 143"/>
                  <a:gd name="T29" fmla="*/ 4 h 367"/>
                  <a:gd name="T30" fmla="*/ 2 w 143"/>
                  <a:gd name="T31" fmla="*/ 3 h 367"/>
                  <a:gd name="T32" fmla="*/ 3 w 143"/>
                  <a:gd name="T33" fmla="*/ 1 h 367"/>
                  <a:gd name="T34" fmla="*/ 4 w 143"/>
                  <a:gd name="T35" fmla="*/ 1 h 367"/>
                  <a:gd name="T36" fmla="*/ 5 w 143"/>
                  <a:gd name="T37" fmla="*/ 2 h 367"/>
                  <a:gd name="T38" fmla="*/ 5 w 143"/>
                  <a:gd name="T39" fmla="*/ 3 h 367"/>
                  <a:gd name="T40" fmla="*/ 5 w 143"/>
                  <a:gd name="T41" fmla="*/ 3 h 367"/>
                  <a:gd name="T42" fmla="*/ 5 w 143"/>
                  <a:gd name="T43" fmla="*/ 3 h 367"/>
                  <a:gd name="T44" fmla="*/ 5 w 143"/>
                  <a:gd name="T45" fmla="*/ 4 h 367"/>
                  <a:gd name="T46" fmla="*/ 5 w 143"/>
                  <a:gd name="T47" fmla="*/ 5 h 367"/>
                  <a:gd name="T48" fmla="*/ 5 w 143"/>
                  <a:gd name="T49" fmla="*/ 6 h 367"/>
                  <a:gd name="T50" fmla="*/ 5 w 143"/>
                  <a:gd name="T51" fmla="*/ 5 h 367"/>
                  <a:gd name="T52" fmla="*/ 5 w 143"/>
                  <a:gd name="T53" fmla="*/ 6 h 367"/>
                  <a:gd name="T54" fmla="*/ 5 w 143"/>
                  <a:gd name="T55" fmla="*/ 7 h 367"/>
                  <a:gd name="T56" fmla="*/ 5 w 143"/>
                  <a:gd name="T57" fmla="*/ 8 h 367"/>
                  <a:gd name="T58" fmla="*/ 5 w 143"/>
                  <a:gd name="T59" fmla="*/ 7 h 367"/>
                  <a:gd name="T60" fmla="*/ 5 w 143"/>
                  <a:gd name="T61" fmla="*/ 8 h 367"/>
                  <a:gd name="T62" fmla="*/ 4 w 143"/>
                  <a:gd name="T63" fmla="*/ 9 h 367"/>
                  <a:gd name="T64" fmla="*/ 4 w 143"/>
                  <a:gd name="T65" fmla="*/ 10 h 367"/>
                  <a:gd name="T66" fmla="*/ 4 w 143"/>
                  <a:gd name="T67" fmla="*/ 11 h 367"/>
                  <a:gd name="T68" fmla="*/ 4 w 143"/>
                  <a:gd name="T69" fmla="*/ 11 h 367"/>
                  <a:gd name="T70" fmla="*/ 4 w 143"/>
                  <a:gd name="T71" fmla="*/ 12 h 367"/>
                  <a:gd name="T72" fmla="*/ 2 w 143"/>
                  <a:gd name="T73" fmla="*/ 13 h 367"/>
                  <a:gd name="T74" fmla="*/ 2 w 143"/>
                  <a:gd name="T75" fmla="*/ 14 h 367"/>
                  <a:gd name="T76" fmla="*/ 2 w 143"/>
                  <a:gd name="T77" fmla="*/ 15 h 367"/>
                  <a:gd name="T78" fmla="*/ 1 w 143"/>
                  <a:gd name="T79" fmla="*/ 14 h 36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43" h="367">
                    <a:moveTo>
                      <a:pt x="37" y="350"/>
                    </a:moveTo>
                    <a:lnTo>
                      <a:pt x="41" y="324"/>
                    </a:lnTo>
                    <a:lnTo>
                      <a:pt x="36" y="328"/>
                    </a:lnTo>
                    <a:lnTo>
                      <a:pt x="22" y="338"/>
                    </a:lnTo>
                    <a:lnTo>
                      <a:pt x="14" y="336"/>
                    </a:lnTo>
                    <a:lnTo>
                      <a:pt x="14" y="330"/>
                    </a:lnTo>
                    <a:lnTo>
                      <a:pt x="17" y="312"/>
                    </a:lnTo>
                    <a:lnTo>
                      <a:pt x="24" y="304"/>
                    </a:lnTo>
                    <a:lnTo>
                      <a:pt x="28" y="298"/>
                    </a:lnTo>
                    <a:lnTo>
                      <a:pt x="13" y="295"/>
                    </a:lnTo>
                    <a:lnTo>
                      <a:pt x="7" y="295"/>
                    </a:lnTo>
                    <a:lnTo>
                      <a:pt x="0" y="279"/>
                    </a:lnTo>
                    <a:lnTo>
                      <a:pt x="3" y="273"/>
                    </a:lnTo>
                    <a:lnTo>
                      <a:pt x="6" y="265"/>
                    </a:lnTo>
                    <a:lnTo>
                      <a:pt x="17" y="247"/>
                    </a:lnTo>
                    <a:lnTo>
                      <a:pt x="16" y="239"/>
                    </a:lnTo>
                    <a:lnTo>
                      <a:pt x="10" y="234"/>
                    </a:lnTo>
                    <a:lnTo>
                      <a:pt x="6" y="225"/>
                    </a:lnTo>
                    <a:lnTo>
                      <a:pt x="4" y="210"/>
                    </a:lnTo>
                    <a:lnTo>
                      <a:pt x="4" y="205"/>
                    </a:lnTo>
                    <a:lnTo>
                      <a:pt x="6" y="193"/>
                    </a:lnTo>
                    <a:lnTo>
                      <a:pt x="8" y="185"/>
                    </a:lnTo>
                    <a:lnTo>
                      <a:pt x="17" y="194"/>
                    </a:lnTo>
                    <a:lnTo>
                      <a:pt x="21" y="193"/>
                    </a:lnTo>
                    <a:lnTo>
                      <a:pt x="27" y="182"/>
                    </a:lnTo>
                    <a:lnTo>
                      <a:pt x="27" y="165"/>
                    </a:lnTo>
                    <a:lnTo>
                      <a:pt x="22" y="142"/>
                    </a:lnTo>
                    <a:lnTo>
                      <a:pt x="21" y="123"/>
                    </a:lnTo>
                    <a:lnTo>
                      <a:pt x="29" y="98"/>
                    </a:lnTo>
                    <a:lnTo>
                      <a:pt x="33" y="91"/>
                    </a:lnTo>
                    <a:lnTo>
                      <a:pt x="39" y="92"/>
                    </a:lnTo>
                    <a:lnTo>
                      <a:pt x="50" y="76"/>
                    </a:lnTo>
                    <a:lnTo>
                      <a:pt x="58" y="53"/>
                    </a:lnTo>
                    <a:lnTo>
                      <a:pt x="80" y="21"/>
                    </a:lnTo>
                    <a:lnTo>
                      <a:pt x="100" y="0"/>
                    </a:lnTo>
                    <a:lnTo>
                      <a:pt x="106" y="18"/>
                    </a:lnTo>
                    <a:lnTo>
                      <a:pt x="109" y="27"/>
                    </a:lnTo>
                    <a:lnTo>
                      <a:pt x="115" y="50"/>
                    </a:lnTo>
                    <a:lnTo>
                      <a:pt x="115" y="70"/>
                    </a:lnTo>
                    <a:lnTo>
                      <a:pt x="115" y="85"/>
                    </a:lnTo>
                    <a:lnTo>
                      <a:pt x="116" y="84"/>
                    </a:lnTo>
                    <a:lnTo>
                      <a:pt x="118" y="84"/>
                    </a:lnTo>
                    <a:lnTo>
                      <a:pt x="123" y="77"/>
                    </a:lnTo>
                    <a:lnTo>
                      <a:pt x="127" y="84"/>
                    </a:lnTo>
                    <a:lnTo>
                      <a:pt x="124" y="98"/>
                    </a:lnTo>
                    <a:lnTo>
                      <a:pt x="123" y="112"/>
                    </a:lnTo>
                    <a:lnTo>
                      <a:pt x="122" y="126"/>
                    </a:lnTo>
                    <a:lnTo>
                      <a:pt x="118" y="135"/>
                    </a:lnTo>
                    <a:lnTo>
                      <a:pt x="121" y="140"/>
                    </a:lnTo>
                    <a:lnTo>
                      <a:pt x="124" y="141"/>
                    </a:lnTo>
                    <a:lnTo>
                      <a:pt x="133" y="129"/>
                    </a:lnTo>
                    <a:lnTo>
                      <a:pt x="142" y="116"/>
                    </a:lnTo>
                    <a:lnTo>
                      <a:pt x="143" y="128"/>
                    </a:lnTo>
                    <a:lnTo>
                      <a:pt x="140" y="142"/>
                    </a:lnTo>
                    <a:lnTo>
                      <a:pt x="135" y="154"/>
                    </a:lnTo>
                    <a:lnTo>
                      <a:pt x="127" y="167"/>
                    </a:lnTo>
                    <a:lnTo>
                      <a:pt x="123" y="177"/>
                    </a:lnTo>
                    <a:lnTo>
                      <a:pt x="117" y="195"/>
                    </a:lnTo>
                    <a:lnTo>
                      <a:pt x="121" y="202"/>
                    </a:lnTo>
                    <a:lnTo>
                      <a:pt x="135" y="188"/>
                    </a:lnTo>
                    <a:lnTo>
                      <a:pt x="141" y="193"/>
                    </a:lnTo>
                    <a:lnTo>
                      <a:pt x="134" y="208"/>
                    </a:lnTo>
                    <a:lnTo>
                      <a:pt x="123" y="222"/>
                    </a:lnTo>
                    <a:lnTo>
                      <a:pt x="114" y="238"/>
                    </a:lnTo>
                    <a:lnTo>
                      <a:pt x="110" y="245"/>
                    </a:lnTo>
                    <a:lnTo>
                      <a:pt x="100" y="263"/>
                    </a:lnTo>
                    <a:lnTo>
                      <a:pt x="92" y="279"/>
                    </a:lnTo>
                    <a:lnTo>
                      <a:pt x="101" y="269"/>
                    </a:lnTo>
                    <a:lnTo>
                      <a:pt x="108" y="267"/>
                    </a:lnTo>
                    <a:lnTo>
                      <a:pt x="112" y="268"/>
                    </a:lnTo>
                    <a:lnTo>
                      <a:pt x="105" y="284"/>
                    </a:lnTo>
                    <a:lnTo>
                      <a:pt x="91" y="299"/>
                    </a:lnTo>
                    <a:lnTo>
                      <a:pt x="72" y="318"/>
                    </a:lnTo>
                    <a:lnTo>
                      <a:pt x="51" y="324"/>
                    </a:lnTo>
                    <a:lnTo>
                      <a:pt x="49" y="337"/>
                    </a:lnTo>
                    <a:lnTo>
                      <a:pt x="49" y="348"/>
                    </a:lnTo>
                    <a:lnTo>
                      <a:pt x="47" y="358"/>
                    </a:lnTo>
                    <a:lnTo>
                      <a:pt x="41" y="366"/>
                    </a:lnTo>
                    <a:lnTo>
                      <a:pt x="36" y="367"/>
                    </a:lnTo>
                    <a:lnTo>
                      <a:pt x="34" y="364"/>
                    </a:lnTo>
                    <a:lnTo>
                      <a:pt x="37" y="35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42" name="Freeform 1108">
                <a:extLst>
                  <a:ext uri="{FF2B5EF4-FFF2-40B4-BE49-F238E27FC236}">
                    <a16:creationId xmlns:a16="http://schemas.microsoft.com/office/drawing/2014/main" id="{B349C957-D3D4-4773-AEC8-EE6DE18460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5" y="2257"/>
                <a:ext cx="13" cy="67"/>
              </a:xfrm>
              <a:custGeom>
                <a:avLst/>
                <a:gdLst>
                  <a:gd name="T0" fmla="*/ 0 w 66"/>
                  <a:gd name="T1" fmla="*/ 13 h 335"/>
                  <a:gd name="T2" fmla="*/ 0 w 66"/>
                  <a:gd name="T3" fmla="*/ 12 h 335"/>
                  <a:gd name="T4" fmla="*/ 1 w 66"/>
                  <a:gd name="T5" fmla="*/ 9 h 335"/>
                  <a:gd name="T6" fmla="*/ 1 w 66"/>
                  <a:gd name="T7" fmla="*/ 6 h 335"/>
                  <a:gd name="T8" fmla="*/ 2 w 66"/>
                  <a:gd name="T9" fmla="*/ 5 h 335"/>
                  <a:gd name="T10" fmla="*/ 2 w 66"/>
                  <a:gd name="T11" fmla="*/ 4 h 335"/>
                  <a:gd name="T12" fmla="*/ 2 w 66"/>
                  <a:gd name="T13" fmla="*/ 3 h 335"/>
                  <a:gd name="T14" fmla="*/ 2 w 66"/>
                  <a:gd name="T15" fmla="*/ 1 h 335"/>
                  <a:gd name="T16" fmla="*/ 3 w 66"/>
                  <a:gd name="T17" fmla="*/ 0 h 335"/>
                  <a:gd name="T18" fmla="*/ 3 w 66"/>
                  <a:gd name="T19" fmla="*/ 0 h 335"/>
                  <a:gd name="T20" fmla="*/ 2 w 66"/>
                  <a:gd name="T21" fmla="*/ 2 h 335"/>
                  <a:gd name="T22" fmla="*/ 2 w 66"/>
                  <a:gd name="T23" fmla="*/ 4 h 335"/>
                  <a:gd name="T24" fmla="*/ 2 w 66"/>
                  <a:gd name="T25" fmla="*/ 6 h 335"/>
                  <a:gd name="T26" fmla="*/ 1 w 66"/>
                  <a:gd name="T27" fmla="*/ 8 h 335"/>
                  <a:gd name="T28" fmla="*/ 1 w 66"/>
                  <a:gd name="T29" fmla="*/ 10 h 335"/>
                  <a:gd name="T30" fmla="*/ 1 w 66"/>
                  <a:gd name="T31" fmla="*/ 12 h 335"/>
                  <a:gd name="T32" fmla="*/ 0 w 66"/>
                  <a:gd name="T33" fmla="*/ 13 h 335"/>
                  <a:gd name="T34" fmla="*/ 0 w 66"/>
                  <a:gd name="T35" fmla="*/ 13 h 335"/>
                  <a:gd name="T36" fmla="*/ 0 w 66"/>
                  <a:gd name="T37" fmla="*/ 13 h 335"/>
                  <a:gd name="T38" fmla="*/ 0 w 66"/>
                  <a:gd name="T39" fmla="*/ 13 h 33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6" h="335">
                    <a:moveTo>
                      <a:pt x="0" y="334"/>
                    </a:moveTo>
                    <a:lnTo>
                      <a:pt x="8" y="299"/>
                    </a:lnTo>
                    <a:lnTo>
                      <a:pt x="18" y="235"/>
                    </a:lnTo>
                    <a:lnTo>
                      <a:pt x="35" y="145"/>
                    </a:lnTo>
                    <a:lnTo>
                      <a:pt x="40" y="127"/>
                    </a:lnTo>
                    <a:lnTo>
                      <a:pt x="43" y="103"/>
                    </a:lnTo>
                    <a:lnTo>
                      <a:pt x="48" y="79"/>
                    </a:lnTo>
                    <a:lnTo>
                      <a:pt x="58" y="33"/>
                    </a:lnTo>
                    <a:lnTo>
                      <a:pt x="64" y="11"/>
                    </a:lnTo>
                    <a:lnTo>
                      <a:pt x="66" y="0"/>
                    </a:lnTo>
                    <a:lnTo>
                      <a:pt x="56" y="54"/>
                    </a:lnTo>
                    <a:lnTo>
                      <a:pt x="48" y="93"/>
                    </a:lnTo>
                    <a:lnTo>
                      <a:pt x="40" y="144"/>
                    </a:lnTo>
                    <a:lnTo>
                      <a:pt x="32" y="195"/>
                    </a:lnTo>
                    <a:lnTo>
                      <a:pt x="20" y="255"/>
                    </a:lnTo>
                    <a:lnTo>
                      <a:pt x="14" y="296"/>
                    </a:lnTo>
                    <a:lnTo>
                      <a:pt x="7" y="334"/>
                    </a:lnTo>
                    <a:lnTo>
                      <a:pt x="6" y="335"/>
                    </a:lnTo>
                    <a:lnTo>
                      <a:pt x="3" y="335"/>
                    </a:lnTo>
                    <a:lnTo>
                      <a:pt x="0" y="334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43" name="Freeform 1109">
                <a:extLst>
                  <a:ext uri="{FF2B5EF4-FFF2-40B4-BE49-F238E27FC236}">
                    <a16:creationId xmlns:a16="http://schemas.microsoft.com/office/drawing/2014/main" id="{904D5CBC-21F1-44AD-8DD8-770DFF2FD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1" y="2306"/>
                <a:ext cx="7" cy="4"/>
              </a:xfrm>
              <a:custGeom>
                <a:avLst/>
                <a:gdLst>
                  <a:gd name="T0" fmla="*/ 1 w 35"/>
                  <a:gd name="T1" fmla="*/ 1 h 19"/>
                  <a:gd name="T2" fmla="*/ 1 w 35"/>
                  <a:gd name="T3" fmla="*/ 0 h 19"/>
                  <a:gd name="T4" fmla="*/ 1 w 35"/>
                  <a:gd name="T5" fmla="*/ 0 h 19"/>
                  <a:gd name="T6" fmla="*/ 0 w 35"/>
                  <a:gd name="T7" fmla="*/ 0 h 19"/>
                  <a:gd name="T8" fmla="*/ 0 w 35"/>
                  <a:gd name="T9" fmla="*/ 0 h 19"/>
                  <a:gd name="T10" fmla="*/ 1 w 35"/>
                  <a:gd name="T11" fmla="*/ 0 h 19"/>
                  <a:gd name="T12" fmla="*/ 1 w 35"/>
                  <a:gd name="T13" fmla="*/ 0 h 19"/>
                  <a:gd name="T14" fmla="*/ 1 w 35"/>
                  <a:gd name="T15" fmla="*/ 1 h 19"/>
                  <a:gd name="T16" fmla="*/ 1 w 35"/>
                  <a:gd name="T17" fmla="*/ 1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5" h="19">
                    <a:moveTo>
                      <a:pt x="34" y="19"/>
                    </a:moveTo>
                    <a:lnTo>
                      <a:pt x="26" y="8"/>
                    </a:lnTo>
                    <a:lnTo>
                      <a:pt x="16" y="1"/>
                    </a:lnTo>
                    <a:lnTo>
                      <a:pt x="6" y="3"/>
                    </a:lnTo>
                    <a:lnTo>
                      <a:pt x="0" y="1"/>
                    </a:lnTo>
                    <a:lnTo>
                      <a:pt x="19" y="0"/>
                    </a:lnTo>
                    <a:lnTo>
                      <a:pt x="28" y="9"/>
                    </a:lnTo>
                    <a:lnTo>
                      <a:pt x="35" y="14"/>
                    </a:lnTo>
                    <a:lnTo>
                      <a:pt x="34" y="19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44" name="Freeform 1110">
                <a:extLst>
                  <a:ext uri="{FF2B5EF4-FFF2-40B4-BE49-F238E27FC236}">
                    <a16:creationId xmlns:a16="http://schemas.microsoft.com/office/drawing/2014/main" id="{D18C4304-DC79-4155-B1FC-795C408E4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3" y="2294"/>
                <a:ext cx="7" cy="6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1 w 33"/>
                  <a:gd name="T15" fmla="*/ 0 h 33"/>
                  <a:gd name="T16" fmla="*/ 1 w 33"/>
                  <a:gd name="T17" fmla="*/ 1 h 33"/>
                  <a:gd name="T18" fmla="*/ 1 w 33"/>
                  <a:gd name="T19" fmla="*/ 1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1 w 33"/>
                  <a:gd name="T27" fmla="*/ 1 h 3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3" h="33">
                    <a:moveTo>
                      <a:pt x="31" y="33"/>
                    </a:moveTo>
                    <a:lnTo>
                      <a:pt x="26" y="22"/>
                    </a:lnTo>
                    <a:lnTo>
                      <a:pt x="21" y="14"/>
                    </a:lnTo>
                    <a:lnTo>
                      <a:pt x="11" y="9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3" y="5"/>
                    </a:lnTo>
                    <a:lnTo>
                      <a:pt x="24" y="14"/>
                    </a:lnTo>
                    <a:lnTo>
                      <a:pt x="26" y="17"/>
                    </a:lnTo>
                    <a:lnTo>
                      <a:pt x="28" y="20"/>
                    </a:lnTo>
                    <a:lnTo>
                      <a:pt x="32" y="28"/>
                    </a:lnTo>
                    <a:lnTo>
                      <a:pt x="33" y="30"/>
                    </a:lnTo>
                    <a:lnTo>
                      <a:pt x="31" y="33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45" name="Freeform 1111">
                <a:extLst>
                  <a:ext uri="{FF2B5EF4-FFF2-40B4-BE49-F238E27FC236}">
                    <a16:creationId xmlns:a16="http://schemas.microsoft.com/office/drawing/2014/main" id="{FC3C7CC4-934B-4F56-91A4-045FB65D8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9" y="2275"/>
                <a:ext cx="4" cy="4"/>
              </a:xfrm>
              <a:custGeom>
                <a:avLst/>
                <a:gdLst>
                  <a:gd name="T0" fmla="*/ 1 w 17"/>
                  <a:gd name="T1" fmla="*/ 1 h 21"/>
                  <a:gd name="T2" fmla="*/ 1 w 17"/>
                  <a:gd name="T3" fmla="*/ 0 h 21"/>
                  <a:gd name="T4" fmla="*/ 0 w 17"/>
                  <a:gd name="T5" fmla="*/ 0 h 21"/>
                  <a:gd name="T6" fmla="*/ 0 w 17"/>
                  <a:gd name="T7" fmla="*/ 0 h 21"/>
                  <a:gd name="T8" fmla="*/ 0 w 17"/>
                  <a:gd name="T9" fmla="*/ 0 h 21"/>
                  <a:gd name="T10" fmla="*/ 0 w 17"/>
                  <a:gd name="T11" fmla="*/ 0 h 21"/>
                  <a:gd name="T12" fmla="*/ 0 w 17"/>
                  <a:gd name="T13" fmla="*/ 0 h 21"/>
                  <a:gd name="T14" fmla="*/ 0 w 17"/>
                  <a:gd name="T15" fmla="*/ 0 h 21"/>
                  <a:gd name="T16" fmla="*/ 1 w 17"/>
                  <a:gd name="T17" fmla="*/ 0 h 21"/>
                  <a:gd name="T18" fmla="*/ 1 w 17"/>
                  <a:gd name="T19" fmla="*/ 1 h 21"/>
                  <a:gd name="T20" fmla="*/ 1 w 17"/>
                  <a:gd name="T21" fmla="*/ 1 h 21"/>
                  <a:gd name="T22" fmla="*/ 1 w 17"/>
                  <a:gd name="T23" fmla="*/ 1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7" h="21">
                    <a:moveTo>
                      <a:pt x="14" y="21"/>
                    </a:moveTo>
                    <a:lnTo>
                      <a:pt x="11" y="13"/>
                    </a:lnTo>
                    <a:lnTo>
                      <a:pt x="9" y="7"/>
                    </a:lnTo>
                    <a:lnTo>
                      <a:pt x="4" y="3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8" y="3"/>
                    </a:lnTo>
                    <a:lnTo>
                      <a:pt x="10" y="6"/>
                    </a:lnTo>
                    <a:lnTo>
                      <a:pt x="12" y="11"/>
                    </a:lnTo>
                    <a:lnTo>
                      <a:pt x="14" y="15"/>
                    </a:lnTo>
                    <a:lnTo>
                      <a:pt x="17" y="18"/>
                    </a:lnTo>
                    <a:lnTo>
                      <a:pt x="14" y="2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46" name="Freeform 1112">
                <a:extLst>
                  <a:ext uri="{FF2B5EF4-FFF2-40B4-BE49-F238E27FC236}">
                    <a16:creationId xmlns:a16="http://schemas.microsoft.com/office/drawing/2014/main" id="{4CFDF17E-2178-455D-AB20-B8295CD05A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2" y="2272"/>
                <a:ext cx="6" cy="15"/>
              </a:xfrm>
              <a:custGeom>
                <a:avLst/>
                <a:gdLst>
                  <a:gd name="T0" fmla="*/ 0 w 33"/>
                  <a:gd name="T1" fmla="*/ 3 h 74"/>
                  <a:gd name="T2" fmla="*/ 0 w 33"/>
                  <a:gd name="T3" fmla="*/ 2 h 74"/>
                  <a:gd name="T4" fmla="*/ 1 w 33"/>
                  <a:gd name="T5" fmla="*/ 2 h 74"/>
                  <a:gd name="T6" fmla="*/ 1 w 33"/>
                  <a:gd name="T7" fmla="*/ 1 h 74"/>
                  <a:gd name="T8" fmla="*/ 1 w 33"/>
                  <a:gd name="T9" fmla="*/ 0 h 74"/>
                  <a:gd name="T10" fmla="*/ 1 w 33"/>
                  <a:gd name="T11" fmla="*/ 0 h 74"/>
                  <a:gd name="T12" fmla="*/ 1 w 33"/>
                  <a:gd name="T13" fmla="*/ 1 h 74"/>
                  <a:gd name="T14" fmla="*/ 1 w 33"/>
                  <a:gd name="T15" fmla="*/ 2 h 74"/>
                  <a:gd name="T16" fmla="*/ 0 w 33"/>
                  <a:gd name="T17" fmla="*/ 3 h 74"/>
                  <a:gd name="T18" fmla="*/ 0 w 33"/>
                  <a:gd name="T19" fmla="*/ 3 h 74"/>
                  <a:gd name="T20" fmla="*/ 0 w 33"/>
                  <a:gd name="T21" fmla="*/ 3 h 74"/>
                  <a:gd name="T22" fmla="*/ 0 w 33"/>
                  <a:gd name="T23" fmla="*/ 3 h 74"/>
                  <a:gd name="T24" fmla="*/ 0 w 33"/>
                  <a:gd name="T25" fmla="*/ 3 h 7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74">
                    <a:moveTo>
                      <a:pt x="0" y="70"/>
                    </a:moveTo>
                    <a:lnTo>
                      <a:pt x="9" y="56"/>
                    </a:lnTo>
                    <a:lnTo>
                      <a:pt x="16" y="43"/>
                    </a:lnTo>
                    <a:lnTo>
                      <a:pt x="24" y="22"/>
                    </a:lnTo>
                    <a:lnTo>
                      <a:pt x="32" y="4"/>
                    </a:lnTo>
                    <a:lnTo>
                      <a:pt x="33" y="0"/>
                    </a:lnTo>
                    <a:lnTo>
                      <a:pt x="25" y="27"/>
                    </a:lnTo>
                    <a:lnTo>
                      <a:pt x="19" y="42"/>
                    </a:lnTo>
                    <a:lnTo>
                      <a:pt x="9" y="63"/>
                    </a:lnTo>
                    <a:lnTo>
                      <a:pt x="5" y="72"/>
                    </a:lnTo>
                    <a:lnTo>
                      <a:pt x="5" y="71"/>
                    </a:lnTo>
                    <a:lnTo>
                      <a:pt x="0" y="74"/>
                    </a:lnTo>
                    <a:lnTo>
                      <a:pt x="0" y="7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47" name="Freeform 1113">
                <a:extLst>
                  <a:ext uri="{FF2B5EF4-FFF2-40B4-BE49-F238E27FC236}">
                    <a16:creationId xmlns:a16="http://schemas.microsoft.com/office/drawing/2014/main" id="{21D4766B-DB09-41D3-B1BC-04B0CE452D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0" y="2286"/>
                <a:ext cx="10" cy="20"/>
              </a:xfrm>
              <a:custGeom>
                <a:avLst/>
                <a:gdLst>
                  <a:gd name="T0" fmla="*/ 0 w 50"/>
                  <a:gd name="T1" fmla="*/ 4 h 100"/>
                  <a:gd name="T2" fmla="*/ 0 w 50"/>
                  <a:gd name="T3" fmla="*/ 3 h 100"/>
                  <a:gd name="T4" fmla="*/ 1 w 50"/>
                  <a:gd name="T5" fmla="*/ 2 h 100"/>
                  <a:gd name="T6" fmla="*/ 1 w 50"/>
                  <a:gd name="T7" fmla="*/ 1 h 100"/>
                  <a:gd name="T8" fmla="*/ 2 w 50"/>
                  <a:gd name="T9" fmla="*/ 0 h 100"/>
                  <a:gd name="T10" fmla="*/ 2 w 50"/>
                  <a:gd name="T11" fmla="*/ 0 h 100"/>
                  <a:gd name="T12" fmla="*/ 2 w 50"/>
                  <a:gd name="T13" fmla="*/ 0 h 100"/>
                  <a:gd name="T14" fmla="*/ 2 w 50"/>
                  <a:gd name="T15" fmla="*/ 0 h 100"/>
                  <a:gd name="T16" fmla="*/ 1 w 50"/>
                  <a:gd name="T17" fmla="*/ 1 h 100"/>
                  <a:gd name="T18" fmla="*/ 1 w 50"/>
                  <a:gd name="T19" fmla="*/ 2 h 100"/>
                  <a:gd name="T20" fmla="*/ 1 w 50"/>
                  <a:gd name="T21" fmla="*/ 2 h 100"/>
                  <a:gd name="T22" fmla="*/ 1 w 50"/>
                  <a:gd name="T23" fmla="*/ 3 h 100"/>
                  <a:gd name="T24" fmla="*/ 0 w 50"/>
                  <a:gd name="T25" fmla="*/ 4 h 100"/>
                  <a:gd name="T26" fmla="*/ 0 w 50"/>
                  <a:gd name="T27" fmla="*/ 4 h 100"/>
                  <a:gd name="T28" fmla="*/ 0 w 50"/>
                  <a:gd name="T29" fmla="*/ 4 h 100"/>
                  <a:gd name="T30" fmla="*/ 0 w 50"/>
                  <a:gd name="T31" fmla="*/ 4 h 100"/>
                  <a:gd name="T32" fmla="*/ 0 w 50"/>
                  <a:gd name="T33" fmla="*/ 4 h 1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100">
                    <a:moveTo>
                      <a:pt x="2" y="90"/>
                    </a:moveTo>
                    <a:lnTo>
                      <a:pt x="10" y="76"/>
                    </a:lnTo>
                    <a:lnTo>
                      <a:pt x="20" y="56"/>
                    </a:lnTo>
                    <a:lnTo>
                      <a:pt x="37" y="19"/>
                    </a:lnTo>
                    <a:lnTo>
                      <a:pt x="44" y="5"/>
                    </a:lnTo>
                    <a:lnTo>
                      <a:pt x="46" y="3"/>
                    </a:lnTo>
                    <a:lnTo>
                      <a:pt x="50" y="0"/>
                    </a:lnTo>
                    <a:lnTo>
                      <a:pt x="44" y="12"/>
                    </a:lnTo>
                    <a:lnTo>
                      <a:pt x="37" y="25"/>
                    </a:lnTo>
                    <a:lnTo>
                      <a:pt x="33" y="38"/>
                    </a:lnTo>
                    <a:lnTo>
                      <a:pt x="24" y="56"/>
                    </a:lnTo>
                    <a:lnTo>
                      <a:pt x="19" y="68"/>
                    </a:lnTo>
                    <a:lnTo>
                      <a:pt x="6" y="93"/>
                    </a:lnTo>
                    <a:lnTo>
                      <a:pt x="2" y="98"/>
                    </a:lnTo>
                    <a:lnTo>
                      <a:pt x="0" y="100"/>
                    </a:lnTo>
                    <a:lnTo>
                      <a:pt x="1" y="94"/>
                    </a:lnTo>
                    <a:lnTo>
                      <a:pt x="2" y="9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48" name="Freeform 1114">
                <a:extLst>
                  <a:ext uri="{FF2B5EF4-FFF2-40B4-BE49-F238E27FC236}">
                    <a16:creationId xmlns:a16="http://schemas.microsoft.com/office/drawing/2014/main" id="{B6E5EB75-7A62-438D-BD55-A6980E4346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24"/>
                <a:ext cx="49" cy="50"/>
              </a:xfrm>
              <a:custGeom>
                <a:avLst/>
                <a:gdLst>
                  <a:gd name="T0" fmla="*/ 1 w 244"/>
                  <a:gd name="T1" fmla="*/ 1 h 251"/>
                  <a:gd name="T2" fmla="*/ 0 w 244"/>
                  <a:gd name="T3" fmla="*/ 2 h 251"/>
                  <a:gd name="T4" fmla="*/ 0 w 244"/>
                  <a:gd name="T5" fmla="*/ 2 h 251"/>
                  <a:gd name="T6" fmla="*/ 1 w 244"/>
                  <a:gd name="T7" fmla="*/ 3 h 251"/>
                  <a:gd name="T8" fmla="*/ 1 w 244"/>
                  <a:gd name="T9" fmla="*/ 4 h 251"/>
                  <a:gd name="T10" fmla="*/ 1 w 244"/>
                  <a:gd name="T11" fmla="*/ 5 h 251"/>
                  <a:gd name="T12" fmla="*/ 1 w 244"/>
                  <a:gd name="T13" fmla="*/ 5 h 251"/>
                  <a:gd name="T14" fmla="*/ 2 w 244"/>
                  <a:gd name="T15" fmla="*/ 5 h 251"/>
                  <a:gd name="T16" fmla="*/ 2 w 244"/>
                  <a:gd name="T17" fmla="*/ 6 h 251"/>
                  <a:gd name="T18" fmla="*/ 2 w 244"/>
                  <a:gd name="T19" fmla="*/ 7 h 251"/>
                  <a:gd name="T20" fmla="*/ 3 w 244"/>
                  <a:gd name="T21" fmla="*/ 8 h 251"/>
                  <a:gd name="T22" fmla="*/ 3 w 244"/>
                  <a:gd name="T23" fmla="*/ 7 h 251"/>
                  <a:gd name="T24" fmla="*/ 4 w 244"/>
                  <a:gd name="T25" fmla="*/ 7 h 251"/>
                  <a:gd name="T26" fmla="*/ 5 w 244"/>
                  <a:gd name="T27" fmla="*/ 9 h 251"/>
                  <a:gd name="T28" fmla="*/ 6 w 244"/>
                  <a:gd name="T29" fmla="*/ 10 h 251"/>
                  <a:gd name="T30" fmla="*/ 7 w 244"/>
                  <a:gd name="T31" fmla="*/ 9 h 251"/>
                  <a:gd name="T32" fmla="*/ 9 w 244"/>
                  <a:gd name="T33" fmla="*/ 10 h 251"/>
                  <a:gd name="T34" fmla="*/ 10 w 244"/>
                  <a:gd name="T35" fmla="*/ 9 h 251"/>
                  <a:gd name="T36" fmla="*/ 9 w 244"/>
                  <a:gd name="T37" fmla="*/ 7 h 251"/>
                  <a:gd name="T38" fmla="*/ 8 w 244"/>
                  <a:gd name="T39" fmla="*/ 6 h 251"/>
                  <a:gd name="T40" fmla="*/ 9 w 244"/>
                  <a:gd name="T41" fmla="*/ 6 h 251"/>
                  <a:gd name="T42" fmla="*/ 9 w 244"/>
                  <a:gd name="T43" fmla="*/ 6 h 251"/>
                  <a:gd name="T44" fmla="*/ 8 w 244"/>
                  <a:gd name="T45" fmla="*/ 5 h 251"/>
                  <a:gd name="T46" fmla="*/ 8 w 244"/>
                  <a:gd name="T47" fmla="*/ 4 h 251"/>
                  <a:gd name="T48" fmla="*/ 8 w 244"/>
                  <a:gd name="T49" fmla="*/ 4 h 251"/>
                  <a:gd name="T50" fmla="*/ 9 w 244"/>
                  <a:gd name="T51" fmla="*/ 4 h 251"/>
                  <a:gd name="T52" fmla="*/ 8 w 244"/>
                  <a:gd name="T53" fmla="*/ 3 h 251"/>
                  <a:gd name="T54" fmla="*/ 7 w 244"/>
                  <a:gd name="T55" fmla="*/ 3 h 251"/>
                  <a:gd name="T56" fmla="*/ 6 w 244"/>
                  <a:gd name="T57" fmla="*/ 2 h 251"/>
                  <a:gd name="T58" fmla="*/ 7 w 244"/>
                  <a:gd name="T59" fmla="*/ 2 h 251"/>
                  <a:gd name="T60" fmla="*/ 6 w 244"/>
                  <a:gd name="T61" fmla="*/ 1 h 251"/>
                  <a:gd name="T62" fmla="*/ 5 w 244"/>
                  <a:gd name="T63" fmla="*/ 1 h 251"/>
                  <a:gd name="T64" fmla="*/ 4 w 244"/>
                  <a:gd name="T65" fmla="*/ 1 h 251"/>
                  <a:gd name="T66" fmla="*/ 4 w 244"/>
                  <a:gd name="T67" fmla="*/ 1 h 251"/>
                  <a:gd name="T68" fmla="*/ 4 w 244"/>
                  <a:gd name="T69" fmla="*/ 0 h 251"/>
                  <a:gd name="T70" fmla="*/ 3 w 244"/>
                  <a:gd name="T71" fmla="*/ 0 h 251"/>
                  <a:gd name="T72" fmla="*/ 1 w 244"/>
                  <a:gd name="T73" fmla="*/ 1 h 251"/>
                  <a:gd name="T74" fmla="*/ 1 w 244"/>
                  <a:gd name="T75" fmla="*/ 0 h 251"/>
                  <a:gd name="T76" fmla="*/ 0 w 244"/>
                  <a:gd name="T77" fmla="*/ 0 h 251"/>
                  <a:gd name="T78" fmla="*/ 0 w 244"/>
                  <a:gd name="T79" fmla="*/ 0 h 25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44" h="251">
                    <a:moveTo>
                      <a:pt x="10" y="18"/>
                    </a:moveTo>
                    <a:lnTo>
                      <a:pt x="27" y="35"/>
                    </a:lnTo>
                    <a:lnTo>
                      <a:pt x="21" y="39"/>
                    </a:lnTo>
                    <a:lnTo>
                      <a:pt x="5" y="46"/>
                    </a:lnTo>
                    <a:lnTo>
                      <a:pt x="1" y="56"/>
                    </a:lnTo>
                    <a:lnTo>
                      <a:pt x="4" y="60"/>
                    </a:lnTo>
                    <a:lnTo>
                      <a:pt x="17" y="72"/>
                    </a:lnTo>
                    <a:lnTo>
                      <a:pt x="26" y="71"/>
                    </a:lnTo>
                    <a:lnTo>
                      <a:pt x="31" y="73"/>
                    </a:lnTo>
                    <a:lnTo>
                      <a:pt x="21" y="92"/>
                    </a:lnTo>
                    <a:lnTo>
                      <a:pt x="18" y="97"/>
                    </a:lnTo>
                    <a:lnTo>
                      <a:pt x="20" y="118"/>
                    </a:lnTo>
                    <a:lnTo>
                      <a:pt x="24" y="122"/>
                    </a:lnTo>
                    <a:lnTo>
                      <a:pt x="32" y="124"/>
                    </a:lnTo>
                    <a:lnTo>
                      <a:pt x="51" y="127"/>
                    </a:lnTo>
                    <a:lnTo>
                      <a:pt x="54" y="134"/>
                    </a:lnTo>
                    <a:lnTo>
                      <a:pt x="52" y="148"/>
                    </a:lnTo>
                    <a:lnTo>
                      <a:pt x="54" y="159"/>
                    </a:lnTo>
                    <a:lnTo>
                      <a:pt x="61" y="173"/>
                    </a:lnTo>
                    <a:lnTo>
                      <a:pt x="62" y="176"/>
                    </a:lnTo>
                    <a:lnTo>
                      <a:pt x="71" y="186"/>
                    </a:lnTo>
                    <a:lnTo>
                      <a:pt x="77" y="190"/>
                    </a:lnTo>
                    <a:lnTo>
                      <a:pt x="79" y="173"/>
                    </a:lnTo>
                    <a:lnTo>
                      <a:pt x="81" y="169"/>
                    </a:lnTo>
                    <a:lnTo>
                      <a:pt x="91" y="173"/>
                    </a:lnTo>
                    <a:lnTo>
                      <a:pt x="102" y="186"/>
                    </a:lnTo>
                    <a:lnTo>
                      <a:pt x="111" y="211"/>
                    </a:lnTo>
                    <a:lnTo>
                      <a:pt x="120" y="228"/>
                    </a:lnTo>
                    <a:lnTo>
                      <a:pt x="138" y="242"/>
                    </a:lnTo>
                    <a:lnTo>
                      <a:pt x="146" y="243"/>
                    </a:lnTo>
                    <a:lnTo>
                      <a:pt x="149" y="235"/>
                    </a:lnTo>
                    <a:lnTo>
                      <a:pt x="166" y="236"/>
                    </a:lnTo>
                    <a:lnTo>
                      <a:pt x="185" y="246"/>
                    </a:lnTo>
                    <a:lnTo>
                      <a:pt x="218" y="251"/>
                    </a:lnTo>
                    <a:lnTo>
                      <a:pt x="244" y="245"/>
                    </a:lnTo>
                    <a:lnTo>
                      <a:pt x="240" y="225"/>
                    </a:lnTo>
                    <a:lnTo>
                      <a:pt x="238" y="212"/>
                    </a:lnTo>
                    <a:lnTo>
                      <a:pt x="230" y="187"/>
                    </a:lnTo>
                    <a:lnTo>
                      <a:pt x="218" y="170"/>
                    </a:lnTo>
                    <a:lnTo>
                      <a:pt x="210" y="158"/>
                    </a:lnTo>
                    <a:lnTo>
                      <a:pt x="213" y="158"/>
                    </a:lnTo>
                    <a:lnTo>
                      <a:pt x="214" y="155"/>
                    </a:lnTo>
                    <a:lnTo>
                      <a:pt x="221" y="155"/>
                    </a:lnTo>
                    <a:lnTo>
                      <a:pt x="221" y="145"/>
                    </a:lnTo>
                    <a:lnTo>
                      <a:pt x="212" y="136"/>
                    </a:lnTo>
                    <a:lnTo>
                      <a:pt x="202" y="125"/>
                    </a:lnTo>
                    <a:lnTo>
                      <a:pt x="195" y="116"/>
                    </a:lnTo>
                    <a:lnTo>
                      <a:pt x="188" y="111"/>
                    </a:lnTo>
                    <a:lnTo>
                      <a:pt x="187" y="105"/>
                    </a:lnTo>
                    <a:lnTo>
                      <a:pt x="189" y="100"/>
                    </a:lnTo>
                    <a:lnTo>
                      <a:pt x="201" y="100"/>
                    </a:lnTo>
                    <a:lnTo>
                      <a:pt x="215" y="102"/>
                    </a:lnTo>
                    <a:lnTo>
                      <a:pt x="209" y="90"/>
                    </a:lnTo>
                    <a:lnTo>
                      <a:pt x="199" y="83"/>
                    </a:lnTo>
                    <a:lnTo>
                      <a:pt x="190" y="76"/>
                    </a:lnTo>
                    <a:lnTo>
                      <a:pt x="176" y="75"/>
                    </a:lnTo>
                    <a:lnTo>
                      <a:pt x="167" y="71"/>
                    </a:lnTo>
                    <a:lnTo>
                      <a:pt x="155" y="62"/>
                    </a:lnTo>
                    <a:lnTo>
                      <a:pt x="153" y="52"/>
                    </a:lnTo>
                    <a:lnTo>
                      <a:pt x="172" y="48"/>
                    </a:lnTo>
                    <a:lnTo>
                      <a:pt x="173" y="38"/>
                    </a:lnTo>
                    <a:lnTo>
                      <a:pt x="161" y="32"/>
                    </a:lnTo>
                    <a:lnTo>
                      <a:pt x="145" y="32"/>
                    </a:lnTo>
                    <a:lnTo>
                      <a:pt x="129" y="29"/>
                    </a:lnTo>
                    <a:lnTo>
                      <a:pt x="122" y="26"/>
                    </a:lnTo>
                    <a:lnTo>
                      <a:pt x="105" y="23"/>
                    </a:lnTo>
                    <a:lnTo>
                      <a:pt x="90" y="18"/>
                    </a:lnTo>
                    <a:lnTo>
                      <a:pt x="103" y="16"/>
                    </a:lnTo>
                    <a:lnTo>
                      <a:pt x="110" y="12"/>
                    </a:lnTo>
                    <a:lnTo>
                      <a:pt x="111" y="7"/>
                    </a:lnTo>
                    <a:lnTo>
                      <a:pt x="97" y="0"/>
                    </a:lnTo>
                    <a:lnTo>
                      <a:pt x="79" y="3"/>
                    </a:lnTo>
                    <a:lnTo>
                      <a:pt x="55" y="7"/>
                    </a:lnTo>
                    <a:lnTo>
                      <a:pt x="35" y="24"/>
                    </a:lnTo>
                    <a:lnTo>
                      <a:pt x="27" y="16"/>
                    </a:lnTo>
                    <a:lnTo>
                      <a:pt x="21" y="7"/>
                    </a:lnTo>
                    <a:lnTo>
                      <a:pt x="13" y="0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1" y="9"/>
                    </a:lnTo>
                    <a:lnTo>
                      <a:pt x="10" y="18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49" name="Freeform 1115">
                <a:extLst>
                  <a:ext uri="{FF2B5EF4-FFF2-40B4-BE49-F238E27FC236}">
                    <a16:creationId xmlns:a16="http://schemas.microsoft.com/office/drawing/2014/main" id="{81D88090-E732-42F4-828A-6A0044C14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7" y="2324"/>
                <a:ext cx="44" cy="45"/>
              </a:xfrm>
              <a:custGeom>
                <a:avLst/>
                <a:gdLst>
                  <a:gd name="T0" fmla="*/ 0 w 222"/>
                  <a:gd name="T1" fmla="*/ 0 h 227"/>
                  <a:gd name="T2" fmla="*/ 1 w 222"/>
                  <a:gd name="T3" fmla="*/ 1 h 227"/>
                  <a:gd name="T4" fmla="*/ 3 w 222"/>
                  <a:gd name="T5" fmla="*/ 3 h 227"/>
                  <a:gd name="T6" fmla="*/ 5 w 222"/>
                  <a:gd name="T7" fmla="*/ 5 h 227"/>
                  <a:gd name="T8" fmla="*/ 5 w 222"/>
                  <a:gd name="T9" fmla="*/ 6 h 227"/>
                  <a:gd name="T10" fmla="*/ 6 w 222"/>
                  <a:gd name="T11" fmla="*/ 6 h 227"/>
                  <a:gd name="T12" fmla="*/ 7 w 222"/>
                  <a:gd name="T13" fmla="*/ 7 h 227"/>
                  <a:gd name="T14" fmla="*/ 8 w 222"/>
                  <a:gd name="T15" fmla="*/ 8 h 227"/>
                  <a:gd name="T16" fmla="*/ 8 w 222"/>
                  <a:gd name="T17" fmla="*/ 9 h 227"/>
                  <a:gd name="T18" fmla="*/ 9 w 222"/>
                  <a:gd name="T19" fmla="*/ 9 h 227"/>
                  <a:gd name="T20" fmla="*/ 7 w 222"/>
                  <a:gd name="T21" fmla="*/ 8 h 227"/>
                  <a:gd name="T22" fmla="*/ 6 w 222"/>
                  <a:gd name="T23" fmla="*/ 7 h 227"/>
                  <a:gd name="T24" fmla="*/ 5 w 222"/>
                  <a:gd name="T25" fmla="*/ 5 h 227"/>
                  <a:gd name="T26" fmla="*/ 4 w 222"/>
                  <a:gd name="T27" fmla="*/ 4 h 227"/>
                  <a:gd name="T28" fmla="*/ 2 w 222"/>
                  <a:gd name="T29" fmla="*/ 2 h 227"/>
                  <a:gd name="T30" fmla="*/ 1 w 222"/>
                  <a:gd name="T31" fmla="*/ 1 h 227"/>
                  <a:gd name="T32" fmla="*/ 0 w 222"/>
                  <a:gd name="T33" fmla="*/ 0 h 227"/>
                  <a:gd name="T34" fmla="*/ 0 w 222"/>
                  <a:gd name="T35" fmla="*/ 0 h 227"/>
                  <a:gd name="T36" fmla="*/ 0 w 222"/>
                  <a:gd name="T37" fmla="*/ 0 h 227"/>
                  <a:gd name="T38" fmla="*/ 0 w 222"/>
                  <a:gd name="T39" fmla="*/ 0 h 22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22" h="227">
                    <a:moveTo>
                      <a:pt x="0" y="8"/>
                    </a:moveTo>
                    <a:lnTo>
                      <a:pt x="24" y="29"/>
                    </a:lnTo>
                    <a:lnTo>
                      <a:pt x="64" y="76"/>
                    </a:lnTo>
                    <a:lnTo>
                      <a:pt x="125" y="134"/>
                    </a:lnTo>
                    <a:lnTo>
                      <a:pt x="137" y="145"/>
                    </a:lnTo>
                    <a:lnTo>
                      <a:pt x="152" y="162"/>
                    </a:lnTo>
                    <a:lnTo>
                      <a:pt x="168" y="178"/>
                    </a:lnTo>
                    <a:lnTo>
                      <a:pt x="198" y="207"/>
                    </a:lnTo>
                    <a:lnTo>
                      <a:pt x="214" y="220"/>
                    </a:lnTo>
                    <a:lnTo>
                      <a:pt x="222" y="227"/>
                    </a:lnTo>
                    <a:lnTo>
                      <a:pt x="186" y="192"/>
                    </a:lnTo>
                    <a:lnTo>
                      <a:pt x="161" y="167"/>
                    </a:lnTo>
                    <a:lnTo>
                      <a:pt x="128" y="130"/>
                    </a:lnTo>
                    <a:lnTo>
                      <a:pt x="95" y="94"/>
                    </a:lnTo>
                    <a:lnTo>
                      <a:pt x="55" y="54"/>
                    </a:lnTo>
                    <a:lnTo>
                      <a:pt x="29" y="26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0" y="8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50" name="Freeform 1116">
                <a:extLst>
                  <a:ext uri="{FF2B5EF4-FFF2-40B4-BE49-F238E27FC236}">
                    <a16:creationId xmlns:a16="http://schemas.microsoft.com/office/drawing/2014/main" id="{242DCCB5-BA7E-494C-ABBA-154195FFD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2" y="2334"/>
                <a:ext cx="4" cy="10"/>
              </a:xfrm>
              <a:custGeom>
                <a:avLst/>
                <a:gdLst>
                  <a:gd name="T0" fmla="*/ 1 w 20"/>
                  <a:gd name="T1" fmla="*/ 0 h 52"/>
                  <a:gd name="T2" fmla="*/ 1 w 20"/>
                  <a:gd name="T3" fmla="*/ 1 h 52"/>
                  <a:gd name="T4" fmla="*/ 0 w 20"/>
                  <a:gd name="T5" fmla="*/ 1 h 52"/>
                  <a:gd name="T6" fmla="*/ 0 w 20"/>
                  <a:gd name="T7" fmla="*/ 2 h 52"/>
                  <a:gd name="T8" fmla="*/ 0 w 20"/>
                  <a:gd name="T9" fmla="*/ 2 h 52"/>
                  <a:gd name="T10" fmla="*/ 1 w 20"/>
                  <a:gd name="T11" fmla="*/ 1 h 52"/>
                  <a:gd name="T12" fmla="*/ 1 w 20"/>
                  <a:gd name="T13" fmla="*/ 1 h 52"/>
                  <a:gd name="T14" fmla="*/ 1 w 20"/>
                  <a:gd name="T15" fmla="*/ 0 h 52"/>
                  <a:gd name="T16" fmla="*/ 1 w 20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52">
                    <a:moveTo>
                      <a:pt x="16" y="0"/>
                    </a:moveTo>
                    <a:lnTo>
                      <a:pt x="16" y="19"/>
                    </a:lnTo>
                    <a:lnTo>
                      <a:pt x="12" y="35"/>
                    </a:lnTo>
                    <a:lnTo>
                      <a:pt x="3" y="45"/>
                    </a:lnTo>
                    <a:lnTo>
                      <a:pt x="0" y="52"/>
                    </a:lnTo>
                    <a:lnTo>
                      <a:pt x="15" y="33"/>
                    </a:lnTo>
                    <a:lnTo>
                      <a:pt x="17" y="15"/>
                    </a:lnTo>
                    <a:lnTo>
                      <a:pt x="20" y="2"/>
                    </a:lnTo>
                    <a:lnTo>
                      <a:pt x="16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51" name="Freeform 1117">
                <a:extLst>
                  <a:ext uri="{FF2B5EF4-FFF2-40B4-BE49-F238E27FC236}">
                    <a16:creationId xmlns:a16="http://schemas.microsoft.com/office/drawing/2014/main" id="{9C237893-B966-4547-B714-FD2FB8B4F1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1" y="2341"/>
                <a:ext cx="2" cy="12"/>
              </a:xfrm>
              <a:custGeom>
                <a:avLst/>
                <a:gdLst>
                  <a:gd name="T0" fmla="*/ 0 w 11"/>
                  <a:gd name="T1" fmla="*/ 0 h 61"/>
                  <a:gd name="T2" fmla="*/ 0 w 11"/>
                  <a:gd name="T3" fmla="*/ 1 h 61"/>
                  <a:gd name="T4" fmla="*/ 0 w 11"/>
                  <a:gd name="T5" fmla="*/ 1 h 61"/>
                  <a:gd name="T6" fmla="*/ 0 w 11"/>
                  <a:gd name="T7" fmla="*/ 2 h 61"/>
                  <a:gd name="T8" fmla="*/ 0 w 11"/>
                  <a:gd name="T9" fmla="*/ 2 h 61"/>
                  <a:gd name="T10" fmla="*/ 0 w 11"/>
                  <a:gd name="T11" fmla="*/ 2 h 61"/>
                  <a:gd name="T12" fmla="*/ 0 w 11"/>
                  <a:gd name="T13" fmla="*/ 2 h 61"/>
                  <a:gd name="T14" fmla="*/ 0 w 11"/>
                  <a:gd name="T15" fmla="*/ 2 h 61"/>
                  <a:gd name="T16" fmla="*/ 0 w 11"/>
                  <a:gd name="T17" fmla="*/ 1 h 61"/>
                  <a:gd name="T18" fmla="*/ 0 w 11"/>
                  <a:gd name="T19" fmla="*/ 1 h 61"/>
                  <a:gd name="T20" fmla="*/ 0 w 11"/>
                  <a:gd name="T21" fmla="*/ 1 h 61"/>
                  <a:gd name="T22" fmla="*/ 0 w 11"/>
                  <a:gd name="T23" fmla="*/ 0 h 61"/>
                  <a:gd name="T24" fmla="*/ 0 w 11"/>
                  <a:gd name="T25" fmla="*/ 0 h 61"/>
                  <a:gd name="T26" fmla="*/ 0 w 11"/>
                  <a:gd name="T27" fmla="*/ 0 h 6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1" h="61">
                    <a:moveTo>
                      <a:pt x="6" y="0"/>
                    </a:moveTo>
                    <a:lnTo>
                      <a:pt x="8" y="15"/>
                    </a:lnTo>
                    <a:lnTo>
                      <a:pt x="8" y="26"/>
                    </a:lnTo>
                    <a:lnTo>
                      <a:pt x="4" y="40"/>
                    </a:lnTo>
                    <a:lnTo>
                      <a:pt x="0" y="57"/>
                    </a:lnTo>
                    <a:lnTo>
                      <a:pt x="0" y="61"/>
                    </a:lnTo>
                    <a:lnTo>
                      <a:pt x="5" y="50"/>
                    </a:lnTo>
                    <a:lnTo>
                      <a:pt x="7" y="43"/>
                    </a:lnTo>
                    <a:lnTo>
                      <a:pt x="10" y="23"/>
                    </a:lnTo>
                    <a:lnTo>
                      <a:pt x="10" y="17"/>
                    </a:lnTo>
                    <a:lnTo>
                      <a:pt x="11" y="14"/>
                    </a:lnTo>
                    <a:lnTo>
                      <a:pt x="9" y="4"/>
                    </a:lnTo>
                    <a:lnTo>
                      <a:pt x="9" y="0"/>
                    </a:lnTo>
                    <a:lnTo>
                      <a:pt x="6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52" name="Freeform 1118">
                <a:extLst>
                  <a:ext uri="{FF2B5EF4-FFF2-40B4-BE49-F238E27FC236}">
                    <a16:creationId xmlns:a16="http://schemas.microsoft.com/office/drawing/2014/main" id="{00E32293-9095-436F-BC31-46E239179B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4" y="2356"/>
                <a:ext cx="2" cy="7"/>
              </a:xfrm>
              <a:custGeom>
                <a:avLst/>
                <a:gdLst>
                  <a:gd name="T0" fmla="*/ 0 w 7"/>
                  <a:gd name="T1" fmla="*/ 0 h 33"/>
                  <a:gd name="T2" fmla="*/ 0 w 7"/>
                  <a:gd name="T3" fmla="*/ 0 h 33"/>
                  <a:gd name="T4" fmla="*/ 1 w 7"/>
                  <a:gd name="T5" fmla="*/ 1 h 33"/>
                  <a:gd name="T6" fmla="*/ 0 w 7"/>
                  <a:gd name="T7" fmla="*/ 1 h 33"/>
                  <a:gd name="T8" fmla="*/ 0 w 7"/>
                  <a:gd name="T9" fmla="*/ 1 h 33"/>
                  <a:gd name="T10" fmla="*/ 0 w 7"/>
                  <a:gd name="T11" fmla="*/ 1 h 33"/>
                  <a:gd name="T12" fmla="*/ 1 w 7"/>
                  <a:gd name="T13" fmla="*/ 1 h 33"/>
                  <a:gd name="T14" fmla="*/ 1 w 7"/>
                  <a:gd name="T15" fmla="*/ 1 h 33"/>
                  <a:gd name="T16" fmla="*/ 1 w 7"/>
                  <a:gd name="T17" fmla="*/ 1 h 33"/>
                  <a:gd name="T18" fmla="*/ 0 w 7"/>
                  <a:gd name="T19" fmla="*/ 0 h 33"/>
                  <a:gd name="T20" fmla="*/ 0 w 7"/>
                  <a:gd name="T21" fmla="*/ 0 h 33"/>
                  <a:gd name="T22" fmla="*/ 0 w 7"/>
                  <a:gd name="T23" fmla="*/ 0 h 3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" h="33">
                    <a:moveTo>
                      <a:pt x="3" y="0"/>
                    </a:moveTo>
                    <a:lnTo>
                      <a:pt x="5" y="10"/>
                    </a:lnTo>
                    <a:lnTo>
                      <a:pt x="6" y="17"/>
                    </a:lnTo>
                    <a:lnTo>
                      <a:pt x="4" y="27"/>
                    </a:lnTo>
                    <a:lnTo>
                      <a:pt x="0" y="33"/>
                    </a:lnTo>
                    <a:lnTo>
                      <a:pt x="5" y="30"/>
                    </a:lnTo>
                    <a:lnTo>
                      <a:pt x="6" y="23"/>
                    </a:lnTo>
                    <a:lnTo>
                      <a:pt x="7" y="17"/>
                    </a:lnTo>
                    <a:lnTo>
                      <a:pt x="6" y="12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3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53" name="Freeform 1119">
                <a:extLst>
                  <a:ext uri="{FF2B5EF4-FFF2-40B4-BE49-F238E27FC236}">
                    <a16:creationId xmlns:a16="http://schemas.microsoft.com/office/drawing/2014/main" id="{7DA3A459-7647-4066-B4DA-882713E7B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1" y="2349"/>
                <a:ext cx="13" cy="6"/>
              </a:xfrm>
              <a:custGeom>
                <a:avLst/>
                <a:gdLst>
                  <a:gd name="T0" fmla="*/ 0 w 65"/>
                  <a:gd name="T1" fmla="*/ 0 h 30"/>
                  <a:gd name="T2" fmla="*/ 1 w 65"/>
                  <a:gd name="T3" fmla="*/ 0 h 30"/>
                  <a:gd name="T4" fmla="*/ 1 w 65"/>
                  <a:gd name="T5" fmla="*/ 1 h 30"/>
                  <a:gd name="T6" fmla="*/ 2 w 65"/>
                  <a:gd name="T7" fmla="*/ 1 h 30"/>
                  <a:gd name="T8" fmla="*/ 2 w 65"/>
                  <a:gd name="T9" fmla="*/ 1 h 30"/>
                  <a:gd name="T10" fmla="*/ 3 w 65"/>
                  <a:gd name="T11" fmla="*/ 1 h 30"/>
                  <a:gd name="T12" fmla="*/ 2 w 65"/>
                  <a:gd name="T13" fmla="*/ 1 h 30"/>
                  <a:gd name="T14" fmla="*/ 1 w 65"/>
                  <a:gd name="T15" fmla="*/ 0 h 30"/>
                  <a:gd name="T16" fmla="*/ 1 w 65"/>
                  <a:gd name="T17" fmla="*/ 0 h 30"/>
                  <a:gd name="T18" fmla="*/ 0 w 65"/>
                  <a:gd name="T19" fmla="*/ 0 h 30"/>
                  <a:gd name="T20" fmla="*/ 0 w 65"/>
                  <a:gd name="T21" fmla="*/ 0 h 30"/>
                  <a:gd name="T22" fmla="*/ 0 w 65"/>
                  <a:gd name="T23" fmla="*/ 0 h 30"/>
                  <a:gd name="T24" fmla="*/ 0 w 65"/>
                  <a:gd name="T25" fmla="*/ 0 h 3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5" h="30">
                    <a:moveTo>
                      <a:pt x="3" y="7"/>
                    </a:moveTo>
                    <a:lnTo>
                      <a:pt x="17" y="8"/>
                    </a:lnTo>
                    <a:lnTo>
                      <a:pt x="29" y="13"/>
                    </a:lnTo>
                    <a:lnTo>
                      <a:pt x="46" y="22"/>
                    </a:lnTo>
                    <a:lnTo>
                      <a:pt x="62" y="29"/>
                    </a:lnTo>
                    <a:lnTo>
                      <a:pt x="65" y="30"/>
                    </a:lnTo>
                    <a:lnTo>
                      <a:pt x="45" y="16"/>
                    </a:lnTo>
                    <a:lnTo>
                      <a:pt x="32" y="9"/>
                    </a:lnTo>
                    <a:lnTo>
                      <a:pt x="14" y="2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0" y="2"/>
                    </a:lnTo>
                    <a:lnTo>
                      <a:pt x="3" y="7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54" name="Freeform 1120">
                <a:extLst>
                  <a:ext uri="{FF2B5EF4-FFF2-40B4-BE49-F238E27FC236}">
                    <a16:creationId xmlns:a16="http://schemas.microsoft.com/office/drawing/2014/main" id="{10E94792-175F-490C-817E-7C8B080DA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9" y="2336"/>
                <a:ext cx="19" cy="7"/>
              </a:xfrm>
              <a:custGeom>
                <a:avLst/>
                <a:gdLst>
                  <a:gd name="T0" fmla="*/ 0 w 93"/>
                  <a:gd name="T1" fmla="*/ 0 h 32"/>
                  <a:gd name="T2" fmla="*/ 1 w 93"/>
                  <a:gd name="T3" fmla="*/ 0 h 32"/>
                  <a:gd name="T4" fmla="*/ 2 w 93"/>
                  <a:gd name="T5" fmla="*/ 1 h 32"/>
                  <a:gd name="T6" fmla="*/ 3 w 93"/>
                  <a:gd name="T7" fmla="*/ 1 h 32"/>
                  <a:gd name="T8" fmla="*/ 3 w 93"/>
                  <a:gd name="T9" fmla="*/ 2 h 32"/>
                  <a:gd name="T10" fmla="*/ 4 w 93"/>
                  <a:gd name="T11" fmla="*/ 2 h 32"/>
                  <a:gd name="T12" fmla="*/ 4 w 93"/>
                  <a:gd name="T13" fmla="*/ 2 h 32"/>
                  <a:gd name="T14" fmla="*/ 3 w 93"/>
                  <a:gd name="T15" fmla="*/ 1 h 32"/>
                  <a:gd name="T16" fmla="*/ 3 w 93"/>
                  <a:gd name="T17" fmla="*/ 1 h 32"/>
                  <a:gd name="T18" fmla="*/ 2 w 93"/>
                  <a:gd name="T19" fmla="*/ 1 h 32"/>
                  <a:gd name="T20" fmla="*/ 2 w 93"/>
                  <a:gd name="T21" fmla="*/ 1 h 32"/>
                  <a:gd name="T22" fmla="*/ 1 w 93"/>
                  <a:gd name="T23" fmla="*/ 0 h 32"/>
                  <a:gd name="T24" fmla="*/ 0 w 93"/>
                  <a:gd name="T25" fmla="*/ 0 h 32"/>
                  <a:gd name="T26" fmla="*/ 0 w 93"/>
                  <a:gd name="T27" fmla="*/ 0 h 32"/>
                  <a:gd name="T28" fmla="*/ 0 w 93"/>
                  <a:gd name="T29" fmla="*/ 0 h 32"/>
                  <a:gd name="T30" fmla="*/ 0 w 93"/>
                  <a:gd name="T31" fmla="*/ 0 h 32"/>
                  <a:gd name="T32" fmla="*/ 0 w 93"/>
                  <a:gd name="T33" fmla="*/ 0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3" h="32">
                    <a:moveTo>
                      <a:pt x="7" y="7"/>
                    </a:moveTo>
                    <a:lnTo>
                      <a:pt x="22" y="9"/>
                    </a:lnTo>
                    <a:lnTo>
                      <a:pt x="40" y="15"/>
                    </a:lnTo>
                    <a:lnTo>
                      <a:pt x="73" y="29"/>
                    </a:lnTo>
                    <a:lnTo>
                      <a:pt x="85" y="32"/>
                    </a:lnTo>
                    <a:lnTo>
                      <a:pt x="89" y="32"/>
                    </a:lnTo>
                    <a:lnTo>
                      <a:pt x="93" y="31"/>
                    </a:lnTo>
                    <a:lnTo>
                      <a:pt x="81" y="28"/>
                    </a:lnTo>
                    <a:lnTo>
                      <a:pt x="70" y="24"/>
                    </a:lnTo>
                    <a:lnTo>
                      <a:pt x="59" y="17"/>
                    </a:lnTo>
                    <a:lnTo>
                      <a:pt x="42" y="12"/>
                    </a:lnTo>
                    <a:lnTo>
                      <a:pt x="33" y="7"/>
                    </a:lnTo>
                    <a:lnTo>
                      <a:pt x="10" y="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5" y="5"/>
                    </a:lnTo>
                    <a:lnTo>
                      <a:pt x="7" y="7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55" name="Freeform 1121">
                <a:extLst>
                  <a:ext uri="{FF2B5EF4-FFF2-40B4-BE49-F238E27FC236}">
                    <a16:creationId xmlns:a16="http://schemas.microsoft.com/office/drawing/2014/main" id="{5888240E-3AA9-4688-85E0-B87767F0C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2" y="2243"/>
                <a:ext cx="24" cy="71"/>
              </a:xfrm>
              <a:custGeom>
                <a:avLst/>
                <a:gdLst>
                  <a:gd name="T0" fmla="*/ 1 w 120"/>
                  <a:gd name="T1" fmla="*/ 12 h 354"/>
                  <a:gd name="T2" fmla="*/ 0 w 120"/>
                  <a:gd name="T3" fmla="*/ 13 h 354"/>
                  <a:gd name="T4" fmla="*/ 0 w 120"/>
                  <a:gd name="T5" fmla="*/ 12 h 354"/>
                  <a:gd name="T6" fmla="*/ 1 w 120"/>
                  <a:gd name="T7" fmla="*/ 11 h 354"/>
                  <a:gd name="T8" fmla="*/ 0 w 120"/>
                  <a:gd name="T9" fmla="*/ 11 h 354"/>
                  <a:gd name="T10" fmla="*/ 0 w 120"/>
                  <a:gd name="T11" fmla="*/ 10 h 354"/>
                  <a:gd name="T12" fmla="*/ 0 w 120"/>
                  <a:gd name="T13" fmla="*/ 9 h 354"/>
                  <a:gd name="T14" fmla="*/ 1 w 120"/>
                  <a:gd name="T15" fmla="*/ 8 h 354"/>
                  <a:gd name="T16" fmla="*/ 0 w 120"/>
                  <a:gd name="T17" fmla="*/ 7 h 354"/>
                  <a:gd name="T18" fmla="*/ 0 w 120"/>
                  <a:gd name="T19" fmla="*/ 6 h 354"/>
                  <a:gd name="T20" fmla="*/ 1 w 120"/>
                  <a:gd name="T21" fmla="*/ 6 h 354"/>
                  <a:gd name="T22" fmla="*/ 1 w 120"/>
                  <a:gd name="T23" fmla="*/ 6 h 354"/>
                  <a:gd name="T24" fmla="*/ 1 w 120"/>
                  <a:gd name="T25" fmla="*/ 5 h 354"/>
                  <a:gd name="T26" fmla="*/ 1 w 120"/>
                  <a:gd name="T27" fmla="*/ 3 h 354"/>
                  <a:gd name="T28" fmla="*/ 2 w 120"/>
                  <a:gd name="T29" fmla="*/ 2 h 354"/>
                  <a:gd name="T30" fmla="*/ 2 w 120"/>
                  <a:gd name="T31" fmla="*/ 2 h 354"/>
                  <a:gd name="T32" fmla="*/ 3 w 120"/>
                  <a:gd name="T33" fmla="*/ 0 h 354"/>
                  <a:gd name="T34" fmla="*/ 4 w 120"/>
                  <a:gd name="T35" fmla="*/ 1 h 354"/>
                  <a:gd name="T36" fmla="*/ 4 w 120"/>
                  <a:gd name="T37" fmla="*/ 2 h 354"/>
                  <a:gd name="T38" fmla="*/ 4 w 120"/>
                  <a:gd name="T39" fmla="*/ 4 h 354"/>
                  <a:gd name="T40" fmla="*/ 4 w 120"/>
                  <a:gd name="T41" fmla="*/ 4 h 354"/>
                  <a:gd name="T42" fmla="*/ 5 w 120"/>
                  <a:gd name="T43" fmla="*/ 4 h 354"/>
                  <a:gd name="T44" fmla="*/ 4 w 120"/>
                  <a:gd name="T45" fmla="*/ 5 h 354"/>
                  <a:gd name="T46" fmla="*/ 4 w 120"/>
                  <a:gd name="T47" fmla="*/ 6 h 354"/>
                  <a:gd name="T48" fmla="*/ 4 w 120"/>
                  <a:gd name="T49" fmla="*/ 6 h 354"/>
                  <a:gd name="T50" fmla="*/ 5 w 120"/>
                  <a:gd name="T51" fmla="*/ 6 h 354"/>
                  <a:gd name="T52" fmla="*/ 5 w 120"/>
                  <a:gd name="T53" fmla="*/ 7 h 354"/>
                  <a:gd name="T54" fmla="*/ 4 w 120"/>
                  <a:gd name="T55" fmla="*/ 8 h 354"/>
                  <a:gd name="T56" fmla="*/ 4 w 120"/>
                  <a:gd name="T57" fmla="*/ 9 h 354"/>
                  <a:gd name="T58" fmla="*/ 4 w 120"/>
                  <a:gd name="T59" fmla="*/ 9 h 354"/>
                  <a:gd name="T60" fmla="*/ 4 w 120"/>
                  <a:gd name="T61" fmla="*/ 10 h 354"/>
                  <a:gd name="T62" fmla="*/ 3 w 120"/>
                  <a:gd name="T63" fmla="*/ 10 h 354"/>
                  <a:gd name="T64" fmla="*/ 3 w 120"/>
                  <a:gd name="T65" fmla="*/ 11 h 354"/>
                  <a:gd name="T66" fmla="*/ 3 w 120"/>
                  <a:gd name="T67" fmla="*/ 11 h 354"/>
                  <a:gd name="T68" fmla="*/ 3 w 120"/>
                  <a:gd name="T69" fmla="*/ 12 h 354"/>
                  <a:gd name="T70" fmla="*/ 2 w 120"/>
                  <a:gd name="T71" fmla="*/ 13 h 354"/>
                  <a:gd name="T72" fmla="*/ 1 w 120"/>
                  <a:gd name="T73" fmla="*/ 13 h 354"/>
                  <a:gd name="T74" fmla="*/ 1 w 120"/>
                  <a:gd name="T75" fmla="*/ 14 h 354"/>
                  <a:gd name="T76" fmla="*/ 1 w 120"/>
                  <a:gd name="T77" fmla="*/ 14 h 354"/>
                  <a:gd name="T78" fmla="*/ 1 w 120"/>
                  <a:gd name="T79" fmla="*/ 14 h 35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20" h="354">
                    <a:moveTo>
                      <a:pt x="17" y="336"/>
                    </a:moveTo>
                    <a:lnTo>
                      <a:pt x="22" y="311"/>
                    </a:lnTo>
                    <a:lnTo>
                      <a:pt x="18" y="311"/>
                    </a:lnTo>
                    <a:lnTo>
                      <a:pt x="8" y="313"/>
                    </a:lnTo>
                    <a:lnTo>
                      <a:pt x="2" y="305"/>
                    </a:lnTo>
                    <a:lnTo>
                      <a:pt x="3" y="300"/>
                    </a:lnTo>
                    <a:lnTo>
                      <a:pt x="8" y="283"/>
                    </a:lnTo>
                    <a:lnTo>
                      <a:pt x="13" y="279"/>
                    </a:lnTo>
                    <a:lnTo>
                      <a:pt x="17" y="275"/>
                    </a:lnTo>
                    <a:lnTo>
                      <a:pt x="6" y="262"/>
                    </a:lnTo>
                    <a:lnTo>
                      <a:pt x="3" y="260"/>
                    </a:lnTo>
                    <a:lnTo>
                      <a:pt x="0" y="238"/>
                    </a:lnTo>
                    <a:lnTo>
                      <a:pt x="2" y="234"/>
                    </a:lnTo>
                    <a:lnTo>
                      <a:pt x="5" y="227"/>
                    </a:lnTo>
                    <a:lnTo>
                      <a:pt x="16" y="215"/>
                    </a:lnTo>
                    <a:lnTo>
                      <a:pt x="16" y="206"/>
                    </a:lnTo>
                    <a:lnTo>
                      <a:pt x="11" y="195"/>
                    </a:lnTo>
                    <a:lnTo>
                      <a:pt x="10" y="184"/>
                    </a:lnTo>
                    <a:lnTo>
                      <a:pt x="11" y="167"/>
                    </a:lnTo>
                    <a:lnTo>
                      <a:pt x="11" y="162"/>
                    </a:lnTo>
                    <a:lnTo>
                      <a:pt x="14" y="150"/>
                    </a:lnTo>
                    <a:lnTo>
                      <a:pt x="17" y="143"/>
                    </a:lnTo>
                    <a:lnTo>
                      <a:pt x="22" y="158"/>
                    </a:lnTo>
                    <a:lnTo>
                      <a:pt x="25" y="159"/>
                    </a:lnTo>
                    <a:lnTo>
                      <a:pt x="30" y="150"/>
                    </a:lnTo>
                    <a:lnTo>
                      <a:pt x="33" y="132"/>
                    </a:lnTo>
                    <a:lnTo>
                      <a:pt x="33" y="106"/>
                    </a:lnTo>
                    <a:lnTo>
                      <a:pt x="34" y="84"/>
                    </a:lnTo>
                    <a:lnTo>
                      <a:pt x="42" y="63"/>
                    </a:lnTo>
                    <a:lnTo>
                      <a:pt x="46" y="57"/>
                    </a:lnTo>
                    <a:lnTo>
                      <a:pt x="50" y="63"/>
                    </a:lnTo>
                    <a:lnTo>
                      <a:pt x="60" y="51"/>
                    </a:lnTo>
                    <a:lnTo>
                      <a:pt x="69" y="32"/>
                    </a:lnTo>
                    <a:lnTo>
                      <a:pt x="87" y="11"/>
                    </a:lnTo>
                    <a:lnTo>
                      <a:pt x="104" y="0"/>
                    </a:lnTo>
                    <a:lnTo>
                      <a:pt x="106" y="22"/>
                    </a:lnTo>
                    <a:lnTo>
                      <a:pt x="107" y="34"/>
                    </a:lnTo>
                    <a:lnTo>
                      <a:pt x="108" y="62"/>
                    </a:lnTo>
                    <a:lnTo>
                      <a:pt x="106" y="83"/>
                    </a:lnTo>
                    <a:lnTo>
                      <a:pt x="104" y="99"/>
                    </a:lnTo>
                    <a:lnTo>
                      <a:pt x="105" y="98"/>
                    </a:lnTo>
                    <a:lnTo>
                      <a:pt x="106" y="100"/>
                    </a:lnTo>
                    <a:lnTo>
                      <a:pt x="111" y="96"/>
                    </a:lnTo>
                    <a:lnTo>
                      <a:pt x="113" y="105"/>
                    </a:lnTo>
                    <a:lnTo>
                      <a:pt x="110" y="117"/>
                    </a:lnTo>
                    <a:lnTo>
                      <a:pt x="106" y="133"/>
                    </a:lnTo>
                    <a:lnTo>
                      <a:pt x="104" y="145"/>
                    </a:lnTo>
                    <a:lnTo>
                      <a:pt x="101" y="155"/>
                    </a:lnTo>
                    <a:lnTo>
                      <a:pt x="102" y="160"/>
                    </a:lnTo>
                    <a:lnTo>
                      <a:pt x="104" y="162"/>
                    </a:lnTo>
                    <a:lnTo>
                      <a:pt x="112" y="157"/>
                    </a:lnTo>
                    <a:lnTo>
                      <a:pt x="120" y="148"/>
                    </a:lnTo>
                    <a:lnTo>
                      <a:pt x="119" y="161"/>
                    </a:lnTo>
                    <a:lnTo>
                      <a:pt x="114" y="173"/>
                    </a:lnTo>
                    <a:lnTo>
                      <a:pt x="110" y="184"/>
                    </a:lnTo>
                    <a:lnTo>
                      <a:pt x="103" y="193"/>
                    </a:lnTo>
                    <a:lnTo>
                      <a:pt x="98" y="201"/>
                    </a:lnTo>
                    <a:lnTo>
                      <a:pt x="93" y="217"/>
                    </a:lnTo>
                    <a:lnTo>
                      <a:pt x="94" y="227"/>
                    </a:lnTo>
                    <a:lnTo>
                      <a:pt x="106" y="220"/>
                    </a:lnTo>
                    <a:lnTo>
                      <a:pt x="108" y="228"/>
                    </a:lnTo>
                    <a:lnTo>
                      <a:pt x="103" y="241"/>
                    </a:lnTo>
                    <a:lnTo>
                      <a:pt x="93" y="250"/>
                    </a:lnTo>
                    <a:lnTo>
                      <a:pt x="85" y="261"/>
                    </a:lnTo>
                    <a:lnTo>
                      <a:pt x="81" y="267"/>
                    </a:lnTo>
                    <a:lnTo>
                      <a:pt x="72" y="279"/>
                    </a:lnTo>
                    <a:lnTo>
                      <a:pt x="64" y="291"/>
                    </a:lnTo>
                    <a:lnTo>
                      <a:pt x="72" y="286"/>
                    </a:lnTo>
                    <a:lnTo>
                      <a:pt x="77" y="287"/>
                    </a:lnTo>
                    <a:lnTo>
                      <a:pt x="79" y="291"/>
                    </a:lnTo>
                    <a:lnTo>
                      <a:pt x="72" y="303"/>
                    </a:lnTo>
                    <a:lnTo>
                      <a:pt x="61" y="312"/>
                    </a:lnTo>
                    <a:lnTo>
                      <a:pt x="45" y="321"/>
                    </a:lnTo>
                    <a:lnTo>
                      <a:pt x="30" y="317"/>
                    </a:lnTo>
                    <a:lnTo>
                      <a:pt x="27" y="328"/>
                    </a:lnTo>
                    <a:lnTo>
                      <a:pt x="26" y="340"/>
                    </a:lnTo>
                    <a:lnTo>
                      <a:pt x="22" y="350"/>
                    </a:lnTo>
                    <a:lnTo>
                      <a:pt x="17" y="354"/>
                    </a:lnTo>
                    <a:lnTo>
                      <a:pt x="13" y="352"/>
                    </a:lnTo>
                    <a:lnTo>
                      <a:pt x="13" y="348"/>
                    </a:lnTo>
                    <a:lnTo>
                      <a:pt x="17" y="336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56" name="Freeform 1122">
                <a:extLst>
                  <a:ext uri="{FF2B5EF4-FFF2-40B4-BE49-F238E27FC236}">
                    <a16:creationId xmlns:a16="http://schemas.microsoft.com/office/drawing/2014/main" id="{569F9E9B-9AEC-4C4C-A8E9-A8E4D160CA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0" y="2251"/>
                <a:ext cx="25" cy="60"/>
              </a:xfrm>
              <a:custGeom>
                <a:avLst/>
                <a:gdLst>
                  <a:gd name="T0" fmla="*/ 0 w 124"/>
                  <a:gd name="T1" fmla="*/ 12 h 302"/>
                  <a:gd name="T2" fmla="*/ 1 w 124"/>
                  <a:gd name="T3" fmla="*/ 11 h 302"/>
                  <a:gd name="T4" fmla="*/ 1 w 124"/>
                  <a:gd name="T5" fmla="*/ 8 h 302"/>
                  <a:gd name="T6" fmla="*/ 3 w 124"/>
                  <a:gd name="T7" fmla="*/ 5 h 302"/>
                  <a:gd name="T8" fmla="*/ 3 w 124"/>
                  <a:gd name="T9" fmla="*/ 4 h 302"/>
                  <a:gd name="T10" fmla="*/ 3 w 124"/>
                  <a:gd name="T11" fmla="*/ 4 h 302"/>
                  <a:gd name="T12" fmla="*/ 4 w 124"/>
                  <a:gd name="T13" fmla="*/ 3 h 302"/>
                  <a:gd name="T14" fmla="*/ 4 w 124"/>
                  <a:gd name="T15" fmla="*/ 1 h 302"/>
                  <a:gd name="T16" fmla="*/ 5 w 124"/>
                  <a:gd name="T17" fmla="*/ 0 h 302"/>
                  <a:gd name="T18" fmla="*/ 5 w 124"/>
                  <a:gd name="T19" fmla="*/ 0 h 302"/>
                  <a:gd name="T20" fmla="*/ 4 w 124"/>
                  <a:gd name="T21" fmla="*/ 2 h 302"/>
                  <a:gd name="T22" fmla="*/ 4 w 124"/>
                  <a:gd name="T23" fmla="*/ 3 h 302"/>
                  <a:gd name="T24" fmla="*/ 3 w 124"/>
                  <a:gd name="T25" fmla="*/ 5 h 302"/>
                  <a:gd name="T26" fmla="*/ 2 w 124"/>
                  <a:gd name="T27" fmla="*/ 7 h 302"/>
                  <a:gd name="T28" fmla="*/ 1 w 124"/>
                  <a:gd name="T29" fmla="*/ 9 h 302"/>
                  <a:gd name="T30" fmla="*/ 1 w 124"/>
                  <a:gd name="T31" fmla="*/ 11 h 302"/>
                  <a:gd name="T32" fmla="*/ 0 w 124"/>
                  <a:gd name="T33" fmla="*/ 12 h 302"/>
                  <a:gd name="T34" fmla="*/ 0 w 124"/>
                  <a:gd name="T35" fmla="*/ 12 h 302"/>
                  <a:gd name="T36" fmla="*/ 0 w 124"/>
                  <a:gd name="T37" fmla="*/ 12 h 302"/>
                  <a:gd name="T38" fmla="*/ 0 w 124"/>
                  <a:gd name="T39" fmla="*/ 12 h 30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24" h="302">
                    <a:moveTo>
                      <a:pt x="0" y="297"/>
                    </a:moveTo>
                    <a:lnTo>
                      <a:pt x="14" y="267"/>
                    </a:lnTo>
                    <a:lnTo>
                      <a:pt x="36" y="208"/>
                    </a:lnTo>
                    <a:lnTo>
                      <a:pt x="69" y="127"/>
                    </a:lnTo>
                    <a:lnTo>
                      <a:pt x="77" y="111"/>
                    </a:lnTo>
                    <a:lnTo>
                      <a:pt x="85" y="90"/>
                    </a:lnTo>
                    <a:lnTo>
                      <a:pt x="94" y="68"/>
                    </a:lnTo>
                    <a:lnTo>
                      <a:pt x="111" y="29"/>
                    </a:lnTo>
                    <a:lnTo>
                      <a:pt x="120" y="9"/>
                    </a:lnTo>
                    <a:lnTo>
                      <a:pt x="124" y="0"/>
                    </a:lnTo>
                    <a:lnTo>
                      <a:pt x="104" y="48"/>
                    </a:lnTo>
                    <a:lnTo>
                      <a:pt x="90" y="82"/>
                    </a:lnTo>
                    <a:lnTo>
                      <a:pt x="72" y="129"/>
                    </a:lnTo>
                    <a:lnTo>
                      <a:pt x="54" y="176"/>
                    </a:lnTo>
                    <a:lnTo>
                      <a:pt x="33" y="230"/>
                    </a:lnTo>
                    <a:lnTo>
                      <a:pt x="18" y="267"/>
                    </a:lnTo>
                    <a:lnTo>
                      <a:pt x="4" y="302"/>
                    </a:lnTo>
                    <a:lnTo>
                      <a:pt x="3" y="302"/>
                    </a:lnTo>
                    <a:lnTo>
                      <a:pt x="2" y="301"/>
                    </a:lnTo>
                    <a:lnTo>
                      <a:pt x="0" y="297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57" name="Freeform 1123">
                <a:extLst>
                  <a:ext uri="{FF2B5EF4-FFF2-40B4-BE49-F238E27FC236}">
                    <a16:creationId xmlns:a16="http://schemas.microsoft.com/office/drawing/2014/main" id="{3454D259-36BC-4F14-AFA0-91219BDE1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0" y="2291"/>
                <a:ext cx="4" cy="8"/>
              </a:xfrm>
              <a:custGeom>
                <a:avLst/>
                <a:gdLst>
                  <a:gd name="T0" fmla="*/ 1 w 21"/>
                  <a:gd name="T1" fmla="*/ 2 h 38"/>
                  <a:gd name="T2" fmla="*/ 1 w 21"/>
                  <a:gd name="T3" fmla="*/ 1 h 38"/>
                  <a:gd name="T4" fmla="*/ 0 w 21"/>
                  <a:gd name="T5" fmla="*/ 0 h 38"/>
                  <a:gd name="T6" fmla="*/ 0 w 21"/>
                  <a:gd name="T7" fmla="*/ 0 h 38"/>
                  <a:gd name="T8" fmla="*/ 0 w 21"/>
                  <a:gd name="T9" fmla="*/ 0 h 38"/>
                  <a:gd name="T10" fmla="*/ 0 w 21"/>
                  <a:gd name="T11" fmla="*/ 0 h 38"/>
                  <a:gd name="T12" fmla="*/ 1 w 21"/>
                  <a:gd name="T13" fmla="*/ 1 h 38"/>
                  <a:gd name="T14" fmla="*/ 1 w 21"/>
                  <a:gd name="T15" fmla="*/ 1 h 38"/>
                  <a:gd name="T16" fmla="*/ 1 w 21"/>
                  <a:gd name="T17" fmla="*/ 2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" h="38">
                    <a:moveTo>
                      <a:pt x="20" y="38"/>
                    </a:moveTo>
                    <a:lnTo>
                      <a:pt x="17" y="21"/>
                    </a:lnTo>
                    <a:lnTo>
                      <a:pt x="10" y="9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2" y="10"/>
                    </a:lnTo>
                    <a:lnTo>
                      <a:pt x="18" y="24"/>
                    </a:lnTo>
                    <a:lnTo>
                      <a:pt x="21" y="35"/>
                    </a:lnTo>
                    <a:lnTo>
                      <a:pt x="20" y="38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58" name="Freeform 1124">
                <a:extLst>
                  <a:ext uri="{FF2B5EF4-FFF2-40B4-BE49-F238E27FC236}">
                    <a16:creationId xmlns:a16="http://schemas.microsoft.com/office/drawing/2014/main" id="{28BFCF87-24DB-4CEE-8078-E152004AD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80"/>
                <a:ext cx="4" cy="10"/>
              </a:xfrm>
              <a:custGeom>
                <a:avLst/>
                <a:gdLst>
                  <a:gd name="T0" fmla="*/ 1 w 20"/>
                  <a:gd name="T1" fmla="*/ 2 h 52"/>
                  <a:gd name="T2" fmla="*/ 1 w 20"/>
                  <a:gd name="T3" fmla="*/ 1 h 52"/>
                  <a:gd name="T4" fmla="*/ 1 w 20"/>
                  <a:gd name="T5" fmla="*/ 1 h 52"/>
                  <a:gd name="T6" fmla="*/ 0 w 20"/>
                  <a:gd name="T7" fmla="*/ 1 h 52"/>
                  <a:gd name="T8" fmla="*/ 0 w 20"/>
                  <a:gd name="T9" fmla="*/ 0 h 52"/>
                  <a:gd name="T10" fmla="*/ 0 w 20"/>
                  <a:gd name="T11" fmla="*/ 0 h 52"/>
                  <a:gd name="T12" fmla="*/ 0 w 20"/>
                  <a:gd name="T13" fmla="*/ 0 h 52"/>
                  <a:gd name="T14" fmla="*/ 0 w 20"/>
                  <a:gd name="T15" fmla="*/ 1 h 52"/>
                  <a:gd name="T16" fmla="*/ 1 w 20"/>
                  <a:gd name="T17" fmla="*/ 1 h 52"/>
                  <a:gd name="T18" fmla="*/ 1 w 20"/>
                  <a:gd name="T19" fmla="*/ 1 h 52"/>
                  <a:gd name="T20" fmla="*/ 1 w 20"/>
                  <a:gd name="T21" fmla="*/ 1 h 52"/>
                  <a:gd name="T22" fmla="*/ 1 w 20"/>
                  <a:gd name="T23" fmla="*/ 2 h 52"/>
                  <a:gd name="T24" fmla="*/ 1 w 20"/>
                  <a:gd name="T25" fmla="*/ 2 h 52"/>
                  <a:gd name="T26" fmla="*/ 1 w 20"/>
                  <a:gd name="T27" fmla="*/ 2 h 5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0" h="52">
                    <a:moveTo>
                      <a:pt x="17" y="52"/>
                    </a:moveTo>
                    <a:lnTo>
                      <a:pt x="15" y="38"/>
                    </a:lnTo>
                    <a:lnTo>
                      <a:pt x="13" y="26"/>
                    </a:lnTo>
                    <a:lnTo>
                      <a:pt x="7" y="1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" y="8"/>
                    </a:lnTo>
                    <a:lnTo>
                      <a:pt x="8" y="13"/>
                    </a:lnTo>
                    <a:lnTo>
                      <a:pt x="15" y="28"/>
                    </a:lnTo>
                    <a:lnTo>
                      <a:pt x="16" y="33"/>
                    </a:lnTo>
                    <a:lnTo>
                      <a:pt x="17" y="36"/>
                    </a:lnTo>
                    <a:lnTo>
                      <a:pt x="19" y="47"/>
                    </a:lnTo>
                    <a:lnTo>
                      <a:pt x="20" y="50"/>
                    </a:lnTo>
                    <a:lnTo>
                      <a:pt x="17" y="52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59" name="Freeform 1125">
                <a:extLst>
                  <a:ext uri="{FF2B5EF4-FFF2-40B4-BE49-F238E27FC236}">
                    <a16:creationId xmlns:a16="http://schemas.microsoft.com/office/drawing/2014/main" id="{57349C30-3247-45DC-9337-A712BABF5A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4" y="2265"/>
                <a:ext cx="2" cy="6"/>
              </a:xfrm>
              <a:custGeom>
                <a:avLst/>
                <a:gdLst>
                  <a:gd name="T0" fmla="*/ 0 w 9"/>
                  <a:gd name="T1" fmla="*/ 1 h 29"/>
                  <a:gd name="T2" fmla="*/ 0 w 9"/>
                  <a:gd name="T3" fmla="*/ 1 h 29"/>
                  <a:gd name="T4" fmla="*/ 0 w 9"/>
                  <a:gd name="T5" fmla="*/ 0 h 29"/>
                  <a:gd name="T6" fmla="*/ 0 w 9"/>
                  <a:gd name="T7" fmla="*/ 0 h 29"/>
                  <a:gd name="T8" fmla="*/ 0 w 9"/>
                  <a:gd name="T9" fmla="*/ 0 h 29"/>
                  <a:gd name="T10" fmla="*/ 0 w 9"/>
                  <a:gd name="T11" fmla="*/ 0 h 29"/>
                  <a:gd name="T12" fmla="*/ 0 w 9"/>
                  <a:gd name="T13" fmla="*/ 0 h 29"/>
                  <a:gd name="T14" fmla="*/ 0 w 9"/>
                  <a:gd name="T15" fmla="*/ 0 h 29"/>
                  <a:gd name="T16" fmla="*/ 0 w 9"/>
                  <a:gd name="T17" fmla="*/ 1 h 29"/>
                  <a:gd name="T18" fmla="*/ 0 w 9"/>
                  <a:gd name="T19" fmla="*/ 1 h 29"/>
                  <a:gd name="T20" fmla="*/ 0 w 9"/>
                  <a:gd name="T21" fmla="*/ 1 h 29"/>
                  <a:gd name="T22" fmla="*/ 0 w 9"/>
                  <a:gd name="T23" fmla="*/ 1 h 2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" h="29">
                    <a:moveTo>
                      <a:pt x="8" y="29"/>
                    </a:moveTo>
                    <a:lnTo>
                      <a:pt x="7" y="19"/>
                    </a:lnTo>
                    <a:lnTo>
                      <a:pt x="6" y="12"/>
                    </a:lnTo>
                    <a:lnTo>
                      <a:pt x="3" y="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6" y="6"/>
                    </a:lnTo>
                    <a:lnTo>
                      <a:pt x="7" y="11"/>
                    </a:lnTo>
                    <a:lnTo>
                      <a:pt x="8" y="16"/>
                    </a:lnTo>
                    <a:lnTo>
                      <a:pt x="8" y="22"/>
                    </a:lnTo>
                    <a:lnTo>
                      <a:pt x="9" y="28"/>
                    </a:lnTo>
                    <a:lnTo>
                      <a:pt x="8" y="29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60" name="Freeform 1126">
                <a:extLst>
                  <a:ext uri="{FF2B5EF4-FFF2-40B4-BE49-F238E27FC236}">
                    <a16:creationId xmlns:a16="http://schemas.microsoft.com/office/drawing/2014/main" id="{DC06FDC0-E739-4918-AA57-A48CA571BE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5" y="2266"/>
                <a:ext cx="6" cy="12"/>
              </a:xfrm>
              <a:custGeom>
                <a:avLst/>
                <a:gdLst>
                  <a:gd name="T0" fmla="*/ 0 w 33"/>
                  <a:gd name="T1" fmla="*/ 2 h 60"/>
                  <a:gd name="T2" fmla="*/ 0 w 33"/>
                  <a:gd name="T3" fmla="*/ 2 h 60"/>
                  <a:gd name="T4" fmla="*/ 1 w 33"/>
                  <a:gd name="T5" fmla="*/ 1 h 60"/>
                  <a:gd name="T6" fmla="*/ 1 w 33"/>
                  <a:gd name="T7" fmla="*/ 1 h 60"/>
                  <a:gd name="T8" fmla="*/ 1 w 33"/>
                  <a:gd name="T9" fmla="*/ 0 h 60"/>
                  <a:gd name="T10" fmla="*/ 1 w 33"/>
                  <a:gd name="T11" fmla="*/ 0 h 60"/>
                  <a:gd name="T12" fmla="*/ 1 w 33"/>
                  <a:gd name="T13" fmla="*/ 1 h 60"/>
                  <a:gd name="T14" fmla="*/ 1 w 33"/>
                  <a:gd name="T15" fmla="*/ 1 h 60"/>
                  <a:gd name="T16" fmla="*/ 0 w 33"/>
                  <a:gd name="T17" fmla="*/ 2 h 60"/>
                  <a:gd name="T18" fmla="*/ 0 w 33"/>
                  <a:gd name="T19" fmla="*/ 2 h 60"/>
                  <a:gd name="T20" fmla="*/ 0 w 33"/>
                  <a:gd name="T21" fmla="*/ 2 h 60"/>
                  <a:gd name="T22" fmla="*/ 0 w 33"/>
                  <a:gd name="T23" fmla="*/ 2 h 60"/>
                  <a:gd name="T24" fmla="*/ 0 w 33"/>
                  <a:gd name="T25" fmla="*/ 2 h 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60">
                    <a:moveTo>
                      <a:pt x="0" y="54"/>
                    </a:moveTo>
                    <a:lnTo>
                      <a:pt x="9" y="45"/>
                    </a:lnTo>
                    <a:lnTo>
                      <a:pt x="15" y="35"/>
                    </a:lnTo>
                    <a:lnTo>
                      <a:pt x="23" y="18"/>
                    </a:lnTo>
                    <a:lnTo>
                      <a:pt x="31" y="3"/>
                    </a:lnTo>
                    <a:lnTo>
                      <a:pt x="33" y="0"/>
                    </a:lnTo>
                    <a:lnTo>
                      <a:pt x="23" y="24"/>
                    </a:lnTo>
                    <a:lnTo>
                      <a:pt x="19" y="36"/>
                    </a:lnTo>
                    <a:lnTo>
                      <a:pt x="8" y="53"/>
                    </a:lnTo>
                    <a:lnTo>
                      <a:pt x="4" y="60"/>
                    </a:lnTo>
                    <a:lnTo>
                      <a:pt x="4" y="59"/>
                    </a:lnTo>
                    <a:lnTo>
                      <a:pt x="0" y="60"/>
                    </a:lnTo>
                    <a:lnTo>
                      <a:pt x="0" y="54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61" name="Freeform 1127">
                <a:extLst>
                  <a:ext uri="{FF2B5EF4-FFF2-40B4-BE49-F238E27FC236}">
                    <a16:creationId xmlns:a16="http://schemas.microsoft.com/office/drawing/2014/main" id="{9743D44D-65FC-4361-A250-0DE1CBA399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8" y="2279"/>
                <a:ext cx="10" cy="15"/>
              </a:xfrm>
              <a:custGeom>
                <a:avLst/>
                <a:gdLst>
                  <a:gd name="T0" fmla="*/ 0 w 47"/>
                  <a:gd name="T1" fmla="*/ 3 h 77"/>
                  <a:gd name="T2" fmla="*/ 0 w 47"/>
                  <a:gd name="T3" fmla="*/ 2 h 77"/>
                  <a:gd name="T4" fmla="*/ 1 w 47"/>
                  <a:gd name="T5" fmla="*/ 2 h 77"/>
                  <a:gd name="T6" fmla="*/ 2 w 47"/>
                  <a:gd name="T7" fmla="*/ 1 h 77"/>
                  <a:gd name="T8" fmla="*/ 2 w 47"/>
                  <a:gd name="T9" fmla="*/ 0 h 77"/>
                  <a:gd name="T10" fmla="*/ 2 w 47"/>
                  <a:gd name="T11" fmla="*/ 0 h 77"/>
                  <a:gd name="T12" fmla="*/ 2 w 47"/>
                  <a:gd name="T13" fmla="*/ 0 h 77"/>
                  <a:gd name="T14" fmla="*/ 2 w 47"/>
                  <a:gd name="T15" fmla="*/ 0 h 77"/>
                  <a:gd name="T16" fmla="*/ 2 w 47"/>
                  <a:gd name="T17" fmla="*/ 1 h 77"/>
                  <a:gd name="T18" fmla="*/ 1 w 47"/>
                  <a:gd name="T19" fmla="*/ 1 h 77"/>
                  <a:gd name="T20" fmla="*/ 1 w 47"/>
                  <a:gd name="T21" fmla="*/ 2 h 77"/>
                  <a:gd name="T22" fmla="*/ 1 w 47"/>
                  <a:gd name="T23" fmla="*/ 2 h 77"/>
                  <a:gd name="T24" fmla="*/ 0 w 47"/>
                  <a:gd name="T25" fmla="*/ 3 h 77"/>
                  <a:gd name="T26" fmla="*/ 0 w 47"/>
                  <a:gd name="T27" fmla="*/ 3 h 77"/>
                  <a:gd name="T28" fmla="*/ 0 w 47"/>
                  <a:gd name="T29" fmla="*/ 3 h 77"/>
                  <a:gd name="T30" fmla="*/ 0 w 47"/>
                  <a:gd name="T31" fmla="*/ 3 h 77"/>
                  <a:gd name="T32" fmla="*/ 0 w 47"/>
                  <a:gd name="T33" fmla="*/ 3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77">
                    <a:moveTo>
                      <a:pt x="2" y="68"/>
                    </a:moveTo>
                    <a:lnTo>
                      <a:pt x="10" y="57"/>
                    </a:lnTo>
                    <a:lnTo>
                      <a:pt x="19" y="43"/>
                    </a:lnTo>
                    <a:lnTo>
                      <a:pt x="36" y="13"/>
                    </a:lnTo>
                    <a:lnTo>
                      <a:pt x="43" y="3"/>
                    </a:lnTo>
                    <a:lnTo>
                      <a:pt x="45" y="1"/>
                    </a:lnTo>
                    <a:lnTo>
                      <a:pt x="47" y="0"/>
                    </a:lnTo>
                    <a:lnTo>
                      <a:pt x="42" y="9"/>
                    </a:lnTo>
                    <a:lnTo>
                      <a:pt x="36" y="19"/>
                    </a:lnTo>
                    <a:lnTo>
                      <a:pt x="30" y="30"/>
                    </a:lnTo>
                    <a:lnTo>
                      <a:pt x="22" y="45"/>
                    </a:lnTo>
                    <a:lnTo>
                      <a:pt x="17" y="54"/>
                    </a:lnTo>
                    <a:lnTo>
                      <a:pt x="4" y="73"/>
                    </a:lnTo>
                    <a:lnTo>
                      <a:pt x="1" y="77"/>
                    </a:lnTo>
                    <a:lnTo>
                      <a:pt x="0" y="77"/>
                    </a:lnTo>
                    <a:lnTo>
                      <a:pt x="1" y="72"/>
                    </a:lnTo>
                    <a:lnTo>
                      <a:pt x="2" y="68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62" name="Freeform 1128">
                <a:extLst>
                  <a:ext uri="{FF2B5EF4-FFF2-40B4-BE49-F238E27FC236}">
                    <a16:creationId xmlns:a16="http://schemas.microsoft.com/office/drawing/2014/main" id="{356B15DC-B2DA-4DFB-A5D0-9045880899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" y="2278"/>
                <a:ext cx="61" cy="27"/>
              </a:xfrm>
              <a:custGeom>
                <a:avLst/>
                <a:gdLst>
                  <a:gd name="T0" fmla="*/ 2 w 306"/>
                  <a:gd name="T1" fmla="*/ 4 h 135"/>
                  <a:gd name="T2" fmla="*/ 1 w 306"/>
                  <a:gd name="T3" fmla="*/ 5 h 135"/>
                  <a:gd name="T4" fmla="*/ 2 w 306"/>
                  <a:gd name="T5" fmla="*/ 5 h 135"/>
                  <a:gd name="T6" fmla="*/ 2 w 306"/>
                  <a:gd name="T7" fmla="*/ 5 h 135"/>
                  <a:gd name="T8" fmla="*/ 3 w 306"/>
                  <a:gd name="T9" fmla="*/ 5 h 135"/>
                  <a:gd name="T10" fmla="*/ 4 w 306"/>
                  <a:gd name="T11" fmla="*/ 5 h 135"/>
                  <a:gd name="T12" fmla="*/ 4 w 306"/>
                  <a:gd name="T13" fmla="*/ 5 h 135"/>
                  <a:gd name="T14" fmla="*/ 5 w 306"/>
                  <a:gd name="T15" fmla="*/ 5 h 135"/>
                  <a:gd name="T16" fmla="*/ 6 w 306"/>
                  <a:gd name="T17" fmla="*/ 5 h 135"/>
                  <a:gd name="T18" fmla="*/ 6 w 306"/>
                  <a:gd name="T19" fmla="*/ 5 h 135"/>
                  <a:gd name="T20" fmla="*/ 7 w 306"/>
                  <a:gd name="T21" fmla="*/ 5 h 135"/>
                  <a:gd name="T22" fmla="*/ 6 w 306"/>
                  <a:gd name="T23" fmla="*/ 5 h 135"/>
                  <a:gd name="T24" fmla="*/ 7 w 306"/>
                  <a:gd name="T25" fmla="*/ 4 h 135"/>
                  <a:gd name="T26" fmla="*/ 9 w 306"/>
                  <a:gd name="T27" fmla="*/ 4 h 135"/>
                  <a:gd name="T28" fmla="*/ 10 w 306"/>
                  <a:gd name="T29" fmla="*/ 4 h 135"/>
                  <a:gd name="T30" fmla="*/ 10 w 306"/>
                  <a:gd name="T31" fmla="*/ 3 h 135"/>
                  <a:gd name="T32" fmla="*/ 12 w 306"/>
                  <a:gd name="T33" fmla="*/ 2 h 135"/>
                  <a:gd name="T34" fmla="*/ 11 w 306"/>
                  <a:gd name="T35" fmla="*/ 1 h 135"/>
                  <a:gd name="T36" fmla="*/ 10 w 306"/>
                  <a:gd name="T37" fmla="*/ 1 h 135"/>
                  <a:gd name="T38" fmla="*/ 9 w 306"/>
                  <a:gd name="T39" fmla="*/ 1 h 135"/>
                  <a:gd name="T40" fmla="*/ 9 w 306"/>
                  <a:gd name="T41" fmla="*/ 1 h 135"/>
                  <a:gd name="T42" fmla="*/ 9 w 306"/>
                  <a:gd name="T43" fmla="*/ 1 h 135"/>
                  <a:gd name="T44" fmla="*/ 8 w 306"/>
                  <a:gd name="T45" fmla="*/ 1 h 135"/>
                  <a:gd name="T46" fmla="*/ 7 w 306"/>
                  <a:gd name="T47" fmla="*/ 1 h 135"/>
                  <a:gd name="T48" fmla="*/ 7 w 306"/>
                  <a:gd name="T49" fmla="*/ 1 h 135"/>
                  <a:gd name="T50" fmla="*/ 7 w 306"/>
                  <a:gd name="T51" fmla="*/ 0 h 135"/>
                  <a:gd name="T52" fmla="*/ 7 w 306"/>
                  <a:gd name="T53" fmla="*/ 0 h 135"/>
                  <a:gd name="T54" fmla="*/ 6 w 306"/>
                  <a:gd name="T55" fmla="*/ 1 h 135"/>
                  <a:gd name="T56" fmla="*/ 5 w 306"/>
                  <a:gd name="T57" fmla="*/ 1 h 135"/>
                  <a:gd name="T58" fmla="*/ 5 w 306"/>
                  <a:gd name="T59" fmla="*/ 0 h 135"/>
                  <a:gd name="T60" fmla="*/ 4 w 306"/>
                  <a:gd name="T61" fmla="*/ 0 h 135"/>
                  <a:gd name="T62" fmla="*/ 3 w 306"/>
                  <a:gd name="T63" fmla="*/ 1 h 135"/>
                  <a:gd name="T64" fmla="*/ 3 w 306"/>
                  <a:gd name="T65" fmla="*/ 2 h 135"/>
                  <a:gd name="T66" fmla="*/ 3 w 306"/>
                  <a:gd name="T67" fmla="*/ 2 h 135"/>
                  <a:gd name="T68" fmla="*/ 2 w 306"/>
                  <a:gd name="T69" fmla="*/ 1 h 135"/>
                  <a:gd name="T70" fmla="*/ 2 w 306"/>
                  <a:gd name="T71" fmla="*/ 2 h 135"/>
                  <a:gd name="T72" fmla="*/ 1 w 306"/>
                  <a:gd name="T73" fmla="*/ 4 h 135"/>
                  <a:gd name="T74" fmla="*/ 1 w 306"/>
                  <a:gd name="T75" fmla="*/ 4 h 135"/>
                  <a:gd name="T76" fmla="*/ 0 w 306"/>
                  <a:gd name="T77" fmla="*/ 4 h 135"/>
                  <a:gd name="T78" fmla="*/ 0 w 306"/>
                  <a:gd name="T79" fmla="*/ 4 h 13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06" h="135">
                    <a:moveTo>
                      <a:pt x="16" y="103"/>
                    </a:moveTo>
                    <a:lnTo>
                      <a:pt x="38" y="99"/>
                    </a:lnTo>
                    <a:lnTo>
                      <a:pt x="36" y="103"/>
                    </a:lnTo>
                    <a:lnTo>
                      <a:pt x="33" y="117"/>
                    </a:lnTo>
                    <a:lnTo>
                      <a:pt x="39" y="124"/>
                    </a:lnTo>
                    <a:lnTo>
                      <a:pt x="43" y="124"/>
                    </a:lnTo>
                    <a:lnTo>
                      <a:pt x="58" y="119"/>
                    </a:lnTo>
                    <a:lnTo>
                      <a:pt x="62" y="114"/>
                    </a:lnTo>
                    <a:lnTo>
                      <a:pt x="67" y="110"/>
                    </a:lnTo>
                    <a:lnTo>
                      <a:pt x="75" y="124"/>
                    </a:lnTo>
                    <a:lnTo>
                      <a:pt x="77" y="128"/>
                    </a:lnTo>
                    <a:lnTo>
                      <a:pt x="94" y="135"/>
                    </a:lnTo>
                    <a:lnTo>
                      <a:pt x="99" y="133"/>
                    </a:lnTo>
                    <a:lnTo>
                      <a:pt x="104" y="129"/>
                    </a:lnTo>
                    <a:lnTo>
                      <a:pt x="117" y="118"/>
                    </a:lnTo>
                    <a:lnTo>
                      <a:pt x="124" y="119"/>
                    </a:lnTo>
                    <a:lnTo>
                      <a:pt x="132" y="125"/>
                    </a:lnTo>
                    <a:lnTo>
                      <a:pt x="141" y="128"/>
                    </a:lnTo>
                    <a:lnTo>
                      <a:pt x="155" y="129"/>
                    </a:lnTo>
                    <a:lnTo>
                      <a:pt x="159" y="129"/>
                    </a:lnTo>
                    <a:lnTo>
                      <a:pt x="170" y="127"/>
                    </a:lnTo>
                    <a:lnTo>
                      <a:pt x="176" y="125"/>
                    </a:lnTo>
                    <a:lnTo>
                      <a:pt x="165" y="117"/>
                    </a:lnTo>
                    <a:lnTo>
                      <a:pt x="163" y="114"/>
                    </a:lnTo>
                    <a:lnTo>
                      <a:pt x="171" y="108"/>
                    </a:lnTo>
                    <a:lnTo>
                      <a:pt x="187" y="108"/>
                    </a:lnTo>
                    <a:lnTo>
                      <a:pt x="210" y="111"/>
                    </a:lnTo>
                    <a:lnTo>
                      <a:pt x="228" y="111"/>
                    </a:lnTo>
                    <a:lnTo>
                      <a:pt x="246" y="104"/>
                    </a:lnTo>
                    <a:lnTo>
                      <a:pt x="252" y="100"/>
                    </a:lnTo>
                    <a:lnTo>
                      <a:pt x="247" y="94"/>
                    </a:lnTo>
                    <a:lnTo>
                      <a:pt x="259" y="84"/>
                    </a:lnTo>
                    <a:lnTo>
                      <a:pt x="275" y="76"/>
                    </a:lnTo>
                    <a:lnTo>
                      <a:pt x="296" y="56"/>
                    </a:lnTo>
                    <a:lnTo>
                      <a:pt x="306" y="36"/>
                    </a:lnTo>
                    <a:lnTo>
                      <a:pt x="288" y="32"/>
                    </a:lnTo>
                    <a:lnTo>
                      <a:pt x="279" y="29"/>
                    </a:lnTo>
                    <a:lnTo>
                      <a:pt x="256" y="24"/>
                    </a:lnTo>
                    <a:lnTo>
                      <a:pt x="238" y="25"/>
                    </a:lnTo>
                    <a:lnTo>
                      <a:pt x="225" y="25"/>
                    </a:lnTo>
                    <a:lnTo>
                      <a:pt x="226" y="24"/>
                    </a:lnTo>
                    <a:lnTo>
                      <a:pt x="223" y="22"/>
                    </a:lnTo>
                    <a:lnTo>
                      <a:pt x="228" y="17"/>
                    </a:lnTo>
                    <a:lnTo>
                      <a:pt x="221" y="14"/>
                    </a:lnTo>
                    <a:lnTo>
                      <a:pt x="210" y="16"/>
                    </a:lnTo>
                    <a:lnTo>
                      <a:pt x="196" y="18"/>
                    </a:lnTo>
                    <a:lnTo>
                      <a:pt x="186" y="19"/>
                    </a:lnTo>
                    <a:lnTo>
                      <a:pt x="178" y="23"/>
                    </a:lnTo>
                    <a:lnTo>
                      <a:pt x="174" y="21"/>
                    </a:lnTo>
                    <a:lnTo>
                      <a:pt x="171" y="17"/>
                    </a:lnTo>
                    <a:lnTo>
                      <a:pt x="177" y="9"/>
                    </a:lnTo>
                    <a:lnTo>
                      <a:pt x="186" y="1"/>
                    </a:lnTo>
                    <a:lnTo>
                      <a:pt x="175" y="0"/>
                    </a:lnTo>
                    <a:lnTo>
                      <a:pt x="165" y="4"/>
                    </a:lnTo>
                    <a:lnTo>
                      <a:pt x="154" y="8"/>
                    </a:lnTo>
                    <a:lnTo>
                      <a:pt x="146" y="16"/>
                    </a:lnTo>
                    <a:lnTo>
                      <a:pt x="138" y="19"/>
                    </a:lnTo>
                    <a:lnTo>
                      <a:pt x="125" y="25"/>
                    </a:lnTo>
                    <a:lnTo>
                      <a:pt x="117" y="23"/>
                    </a:lnTo>
                    <a:lnTo>
                      <a:pt x="124" y="8"/>
                    </a:lnTo>
                    <a:lnTo>
                      <a:pt x="118" y="5"/>
                    </a:lnTo>
                    <a:lnTo>
                      <a:pt x="107" y="10"/>
                    </a:lnTo>
                    <a:lnTo>
                      <a:pt x="98" y="21"/>
                    </a:lnTo>
                    <a:lnTo>
                      <a:pt x="87" y="30"/>
                    </a:lnTo>
                    <a:lnTo>
                      <a:pt x="82" y="33"/>
                    </a:lnTo>
                    <a:lnTo>
                      <a:pt x="70" y="43"/>
                    </a:lnTo>
                    <a:lnTo>
                      <a:pt x="59" y="51"/>
                    </a:lnTo>
                    <a:lnTo>
                      <a:pt x="64" y="42"/>
                    </a:lnTo>
                    <a:lnTo>
                      <a:pt x="65" y="36"/>
                    </a:lnTo>
                    <a:lnTo>
                      <a:pt x="61" y="33"/>
                    </a:lnTo>
                    <a:lnTo>
                      <a:pt x="50" y="40"/>
                    </a:lnTo>
                    <a:lnTo>
                      <a:pt x="41" y="52"/>
                    </a:lnTo>
                    <a:lnTo>
                      <a:pt x="32" y="70"/>
                    </a:lnTo>
                    <a:lnTo>
                      <a:pt x="33" y="90"/>
                    </a:lnTo>
                    <a:lnTo>
                      <a:pt x="24" y="92"/>
                    </a:lnTo>
                    <a:lnTo>
                      <a:pt x="13" y="92"/>
                    </a:lnTo>
                    <a:lnTo>
                      <a:pt x="5" y="94"/>
                    </a:lnTo>
                    <a:lnTo>
                      <a:pt x="0" y="100"/>
                    </a:lnTo>
                    <a:lnTo>
                      <a:pt x="1" y="106"/>
                    </a:lnTo>
                    <a:lnTo>
                      <a:pt x="5" y="106"/>
                    </a:lnTo>
                    <a:lnTo>
                      <a:pt x="16" y="103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63" name="Freeform 1129">
                <a:extLst>
                  <a:ext uri="{FF2B5EF4-FFF2-40B4-BE49-F238E27FC236}">
                    <a16:creationId xmlns:a16="http://schemas.microsoft.com/office/drawing/2014/main" id="{7E3093EA-4EFE-4F44-BB33-B36F17887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4" y="2284"/>
                <a:ext cx="55" cy="19"/>
              </a:xfrm>
              <a:custGeom>
                <a:avLst/>
                <a:gdLst>
                  <a:gd name="T0" fmla="*/ 0 w 275"/>
                  <a:gd name="T1" fmla="*/ 4 h 95"/>
                  <a:gd name="T2" fmla="*/ 1 w 275"/>
                  <a:gd name="T3" fmla="*/ 3 h 95"/>
                  <a:gd name="T4" fmla="*/ 3 w 275"/>
                  <a:gd name="T5" fmla="*/ 3 h 95"/>
                  <a:gd name="T6" fmla="*/ 6 w 275"/>
                  <a:gd name="T7" fmla="*/ 2 h 95"/>
                  <a:gd name="T8" fmla="*/ 7 w 275"/>
                  <a:gd name="T9" fmla="*/ 2 h 95"/>
                  <a:gd name="T10" fmla="*/ 8 w 275"/>
                  <a:gd name="T11" fmla="*/ 1 h 95"/>
                  <a:gd name="T12" fmla="*/ 8 w 275"/>
                  <a:gd name="T13" fmla="*/ 1 h 95"/>
                  <a:gd name="T14" fmla="*/ 10 w 275"/>
                  <a:gd name="T15" fmla="*/ 0 h 95"/>
                  <a:gd name="T16" fmla="*/ 11 w 275"/>
                  <a:gd name="T17" fmla="*/ 0 h 95"/>
                  <a:gd name="T18" fmla="*/ 11 w 275"/>
                  <a:gd name="T19" fmla="*/ 0 h 95"/>
                  <a:gd name="T20" fmla="*/ 9 w 275"/>
                  <a:gd name="T21" fmla="*/ 1 h 95"/>
                  <a:gd name="T22" fmla="*/ 8 w 275"/>
                  <a:gd name="T23" fmla="*/ 1 h 95"/>
                  <a:gd name="T24" fmla="*/ 6 w 275"/>
                  <a:gd name="T25" fmla="*/ 2 h 95"/>
                  <a:gd name="T26" fmla="*/ 5 w 275"/>
                  <a:gd name="T27" fmla="*/ 2 h 95"/>
                  <a:gd name="T28" fmla="*/ 3 w 275"/>
                  <a:gd name="T29" fmla="*/ 3 h 95"/>
                  <a:gd name="T30" fmla="*/ 1 w 275"/>
                  <a:gd name="T31" fmla="*/ 3 h 95"/>
                  <a:gd name="T32" fmla="*/ 0 w 275"/>
                  <a:gd name="T33" fmla="*/ 4 h 95"/>
                  <a:gd name="T34" fmla="*/ 0 w 275"/>
                  <a:gd name="T35" fmla="*/ 4 h 95"/>
                  <a:gd name="T36" fmla="*/ 0 w 275"/>
                  <a:gd name="T37" fmla="*/ 4 h 95"/>
                  <a:gd name="T38" fmla="*/ 0 w 275"/>
                  <a:gd name="T39" fmla="*/ 4 h 9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75" h="95">
                    <a:moveTo>
                      <a:pt x="2" y="95"/>
                    </a:moveTo>
                    <a:lnTo>
                      <a:pt x="30" y="83"/>
                    </a:lnTo>
                    <a:lnTo>
                      <a:pt x="85" y="68"/>
                    </a:lnTo>
                    <a:lnTo>
                      <a:pt x="157" y="43"/>
                    </a:lnTo>
                    <a:lnTo>
                      <a:pt x="172" y="38"/>
                    </a:lnTo>
                    <a:lnTo>
                      <a:pt x="191" y="32"/>
                    </a:lnTo>
                    <a:lnTo>
                      <a:pt x="212" y="25"/>
                    </a:lnTo>
                    <a:lnTo>
                      <a:pt x="249" y="12"/>
                    </a:lnTo>
                    <a:lnTo>
                      <a:pt x="265" y="4"/>
                    </a:lnTo>
                    <a:lnTo>
                      <a:pt x="275" y="0"/>
                    </a:lnTo>
                    <a:lnTo>
                      <a:pt x="231" y="16"/>
                    </a:lnTo>
                    <a:lnTo>
                      <a:pt x="199" y="26"/>
                    </a:lnTo>
                    <a:lnTo>
                      <a:pt x="156" y="39"/>
                    </a:lnTo>
                    <a:lnTo>
                      <a:pt x="114" y="51"/>
                    </a:lnTo>
                    <a:lnTo>
                      <a:pt x="64" y="68"/>
                    </a:lnTo>
                    <a:lnTo>
                      <a:pt x="31" y="79"/>
                    </a:lnTo>
                    <a:lnTo>
                      <a:pt x="0" y="88"/>
                    </a:lnTo>
                    <a:lnTo>
                      <a:pt x="0" y="90"/>
                    </a:lnTo>
                    <a:lnTo>
                      <a:pt x="0" y="92"/>
                    </a:lnTo>
                    <a:lnTo>
                      <a:pt x="2" y="9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64" name="Freeform 1130">
                <a:extLst>
                  <a:ext uri="{FF2B5EF4-FFF2-40B4-BE49-F238E27FC236}">
                    <a16:creationId xmlns:a16="http://schemas.microsoft.com/office/drawing/2014/main" id="{3DADD1F1-C729-4A47-A0F5-5E504F10FA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4" y="2299"/>
                <a:ext cx="6" cy="6"/>
              </a:xfrm>
              <a:custGeom>
                <a:avLst/>
                <a:gdLst>
                  <a:gd name="T0" fmla="*/ 0 w 29"/>
                  <a:gd name="T1" fmla="*/ 0 h 31"/>
                  <a:gd name="T2" fmla="*/ 1 w 29"/>
                  <a:gd name="T3" fmla="*/ 0 h 31"/>
                  <a:gd name="T4" fmla="*/ 1 w 29"/>
                  <a:gd name="T5" fmla="*/ 1 h 31"/>
                  <a:gd name="T6" fmla="*/ 1 w 29"/>
                  <a:gd name="T7" fmla="*/ 1 h 31"/>
                  <a:gd name="T8" fmla="*/ 1 w 29"/>
                  <a:gd name="T9" fmla="*/ 1 h 31"/>
                  <a:gd name="T10" fmla="*/ 1 w 29"/>
                  <a:gd name="T11" fmla="*/ 1 h 31"/>
                  <a:gd name="T12" fmla="*/ 0 w 29"/>
                  <a:gd name="T13" fmla="*/ 0 h 31"/>
                  <a:gd name="T14" fmla="*/ 0 w 29"/>
                  <a:gd name="T15" fmla="*/ 0 h 31"/>
                  <a:gd name="T16" fmla="*/ 0 w 29"/>
                  <a:gd name="T17" fmla="*/ 0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9" h="31">
                    <a:moveTo>
                      <a:pt x="0" y="2"/>
                    </a:moveTo>
                    <a:lnTo>
                      <a:pt x="13" y="8"/>
                    </a:lnTo>
                    <a:lnTo>
                      <a:pt x="22" y="18"/>
                    </a:lnTo>
                    <a:lnTo>
                      <a:pt x="26" y="27"/>
                    </a:lnTo>
                    <a:lnTo>
                      <a:pt x="29" y="31"/>
                    </a:lnTo>
                    <a:lnTo>
                      <a:pt x="22" y="14"/>
                    </a:lnTo>
                    <a:lnTo>
                      <a:pt x="11" y="6"/>
                    </a:lnTo>
                    <a:lnTo>
                      <a:pt x="3" y="0"/>
                    </a:lnTo>
                    <a:lnTo>
                      <a:pt x="0" y="2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65" name="Freeform 1131">
                <a:extLst>
                  <a:ext uri="{FF2B5EF4-FFF2-40B4-BE49-F238E27FC236}">
                    <a16:creationId xmlns:a16="http://schemas.microsoft.com/office/drawing/2014/main" id="{E9B9D5F1-BB36-48D2-8295-1BEA21866B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2" y="2296"/>
                <a:ext cx="8" cy="6"/>
              </a:xfrm>
              <a:custGeom>
                <a:avLst/>
                <a:gdLst>
                  <a:gd name="T0" fmla="*/ 0 w 40"/>
                  <a:gd name="T1" fmla="*/ 0 h 29"/>
                  <a:gd name="T2" fmla="*/ 0 w 40"/>
                  <a:gd name="T3" fmla="*/ 0 h 29"/>
                  <a:gd name="T4" fmla="*/ 1 w 40"/>
                  <a:gd name="T5" fmla="*/ 0 h 29"/>
                  <a:gd name="T6" fmla="*/ 1 w 40"/>
                  <a:gd name="T7" fmla="*/ 1 h 29"/>
                  <a:gd name="T8" fmla="*/ 2 w 40"/>
                  <a:gd name="T9" fmla="*/ 1 h 29"/>
                  <a:gd name="T10" fmla="*/ 2 w 40"/>
                  <a:gd name="T11" fmla="*/ 1 h 29"/>
                  <a:gd name="T12" fmla="*/ 1 w 40"/>
                  <a:gd name="T13" fmla="*/ 1 h 29"/>
                  <a:gd name="T14" fmla="*/ 1 w 40"/>
                  <a:gd name="T15" fmla="*/ 1 h 29"/>
                  <a:gd name="T16" fmla="*/ 1 w 40"/>
                  <a:gd name="T17" fmla="*/ 0 h 29"/>
                  <a:gd name="T18" fmla="*/ 1 w 40"/>
                  <a:gd name="T19" fmla="*/ 0 h 29"/>
                  <a:gd name="T20" fmla="*/ 0 w 40"/>
                  <a:gd name="T21" fmla="*/ 0 h 29"/>
                  <a:gd name="T22" fmla="*/ 0 w 40"/>
                  <a:gd name="T23" fmla="*/ 0 h 29"/>
                  <a:gd name="T24" fmla="*/ 0 w 40"/>
                  <a:gd name="T25" fmla="*/ 0 h 29"/>
                  <a:gd name="T26" fmla="*/ 0 w 40"/>
                  <a:gd name="T27" fmla="*/ 0 h 2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0" h="29">
                    <a:moveTo>
                      <a:pt x="0" y="2"/>
                    </a:moveTo>
                    <a:lnTo>
                      <a:pt x="11" y="5"/>
                    </a:lnTo>
                    <a:lnTo>
                      <a:pt x="20" y="10"/>
                    </a:lnTo>
                    <a:lnTo>
                      <a:pt x="28" y="18"/>
                    </a:lnTo>
                    <a:lnTo>
                      <a:pt x="38" y="27"/>
                    </a:lnTo>
                    <a:lnTo>
                      <a:pt x="40" y="29"/>
                    </a:lnTo>
                    <a:lnTo>
                      <a:pt x="35" y="21"/>
                    </a:lnTo>
                    <a:lnTo>
                      <a:pt x="31" y="18"/>
                    </a:lnTo>
                    <a:lnTo>
                      <a:pt x="19" y="8"/>
                    </a:lnTo>
                    <a:lnTo>
                      <a:pt x="14" y="5"/>
                    </a:lnTo>
                    <a:lnTo>
                      <a:pt x="12" y="3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0" y="2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66" name="Freeform 1132">
                <a:extLst>
                  <a:ext uri="{FF2B5EF4-FFF2-40B4-BE49-F238E27FC236}">
                    <a16:creationId xmlns:a16="http://schemas.microsoft.com/office/drawing/2014/main" id="{97288136-CE3E-4088-B331-961484908A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0" y="2290"/>
                <a:ext cx="5" cy="3"/>
              </a:xfrm>
              <a:custGeom>
                <a:avLst/>
                <a:gdLst>
                  <a:gd name="T0" fmla="*/ 0 w 23"/>
                  <a:gd name="T1" fmla="*/ 0 h 16"/>
                  <a:gd name="T2" fmla="*/ 0 w 23"/>
                  <a:gd name="T3" fmla="*/ 0 h 16"/>
                  <a:gd name="T4" fmla="*/ 1 w 23"/>
                  <a:gd name="T5" fmla="*/ 0 h 16"/>
                  <a:gd name="T6" fmla="*/ 1 w 23"/>
                  <a:gd name="T7" fmla="*/ 0 h 16"/>
                  <a:gd name="T8" fmla="*/ 1 w 23"/>
                  <a:gd name="T9" fmla="*/ 1 h 16"/>
                  <a:gd name="T10" fmla="*/ 1 w 23"/>
                  <a:gd name="T11" fmla="*/ 0 h 16"/>
                  <a:gd name="T12" fmla="*/ 1 w 23"/>
                  <a:gd name="T13" fmla="*/ 0 h 16"/>
                  <a:gd name="T14" fmla="*/ 1 w 23"/>
                  <a:gd name="T15" fmla="*/ 0 h 16"/>
                  <a:gd name="T16" fmla="*/ 0 w 23"/>
                  <a:gd name="T17" fmla="*/ 0 h 16"/>
                  <a:gd name="T18" fmla="*/ 0 w 23"/>
                  <a:gd name="T19" fmla="*/ 0 h 16"/>
                  <a:gd name="T20" fmla="*/ 0 w 23"/>
                  <a:gd name="T21" fmla="*/ 0 h 16"/>
                  <a:gd name="T22" fmla="*/ 0 w 23"/>
                  <a:gd name="T23" fmla="*/ 0 h 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3" h="16">
                    <a:moveTo>
                      <a:pt x="0" y="3"/>
                    </a:moveTo>
                    <a:lnTo>
                      <a:pt x="8" y="5"/>
                    </a:lnTo>
                    <a:lnTo>
                      <a:pt x="14" y="7"/>
                    </a:lnTo>
                    <a:lnTo>
                      <a:pt x="21" y="12"/>
                    </a:lnTo>
                    <a:lnTo>
                      <a:pt x="23" y="16"/>
                    </a:lnTo>
                    <a:lnTo>
                      <a:pt x="23" y="12"/>
                    </a:lnTo>
                    <a:lnTo>
                      <a:pt x="18" y="8"/>
                    </a:lnTo>
                    <a:lnTo>
                      <a:pt x="14" y="6"/>
                    </a:lnTo>
                    <a:lnTo>
                      <a:pt x="10" y="4"/>
                    </a:lnTo>
                    <a:lnTo>
                      <a:pt x="5" y="3"/>
                    </a:lnTo>
                    <a:lnTo>
                      <a:pt x="1" y="0"/>
                    </a:lnTo>
                    <a:lnTo>
                      <a:pt x="0" y="3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67" name="Freeform 1133">
                <a:extLst>
                  <a:ext uri="{FF2B5EF4-FFF2-40B4-BE49-F238E27FC236}">
                    <a16:creationId xmlns:a16="http://schemas.microsoft.com/office/drawing/2014/main" id="{3CA7C002-5FEC-4449-9F8E-B49F81FA6F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4" y="2285"/>
                <a:ext cx="11" cy="6"/>
              </a:xfrm>
              <a:custGeom>
                <a:avLst/>
                <a:gdLst>
                  <a:gd name="T0" fmla="*/ 0 w 54"/>
                  <a:gd name="T1" fmla="*/ 1 h 33"/>
                  <a:gd name="T2" fmla="*/ 0 w 54"/>
                  <a:gd name="T3" fmla="*/ 1 h 33"/>
                  <a:gd name="T4" fmla="*/ 1 w 54"/>
                  <a:gd name="T5" fmla="*/ 1 h 33"/>
                  <a:gd name="T6" fmla="*/ 2 w 54"/>
                  <a:gd name="T7" fmla="*/ 0 h 33"/>
                  <a:gd name="T8" fmla="*/ 2 w 54"/>
                  <a:gd name="T9" fmla="*/ 0 h 33"/>
                  <a:gd name="T10" fmla="*/ 2 w 54"/>
                  <a:gd name="T11" fmla="*/ 0 h 33"/>
                  <a:gd name="T12" fmla="*/ 1 w 54"/>
                  <a:gd name="T13" fmla="*/ 0 h 33"/>
                  <a:gd name="T14" fmla="*/ 1 w 54"/>
                  <a:gd name="T15" fmla="*/ 1 h 33"/>
                  <a:gd name="T16" fmla="*/ 0 w 54"/>
                  <a:gd name="T17" fmla="*/ 1 h 33"/>
                  <a:gd name="T18" fmla="*/ 0 w 54"/>
                  <a:gd name="T19" fmla="*/ 1 h 33"/>
                  <a:gd name="T20" fmla="*/ 0 w 54"/>
                  <a:gd name="T21" fmla="*/ 1 h 33"/>
                  <a:gd name="T22" fmla="*/ 0 w 54"/>
                  <a:gd name="T23" fmla="*/ 1 h 33"/>
                  <a:gd name="T24" fmla="*/ 0 w 54"/>
                  <a:gd name="T25" fmla="*/ 1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4" h="33">
                    <a:moveTo>
                      <a:pt x="4" y="33"/>
                    </a:moveTo>
                    <a:lnTo>
                      <a:pt x="12" y="24"/>
                    </a:lnTo>
                    <a:lnTo>
                      <a:pt x="22" y="17"/>
                    </a:lnTo>
                    <a:lnTo>
                      <a:pt x="37" y="10"/>
                    </a:lnTo>
                    <a:lnTo>
                      <a:pt x="51" y="2"/>
                    </a:lnTo>
                    <a:lnTo>
                      <a:pt x="54" y="0"/>
                    </a:lnTo>
                    <a:lnTo>
                      <a:pt x="32" y="9"/>
                    </a:lnTo>
                    <a:lnTo>
                      <a:pt x="21" y="14"/>
                    </a:lnTo>
                    <a:lnTo>
                      <a:pt x="6" y="24"/>
                    </a:lnTo>
                    <a:lnTo>
                      <a:pt x="0" y="28"/>
                    </a:lnTo>
                    <a:lnTo>
                      <a:pt x="1" y="28"/>
                    </a:lnTo>
                    <a:lnTo>
                      <a:pt x="0" y="33"/>
                    </a:lnTo>
                    <a:lnTo>
                      <a:pt x="4" y="33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68" name="Freeform 1134">
                <a:extLst>
                  <a:ext uri="{FF2B5EF4-FFF2-40B4-BE49-F238E27FC236}">
                    <a16:creationId xmlns:a16="http://schemas.microsoft.com/office/drawing/2014/main" id="{198ED977-B3A0-4115-97E2-85E87DFED4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9" y="2286"/>
                <a:ext cx="14" cy="10"/>
              </a:xfrm>
              <a:custGeom>
                <a:avLst/>
                <a:gdLst>
                  <a:gd name="T0" fmla="*/ 0 w 70"/>
                  <a:gd name="T1" fmla="*/ 2 h 50"/>
                  <a:gd name="T2" fmla="*/ 1 w 70"/>
                  <a:gd name="T3" fmla="*/ 2 h 50"/>
                  <a:gd name="T4" fmla="*/ 1 w 70"/>
                  <a:gd name="T5" fmla="*/ 1 h 50"/>
                  <a:gd name="T6" fmla="*/ 2 w 70"/>
                  <a:gd name="T7" fmla="*/ 0 h 50"/>
                  <a:gd name="T8" fmla="*/ 3 w 70"/>
                  <a:gd name="T9" fmla="*/ 0 h 50"/>
                  <a:gd name="T10" fmla="*/ 3 w 70"/>
                  <a:gd name="T11" fmla="*/ 0 h 50"/>
                  <a:gd name="T12" fmla="*/ 3 w 70"/>
                  <a:gd name="T13" fmla="*/ 0 h 50"/>
                  <a:gd name="T14" fmla="*/ 2 w 70"/>
                  <a:gd name="T15" fmla="*/ 0 h 50"/>
                  <a:gd name="T16" fmla="*/ 2 w 70"/>
                  <a:gd name="T17" fmla="*/ 0 h 50"/>
                  <a:gd name="T18" fmla="*/ 2 w 70"/>
                  <a:gd name="T19" fmla="*/ 1 h 50"/>
                  <a:gd name="T20" fmla="*/ 1 w 70"/>
                  <a:gd name="T21" fmla="*/ 1 h 50"/>
                  <a:gd name="T22" fmla="*/ 1 w 70"/>
                  <a:gd name="T23" fmla="*/ 1 h 50"/>
                  <a:gd name="T24" fmla="*/ 0 w 70"/>
                  <a:gd name="T25" fmla="*/ 2 h 50"/>
                  <a:gd name="T26" fmla="*/ 0 w 70"/>
                  <a:gd name="T27" fmla="*/ 2 h 50"/>
                  <a:gd name="T28" fmla="*/ 0 w 70"/>
                  <a:gd name="T29" fmla="*/ 2 h 50"/>
                  <a:gd name="T30" fmla="*/ 0 w 70"/>
                  <a:gd name="T31" fmla="*/ 2 h 50"/>
                  <a:gd name="T32" fmla="*/ 0 w 70"/>
                  <a:gd name="T33" fmla="*/ 2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0" h="50">
                    <a:moveTo>
                      <a:pt x="8" y="47"/>
                    </a:moveTo>
                    <a:lnTo>
                      <a:pt x="17" y="38"/>
                    </a:lnTo>
                    <a:lnTo>
                      <a:pt x="31" y="29"/>
                    </a:lnTo>
                    <a:lnTo>
                      <a:pt x="58" y="12"/>
                    </a:lnTo>
                    <a:lnTo>
                      <a:pt x="67" y="5"/>
                    </a:lnTo>
                    <a:lnTo>
                      <a:pt x="69" y="3"/>
                    </a:lnTo>
                    <a:lnTo>
                      <a:pt x="70" y="0"/>
                    </a:lnTo>
                    <a:lnTo>
                      <a:pt x="62" y="7"/>
                    </a:lnTo>
                    <a:lnTo>
                      <a:pt x="53" y="12"/>
                    </a:lnTo>
                    <a:lnTo>
                      <a:pt x="43" y="17"/>
                    </a:lnTo>
                    <a:lnTo>
                      <a:pt x="29" y="26"/>
                    </a:lnTo>
                    <a:lnTo>
                      <a:pt x="21" y="30"/>
                    </a:lnTo>
                    <a:lnTo>
                      <a:pt x="3" y="44"/>
                    </a:lnTo>
                    <a:lnTo>
                      <a:pt x="0" y="47"/>
                    </a:lnTo>
                    <a:lnTo>
                      <a:pt x="0" y="50"/>
                    </a:lnTo>
                    <a:lnTo>
                      <a:pt x="4" y="47"/>
                    </a:lnTo>
                    <a:lnTo>
                      <a:pt x="8" y="47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69" name="Freeform 1135">
                <a:extLst>
                  <a:ext uri="{FF2B5EF4-FFF2-40B4-BE49-F238E27FC236}">
                    <a16:creationId xmlns:a16="http://schemas.microsoft.com/office/drawing/2014/main" id="{89496FF2-EDF4-42FA-B307-ACFCDC31BC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9" y="2339"/>
                <a:ext cx="30" cy="90"/>
              </a:xfrm>
              <a:custGeom>
                <a:avLst/>
                <a:gdLst>
                  <a:gd name="T0" fmla="*/ 1 w 148"/>
                  <a:gd name="T1" fmla="*/ 2 h 451"/>
                  <a:gd name="T2" fmla="*/ 1 w 148"/>
                  <a:gd name="T3" fmla="*/ 2 h 451"/>
                  <a:gd name="T4" fmla="*/ 0 w 148"/>
                  <a:gd name="T5" fmla="*/ 3 h 451"/>
                  <a:gd name="T6" fmla="*/ 1 w 148"/>
                  <a:gd name="T7" fmla="*/ 4 h 451"/>
                  <a:gd name="T8" fmla="*/ 0 w 148"/>
                  <a:gd name="T9" fmla="*/ 5 h 451"/>
                  <a:gd name="T10" fmla="*/ 0 w 148"/>
                  <a:gd name="T11" fmla="*/ 6 h 451"/>
                  <a:gd name="T12" fmla="*/ 0 w 148"/>
                  <a:gd name="T13" fmla="*/ 7 h 451"/>
                  <a:gd name="T14" fmla="*/ 1 w 148"/>
                  <a:gd name="T15" fmla="*/ 8 h 451"/>
                  <a:gd name="T16" fmla="*/ 0 w 148"/>
                  <a:gd name="T17" fmla="*/ 9 h 451"/>
                  <a:gd name="T18" fmla="*/ 0 w 148"/>
                  <a:gd name="T19" fmla="*/ 10 h 451"/>
                  <a:gd name="T20" fmla="*/ 1 w 148"/>
                  <a:gd name="T21" fmla="*/ 11 h 451"/>
                  <a:gd name="T22" fmla="*/ 1 w 148"/>
                  <a:gd name="T23" fmla="*/ 10 h 451"/>
                  <a:gd name="T24" fmla="*/ 1 w 148"/>
                  <a:gd name="T25" fmla="*/ 12 h 451"/>
                  <a:gd name="T26" fmla="*/ 1 w 148"/>
                  <a:gd name="T27" fmla="*/ 14 h 451"/>
                  <a:gd name="T28" fmla="*/ 2 w 148"/>
                  <a:gd name="T29" fmla="*/ 15 h 451"/>
                  <a:gd name="T30" fmla="*/ 3 w 148"/>
                  <a:gd name="T31" fmla="*/ 16 h 451"/>
                  <a:gd name="T32" fmla="*/ 4 w 148"/>
                  <a:gd name="T33" fmla="*/ 18 h 451"/>
                  <a:gd name="T34" fmla="*/ 5 w 148"/>
                  <a:gd name="T35" fmla="*/ 17 h 451"/>
                  <a:gd name="T36" fmla="*/ 5 w 148"/>
                  <a:gd name="T37" fmla="*/ 15 h 451"/>
                  <a:gd name="T38" fmla="*/ 5 w 148"/>
                  <a:gd name="T39" fmla="*/ 13 h 451"/>
                  <a:gd name="T40" fmla="*/ 5 w 148"/>
                  <a:gd name="T41" fmla="*/ 13 h 451"/>
                  <a:gd name="T42" fmla="*/ 6 w 148"/>
                  <a:gd name="T43" fmla="*/ 12 h 451"/>
                  <a:gd name="T44" fmla="*/ 5 w 148"/>
                  <a:gd name="T45" fmla="*/ 11 h 451"/>
                  <a:gd name="T46" fmla="*/ 5 w 148"/>
                  <a:gd name="T47" fmla="*/ 10 h 451"/>
                  <a:gd name="T48" fmla="*/ 5 w 148"/>
                  <a:gd name="T49" fmla="*/ 9 h 451"/>
                  <a:gd name="T50" fmla="*/ 6 w 148"/>
                  <a:gd name="T51" fmla="*/ 10 h 451"/>
                  <a:gd name="T52" fmla="*/ 6 w 148"/>
                  <a:gd name="T53" fmla="*/ 9 h 451"/>
                  <a:gd name="T54" fmla="*/ 5 w 148"/>
                  <a:gd name="T55" fmla="*/ 8 h 451"/>
                  <a:gd name="T56" fmla="*/ 5 w 148"/>
                  <a:gd name="T57" fmla="*/ 7 h 451"/>
                  <a:gd name="T58" fmla="*/ 6 w 148"/>
                  <a:gd name="T59" fmla="*/ 6 h 451"/>
                  <a:gd name="T60" fmla="*/ 5 w 148"/>
                  <a:gd name="T61" fmla="*/ 5 h 451"/>
                  <a:gd name="T62" fmla="*/ 5 w 148"/>
                  <a:gd name="T63" fmla="*/ 4 h 451"/>
                  <a:gd name="T64" fmla="*/ 4 w 148"/>
                  <a:gd name="T65" fmla="*/ 4 h 451"/>
                  <a:gd name="T66" fmla="*/ 4 w 148"/>
                  <a:gd name="T67" fmla="*/ 3 h 451"/>
                  <a:gd name="T68" fmla="*/ 4 w 148"/>
                  <a:gd name="T69" fmla="*/ 3 h 451"/>
                  <a:gd name="T70" fmla="*/ 3 w 148"/>
                  <a:gd name="T71" fmla="*/ 2 h 451"/>
                  <a:gd name="T72" fmla="*/ 2 w 148"/>
                  <a:gd name="T73" fmla="*/ 2 h 451"/>
                  <a:gd name="T74" fmla="*/ 2 w 148"/>
                  <a:gd name="T75" fmla="*/ 1 h 451"/>
                  <a:gd name="T76" fmla="*/ 1 w 148"/>
                  <a:gd name="T77" fmla="*/ 0 h 451"/>
                  <a:gd name="T78" fmla="*/ 1 w 148"/>
                  <a:gd name="T79" fmla="*/ 0 h 45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48" h="451">
                    <a:moveTo>
                      <a:pt x="30" y="25"/>
                    </a:moveTo>
                    <a:lnTo>
                      <a:pt x="36" y="57"/>
                    </a:lnTo>
                    <a:lnTo>
                      <a:pt x="30" y="58"/>
                    </a:lnTo>
                    <a:lnTo>
                      <a:pt x="17" y="57"/>
                    </a:lnTo>
                    <a:lnTo>
                      <a:pt x="9" y="67"/>
                    </a:lnTo>
                    <a:lnTo>
                      <a:pt x="10" y="74"/>
                    </a:lnTo>
                    <a:lnTo>
                      <a:pt x="14" y="96"/>
                    </a:lnTo>
                    <a:lnTo>
                      <a:pt x="21" y="101"/>
                    </a:lnTo>
                    <a:lnTo>
                      <a:pt x="25" y="107"/>
                    </a:lnTo>
                    <a:lnTo>
                      <a:pt x="10" y="124"/>
                    </a:lnTo>
                    <a:lnTo>
                      <a:pt x="5" y="127"/>
                    </a:lnTo>
                    <a:lnTo>
                      <a:pt x="0" y="155"/>
                    </a:lnTo>
                    <a:lnTo>
                      <a:pt x="2" y="162"/>
                    </a:lnTo>
                    <a:lnTo>
                      <a:pt x="6" y="170"/>
                    </a:lnTo>
                    <a:lnTo>
                      <a:pt x="19" y="185"/>
                    </a:lnTo>
                    <a:lnTo>
                      <a:pt x="19" y="196"/>
                    </a:lnTo>
                    <a:lnTo>
                      <a:pt x="12" y="211"/>
                    </a:lnTo>
                    <a:lnTo>
                      <a:pt x="10" y="226"/>
                    </a:lnTo>
                    <a:lnTo>
                      <a:pt x="9" y="248"/>
                    </a:lnTo>
                    <a:lnTo>
                      <a:pt x="9" y="254"/>
                    </a:lnTo>
                    <a:lnTo>
                      <a:pt x="12" y="270"/>
                    </a:lnTo>
                    <a:lnTo>
                      <a:pt x="14" y="278"/>
                    </a:lnTo>
                    <a:lnTo>
                      <a:pt x="22" y="258"/>
                    </a:lnTo>
                    <a:lnTo>
                      <a:pt x="26" y="256"/>
                    </a:lnTo>
                    <a:lnTo>
                      <a:pt x="33" y="266"/>
                    </a:lnTo>
                    <a:lnTo>
                      <a:pt x="34" y="290"/>
                    </a:lnTo>
                    <a:lnTo>
                      <a:pt x="31" y="325"/>
                    </a:lnTo>
                    <a:lnTo>
                      <a:pt x="31" y="354"/>
                    </a:lnTo>
                    <a:lnTo>
                      <a:pt x="41" y="381"/>
                    </a:lnTo>
                    <a:lnTo>
                      <a:pt x="45" y="387"/>
                    </a:lnTo>
                    <a:lnTo>
                      <a:pt x="51" y="379"/>
                    </a:lnTo>
                    <a:lnTo>
                      <a:pt x="63" y="391"/>
                    </a:lnTo>
                    <a:lnTo>
                      <a:pt x="72" y="415"/>
                    </a:lnTo>
                    <a:lnTo>
                      <a:pt x="95" y="441"/>
                    </a:lnTo>
                    <a:lnTo>
                      <a:pt x="116" y="451"/>
                    </a:lnTo>
                    <a:lnTo>
                      <a:pt x="120" y="422"/>
                    </a:lnTo>
                    <a:lnTo>
                      <a:pt x="123" y="406"/>
                    </a:lnTo>
                    <a:lnTo>
                      <a:pt x="127" y="370"/>
                    </a:lnTo>
                    <a:lnTo>
                      <a:pt x="126" y="342"/>
                    </a:lnTo>
                    <a:lnTo>
                      <a:pt x="124" y="322"/>
                    </a:lnTo>
                    <a:lnTo>
                      <a:pt x="126" y="322"/>
                    </a:lnTo>
                    <a:lnTo>
                      <a:pt x="127" y="320"/>
                    </a:lnTo>
                    <a:lnTo>
                      <a:pt x="132" y="324"/>
                    </a:lnTo>
                    <a:lnTo>
                      <a:pt x="136" y="312"/>
                    </a:lnTo>
                    <a:lnTo>
                      <a:pt x="132" y="296"/>
                    </a:lnTo>
                    <a:lnTo>
                      <a:pt x="130" y="277"/>
                    </a:lnTo>
                    <a:lnTo>
                      <a:pt x="128" y="260"/>
                    </a:lnTo>
                    <a:lnTo>
                      <a:pt x="124" y="249"/>
                    </a:lnTo>
                    <a:lnTo>
                      <a:pt x="126" y="241"/>
                    </a:lnTo>
                    <a:lnTo>
                      <a:pt x="129" y="237"/>
                    </a:lnTo>
                    <a:lnTo>
                      <a:pt x="138" y="244"/>
                    </a:lnTo>
                    <a:lnTo>
                      <a:pt x="148" y="255"/>
                    </a:lnTo>
                    <a:lnTo>
                      <a:pt x="148" y="237"/>
                    </a:lnTo>
                    <a:lnTo>
                      <a:pt x="144" y="222"/>
                    </a:lnTo>
                    <a:lnTo>
                      <a:pt x="139" y="207"/>
                    </a:lnTo>
                    <a:lnTo>
                      <a:pt x="130" y="197"/>
                    </a:lnTo>
                    <a:lnTo>
                      <a:pt x="126" y="187"/>
                    </a:lnTo>
                    <a:lnTo>
                      <a:pt x="119" y="168"/>
                    </a:lnTo>
                    <a:lnTo>
                      <a:pt x="121" y="155"/>
                    </a:lnTo>
                    <a:lnTo>
                      <a:pt x="137" y="161"/>
                    </a:lnTo>
                    <a:lnTo>
                      <a:pt x="141" y="151"/>
                    </a:lnTo>
                    <a:lnTo>
                      <a:pt x="135" y="135"/>
                    </a:lnTo>
                    <a:lnTo>
                      <a:pt x="122" y="125"/>
                    </a:lnTo>
                    <a:lnTo>
                      <a:pt x="112" y="111"/>
                    </a:lnTo>
                    <a:lnTo>
                      <a:pt x="109" y="105"/>
                    </a:lnTo>
                    <a:lnTo>
                      <a:pt x="97" y="90"/>
                    </a:lnTo>
                    <a:lnTo>
                      <a:pt x="88" y="75"/>
                    </a:lnTo>
                    <a:lnTo>
                      <a:pt x="97" y="81"/>
                    </a:lnTo>
                    <a:lnTo>
                      <a:pt x="104" y="78"/>
                    </a:lnTo>
                    <a:lnTo>
                      <a:pt x="107" y="74"/>
                    </a:lnTo>
                    <a:lnTo>
                      <a:pt x="99" y="58"/>
                    </a:lnTo>
                    <a:lnTo>
                      <a:pt x="86" y="48"/>
                    </a:lnTo>
                    <a:lnTo>
                      <a:pt x="67" y="40"/>
                    </a:lnTo>
                    <a:lnTo>
                      <a:pt x="45" y="49"/>
                    </a:lnTo>
                    <a:lnTo>
                      <a:pt x="43" y="34"/>
                    </a:lnTo>
                    <a:lnTo>
                      <a:pt x="42" y="18"/>
                    </a:lnTo>
                    <a:lnTo>
                      <a:pt x="38" y="6"/>
                    </a:lnTo>
                    <a:lnTo>
                      <a:pt x="33" y="0"/>
                    </a:lnTo>
                    <a:lnTo>
                      <a:pt x="27" y="5"/>
                    </a:lnTo>
                    <a:lnTo>
                      <a:pt x="26" y="9"/>
                    </a:lnTo>
                    <a:lnTo>
                      <a:pt x="30" y="2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70" name="Freeform 1136">
                <a:extLst>
                  <a:ext uri="{FF2B5EF4-FFF2-40B4-BE49-F238E27FC236}">
                    <a16:creationId xmlns:a16="http://schemas.microsoft.com/office/drawing/2014/main" id="{20D7651F-8F6D-403D-AC8E-58687BF167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5" y="2339"/>
                <a:ext cx="15" cy="83"/>
              </a:xfrm>
              <a:custGeom>
                <a:avLst/>
                <a:gdLst>
                  <a:gd name="T0" fmla="*/ 0 w 76"/>
                  <a:gd name="T1" fmla="*/ 0 h 416"/>
                  <a:gd name="T2" fmla="*/ 0 w 76"/>
                  <a:gd name="T3" fmla="*/ 2 h 416"/>
                  <a:gd name="T4" fmla="*/ 1 w 76"/>
                  <a:gd name="T5" fmla="*/ 5 h 416"/>
                  <a:gd name="T6" fmla="*/ 2 w 76"/>
                  <a:gd name="T7" fmla="*/ 10 h 416"/>
                  <a:gd name="T8" fmla="*/ 2 w 76"/>
                  <a:gd name="T9" fmla="*/ 10 h 416"/>
                  <a:gd name="T10" fmla="*/ 2 w 76"/>
                  <a:gd name="T11" fmla="*/ 12 h 416"/>
                  <a:gd name="T12" fmla="*/ 2 w 76"/>
                  <a:gd name="T13" fmla="*/ 13 h 416"/>
                  <a:gd name="T14" fmla="*/ 3 w 76"/>
                  <a:gd name="T15" fmla="*/ 15 h 416"/>
                  <a:gd name="T16" fmla="*/ 3 w 76"/>
                  <a:gd name="T17" fmla="*/ 16 h 416"/>
                  <a:gd name="T18" fmla="*/ 3 w 76"/>
                  <a:gd name="T19" fmla="*/ 17 h 416"/>
                  <a:gd name="T20" fmla="*/ 3 w 76"/>
                  <a:gd name="T21" fmla="*/ 14 h 416"/>
                  <a:gd name="T22" fmla="*/ 2 w 76"/>
                  <a:gd name="T23" fmla="*/ 12 h 416"/>
                  <a:gd name="T24" fmla="*/ 2 w 76"/>
                  <a:gd name="T25" fmla="*/ 9 h 416"/>
                  <a:gd name="T26" fmla="*/ 1 w 76"/>
                  <a:gd name="T27" fmla="*/ 7 h 416"/>
                  <a:gd name="T28" fmla="*/ 1 w 76"/>
                  <a:gd name="T29" fmla="*/ 4 h 416"/>
                  <a:gd name="T30" fmla="*/ 1 w 76"/>
                  <a:gd name="T31" fmla="*/ 2 h 416"/>
                  <a:gd name="T32" fmla="*/ 0 w 76"/>
                  <a:gd name="T33" fmla="*/ 0 h 416"/>
                  <a:gd name="T34" fmla="*/ 0 w 76"/>
                  <a:gd name="T35" fmla="*/ 0 h 416"/>
                  <a:gd name="T36" fmla="*/ 0 w 76"/>
                  <a:gd name="T37" fmla="*/ 0 h 416"/>
                  <a:gd name="T38" fmla="*/ 0 w 76"/>
                  <a:gd name="T39" fmla="*/ 0 h 41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6" h="416">
                    <a:moveTo>
                      <a:pt x="0" y="6"/>
                    </a:moveTo>
                    <a:lnTo>
                      <a:pt x="9" y="48"/>
                    </a:lnTo>
                    <a:lnTo>
                      <a:pt x="21" y="130"/>
                    </a:lnTo>
                    <a:lnTo>
                      <a:pt x="41" y="240"/>
                    </a:lnTo>
                    <a:lnTo>
                      <a:pt x="46" y="262"/>
                    </a:lnTo>
                    <a:lnTo>
                      <a:pt x="50" y="291"/>
                    </a:lnTo>
                    <a:lnTo>
                      <a:pt x="56" y="322"/>
                    </a:lnTo>
                    <a:lnTo>
                      <a:pt x="66" y="377"/>
                    </a:lnTo>
                    <a:lnTo>
                      <a:pt x="73" y="402"/>
                    </a:lnTo>
                    <a:lnTo>
                      <a:pt x="76" y="416"/>
                    </a:lnTo>
                    <a:lnTo>
                      <a:pt x="64" y="350"/>
                    </a:lnTo>
                    <a:lnTo>
                      <a:pt x="55" y="303"/>
                    </a:lnTo>
                    <a:lnTo>
                      <a:pt x="44" y="237"/>
                    </a:lnTo>
                    <a:lnTo>
                      <a:pt x="35" y="172"/>
                    </a:lnTo>
                    <a:lnTo>
                      <a:pt x="23" y="99"/>
                    </a:lnTo>
                    <a:lnTo>
                      <a:pt x="14" y="48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6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71" name="Freeform 1137">
                <a:extLst>
                  <a:ext uri="{FF2B5EF4-FFF2-40B4-BE49-F238E27FC236}">
                    <a16:creationId xmlns:a16="http://schemas.microsoft.com/office/drawing/2014/main" id="{C1E6ABF6-5CFE-4B52-8376-05E7E63CD7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0" y="2356"/>
                <a:ext cx="7" cy="11"/>
              </a:xfrm>
              <a:custGeom>
                <a:avLst/>
                <a:gdLst>
                  <a:gd name="T0" fmla="*/ 1 w 33"/>
                  <a:gd name="T1" fmla="*/ 0 h 55"/>
                  <a:gd name="T2" fmla="*/ 1 w 33"/>
                  <a:gd name="T3" fmla="*/ 1 h 55"/>
                  <a:gd name="T4" fmla="*/ 1 w 33"/>
                  <a:gd name="T5" fmla="*/ 2 h 55"/>
                  <a:gd name="T6" fmla="*/ 0 w 33"/>
                  <a:gd name="T7" fmla="*/ 2 h 55"/>
                  <a:gd name="T8" fmla="*/ 0 w 33"/>
                  <a:gd name="T9" fmla="*/ 2 h 55"/>
                  <a:gd name="T10" fmla="*/ 1 w 33"/>
                  <a:gd name="T11" fmla="*/ 2 h 55"/>
                  <a:gd name="T12" fmla="*/ 1 w 33"/>
                  <a:gd name="T13" fmla="*/ 1 h 55"/>
                  <a:gd name="T14" fmla="*/ 1 w 33"/>
                  <a:gd name="T15" fmla="*/ 0 h 55"/>
                  <a:gd name="T16" fmla="*/ 1 w 33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3" h="55">
                    <a:moveTo>
                      <a:pt x="32" y="0"/>
                    </a:moveTo>
                    <a:lnTo>
                      <a:pt x="24" y="23"/>
                    </a:lnTo>
                    <a:lnTo>
                      <a:pt x="16" y="40"/>
                    </a:lnTo>
                    <a:lnTo>
                      <a:pt x="6" y="48"/>
                    </a:lnTo>
                    <a:lnTo>
                      <a:pt x="0" y="55"/>
                    </a:lnTo>
                    <a:lnTo>
                      <a:pt x="18" y="39"/>
                    </a:lnTo>
                    <a:lnTo>
                      <a:pt x="28" y="20"/>
                    </a:lnTo>
                    <a:lnTo>
                      <a:pt x="33" y="5"/>
                    </a:lnTo>
                    <a:lnTo>
                      <a:pt x="32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72" name="Freeform 1138">
                <a:extLst>
                  <a:ext uri="{FF2B5EF4-FFF2-40B4-BE49-F238E27FC236}">
                    <a16:creationId xmlns:a16="http://schemas.microsoft.com/office/drawing/2014/main" id="{4B694591-9C96-410A-83F1-7CEC6DA8F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" y="2369"/>
                <a:ext cx="6" cy="14"/>
              </a:xfrm>
              <a:custGeom>
                <a:avLst/>
                <a:gdLst>
                  <a:gd name="T0" fmla="*/ 1 w 29"/>
                  <a:gd name="T1" fmla="*/ 0 h 71"/>
                  <a:gd name="T2" fmla="*/ 1 w 29"/>
                  <a:gd name="T3" fmla="*/ 1 h 71"/>
                  <a:gd name="T4" fmla="*/ 1 w 29"/>
                  <a:gd name="T5" fmla="*/ 1 h 71"/>
                  <a:gd name="T6" fmla="*/ 0 w 29"/>
                  <a:gd name="T7" fmla="*/ 2 h 71"/>
                  <a:gd name="T8" fmla="*/ 0 w 29"/>
                  <a:gd name="T9" fmla="*/ 3 h 71"/>
                  <a:gd name="T10" fmla="*/ 0 w 29"/>
                  <a:gd name="T11" fmla="*/ 3 h 71"/>
                  <a:gd name="T12" fmla="*/ 0 w 29"/>
                  <a:gd name="T13" fmla="*/ 2 h 71"/>
                  <a:gd name="T14" fmla="*/ 0 w 29"/>
                  <a:gd name="T15" fmla="*/ 2 h 71"/>
                  <a:gd name="T16" fmla="*/ 1 w 29"/>
                  <a:gd name="T17" fmla="*/ 1 h 71"/>
                  <a:gd name="T18" fmla="*/ 1 w 29"/>
                  <a:gd name="T19" fmla="*/ 1 h 71"/>
                  <a:gd name="T20" fmla="*/ 1 w 29"/>
                  <a:gd name="T21" fmla="*/ 1 h 71"/>
                  <a:gd name="T22" fmla="*/ 1 w 29"/>
                  <a:gd name="T23" fmla="*/ 0 h 71"/>
                  <a:gd name="T24" fmla="*/ 1 w 29"/>
                  <a:gd name="T25" fmla="*/ 0 h 71"/>
                  <a:gd name="T26" fmla="*/ 1 w 29"/>
                  <a:gd name="T27" fmla="*/ 0 h 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9" h="71">
                    <a:moveTo>
                      <a:pt x="26" y="0"/>
                    </a:moveTo>
                    <a:lnTo>
                      <a:pt x="23" y="19"/>
                    </a:lnTo>
                    <a:lnTo>
                      <a:pt x="19" y="34"/>
                    </a:lnTo>
                    <a:lnTo>
                      <a:pt x="11" y="48"/>
                    </a:lnTo>
                    <a:lnTo>
                      <a:pt x="1" y="66"/>
                    </a:lnTo>
                    <a:lnTo>
                      <a:pt x="0" y="71"/>
                    </a:lnTo>
                    <a:lnTo>
                      <a:pt x="7" y="60"/>
                    </a:lnTo>
                    <a:lnTo>
                      <a:pt x="12" y="53"/>
                    </a:lnTo>
                    <a:lnTo>
                      <a:pt x="22" y="30"/>
                    </a:lnTo>
                    <a:lnTo>
                      <a:pt x="24" y="23"/>
                    </a:lnTo>
                    <a:lnTo>
                      <a:pt x="25" y="20"/>
                    </a:lnTo>
                    <a:lnTo>
                      <a:pt x="28" y="6"/>
                    </a:lnTo>
                    <a:lnTo>
                      <a:pt x="29" y="2"/>
                    </a:lnTo>
                    <a:lnTo>
                      <a:pt x="26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73" name="Freeform 1139">
                <a:extLst>
                  <a:ext uri="{FF2B5EF4-FFF2-40B4-BE49-F238E27FC236}">
                    <a16:creationId xmlns:a16="http://schemas.microsoft.com/office/drawing/2014/main" id="{87E785B5-1185-4BC1-BD16-7D37BBD96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2" y="2395"/>
                <a:ext cx="3" cy="8"/>
              </a:xfrm>
              <a:custGeom>
                <a:avLst/>
                <a:gdLst>
                  <a:gd name="T0" fmla="*/ 1 w 16"/>
                  <a:gd name="T1" fmla="*/ 0 h 40"/>
                  <a:gd name="T2" fmla="*/ 0 w 16"/>
                  <a:gd name="T3" fmla="*/ 1 h 40"/>
                  <a:gd name="T4" fmla="*/ 0 w 16"/>
                  <a:gd name="T5" fmla="*/ 1 h 40"/>
                  <a:gd name="T6" fmla="*/ 0 w 16"/>
                  <a:gd name="T7" fmla="*/ 1 h 40"/>
                  <a:gd name="T8" fmla="*/ 0 w 16"/>
                  <a:gd name="T9" fmla="*/ 2 h 40"/>
                  <a:gd name="T10" fmla="*/ 0 w 16"/>
                  <a:gd name="T11" fmla="*/ 2 h 40"/>
                  <a:gd name="T12" fmla="*/ 0 w 16"/>
                  <a:gd name="T13" fmla="*/ 1 h 40"/>
                  <a:gd name="T14" fmla="*/ 0 w 16"/>
                  <a:gd name="T15" fmla="*/ 1 h 40"/>
                  <a:gd name="T16" fmla="*/ 0 w 16"/>
                  <a:gd name="T17" fmla="*/ 1 h 40"/>
                  <a:gd name="T18" fmla="*/ 1 w 16"/>
                  <a:gd name="T19" fmla="*/ 0 h 40"/>
                  <a:gd name="T20" fmla="*/ 1 w 16"/>
                  <a:gd name="T21" fmla="*/ 0 h 40"/>
                  <a:gd name="T22" fmla="*/ 1 w 16"/>
                  <a:gd name="T23" fmla="*/ 0 h 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" h="40">
                    <a:moveTo>
                      <a:pt x="14" y="0"/>
                    </a:moveTo>
                    <a:lnTo>
                      <a:pt x="12" y="15"/>
                    </a:lnTo>
                    <a:lnTo>
                      <a:pt x="10" y="24"/>
                    </a:lnTo>
                    <a:lnTo>
                      <a:pt x="5" y="35"/>
                    </a:lnTo>
                    <a:lnTo>
                      <a:pt x="0" y="40"/>
                    </a:lnTo>
                    <a:lnTo>
                      <a:pt x="5" y="39"/>
                    </a:lnTo>
                    <a:lnTo>
                      <a:pt x="8" y="32"/>
                    </a:lnTo>
                    <a:lnTo>
                      <a:pt x="10" y="24"/>
                    </a:lnTo>
                    <a:lnTo>
                      <a:pt x="13" y="17"/>
                    </a:lnTo>
                    <a:lnTo>
                      <a:pt x="14" y="9"/>
                    </a:lnTo>
                    <a:lnTo>
                      <a:pt x="16" y="2"/>
                    </a:lnTo>
                    <a:lnTo>
                      <a:pt x="14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74" name="Freeform 1140">
                <a:extLst>
                  <a:ext uri="{FF2B5EF4-FFF2-40B4-BE49-F238E27FC236}">
                    <a16:creationId xmlns:a16="http://schemas.microsoft.com/office/drawing/2014/main" id="{0734949A-8353-446B-B18A-C55E66CF81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4" y="2385"/>
                <a:ext cx="7" cy="15"/>
              </a:xfrm>
              <a:custGeom>
                <a:avLst/>
                <a:gdLst>
                  <a:gd name="T0" fmla="*/ 0 w 38"/>
                  <a:gd name="T1" fmla="*/ 0 h 74"/>
                  <a:gd name="T2" fmla="*/ 0 w 38"/>
                  <a:gd name="T3" fmla="*/ 1 h 74"/>
                  <a:gd name="T4" fmla="*/ 1 w 38"/>
                  <a:gd name="T5" fmla="*/ 1 h 74"/>
                  <a:gd name="T6" fmla="*/ 1 w 38"/>
                  <a:gd name="T7" fmla="*/ 2 h 74"/>
                  <a:gd name="T8" fmla="*/ 1 w 38"/>
                  <a:gd name="T9" fmla="*/ 3 h 74"/>
                  <a:gd name="T10" fmla="*/ 1 w 38"/>
                  <a:gd name="T11" fmla="*/ 3 h 74"/>
                  <a:gd name="T12" fmla="*/ 1 w 38"/>
                  <a:gd name="T13" fmla="*/ 2 h 74"/>
                  <a:gd name="T14" fmla="*/ 1 w 38"/>
                  <a:gd name="T15" fmla="*/ 1 h 74"/>
                  <a:gd name="T16" fmla="*/ 0 w 38"/>
                  <a:gd name="T17" fmla="*/ 0 h 74"/>
                  <a:gd name="T18" fmla="*/ 0 w 38"/>
                  <a:gd name="T19" fmla="*/ 0 h 74"/>
                  <a:gd name="T20" fmla="*/ 0 w 38"/>
                  <a:gd name="T21" fmla="*/ 0 h 74"/>
                  <a:gd name="T22" fmla="*/ 0 w 38"/>
                  <a:gd name="T23" fmla="*/ 0 h 74"/>
                  <a:gd name="T24" fmla="*/ 0 w 38"/>
                  <a:gd name="T25" fmla="*/ 0 h 7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8" h="74">
                    <a:moveTo>
                      <a:pt x="0" y="7"/>
                    </a:moveTo>
                    <a:lnTo>
                      <a:pt x="11" y="17"/>
                    </a:lnTo>
                    <a:lnTo>
                      <a:pt x="19" y="31"/>
                    </a:lnTo>
                    <a:lnTo>
                      <a:pt x="26" y="51"/>
                    </a:lnTo>
                    <a:lnTo>
                      <a:pt x="36" y="69"/>
                    </a:lnTo>
                    <a:lnTo>
                      <a:pt x="38" y="74"/>
                    </a:lnTo>
                    <a:lnTo>
                      <a:pt x="28" y="44"/>
                    </a:lnTo>
                    <a:lnTo>
                      <a:pt x="22" y="29"/>
                    </a:lnTo>
                    <a:lnTo>
                      <a:pt x="11" y="8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0" y="7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75" name="Freeform 1141">
                <a:extLst>
                  <a:ext uri="{FF2B5EF4-FFF2-40B4-BE49-F238E27FC236}">
                    <a16:creationId xmlns:a16="http://schemas.microsoft.com/office/drawing/2014/main" id="{E122860F-B159-4296-96E7-B25913364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62"/>
                <a:ext cx="11" cy="19"/>
              </a:xfrm>
              <a:custGeom>
                <a:avLst/>
                <a:gdLst>
                  <a:gd name="T0" fmla="*/ 0 w 56"/>
                  <a:gd name="T1" fmla="*/ 0 h 93"/>
                  <a:gd name="T2" fmla="*/ 0 w 56"/>
                  <a:gd name="T3" fmla="*/ 1 h 93"/>
                  <a:gd name="T4" fmla="*/ 1 w 56"/>
                  <a:gd name="T5" fmla="*/ 2 h 93"/>
                  <a:gd name="T6" fmla="*/ 2 w 56"/>
                  <a:gd name="T7" fmla="*/ 3 h 93"/>
                  <a:gd name="T8" fmla="*/ 2 w 56"/>
                  <a:gd name="T9" fmla="*/ 4 h 93"/>
                  <a:gd name="T10" fmla="*/ 2 w 56"/>
                  <a:gd name="T11" fmla="*/ 4 h 93"/>
                  <a:gd name="T12" fmla="*/ 2 w 56"/>
                  <a:gd name="T13" fmla="*/ 4 h 93"/>
                  <a:gd name="T14" fmla="*/ 2 w 56"/>
                  <a:gd name="T15" fmla="*/ 3 h 93"/>
                  <a:gd name="T16" fmla="*/ 2 w 56"/>
                  <a:gd name="T17" fmla="*/ 3 h 93"/>
                  <a:gd name="T18" fmla="*/ 1 w 56"/>
                  <a:gd name="T19" fmla="*/ 2 h 93"/>
                  <a:gd name="T20" fmla="*/ 1 w 56"/>
                  <a:gd name="T21" fmla="*/ 2 h 93"/>
                  <a:gd name="T22" fmla="*/ 1 w 56"/>
                  <a:gd name="T23" fmla="*/ 1 h 93"/>
                  <a:gd name="T24" fmla="*/ 0 w 56"/>
                  <a:gd name="T25" fmla="*/ 0 h 93"/>
                  <a:gd name="T26" fmla="*/ 0 w 56"/>
                  <a:gd name="T27" fmla="*/ 0 h 93"/>
                  <a:gd name="T28" fmla="*/ 0 w 56"/>
                  <a:gd name="T29" fmla="*/ 0 h 93"/>
                  <a:gd name="T30" fmla="*/ 0 w 56"/>
                  <a:gd name="T31" fmla="*/ 0 h 93"/>
                  <a:gd name="T32" fmla="*/ 0 w 56"/>
                  <a:gd name="T33" fmla="*/ 0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6" h="93">
                    <a:moveTo>
                      <a:pt x="3" y="11"/>
                    </a:moveTo>
                    <a:lnTo>
                      <a:pt x="12" y="22"/>
                    </a:lnTo>
                    <a:lnTo>
                      <a:pt x="24" y="41"/>
                    </a:lnTo>
                    <a:lnTo>
                      <a:pt x="43" y="77"/>
                    </a:lnTo>
                    <a:lnTo>
                      <a:pt x="50" y="89"/>
                    </a:lnTo>
                    <a:lnTo>
                      <a:pt x="53" y="92"/>
                    </a:lnTo>
                    <a:lnTo>
                      <a:pt x="56" y="93"/>
                    </a:lnTo>
                    <a:lnTo>
                      <a:pt x="50" y="81"/>
                    </a:lnTo>
                    <a:lnTo>
                      <a:pt x="42" y="70"/>
                    </a:lnTo>
                    <a:lnTo>
                      <a:pt x="37" y="55"/>
                    </a:lnTo>
                    <a:lnTo>
                      <a:pt x="27" y="38"/>
                    </a:lnTo>
                    <a:lnTo>
                      <a:pt x="21" y="27"/>
                    </a:lnTo>
                    <a:lnTo>
                      <a:pt x="7" y="4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7"/>
                    </a:lnTo>
                    <a:lnTo>
                      <a:pt x="3" y="1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76" name="Freeform 1142">
                <a:extLst>
                  <a:ext uri="{FF2B5EF4-FFF2-40B4-BE49-F238E27FC236}">
                    <a16:creationId xmlns:a16="http://schemas.microsoft.com/office/drawing/2014/main" id="{3AD6309B-AA3E-4FFC-A78B-BAC49B5D7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9" y="2298"/>
                <a:ext cx="144" cy="62"/>
              </a:xfrm>
              <a:custGeom>
                <a:avLst/>
                <a:gdLst>
                  <a:gd name="T0" fmla="*/ 28 w 720"/>
                  <a:gd name="T1" fmla="*/ 0 h 314"/>
                  <a:gd name="T2" fmla="*/ 21 w 720"/>
                  <a:gd name="T3" fmla="*/ 3 h 314"/>
                  <a:gd name="T4" fmla="*/ 16 w 720"/>
                  <a:gd name="T5" fmla="*/ 5 h 314"/>
                  <a:gd name="T6" fmla="*/ 12 w 720"/>
                  <a:gd name="T7" fmla="*/ 7 h 314"/>
                  <a:gd name="T8" fmla="*/ 5 w 720"/>
                  <a:gd name="T9" fmla="*/ 9 h 314"/>
                  <a:gd name="T10" fmla="*/ 3 w 720"/>
                  <a:gd name="T11" fmla="*/ 9 h 314"/>
                  <a:gd name="T12" fmla="*/ 2 w 720"/>
                  <a:gd name="T13" fmla="*/ 9 h 314"/>
                  <a:gd name="T14" fmla="*/ 1 w 720"/>
                  <a:gd name="T15" fmla="*/ 10 h 314"/>
                  <a:gd name="T16" fmla="*/ 1 w 720"/>
                  <a:gd name="T17" fmla="*/ 10 h 314"/>
                  <a:gd name="T18" fmla="*/ 1 w 720"/>
                  <a:gd name="T19" fmla="*/ 11 h 314"/>
                  <a:gd name="T20" fmla="*/ 1 w 720"/>
                  <a:gd name="T21" fmla="*/ 11 h 314"/>
                  <a:gd name="T22" fmla="*/ 0 w 720"/>
                  <a:gd name="T23" fmla="*/ 12 h 314"/>
                  <a:gd name="T24" fmla="*/ 0 w 720"/>
                  <a:gd name="T25" fmla="*/ 12 h 314"/>
                  <a:gd name="T26" fmla="*/ 1 w 720"/>
                  <a:gd name="T27" fmla="*/ 12 h 314"/>
                  <a:gd name="T28" fmla="*/ 3 w 720"/>
                  <a:gd name="T29" fmla="*/ 11 h 314"/>
                  <a:gd name="T30" fmla="*/ 5 w 720"/>
                  <a:gd name="T31" fmla="*/ 11 h 314"/>
                  <a:gd name="T32" fmla="*/ 7 w 720"/>
                  <a:gd name="T33" fmla="*/ 10 h 314"/>
                  <a:gd name="T34" fmla="*/ 13 w 720"/>
                  <a:gd name="T35" fmla="*/ 7 h 314"/>
                  <a:gd name="T36" fmla="*/ 17 w 720"/>
                  <a:gd name="T37" fmla="*/ 6 h 314"/>
                  <a:gd name="T38" fmla="*/ 21 w 720"/>
                  <a:gd name="T39" fmla="*/ 4 h 314"/>
                  <a:gd name="T40" fmla="*/ 27 w 720"/>
                  <a:gd name="T41" fmla="*/ 1 h 314"/>
                  <a:gd name="T42" fmla="*/ 28 w 720"/>
                  <a:gd name="T43" fmla="*/ 0 h 314"/>
                  <a:gd name="T44" fmla="*/ 29 w 720"/>
                  <a:gd name="T45" fmla="*/ 0 h 314"/>
                  <a:gd name="T46" fmla="*/ 29 w 720"/>
                  <a:gd name="T47" fmla="*/ 0 h 314"/>
                  <a:gd name="T48" fmla="*/ 29 w 720"/>
                  <a:gd name="T49" fmla="*/ 0 h 314"/>
                  <a:gd name="T50" fmla="*/ 28 w 720"/>
                  <a:gd name="T51" fmla="*/ 0 h 314"/>
                  <a:gd name="T52" fmla="*/ 28 w 720"/>
                  <a:gd name="T53" fmla="*/ 0 h 31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20" h="314">
                    <a:moveTo>
                      <a:pt x="706" y="6"/>
                    </a:moveTo>
                    <a:lnTo>
                      <a:pt x="522" y="82"/>
                    </a:lnTo>
                    <a:lnTo>
                      <a:pt x="411" y="128"/>
                    </a:lnTo>
                    <a:lnTo>
                      <a:pt x="300" y="168"/>
                    </a:lnTo>
                    <a:lnTo>
                      <a:pt x="115" y="234"/>
                    </a:lnTo>
                    <a:lnTo>
                      <a:pt x="81" y="242"/>
                    </a:lnTo>
                    <a:lnTo>
                      <a:pt x="57" y="243"/>
                    </a:lnTo>
                    <a:lnTo>
                      <a:pt x="37" y="248"/>
                    </a:lnTo>
                    <a:lnTo>
                      <a:pt x="15" y="267"/>
                    </a:lnTo>
                    <a:lnTo>
                      <a:pt x="13" y="275"/>
                    </a:lnTo>
                    <a:lnTo>
                      <a:pt x="13" y="285"/>
                    </a:lnTo>
                    <a:lnTo>
                      <a:pt x="6" y="302"/>
                    </a:lnTo>
                    <a:lnTo>
                      <a:pt x="0" y="314"/>
                    </a:lnTo>
                    <a:lnTo>
                      <a:pt x="27" y="307"/>
                    </a:lnTo>
                    <a:lnTo>
                      <a:pt x="68" y="295"/>
                    </a:lnTo>
                    <a:lnTo>
                      <a:pt x="128" y="274"/>
                    </a:lnTo>
                    <a:lnTo>
                      <a:pt x="187" y="248"/>
                    </a:lnTo>
                    <a:lnTo>
                      <a:pt x="337" y="184"/>
                    </a:lnTo>
                    <a:lnTo>
                      <a:pt x="428" y="146"/>
                    </a:lnTo>
                    <a:lnTo>
                      <a:pt x="517" y="104"/>
                    </a:lnTo>
                    <a:lnTo>
                      <a:pt x="665" y="30"/>
                    </a:lnTo>
                    <a:lnTo>
                      <a:pt x="704" y="10"/>
                    </a:lnTo>
                    <a:lnTo>
                      <a:pt x="720" y="0"/>
                    </a:lnTo>
                    <a:lnTo>
                      <a:pt x="719" y="0"/>
                    </a:lnTo>
                    <a:lnTo>
                      <a:pt x="716" y="2"/>
                    </a:lnTo>
                    <a:lnTo>
                      <a:pt x="706" y="6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77" name="Freeform 1143">
                <a:extLst>
                  <a:ext uri="{FF2B5EF4-FFF2-40B4-BE49-F238E27FC236}">
                    <a16:creationId xmlns:a16="http://schemas.microsoft.com/office/drawing/2014/main" id="{97E96A8D-7813-4A90-927D-DE7F0E95F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1" y="2264"/>
                <a:ext cx="25" cy="75"/>
              </a:xfrm>
              <a:custGeom>
                <a:avLst/>
                <a:gdLst>
                  <a:gd name="T0" fmla="*/ 3 w 127"/>
                  <a:gd name="T1" fmla="*/ 13 h 372"/>
                  <a:gd name="T2" fmla="*/ 3 w 127"/>
                  <a:gd name="T3" fmla="*/ 14 h 372"/>
                  <a:gd name="T4" fmla="*/ 2 w 127"/>
                  <a:gd name="T5" fmla="*/ 14 h 372"/>
                  <a:gd name="T6" fmla="*/ 2 w 127"/>
                  <a:gd name="T7" fmla="*/ 13 h 372"/>
                  <a:gd name="T8" fmla="*/ 2 w 127"/>
                  <a:gd name="T9" fmla="*/ 12 h 372"/>
                  <a:gd name="T10" fmla="*/ 1 w 127"/>
                  <a:gd name="T11" fmla="*/ 12 h 372"/>
                  <a:gd name="T12" fmla="*/ 1 w 127"/>
                  <a:gd name="T13" fmla="*/ 11 h 372"/>
                  <a:gd name="T14" fmla="*/ 1 w 127"/>
                  <a:gd name="T15" fmla="*/ 10 h 372"/>
                  <a:gd name="T16" fmla="*/ 1 w 127"/>
                  <a:gd name="T17" fmla="*/ 9 h 372"/>
                  <a:gd name="T18" fmla="*/ 0 w 127"/>
                  <a:gd name="T19" fmla="*/ 9 h 372"/>
                  <a:gd name="T20" fmla="*/ 0 w 127"/>
                  <a:gd name="T21" fmla="*/ 8 h 372"/>
                  <a:gd name="T22" fmla="*/ 1 w 127"/>
                  <a:gd name="T23" fmla="*/ 8 h 372"/>
                  <a:gd name="T24" fmla="*/ 1 w 127"/>
                  <a:gd name="T25" fmla="*/ 7 h 372"/>
                  <a:gd name="T26" fmla="*/ 0 w 127"/>
                  <a:gd name="T27" fmla="*/ 5 h 372"/>
                  <a:gd name="T28" fmla="*/ 0 w 127"/>
                  <a:gd name="T29" fmla="*/ 4 h 372"/>
                  <a:gd name="T30" fmla="*/ 1 w 127"/>
                  <a:gd name="T31" fmla="*/ 3 h 372"/>
                  <a:gd name="T32" fmla="*/ 1 w 127"/>
                  <a:gd name="T33" fmla="*/ 1 h 372"/>
                  <a:gd name="T34" fmla="*/ 2 w 127"/>
                  <a:gd name="T35" fmla="*/ 1 h 372"/>
                  <a:gd name="T36" fmla="*/ 2 w 127"/>
                  <a:gd name="T37" fmla="*/ 2 h 372"/>
                  <a:gd name="T38" fmla="*/ 3 w 127"/>
                  <a:gd name="T39" fmla="*/ 3 h 372"/>
                  <a:gd name="T40" fmla="*/ 3 w 127"/>
                  <a:gd name="T41" fmla="*/ 3 h 372"/>
                  <a:gd name="T42" fmla="*/ 3 w 127"/>
                  <a:gd name="T43" fmla="*/ 3 h 372"/>
                  <a:gd name="T44" fmla="*/ 4 w 127"/>
                  <a:gd name="T45" fmla="*/ 4 h 372"/>
                  <a:gd name="T46" fmla="*/ 4 w 127"/>
                  <a:gd name="T47" fmla="*/ 5 h 372"/>
                  <a:gd name="T48" fmla="*/ 4 w 127"/>
                  <a:gd name="T49" fmla="*/ 5 h 372"/>
                  <a:gd name="T50" fmla="*/ 4 w 127"/>
                  <a:gd name="T51" fmla="*/ 4 h 372"/>
                  <a:gd name="T52" fmla="*/ 4 w 127"/>
                  <a:gd name="T53" fmla="*/ 5 h 372"/>
                  <a:gd name="T54" fmla="*/ 4 w 127"/>
                  <a:gd name="T55" fmla="*/ 6 h 372"/>
                  <a:gd name="T56" fmla="*/ 4 w 127"/>
                  <a:gd name="T57" fmla="*/ 8 h 372"/>
                  <a:gd name="T58" fmla="*/ 5 w 127"/>
                  <a:gd name="T59" fmla="*/ 7 h 372"/>
                  <a:gd name="T60" fmla="*/ 5 w 127"/>
                  <a:gd name="T61" fmla="*/ 8 h 372"/>
                  <a:gd name="T62" fmla="*/ 5 w 127"/>
                  <a:gd name="T63" fmla="*/ 9 h 372"/>
                  <a:gd name="T64" fmla="*/ 4 w 127"/>
                  <a:gd name="T65" fmla="*/ 10 h 372"/>
                  <a:gd name="T66" fmla="*/ 5 w 127"/>
                  <a:gd name="T67" fmla="*/ 11 h 372"/>
                  <a:gd name="T68" fmla="*/ 5 w 127"/>
                  <a:gd name="T69" fmla="*/ 11 h 372"/>
                  <a:gd name="T70" fmla="*/ 5 w 127"/>
                  <a:gd name="T71" fmla="*/ 12 h 372"/>
                  <a:gd name="T72" fmla="*/ 4 w 127"/>
                  <a:gd name="T73" fmla="*/ 13 h 372"/>
                  <a:gd name="T74" fmla="*/ 4 w 127"/>
                  <a:gd name="T75" fmla="*/ 14 h 372"/>
                  <a:gd name="T76" fmla="*/ 4 w 127"/>
                  <a:gd name="T77" fmla="*/ 15 h 372"/>
                  <a:gd name="T78" fmla="*/ 3 w 127"/>
                  <a:gd name="T79" fmla="*/ 15 h 37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27" h="372">
                    <a:moveTo>
                      <a:pt x="84" y="355"/>
                    </a:moveTo>
                    <a:lnTo>
                      <a:pt x="80" y="329"/>
                    </a:lnTo>
                    <a:lnTo>
                      <a:pt x="75" y="333"/>
                    </a:lnTo>
                    <a:lnTo>
                      <a:pt x="66" y="345"/>
                    </a:lnTo>
                    <a:lnTo>
                      <a:pt x="58" y="343"/>
                    </a:lnTo>
                    <a:lnTo>
                      <a:pt x="57" y="338"/>
                    </a:lnTo>
                    <a:lnTo>
                      <a:pt x="55" y="320"/>
                    </a:lnTo>
                    <a:lnTo>
                      <a:pt x="59" y="311"/>
                    </a:lnTo>
                    <a:lnTo>
                      <a:pt x="59" y="304"/>
                    </a:lnTo>
                    <a:lnTo>
                      <a:pt x="46" y="304"/>
                    </a:lnTo>
                    <a:lnTo>
                      <a:pt x="41" y="304"/>
                    </a:lnTo>
                    <a:lnTo>
                      <a:pt x="30" y="289"/>
                    </a:lnTo>
                    <a:lnTo>
                      <a:pt x="30" y="283"/>
                    </a:lnTo>
                    <a:lnTo>
                      <a:pt x="31" y="275"/>
                    </a:lnTo>
                    <a:lnTo>
                      <a:pt x="35" y="255"/>
                    </a:lnTo>
                    <a:lnTo>
                      <a:pt x="32" y="248"/>
                    </a:lnTo>
                    <a:lnTo>
                      <a:pt x="24" y="244"/>
                    </a:lnTo>
                    <a:lnTo>
                      <a:pt x="18" y="235"/>
                    </a:lnTo>
                    <a:lnTo>
                      <a:pt x="13" y="220"/>
                    </a:lnTo>
                    <a:lnTo>
                      <a:pt x="12" y="216"/>
                    </a:lnTo>
                    <a:lnTo>
                      <a:pt x="9" y="203"/>
                    </a:lnTo>
                    <a:lnTo>
                      <a:pt x="9" y="195"/>
                    </a:lnTo>
                    <a:lnTo>
                      <a:pt x="19" y="203"/>
                    </a:lnTo>
                    <a:lnTo>
                      <a:pt x="22" y="202"/>
                    </a:lnTo>
                    <a:lnTo>
                      <a:pt x="24" y="189"/>
                    </a:lnTo>
                    <a:lnTo>
                      <a:pt x="19" y="172"/>
                    </a:lnTo>
                    <a:lnTo>
                      <a:pt x="8" y="151"/>
                    </a:lnTo>
                    <a:lnTo>
                      <a:pt x="1" y="131"/>
                    </a:lnTo>
                    <a:lnTo>
                      <a:pt x="0" y="106"/>
                    </a:lnTo>
                    <a:lnTo>
                      <a:pt x="2" y="99"/>
                    </a:lnTo>
                    <a:lnTo>
                      <a:pt x="8" y="100"/>
                    </a:lnTo>
                    <a:lnTo>
                      <a:pt x="13" y="82"/>
                    </a:lnTo>
                    <a:lnTo>
                      <a:pt x="14" y="58"/>
                    </a:lnTo>
                    <a:lnTo>
                      <a:pt x="23" y="24"/>
                    </a:lnTo>
                    <a:lnTo>
                      <a:pt x="34" y="0"/>
                    </a:lnTo>
                    <a:lnTo>
                      <a:pt x="44" y="17"/>
                    </a:lnTo>
                    <a:lnTo>
                      <a:pt x="50" y="25"/>
                    </a:lnTo>
                    <a:lnTo>
                      <a:pt x="63" y="46"/>
                    </a:lnTo>
                    <a:lnTo>
                      <a:pt x="68" y="67"/>
                    </a:lnTo>
                    <a:lnTo>
                      <a:pt x="73" y="82"/>
                    </a:lnTo>
                    <a:lnTo>
                      <a:pt x="73" y="80"/>
                    </a:lnTo>
                    <a:lnTo>
                      <a:pt x="75" y="80"/>
                    </a:lnTo>
                    <a:lnTo>
                      <a:pt x="77" y="74"/>
                    </a:lnTo>
                    <a:lnTo>
                      <a:pt x="83" y="79"/>
                    </a:lnTo>
                    <a:lnTo>
                      <a:pt x="85" y="93"/>
                    </a:lnTo>
                    <a:lnTo>
                      <a:pt x="89" y="108"/>
                    </a:lnTo>
                    <a:lnTo>
                      <a:pt x="91" y="121"/>
                    </a:lnTo>
                    <a:lnTo>
                      <a:pt x="91" y="130"/>
                    </a:lnTo>
                    <a:lnTo>
                      <a:pt x="94" y="135"/>
                    </a:lnTo>
                    <a:lnTo>
                      <a:pt x="98" y="135"/>
                    </a:lnTo>
                    <a:lnTo>
                      <a:pt x="102" y="123"/>
                    </a:lnTo>
                    <a:lnTo>
                      <a:pt x="106" y="109"/>
                    </a:lnTo>
                    <a:lnTo>
                      <a:pt x="110" y="120"/>
                    </a:lnTo>
                    <a:lnTo>
                      <a:pt x="111" y="134"/>
                    </a:lnTo>
                    <a:lnTo>
                      <a:pt x="111" y="147"/>
                    </a:lnTo>
                    <a:lnTo>
                      <a:pt x="108" y="161"/>
                    </a:lnTo>
                    <a:lnTo>
                      <a:pt x="108" y="172"/>
                    </a:lnTo>
                    <a:lnTo>
                      <a:pt x="108" y="190"/>
                    </a:lnTo>
                    <a:lnTo>
                      <a:pt x="112" y="197"/>
                    </a:lnTo>
                    <a:lnTo>
                      <a:pt x="122" y="180"/>
                    </a:lnTo>
                    <a:lnTo>
                      <a:pt x="127" y="185"/>
                    </a:lnTo>
                    <a:lnTo>
                      <a:pt x="127" y="201"/>
                    </a:lnTo>
                    <a:lnTo>
                      <a:pt x="122" y="216"/>
                    </a:lnTo>
                    <a:lnTo>
                      <a:pt x="118" y="232"/>
                    </a:lnTo>
                    <a:lnTo>
                      <a:pt x="117" y="240"/>
                    </a:lnTo>
                    <a:lnTo>
                      <a:pt x="112" y="260"/>
                    </a:lnTo>
                    <a:lnTo>
                      <a:pt x="111" y="277"/>
                    </a:lnTo>
                    <a:lnTo>
                      <a:pt x="116" y="265"/>
                    </a:lnTo>
                    <a:lnTo>
                      <a:pt x="120" y="262"/>
                    </a:lnTo>
                    <a:lnTo>
                      <a:pt x="125" y="263"/>
                    </a:lnTo>
                    <a:lnTo>
                      <a:pt x="123" y="280"/>
                    </a:lnTo>
                    <a:lnTo>
                      <a:pt x="116" y="297"/>
                    </a:lnTo>
                    <a:lnTo>
                      <a:pt x="105" y="317"/>
                    </a:lnTo>
                    <a:lnTo>
                      <a:pt x="89" y="328"/>
                    </a:lnTo>
                    <a:lnTo>
                      <a:pt x="90" y="339"/>
                    </a:lnTo>
                    <a:lnTo>
                      <a:pt x="93" y="350"/>
                    </a:lnTo>
                    <a:lnTo>
                      <a:pt x="94" y="362"/>
                    </a:lnTo>
                    <a:lnTo>
                      <a:pt x="92" y="369"/>
                    </a:lnTo>
                    <a:lnTo>
                      <a:pt x="86" y="372"/>
                    </a:lnTo>
                    <a:lnTo>
                      <a:pt x="85" y="368"/>
                    </a:lnTo>
                    <a:lnTo>
                      <a:pt x="84" y="35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78" name="Freeform 1144">
                <a:extLst>
                  <a:ext uri="{FF2B5EF4-FFF2-40B4-BE49-F238E27FC236}">
                    <a16:creationId xmlns:a16="http://schemas.microsoft.com/office/drawing/2014/main" id="{E7CE478B-4CB8-4DA5-84C4-477256555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8" y="2271"/>
                <a:ext cx="12" cy="67"/>
              </a:xfrm>
              <a:custGeom>
                <a:avLst/>
                <a:gdLst>
                  <a:gd name="T0" fmla="*/ 2 w 62"/>
                  <a:gd name="T1" fmla="*/ 13 h 337"/>
                  <a:gd name="T2" fmla="*/ 2 w 62"/>
                  <a:gd name="T3" fmla="*/ 12 h 337"/>
                  <a:gd name="T4" fmla="*/ 1 w 62"/>
                  <a:gd name="T5" fmla="*/ 9 h 337"/>
                  <a:gd name="T6" fmla="*/ 1 w 62"/>
                  <a:gd name="T7" fmla="*/ 6 h 337"/>
                  <a:gd name="T8" fmla="*/ 1 w 62"/>
                  <a:gd name="T9" fmla="*/ 5 h 337"/>
                  <a:gd name="T10" fmla="*/ 1 w 62"/>
                  <a:gd name="T11" fmla="*/ 4 h 337"/>
                  <a:gd name="T12" fmla="*/ 0 w 62"/>
                  <a:gd name="T13" fmla="*/ 3 h 337"/>
                  <a:gd name="T14" fmla="*/ 0 w 62"/>
                  <a:gd name="T15" fmla="*/ 1 h 337"/>
                  <a:gd name="T16" fmla="*/ 0 w 62"/>
                  <a:gd name="T17" fmla="*/ 0 h 337"/>
                  <a:gd name="T18" fmla="*/ 0 w 62"/>
                  <a:gd name="T19" fmla="*/ 0 h 337"/>
                  <a:gd name="T20" fmla="*/ 0 w 62"/>
                  <a:gd name="T21" fmla="*/ 2 h 337"/>
                  <a:gd name="T22" fmla="*/ 1 w 62"/>
                  <a:gd name="T23" fmla="*/ 4 h 337"/>
                  <a:gd name="T24" fmla="*/ 1 w 62"/>
                  <a:gd name="T25" fmla="*/ 6 h 337"/>
                  <a:gd name="T26" fmla="*/ 1 w 62"/>
                  <a:gd name="T27" fmla="*/ 8 h 337"/>
                  <a:gd name="T28" fmla="*/ 2 w 62"/>
                  <a:gd name="T29" fmla="*/ 10 h 337"/>
                  <a:gd name="T30" fmla="*/ 2 w 62"/>
                  <a:gd name="T31" fmla="*/ 12 h 337"/>
                  <a:gd name="T32" fmla="*/ 2 w 62"/>
                  <a:gd name="T33" fmla="*/ 13 h 337"/>
                  <a:gd name="T34" fmla="*/ 2 w 62"/>
                  <a:gd name="T35" fmla="*/ 13 h 337"/>
                  <a:gd name="T36" fmla="*/ 2 w 62"/>
                  <a:gd name="T37" fmla="*/ 13 h 337"/>
                  <a:gd name="T38" fmla="*/ 2 w 62"/>
                  <a:gd name="T39" fmla="*/ 13 h 33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2" h="337">
                    <a:moveTo>
                      <a:pt x="56" y="337"/>
                    </a:moveTo>
                    <a:lnTo>
                      <a:pt x="52" y="300"/>
                    </a:lnTo>
                    <a:lnTo>
                      <a:pt x="38" y="236"/>
                    </a:lnTo>
                    <a:lnTo>
                      <a:pt x="22" y="145"/>
                    </a:lnTo>
                    <a:lnTo>
                      <a:pt x="20" y="127"/>
                    </a:lnTo>
                    <a:lnTo>
                      <a:pt x="15" y="104"/>
                    </a:lnTo>
                    <a:lnTo>
                      <a:pt x="11" y="79"/>
                    </a:lnTo>
                    <a:lnTo>
                      <a:pt x="4" y="33"/>
                    </a:lnTo>
                    <a:lnTo>
                      <a:pt x="2" y="11"/>
                    </a:lnTo>
                    <a:lnTo>
                      <a:pt x="0" y="0"/>
                    </a:lnTo>
                    <a:lnTo>
                      <a:pt x="10" y="54"/>
                    </a:lnTo>
                    <a:lnTo>
                      <a:pt x="15" y="93"/>
                    </a:lnTo>
                    <a:lnTo>
                      <a:pt x="25" y="144"/>
                    </a:lnTo>
                    <a:lnTo>
                      <a:pt x="37" y="195"/>
                    </a:lnTo>
                    <a:lnTo>
                      <a:pt x="47" y="256"/>
                    </a:lnTo>
                    <a:lnTo>
                      <a:pt x="55" y="297"/>
                    </a:lnTo>
                    <a:lnTo>
                      <a:pt x="62" y="335"/>
                    </a:lnTo>
                    <a:lnTo>
                      <a:pt x="61" y="337"/>
                    </a:lnTo>
                    <a:lnTo>
                      <a:pt x="58" y="337"/>
                    </a:lnTo>
                    <a:lnTo>
                      <a:pt x="56" y="337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79" name="Freeform 1145">
                <a:extLst>
                  <a:ext uri="{FF2B5EF4-FFF2-40B4-BE49-F238E27FC236}">
                    <a16:creationId xmlns:a16="http://schemas.microsoft.com/office/drawing/2014/main" id="{6EFD9CEF-1B9E-4362-B063-9F97982B1B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9" y="2321"/>
                <a:ext cx="7" cy="3"/>
              </a:xfrm>
              <a:custGeom>
                <a:avLst/>
                <a:gdLst>
                  <a:gd name="T0" fmla="*/ 1 w 36"/>
                  <a:gd name="T1" fmla="*/ 1 h 17"/>
                  <a:gd name="T2" fmla="*/ 1 w 36"/>
                  <a:gd name="T3" fmla="*/ 0 h 17"/>
                  <a:gd name="T4" fmla="*/ 1 w 36"/>
                  <a:gd name="T5" fmla="*/ 0 h 17"/>
                  <a:gd name="T6" fmla="*/ 0 w 36"/>
                  <a:gd name="T7" fmla="*/ 0 h 17"/>
                  <a:gd name="T8" fmla="*/ 0 w 36"/>
                  <a:gd name="T9" fmla="*/ 0 h 17"/>
                  <a:gd name="T10" fmla="*/ 1 w 36"/>
                  <a:gd name="T11" fmla="*/ 0 h 17"/>
                  <a:gd name="T12" fmla="*/ 1 w 36"/>
                  <a:gd name="T13" fmla="*/ 0 h 17"/>
                  <a:gd name="T14" fmla="*/ 1 w 36"/>
                  <a:gd name="T15" fmla="*/ 0 h 17"/>
                  <a:gd name="T16" fmla="*/ 1 w 36"/>
                  <a:gd name="T17" fmla="*/ 1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6" h="17">
                    <a:moveTo>
                      <a:pt x="36" y="17"/>
                    </a:moveTo>
                    <a:lnTo>
                      <a:pt x="25" y="7"/>
                    </a:lnTo>
                    <a:lnTo>
                      <a:pt x="15" y="3"/>
                    </a:lnTo>
                    <a:lnTo>
                      <a:pt x="6" y="5"/>
                    </a:lnTo>
                    <a:lnTo>
                      <a:pt x="0" y="4"/>
                    </a:lnTo>
                    <a:lnTo>
                      <a:pt x="17" y="0"/>
                    </a:lnTo>
                    <a:lnTo>
                      <a:pt x="28" y="7"/>
                    </a:lnTo>
                    <a:lnTo>
                      <a:pt x="35" y="13"/>
                    </a:lnTo>
                    <a:lnTo>
                      <a:pt x="36" y="17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80" name="Freeform 1146">
                <a:extLst>
                  <a:ext uri="{FF2B5EF4-FFF2-40B4-BE49-F238E27FC236}">
                    <a16:creationId xmlns:a16="http://schemas.microsoft.com/office/drawing/2014/main" id="{6A5D591B-F662-4744-BAEC-6C779BD26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7" y="2309"/>
                <a:ext cx="7" cy="6"/>
              </a:xfrm>
              <a:custGeom>
                <a:avLst/>
                <a:gdLst>
                  <a:gd name="T0" fmla="*/ 1 w 37"/>
                  <a:gd name="T1" fmla="*/ 1 h 29"/>
                  <a:gd name="T2" fmla="*/ 1 w 37"/>
                  <a:gd name="T3" fmla="*/ 1 h 29"/>
                  <a:gd name="T4" fmla="*/ 1 w 37"/>
                  <a:gd name="T5" fmla="*/ 0 h 29"/>
                  <a:gd name="T6" fmla="*/ 0 w 37"/>
                  <a:gd name="T7" fmla="*/ 0 h 29"/>
                  <a:gd name="T8" fmla="*/ 0 w 37"/>
                  <a:gd name="T9" fmla="*/ 0 h 29"/>
                  <a:gd name="T10" fmla="*/ 0 w 37"/>
                  <a:gd name="T11" fmla="*/ 0 h 29"/>
                  <a:gd name="T12" fmla="*/ 0 w 37"/>
                  <a:gd name="T13" fmla="*/ 0 h 29"/>
                  <a:gd name="T14" fmla="*/ 0 w 37"/>
                  <a:gd name="T15" fmla="*/ 0 h 29"/>
                  <a:gd name="T16" fmla="*/ 1 w 37"/>
                  <a:gd name="T17" fmla="*/ 0 h 29"/>
                  <a:gd name="T18" fmla="*/ 1 w 37"/>
                  <a:gd name="T19" fmla="*/ 1 h 29"/>
                  <a:gd name="T20" fmla="*/ 1 w 37"/>
                  <a:gd name="T21" fmla="*/ 1 h 29"/>
                  <a:gd name="T22" fmla="*/ 1 w 37"/>
                  <a:gd name="T23" fmla="*/ 1 h 29"/>
                  <a:gd name="T24" fmla="*/ 1 w 37"/>
                  <a:gd name="T25" fmla="*/ 1 h 29"/>
                  <a:gd name="T26" fmla="*/ 1 w 37"/>
                  <a:gd name="T27" fmla="*/ 1 h 2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7" h="29">
                    <a:moveTo>
                      <a:pt x="36" y="29"/>
                    </a:moveTo>
                    <a:lnTo>
                      <a:pt x="29" y="18"/>
                    </a:lnTo>
                    <a:lnTo>
                      <a:pt x="22" y="12"/>
                    </a:lnTo>
                    <a:lnTo>
                      <a:pt x="13" y="8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2" y="4"/>
                    </a:lnTo>
                    <a:lnTo>
                      <a:pt x="26" y="12"/>
                    </a:lnTo>
                    <a:lnTo>
                      <a:pt x="28" y="14"/>
                    </a:lnTo>
                    <a:lnTo>
                      <a:pt x="30" y="15"/>
                    </a:lnTo>
                    <a:lnTo>
                      <a:pt x="36" y="23"/>
                    </a:lnTo>
                    <a:lnTo>
                      <a:pt x="37" y="25"/>
                    </a:lnTo>
                    <a:lnTo>
                      <a:pt x="36" y="29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81" name="Freeform 1147">
                <a:extLst>
                  <a:ext uri="{FF2B5EF4-FFF2-40B4-BE49-F238E27FC236}">
                    <a16:creationId xmlns:a16="http://schemas.microsoft.com/office/drawing/2014/main" id="{A123FEF2-2956-4661-9AF1-CE66B3173D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" y="2290"/>
                <a:ext cx="4" cy="3"/>
              </a:xfrm>
              <a:custGeom>
                <a:avLst/>
                <a:gdLst>
                  <a:gd name="T0" fmla="*/ 1 w 21"/>
                  <a:gd name="T1" fmla="*/ 0 h 19"/>
                  <a:gd name="T2" fmla="*/ 1 w 21"/>
                  <a:gd name="T3" fmla="*/ 0 h 19"/>
                  <a:gd name="T4" fmla="*/ 0 w 21"/>
                  <a:gd name="T5" fmla="*/ 0 h 19"/>
                  <a:gd name="T6" fmla="*/ 0 w 21"/>
                  <a:gd name="T7" fmla="*/ 0 h 19"/>
                  <a:gd name="T8" fmla="*/ 0 w 21"/>
                  <a:gd name="T9" fmla="*/ 0 h 19"/>
                  <a:gd name="T10" fmla="*/ 0 w 21"/>
                  <a:gd name="T11" fmla="*/ 0 h 19"/>
                  <a:gd name="T12" fmla="*/ 0 w 21"/>
                  <a:gd name="T13" fmla="*/ 0 h 19"/>
                  <a:gd name="T14" fmla="*/ 0 w 21"/>
                  <a:gd name="T15" fmla="*/ 0 h 19"/>
                  <a:gd name="T16" fmla="*/ 1 w 21"/>
                  <a:gd name="T17" fmla="*/ 0 h 19"/>
                  <a:gd name="T18" fmla="*/ 1 w 21"/>
                  <a:gd name="T19" fmla="*/ 0 h 19"/>
                  <a:gd name="T20" fmla="*/ 1 w 21"/>
                  <a:gd name="T21" fmla="*/ 0 h 19"/>
                  <a:gd name="T22" fmla="*/ 1 w 21"/>
                  <a:gd name="T23" fmla="*/ 0 h 1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1" h="19">
                    <a:moveTo>
                      <a:pt x="20" y="19"/>
                    </a:moveTo>
                    <a:lnTo>
                      <a:pt x="14" y="11"/>
                    </a:lnTo>
                    <a:lnTo>
                      <a:pt x="11" y="7"/>
                    </a:lnTo>
                    <a:lnTo>
                      <a:pt x="5" y="3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8" y="2"/>
                    </a:lnTo>
                    <a:lnTo>
                      <a:pt x="12" y="6"/>
                    </a:lnTo>
                    <a:lnTo>
                      <a:pt x="15" y="9"/>
                    </a:lnTo>
                    <a:lnTo>
                      <a:pt x="17" y="13"/>
                    </a:lnTo>
                    <a:lnTo>
                      <a:pt x="21" y="17"/>
                    </a:lnTo>
                    <a:lnTo>
                      <a:pt x="20" y="19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82" name="Freeform 1148">
                <a:extLst>
                  <a:ext uri="{FF2B5EF4-FFF2-40B4-BE49-F238E27FC236}">
                    <a16:creationId xmlns:a16="http://schemas.microsoft.com/office/drawing/2014/main" id="{BB992F27-ACBE-4012-8E9D-CE7F3AFADE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285"/>
                <a:ext cx="2" cy="15"/>
              </a:xfrm>
              <a:custGeom>
                <a:avLst/>
                <a:gdLst>
                  <a:gd name="T0" fmla="*/ 0 w 9"/>
                  <a:gd name="T1" fmla="*/ 3 h 79"/>
                  <a:gd name="T2" fmla="*/ 0 w 9"/>
                  <a:gd name="T3" fmla="*/ 2 h 79"/>
                  <a:gd name="T4" fmla="*/ 0 w 9"/>
                  <a:gd name="T5" fmla="*/ 2 h 79"/>
                  <a:gd name="T6" fmla="*/ 0 w 9"/>
                  <a:gd name="T7" fmla="*/ 1 h 79"/>
                  <a:gd name="T8" fmla="*/ 0 w 9"/>
                  <a:gd name="T9" fmla="*/ 0 h 79"/>
                  <a:gd name="T10" fmla="*/ 0 w 9"/>
                  <a:gd name="T11" fmla="*/ 0 h 79"/>
                  <a:gd name="T12" fmla="*/ 0 w 9"/>
                  <a:gd name="T13" fmla="*/ 1 h 79"/>
                  <a:gd name="T14" fmla="*/ 0 w 9"/>
                  <a:gd name="T15" fmla="*/ 2 h 79"/>
                  <a:gd name="T16" fmla="*/ 0 w 9"/>
                  <a:gd name="T17" fmla="*/ 2 h 79"/>
                  <a:gd name="T18" fmla="*/ 0 w 9"/>
                  <a:gd name="T19" fmla="*/ 3 h 79"/>
                  <a:gd name="T20" fmla="*/ 0 w 9"/>
                  <a:gd name="T21" fmla="*/ 3 h 79"/>
                  <a:gd name="T22" fmla="*/ 0 w 9"/>
                  <a:gd name="T23" fmla="*/ 3 h 79"/>
                  <a:gd name="T24" fmla="*/ 0 w 9"/>
                  <a:gd name="T25" fmla="*/ 3 h 7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" h="79">
                    <a:moveTo>
                      <a:pt x="0" y="74"/>
                    </a:moveTo>
                    <a:lnTo>
                      <a:pt x="4" y="59"/>
                    </a:lnTo>
                    <a:lnTo>
                      <a:pt x="6" y="45"/>
                    </a:lnTo>
                    <a:lnTo>
                      <a:pt x="7" y="24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9" y="28"/>
                    </a:lnTo>
                    <a:lnTo>
                      <a:pt x="9" y="44"/>
                    </a:lnTo>
                    <a:lnTo>
                      <a:pt x="7" y="66"/>
                    </a:lnTo>
                    <a:lnTo>
                      <a:pt x="4" y="76"/>
                    </a:lnTo>
                    <a:lnTo>
                      <a:pt x="4" y="75"/>
                    </a:lnTo>
                    <a:lnTo>
                      <a:pt x="2" y="79"/>
                    </a:lnTo>
                    <a:lnTo>
                      <a:pt x="0" y="74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83" name="Freeform 1149">
                <a:extLst>
                  <a:ext uri="{FF2B5EF4-FFF2-40B4-BE49-F238E27FC236}">
                    <a16:creationId xmlns:a16="http://schemas.microsoft.com/office/drawing/2014/main" id="{536AA0C7-775B-4EEB-8A81-F37FBEFAB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6" y="2298"/>
                <a:ext cx="3" cy="21"/>
              </a:xfrm>
              <a:custGeom>
                <a:avLst/>
                <a:gdLst>
                  <a:gd name="T0" fmla="*/ 0 w 15"/>
                  <a:gd name="T1" fmla="*/ 4 h 106"/>
                  <a:gd name="T2" fmla="*/ 0 w 15"/>
                  <a:gd name="T3" fmla="*/ 3 h 106"/>
                  <a:gd name="T4" fmla="*/ 0 w 15"/>
                  <a:gd name="T5" fmla="*/ 2 h 106"/>
                  <a:gd name="T6" fmla="*/ 0 w 15"/>
                  <a:gd name="T7" fmla="*/ 1 h 106"/>
                  <a:gd name="T8" fmla="*/ 1 w 15"/>
                  <a:gd name="T9" fmla="*/ 0 h 106"/>
                  <a:gd name="T10" fmla="*/ 1 w 15"/>
                  <a:gd name="T11" fmla="*/ 0 h 106"/>
                  <a:gd name="T12" fmla="*/ 1 w 15"/>
                  <a:gd name="T13" fmla="*/ 0 h 106"/>
                  <a:gd name="T14" fmla="*/ 1 w 15"/>
                  <a:gd name="T15" fmla="*/ 1 h 106"/>
                  <a:gd name="T16" fmla="*/ 0 w 15"/>
                  <a:gd name="T17" fmla="*/ 1 h 106"/>
                  <a:gd name="T18" fmla="*/ 0 w 15"/>
                  <a:gd name="T19" fmla="*/ 2 h 106"/>
                  <a:gd name="T20" fmla="*/ 0 w 15"/>
                  <a:gd name="T21" fmla="*/ 2 h 106"/>
                  <a:gd name="T22" fmla="*/ 0 w 15"/>
                  <a:gd name="T23" fmla="*/ 3 h 106"/>
                  <a:gd name="T24" fmla="*/ 0 w 15"/>
                  <a:gd name="T25" fmla="*/ 4 h 106"/>
                  <a:gd name="T26" fmla="*/ 0 w 15"/>
                  <a:gd name="T27" fmla="*/ 4 h 106"/>
                  <a:gd name="T28" fmla="*/ 0 w 15"/>
                  <a:gd name="T29" fmla="*/ 4 h 106"/>
                  <a:gd name="T30" fmla="*/ 0 w 15"/>
                  <a:gd name="T31" fmla="*/ 4 h 106"/>
                  <a:gd name="T32" fmla="*/ 0 w 15"/>
                  <a:gd name="T33" fmla="*/ 4 h 10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" h="106">
                    <a:moveTo>
                      <a:pt x="0" y="96"/>
                    </a:moveTo>
                    <a:lnTo>
                      <a:pt x="4" y="81"/>
                    </a:lnTo>
                    <a:lnTo>
                      <a:pt x="6" y="61"/>
                    </a:lnTo>
                    <a:lnTo>
                      <a:pt x="11" y="21"/>
                    </a:lnTo>
                    <a:lnTo>
                      <a:pt x="13" y="6"/>
                    </a:lnTo>
                    <a:lnTo>
                      <a:pt x="14" y="3"/>
                    </a:lnTo>
                    <a:lnTo>
                      <a:pt x="15" y="0"/>
                    </a:lnTo>
                    <a:lnTo>
                      <a:pt x="14" y="13"/>
                    </a:lnTo>
                    <a:lnTo>
                      <a:pt x="12" y="26"/>
                    </a:lnTo>
                    <a:lnTo>
                      <a:pt x="12" y="41"/>
                    </a:lnTo>
                    <a:lnTo>
                      <a:pt x="9" y="60"/>
                    </a:lnTo>
                    <a:lnTo>
                      <a:pt x="8" y="71"/>
                    </a:lnTo>
                    <a:lnTo>
                      <a:pt x="4" y="98"/>
                    </a:lnTo>
                    <a:lnTo>
                      <a:pt x="3" y="104"/>
                    </a:lnTo>
                    <a:lnTo>
                      <a:pt x="1" y="106"/>
                    </a:lnTo>
                    <a:lnTo>
                      <a:pt x="0" y="101"/>
                    </a:lnTo>
                    <a:lnTo>
                      <a:pt x="0" y="96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84" name="Freeform 1150">
                <a:extLst>
                  <a:ext uri="{FF2B5EF4-FFF2-40B4-BE49-F238E27FC236}">
                    <a16:creationId xmlns:a16="http://schemas.microsoft.com/office/drawing/2014/main" id="{DF17C262-BC9F-4F79-9202-334D87A4B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4" y="2035"/>
                <a:ext cx="19" cy="42"/>
              </a:xfrm>
              <a:custGeom>
                <a:avLst/>
                <a:gdLst>
                  <a:gd name="T0" fmla="*/ 2 w 99"/>
                  <a:gd name="T1" fmla="*/ 7 h 214"/>
                  <a:gd name="T2" fmla="*/ 2 w 99"/>
                  <a:gd name="T3" fmla="*/ 8 h 214"/>
                  <a:gd name="T4" fmla="*/ 2 w 99"/>
                  <a:gd name="T5" fmla="*/ 8 h 214"/>
                  <a:gd name="T6" fmla="*/ 2 w 99"/>
                  <a:gd name="T7" fmla="*/ 7 h 214"/>
                  <a:gd name="T8" fmla="*/ 2 w 99"/>
                  <a:gd name="T9" fmla="*/ 7 h 214"/>
                  <a:gd name="T10" fmla="*/ 1 w 99"/>
                  <a:gd name="T11" fmla="*/ 7 h 214"/>
                  <a:gd name="T12" fmla="*/ 1 w 99"/>
                  <a:gd name="T13" fmla="*/ 6 h 214"/>
                  <a:gd name="T14" fmla="*/ 1 w 99"/>
                  <a:gd name="T15" fmla="*/ 6 h 214"/>
                  <a:gd name="T16" fmla="*/ 1 w 99"/>
                  <a:gd name="T17" fmla="*/ 5 h 214"/>
                  <a:gd name="T18" fmla="*/ 0 w 99"/>
                  <a:gd name="T19" fmla="*/ 5 h 214"/>
                  <a:gd name="T20" fmla="*/ 0 w 99"/>
                  <a:gd name="T21" fmla="*/ 5 h 214"/>
                  <a:gd name="T22" fmla="*/ 1 w 99"/>
                  <a:gd name="T23" fmla="*/ 5 h 214"/>
                  <a:gd name="T24" fmla="*/ 1 w 99"/>
                  <a:gd name="T25" fmla="*/ 4 h 214"/>
                  <a:gd name="T26" fmla="*/ 0 w 99"/>
                  <a:gd name="T27" fmla="*/ 3 h 214"/>
                  <a:gd name="T28" fmla="*/ 0 w 99"/>
                  <a:gd name="T29" fmla="*/ 2 h 214"/>
                  <a:gd name="T30" fmla="*/ 0 w 99"/>
                  <a:gd name="T31" fmla="*/ 2 h 214"/>
                  <a:gd name="T32" fmla="*/ 1 w 99"/>
                  <a:gd name="T33" fmla="*/ 1 h 214"/>
                  <a:gd name="T34" fmla="*/ 1 w 99"/>
                  <a:gd name="T35" fmla="*/ 0 h 214"/>
                  <a:gd name="T36" fmla="*/ 2 w 99"/>
                  <a:gd name="T37" fmla="*/ 1 h 214"/>
                  <a:gd name="T38" fmla="*/ 2 w 99"/>
                  <a:gd name="T39" fmla="*/ 2 h 214"/>
                  <a:gd name="T40" fmla="*/ 2 w 99"/>
                  <a:gd name="T41" fmla="*/ 2 h 214"/>
                  <a:gd name="T42" fmla="*/ 2 w 99"/>
                  <a:gd name="T43" fmla="*/ 2 h 214"/>
                  <a:gd name="T44" fmla="*/ 2 w 99"/>
                  <a:gd name="T45" fmla="*/ 2 h 214"/>
                  <a:gd name="T46" fmla="*/ 2 w 99"/>
                  <a:gd name="T47" fmla="*/ 3 h 214"/>
                  <a:gd name="T48" fmla="*/ 3 w 99"/>
                  <a:gd name="T49" fmla="*/ 3 h 214"/>
                  <a:gd name="T50" fmla="*/ 3 w 99"/>
                  <a:gd name="T51" fmla="*/ 2 h 214"/>
                  <a:gd name="T52" fmla="*/ 3 w 99"/>
                  <a:gd name="T53" fmla="*/ 3 h 214"/>
                  <a:gd name="T54" fmla="*/ 3 w 99"/>
                  <a:gd name="T55" fmla="*/ 3 h 214"/>
                  <a:gd name="T56" fmla="*/ 3 w 99"/>
                  <a:gd name="T57" fmla="*/ 4 h 214"/>
                  <a:gd name="T58" fmla="*/ 3 w 99"/>
                  <a:gd name="T59" fmla="*/ 4 h 214"/>
                  <a:gd name="T60" fmla="*/ 4 w 99"/>
                  <a:gd name="T61" fmla="*/ 4 h 214"/>
                  <a:gd name="T62" fmla="*/ 3 w 99"/>
                  <a:gd name="T63" fmla="*/ 5 h 214"/>
                  <a:gd name="T64" fmla="*/ 3 w 99"/>
                  <a:gd name="T65" fmla="*/ 6 h 214"/>
                  <a:gd name="T66" fmla="*/ 3 w 99"/>
                  <a:gd name="T67" fmla="*/ 6 h 214"/>
                  <a:gd name="T68" fmla="*/ 4 w 99"/>
                  <a:gd name="T69" fmla="*/ 6 h 214"/>
                  <a:gd name="T70" fmla="*/ 3 w 99"/>
                  <a:gd name="T71" fmla="*/ 6 h 214"/>
                  <a:gd name="T72" fmla="*/ 3 w 99"/>
                  <a:gd name="T73" fmla="*/ 7 h 214"/>
                  <a:gd name="T74" fmla="*/ 3 w 99"/>
                  <a:gd name="T75" fmla="*/ 8 h 214"/>
                  <a:gd name="T76" fmla="*/ 3 w 99"/>
                  <a:gd name="T77" fmla="*/ 8 h 214"/>
                  <a:gd name="T78" fmla="*/ 3 w 99"/>
                  <a:gd name="T79" fmla="*/ 8 h 21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99" h="214">
                    <a:moveTo>
                      <a:pt x="71" y="205"/>
                    </a:moveTo>
                    <a:lnTo>
                      <a:pt x="67" y="189"/>
                    </a:lnTo>
                    <a:lnTo>
                      <a:pt x="64" y="192"/>
                    </a:lnTo>
                    <a:lnTo>
                      <a:pt x="58" y="200"/>
                    </a:lnTo>
                    <a:lnTo>
                      <a:pt x="52" y="200"/>
                    </a:lnTo>
                    <a:lnTo>
                      <a:pt x="51" y="197"/>
                    </a:lnTo>
                    <a:lnTo>
                      <a:pt x="48" y="187"/>
                    </a:lnTo>
                    <a:lnTo>
                      <a:pt x="51" y="181"/>
                    </a:lnTo>
                    <a:lnTo>
                      <a:pt x="51" y="178"/>
                    </a:lnTo>
                    <a:lnTo>
                      <a:pt x="41" y="179"/>
                    </a:lnTo>
                    <a:lnTo>
                      <a:pt x="37" y="179"/>
                    </a:lnTo>
                    <a:lnTo>
                      <a:pt x="28" y="172"/>
                    </a:lnTo>
                    <a:lnTo>
                      <a:pt x="28" y="168"/>
                    </a:lnTo>
                    <a:lnTo>
                      <a:pt x="28" y="163"/>
                    </a:lnTo>
                    <a:lnTo>
                      <a:pt x="31" y="150"/>
                    </a:lnTo>
                    <a:lnTo>
                      <a:pt x="28" y="147"/>
                    </a:lnTo>
                    <a:lnTo>
                      <a:pt x="22" y="145"/>
                    </a:lnTo>
                    <a:lnTo>
                      <a:pt x="18" y="140"/>
                    </a:lnTo>
                    <a:lnTo>
                      <a:pt x="13" y="132"/>
                    </a:lnTo>
                    <a:lnTo>
                      <a:pt x="12" y="130"/>
                    </a:lnTo>
                    <a:lnTo>
                      <a:pt x="10" y="122"/>
                    </a:lnTo>
                    <a:lnTo>
                      <a:pt x="9" y="119"/>
                    </a:lnTo>
                    <a:lnTo>
                      <a:pt x="17" y="121"/>
                    </a:lnTo>
                    <a:lnTo>
                      <a:pt x="19" y="120"/>
                    </a:lnTo>
                    <a:lnTo>
                      <a:pt x="20" y="113"/>
                    </a:lnTo>
                    <a:lnTo>
                      <a:pt x="16" y="103"/>
                    </a:lnTo>
                    <a:lnTo>
                      <a:pt x="8" y="91"/>
                    </a:lnTo>
                    <a:lnTo>
                      <a:pt x="2" y="81"/>
                    </a:lnTo>
                    <a:lnTo>
                      <a:pt x="0" y="66"/>
                    </a:lnTo>
                    <a:lnTo>
                      <a:pt x="1" y="61"/>
                    </a:lnTo>
                    <a:lnTo>
                      <a:pt x="5" y="61"/>
                    </a:lnTo>
                    <a:lnTo>
                      <a:pt x="9" y="51"/>
                    </a:lnTo>
                    <a:lnTo>
                      <a:pt x="9" y="36"/>
                    </a:lnTo>
                    <a:lnTo>
                      <a:pt x="14" y="14"/>
                    </a:lnTo>
                    <a:lnTo>
                      <a:pt x="22" y="0"/>
                    </a:lnTo>
                    <a:lnTo>
                      <a:pt x="30" y="9"/>
                    </a:lnTo>
                    <a:lnTo>
                      <a:pt x="36" y="13"/>
                    </a:lnTo>
                    <a:lnTo>
                      <a:pt x="45" y="24"/>
                    </a:lnTo>
                    <a:lnTo>
                      <a:pt x="50" y="36"/>
                    </a:lnTo>
                    <a:lnTo>
                      <a:pt x="54" y="44"/>
                    </a:lnTo>
                    <a:lnTo>
                      <a:pt x="54" y="43"/>
                    </a:lnTo>
                    <a:lnTo>
                      <a:pt x="56" y="44"/>
                    </a:lnTo>
                    <a:lnTo>
                      <a:pt x="58" y="39"/>
                    </a:lnTo>
                    <a:lnTo>
                      <a:pt x="62" y="41"/>
                    </a:lnTo>
                    <a:lnTo>
                      <a:pt x="63" y="49"/>
                    </a:lnTo>
                    <a:lnTo>
                      <a:pt x="67" y="57"/>
                    </a:lnTo>
                    <a:lnTo>
                      <a:pt x="69" y="65"/>
                    </a:lnTo>
                    <a:lnTo>
                      <a:pt x="70" y="71"/>
                    </a:lnTo>
                    <a:lnTo>
                      <a:pt x="72" y="73"/>
                    </a:lnTo>
                    <a:lnTo>
                      <a:pt x="75" y="73"/>
                    </a:lnTo>
                    <a:lnTo>
                      <a:pt x="78" y="65"/>
                    </a:lnTo>
                    <a:lnTo>
                      <a:pt x="80" y="56"/>
                    </a:lnTo>
                    <a:lnTo>
                      <a:pt x="84" y="63"/>
                    </a:lnTo>
                    <a:lnTo>
                      <a:pt x="85" y="71"/>
                    </a:lnTo>
                    <a:lnTo>
                      <a:pt x="86" y="79"/>
                    </a:lnTo>
                    <a:lnTo>
                      <a:pt x="84" y="88"/>
                    </a:lnTo>
                    <a:lnTo>
                      <a:pt x="84" y="94"/>
                    </a:lnTo>
                    <a:lnTo>
                      <a:pt x="85" y="105"/>
                    </a:lnTo>
                    <a:lnTo>
                      <a:pt x="88" y="108"/>
                    </a:lnTo>
                    <a:lnTo>
                      <a:pt x="95" y="97"/>
                    </a:lnTo>
                    <a:lnTo>
                      <a:pt x="99" y="99"/>
                    </a:lnTo>
                    <a:lnTo>
                      <a:pt x="99" y="108"/>
                    </a:lnTo>
                    <a:lnTo>
                      <a:pt x="95" y="119"/>
                    </a:lnTo>
                    <a:lnTo>
                      <a:pt x="93" y="129"/>
                    </a:lnTo>
                    <a:lnTo>
                      <a:pt x="93" y="133"/>
                    </a:lnTo>
                    <a:lnTo>
                      <a:pt x="90" y="146"/>
                    </a:lnTo>
                    <a:lnTo>
                      <a:pt x="89" y="155"/>
                    </a:lnTo>
                    <a:lnTo>
                      <a:pt x="93" y="148"/>
                    </a:lnTo>
                    <a:lnTo>
                      <a:pt x="96" y="146"/>
                    </a:lnTo>
                    <a:lnTo>
                      <a:pt x="99" y="146"/>
                    </a:lnTo>
                    <a:lnTo>
                      <a:pt x="98" y="156"/>
                    </a:lnTo>
                    <a:lnTo>
                      <a:pt x="94" y="166"/>
                    </a:lnTo>
                    <a:lnTo>
                      <a:pt x="86" y="180"/>
                    </a:lnTo>
                    <a:lnTo>
                      <a:pt x="73" y="188"/>
                    </a:lnTo>
                    <a:lnTo>
                      <a:pt x="76" y="195"/>
                    </a:lnTo>
                    <a:lnTo>
                      <a:pt x="78" y="201"/>
                    </a:lnTo>
                    <a:lnTo>
                      <a:pt x="79" y="207"/>
                    </a:lnTo>
                    <a:lnTo>
                      <a:pt x="78" y="213"/>
                    </a:lnTo>
                    <a:lnTo>
                      <a:pt x="73" y="214"/>
                    </a:lnTo>
                    <a:lnTo>
                      <a:pt x="72" y="213"/>
                    </a:lnTo>
                    <a:lnTo>
                      <a:pt x="71" y="20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85" name="Freeform 1151">
                <a:extLst>
                  <a:ext uri="{FF2B5EF4-FFF2-40B4-BE49-F238E27FC236}">
                    <a16:creationId xmlns:a16="http://schemas.microsoft.com/office/drawing/2014/main" id="{955C9DEF-362C-436A-B270-E44611753E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1" y="2037"/>
                <a:ext cx="6" cy="41"/>
              </a:xfrm>
              <a:custGeom>
                <a:avLst/>
                <a:gdLst>
                  <a:gd name="T0" fmla="*/ 1 w 28"/>
                  <a:gd name="T1" fmla="*/ 8 h 205"/>
                  <a:gd name="T2" fmla="*/ 1 w 28"/>
                  <a:gd name="T3" fmla="*/ 7 h 205"/>
                  <a:gd name="T4" fmla="*/ 1 w 28"/>
                  <a:gd name="T5" fmla="*/ 6 h 205"/>
                  <a:gd name="T6" fmla="*/ 0 w 28"/>
                  <a:gd name="T7" fmla="*/ 4 h 205"/>
                  <a:gd name="T8" fmla="*/ 0 w 28"/>
                  <a:gd name="T9" fmla="*/ 3 h 205"/>
                  <a:gd name="T10" fmla="*/ 0 w 28"/>
                  <a:gd name="T11" fmla="*/ 3 h 205"/>
                  <a:gd name="T12" fmla="*/ 0 w 28"/>
                  <a:gd name="T13" fmla="*/ 2 h 205"/>
                  <a:gd name="T14" fmla="*/ 0 w 28"/>
                  <a:gd name="T15" fmla="*/ 1 h 205"/>
                  <a:gd name="T16" fmla="*/ 0 w 28"/>
                  <a:gd name="T17" fmla="*/ 0 h 205"/>
                  <a:gd name="T18" fmla="*/ 0 w 28"/>
                  <a:gd name="T19" fmla="*/ 0 h 205"/>
                  <a:gd name="T20" fmla="*/ 0 w 28"/>
                  <a:gd name="T21" fmla="*/ 1 h 205"/>
                  <a:gd name="T22" fmla="*/ 0 w 28"/>
                  <a:gd name="T23" fmla="*/ 2 h 205"/>
                  <a:gd name="T24" fmla="*/ 1 w 28"/>
                  <a:gd name="T25" fmla="*/ 4 h 205"/>
                  <a:gd name="T26" fmla="*/ 1 w 28"/>
                  <a:gd name="T27" fmla="*/ 5 h 205"/>
                  <a:gd name="T28" fmla="*/ 1 w 28"/>
                  <a:gd name="T29" fmla="*/ 6 h 205"/>
                  <a:gd name="T30" fmla="*/ 1 w 28"/>
                  <a:gd name="T31" fmla="*/ 7 h 205"/>
                  <a:gd name="T32" fmla="*/ 1 w 28"/>
                  <a:gd name="T33" fmla="*/ 8 h 205"/>
                  <a:gd name="T34" fmla="*/ 1 w 28"/>
                  <a:gd name="T35" fmla="*/ 8 h 205"/>
                  <a:gd name="T36" fmla="*/ 1 w 28"/>
                  <a:gd name="T37" fmla="*/ 8 h 205"/>
                  <a:gd name="T38" fmla="*/ 1 w 28"/>
                  <a:gd name="T39" fmla="*/ 8 h 20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" h="205">
                    <a:moveTo>
                      <a:pt x="23" y="205"/>
                    </a:moveTo>
                    <a:lnTo>
                      <a:pt x="22" y="183"/>
                    </a:lnTo>
                    <a:lnTo>
                      <a:pt x="15" y="144"/>
                    </a:lnTo>
                    <a:lnTo>
                      <a:pt x="9" y="89"/>
                    </a:lnTo>
                    <a:lnTo>
                      <a:pt x="8" y="78"/>
                    </a:lnTo>
                    <a:lnTo>
                      <a:pt x="6" y="64"/>
                    </a:lnTo>
                    <a:lnTo>
                      <a:pt x="4" y="49"/>
                    </a:lnTo>
                    <a:lnTo>
                      <a:pt x="2" y="21"/>
                    </a:lnTo>
                    <a:lnTo>
                      <a:pt x="2" y="7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6" y="57"/>
                    </a:lnTo>
                    <a:lnTo>
                      <a:pt x="12" y="89"/>
                    </a:lnTo>
                    <a:lnTo>
                      <a:pt x="16" y="119"/>
                    </a:lnTo>
                    <a:lnTo>
                      <a:pt x="21" y="155"/>
                    </a:lnTo>
                    <a:lnTo>
                      <a:pt x="24" y="180"/>
                    </a:lnTo>
                    <a:lnTo>
                      <a:pt x="28" y="203"/>
                    </a:lnTo>
                    <a:lnTo>
                      <a:pt x="26" y="204"/>
                    </a:lnTo>
                    <a:lnTo>
                      <a:pt x="25" y="205"/>
                    </a:lnTo>
                    <a:lnTo>
                      <a:pt x="23" y="20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86" name="Freeform 1152">
                <a:extLst>
                  <a:ext uri="{FF2B5EF4-FFF2-40B4-BE49-F238E27FC236}">
                    <a16:creationId xmlns:a16="http://schemas.microsoft.com/office/drawing/2014/main" id="{03935895-D500-40C5-B9D8-94290B2AE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0" y="2068"/>
                <a:ext cx="6" cy="2"/>
              </a:xfrm>
              <a:custGeom>
                <a:avLst/>
                <a:gdLst>
                  <a:gd name="T0" fmla="*/ 1 w 27"/>
                  <a:gd name="T1" fmla="*/ 1 h 8"/>
                  <a:gd name="T2" fmla="*/ 1 w 27"/>
                  <a:gd name="T3" fmla="*/ 0 h 8"/>
                  <a:gd name="T4" fmla="*/ 0 w 27"/>
                  <a:gd name="T5" fmla="*/ 0 h 8"/>
                  <a:gd name="T6" fmla="*/ 0 w 27"/>
                  <a:gd name="T7" fmla="*/ 0 h 8"/>
                  <a:gd name="T8" fmla="*/ 0 w 27"/>
                  <a:gd name="T9" fmla="*/ 0 h 8"/>
                  <a:gd name="T10" fmla="*/ 1 w 27"/>
                  <a:gd name="T11" fmla="*/ 0 h 8"/>
                  <a:gd name="T12" fmla="*/ 1 w 27"/>
                  <a:gd name="T13" fmla="*/ 0 h 8"/>
                  <a:gd name="T14" fmla="*/ 1 w 27"/>
                  <a:gd name="T15" fmla="*/ 1 h 8"/>
                  <a:gd name="T16" fmla="*/ 1 w 27"/>
                  <a:gd name="T17" fmla="*/ 1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" h="8">
                    <a:moveTo>
                      <a:pt x="27" y="8"/>
                    </a:moveTo>
                    <a:lnTo>
                      <a:pt x="18" y="3"/>
                    </a:lnTo>
                    <a:lnTo>
                      <a:pt x="10" y="2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12" y="0"/>
                    </a:lnTo>
                    <a:lnTo>
                      <a:pt x="20" y="3"/>
                    </a:lnTo>
                    <a:lnTo>
                      <a:pt x="27" y="6"/>
                    </a:lnTo>
                    <a:lnTo>
                      <a:pt x="27" y="8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87" name="Freeform 1153">
                <a:extLst>
                  <a:ext uri="{FF2B5EF4-FFF2-40B4-BE49-F238E27FC236}">
                    <a16:creationId xmlns:a16="http://schemas.microsoft.com/office/drawing/2014/main" id="{2CEB3586-CCD5-4E5D-B801-659CBBB8CF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9" y="2062"/>
                <a:ext cx="6" cy="2"/>
              </a:xfrm>
              <a:custGeom>
                <a:avLst/>
                <a:gdLst>
                  <a:gd name="T0" fmla="*/ 1 w 29"/>
                  <a:gd name="T1" fmla="*/ 0 h 12"/>
                  <a:gd name="T2" fmla="*/ 1 w 29"/>
                  <a:gd name="T3" fmla="*/ 0 h 12"/>
                  <a:gd name="T4" fmla="*/ 1 w 29"/>
                  <a:gd name="T5" fmla="*/ 0 h 12"/>
                  <a:gd name="T6" fmla="*/ 0 w 29"/>
                  <a:gd name="T7" fmla="*/ 0 h 12"/>
                  <a:gd name="T8" fmla="*/ 0 w 29"/>
                  <a:gd name="T9" fmla="*/ 0 h 12"/>
                  <a:gd name="T10" fmla="*/ 0 w 29"/>
                  <a:gd name="T11" fmla="*/ 0 h 12"/>
                  <a:gd name="T12" fmla="*/ 0 w 29"/>
                  <a:gd name="T13" fmla="*/ 0 h 12"/>
                  <a:gd name="T14" fmla="*/ 0 w 29"/>
                  <a:gd name="T15" fmla="*/ 0 h 12"/>
                  <a:gd name="T16" fmla="*/ 1 w 29"/>
                  <a:gd name="T17" fmla="*/ 0 h 12"/>
                  <a:gd name="T18" fmla="*/ 1 w 29"/>
                  <a:gd name="T19" fmla="*/ 0 h 12"/>
                  <a:gd name="T20" fmla="*/ 1 w 29"/>
                  <a:gd name="T21" fmla="*/ 0 h 12"/>
                  <a:gd name="T22" fmla="*/ 1 w 29"/>
                  <a:gd name="T23" fmla="*/ 0 h 12"/>
                  <a:gd name="T24" fmla="*/ 1 w 29"/>
                  <a:gd name="T25" fmla="*/ 0 h 12"/>
                  <a:gd name="T26" fmla="*/ 1 w 29"/>
                  <a:gd name="T27" fmla="*/ 0 h 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9" h="12">
                    <a:moveTo>
                      <a:pt x="28" y="12"/>
                    </a:moveTo>
                    <a:lnTo>
                      <a:pt x="23" y="6"/>
                    </a:lnTo>
                    <a:lnTo>
                      <a:pt x="17" y="3"/>
                    </a:lnTo>
                    <a:lnTo>
                      <a:pt x="10" y="2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9" y="3"/>
                    </a:lnTo>
                    <a:lnTo>
                      <a:pt x="21" y="4"/>
                    </a:lnTo>
                    <a:lnTo>
                      <a:pt x="24" y="5"/>
                    </a:lnTo>
                    <a:lnTo>
                      <a:pt x="28" y="9"/>
                    </a:lnTo>
                    <a:lnTo>
                      <a:pt x="29" y="10"/>
                    </a:lnTo>
                    <a:lnTo>
                      <a:pt x="28" y="12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88" name="Freeform 1154">
                <a:extLst>
                  <a:ext uri="{FF2B5EF4-FFF2-40B4-BE49-F238E27FC236}">
                    <a16:creationId xmlns:a16="http://schemas.microsoft.com/office/drawing/2014/main" id="{0F9F53C4-376F-47B0-BA18-A0C07DF0A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9" y="2050"/>
                <a:ext cx="3" cy="2"/>
              </a:xfrm>
              <a:custGeom>
                <a:avLst/>
                <a:gdLst>
                  <a:gd name="T0" fmla="*/ 1 w 16"/>
                  <a:gd name="T1" fmla="*/ 0 h 10"/>
                  <a:gd name="T2" fmla="*/ 0 w 16"/>
                  <a:gd name="T3" fmla="*/ 0 h 10"/>
                  <a:gd name="T4" fmla="*/ 0 w 16"/>
                  <a:gd name="T5" fmla="*/ 0 h 10"/>
                  <a:gd name="T6" fmla="*/ 0 w 16"/>
                  <a:gd name="T7" fmla="*/ 0 h 10"/>
                  <a:gd name="T8" fmla="*/ 0 w 16"/>
                  <a:gd name="T9" fmla="*/ 0 h 10"/>
                  <a:gd name="T10" fmla="*/ 0 w 16"/>
                  <a:gd name="T11" fmla="*/ 0 h 10"/>
                  <a:gd name="T12" fmla="*/ 0 w 16"/>
                  <a:gd name="T13" fmla="*/ 0 h 10"/>
                  <a:gd name="T14" fmla="*/ 0 w 16"/>
                  <a:gd name="T15" fmla="*/ 0 h 10"/>
                  <a:gd name="T16" fmla="*/ 0 w 16"/>
                  <a:gd name="T17" fmla="*/ 0 h 10"/>
                  <a:gd name="T18" fmla="*/ 0 w 16"/>
                  <a:gd name="T19" fmla="*/ 0 h 10"/>
                  <a:gd name="T20" fmla="*/ 1 w 16"/>
                  <a:gd name="T21" fmla="*/ 0 h 10"/>
                  <a:gd name="T22" fmla="*/ 1 w 16"/>
                  <a:gd name="T23" fmla="*/ 0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" h="10">
                    <a:moveTo>
                      <a:pt x="15" y="10"/>
                    </a:moveTo>
                    <a:lnTo>
                      <a:pt x="11" y="5"/>
                    </a:lnTo>
                    <a:lnTo>
                      <a:pt x="8" y="3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9" y="3"/>
                    </a:lnTo>
                    <a:lnTo>
                      <a:pt x="11" y="4"/>
                    </a:lnTo>
                    <a:lnTo>
                      <a:pt x="13" y="6"/>
                    </a:lnTo>
                    <a:lnTo>
                      <a:pt x="16" y="8"/>
                    </a:lnTo>
                    <a:lnTo>
                      <a:pt x="15" y="1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89" name="Freeform 1155">
                <a:extLst>
                  <a:ext uri="{FF2B5EF4-FFF2-40B4-BE49-F238E27FC236}">
                    <a16:creationId xmlns:a16="http://schemas.microsoft.com/office/drawing/2014/main" id="{9DCDC28F-7B40-4899-A35B-326D80752D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3" y="2046"/>
                <a:ext cx="1" cy="10"/>
              </a:xfrm>
              <a:custGeom>
                <a:avLst/>
                <a:gdLst>
                  <a:gd name="T0" fmla="*/ 0 w 6"/>
                  <a:gd name="T1" fmla="*/ 2 h 48"/>
                  <a:gd name="T2" fmla="*/ 0 w 6"/>
                  <a:gd name="T3" fmla="*/ 1 h 48"/>
                  <a:gd name="T4" fmla="*/ 0 w 6"/>
                  <a:gd name="T5" fmla="*/ 1 h 48"/>
                  <a:gd name="T6" fmla="*/ 0 w 6"/>
                  <a:gd name="T7" fmla="*/ 1 h 48"/>
                  <a:gd name="T8" fmla="*/ 0 w 6"/>
                  <a:gd name="T9" fmla="*/ 0 h 48"/>
                  <a:gd name="T10" fmla="*/ 0 w 6"/>
                  <a:gd name="T11" fmla="*/ 0 h 48"/>
                  <a:gd name="T12" fmla="*/ 0 w 6"/>
                  <a:gd name="T13" fmla="*/ 1 h 48"/>
                  <a:gd name="T14" fmla="*/ 0 w 6"/>
                  <a:gd name="T15" fmla="*/ 1 h 48"/>
                  <a:gd name="T16" fmla="*/ 0 w 6"/>
                  <a:gd name="T17" fmla="*/ 2 h 48"/>
                  <a:gd name="T18" fmla="*/ 0 w 6"/>
                  <a:gd name="T19" fmla="*/ 2 h 48"/>
                  <a:gd name="T20" fmla="*/ 0 w 6"/>
                  <a:gd name="T21" fmla="*/ 2 h 48"/>
                  <a:gd name="T22" fmla="*/ 0 w 6"/>
                  <a:gd name="T23" fmla="*/ 2 h 48"/>
                  <a:gd name="T24" fmla="*/ 0 w 6"/>
                  <a:gd name="T25" fmla="*/ 2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" h="48">
                    <a:moveTo>
                      <a:pt x="0" y="45"/>
                    </a:moveTo>
                    <a:lnTo>
                      <a:pt x="3" y="35"/>
                    </a:lnTo>
                    <a:lnTo>
                      <a:pt x="4" y="28"/>
                    </a:lnTo>
                    <a:lnTo>
                      <a:pt x="4" y="15"/>
                    </a:lnTo>
                    <a:lnTo>
                      <a:pt x="4" y="3"/>
                    </a:lnTo>
                    <a:lnTo>
                      <a:pt x="5" y="0"/>
                    </a:lnTo>
                    <a:lnTo>
                      <a:pt x="6" y="17"/>
                    </a:lnTo>
                    <a:lnTo>
                      <a:pt x="6" y="26"/>
                    </a:lnTo>
                    <a:lnTo>
                      <a:pt x="5" y="40"/>
                    </a:lnTo>
                    <a:lnTo>
                      <a:pt x="4" y="46"/>
                    </a:lnTo>
                    <a:lnTo>
                      <a:pt x="4" y="45"/>
                    </a:lnTo>
                    <a:lnTo>
                      <a:pt x="1" y="48"/>
                    </a:lnTo>
                    <a:lnTo>
                      <a:pt x="0" y="4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90" name="Freeform 1156">
                <a:extLst>
                  <a:ext uri="{FF2B5EF4-FFF2-40B4-BE49-F238E27FC236}">
                    <a16:creationId xmlns:a16="http://schemas.microsoft.com/office/drawing/2014/main" id="{7483CB96-005F-4971-8531-F1C826BB4D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6" y="2054"/>
                <a:ext cx="1" cy="12"/>
              </a:xfrm>
              <a:custGeom>
                <a:avLst/>
                <a:gdLst>
                  <a:gd name="T0" fmla="*/ 0 w 8"/>
                  <a:gd name="T1" fmla="*/ 2 h 63"/>
                  <a:gd name="T2" fmla="*/ 0 w 8"/>
                  <a:gd name="T3" fmla="*/ 2 h 63"/>
                  <a:gd name="T4" fmla="*/ 0 w 8"/>
                  <a:gd name="T5" fmla="*/ 1 h 63"/>
                  <a:gd name="T6" fmla="*/ 0 w 8"/>
                  <a:gd name="T7" fmla="*/ 0 h 63"/>
                  <a:gd name="T8" fmla="*/ 0 w 8"/>
                  <a:gd name="T9" fmla="*/ 0 h 63"/>
                  <a:gd name="T10" fmla="*/ 0 w 8"/>
                  <a:gd name="T11" fmla="*/ 0 h 63"/>
                  <a:gd name="T12" fmla="*/ 0 w 8"/>
                  <a:gd name="T13" fmla="*/ 0 h 63"/>
                  <a:gd name="T14" fmla="*/ 0 w 8"/>
                  <a:gd name="T15" fmla="*/ 0 h 63"/>
                  <a:gd name="T16" fmla="*/ 0 w 8"/>
                  <a:gd name="T17" fmla="*/ 1 h 63"/>
                  <a:gd name="T18" fmla="*/ 0 w 8"/>
                  <a:gd name="T19" fmla="*/ 1 h 63"/>
                  <a:gd name="T20" fmla="*/ 0 w 8"/>
                  <a:gd name="T21" fmla="*/ 1 h 63"/>
                  <a:gd name="T22" fmla="*/ 0 w 8"/>
                  <a:gd name="T23" fmla="*/ 2 h 63"/>
                  <a:gd name="T24" fmla="*/ 0 w 8"/>
                  <a:gd name="T25" fmla="*/ 2 h 63"/>
                  <a:gd name="T26" fmla="*/ 0 w 8"/>
                  <a:gd name="T27" fmla="*/ 2 h 63"/>
                  <a:gd name="T28" fmla="*/ 0 w 8"/>
                  <a:gd name="T29" fmla="*/ 2 h 63"/>
                  <a:gd name="T30" fmla="*/ 0 w 8"/>
                  <a:gd name="T31" fmla="*/ 2 h 63"/>
                  <a:gd name="T32" fmla="*/ 0 w 8"/>
                  <a:gd name="T33" fmla="*/ 2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" h="63">
                    <a:moveTo>
                      <a:pt x="0" y="58"/>
                    </a:moveTo>
                    <a:lnTo>
                      <a:pt x="2" y="48"/>
                    </a:lnTo>
                    <a:lnTo>
                      <a:pt x="3" y="36"/>
                    </a:lnTo>
                    <a:lnTo>
                      <a:pt x="4" y="12"/>
                    </a:lnTo>
                    <a:lnTo>
                      <a:pt x="6" y="4"/>
                    </a:lnTo>
                    <a:lnTo>
                      <a:pt x="7" y="2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7" y="16"/>
                    </a:lnTo>
                    <a:lnTo>
                      <a:pt x="7" y="24"/>
                    </a:lnTo>
                    <a:lnTo>
                      <a:pt x="6" y="35"/>
                    </a:lnTo>
                    <a:lnTo>
                      <a:pt x="6" y="43"/>
                    </a:lnTo>
                    <a:lnTo>
                      <a:pt x="3" y="59"/>
                    </a:lnTo>
                    <a:lnTo>
                      <a:pt x="1" y="62"/>
                    </a:lnTo>
                    <a:lnTo>
                      <a:pt x="1" y="63"/>
                    </a:lnTo>
                    <a:lnTo>
                      <a:pt x="0" y="61"/>
                    </a:lnTo>
                    <a:lnTo>
                      <a:pt x="0" y="58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91" name="Freeform 1157">
                <a:extLst>
                  <a:ext uri="{FF2B5EF4-FFF2-40B4-BE49-F238E27FC236}">
                    <a16:creationId xmlns:a16="http://schemas.microsoft.com/office/drawing/2014/main" id="{2F05CF00-8486-4FEE-8EDB-A2E583FDA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7" y="2065"/>
                <a:ext cx="44" cy="23"/>
              </a:xfrm>
              <a:custGeom>
                <a:avLst/>
                <a:gdLst>
                  <a:gd name="T0" fmla="*/ 1 w 224"/>
                  <a:gd name="T1" fmla="*/ 2 h 114"/>
                  <a:gd name="T2" fmla="*/ 1 w 224"/>
                  <a:gd name="T3" fmla="*/ 2 h 114"/>
                  <a:gd name="T4" fmla="*/ 1 w 224"/>
                  <a:gd name="T5" fmla="*/ 3 h 114"/>
                  <a:gd name="T6" fmla="*/ 1 w 224"/>
                  <a:gd name="T7" fmla="*/ 3 h 114"/>
                  <a:gd name="T8" fmla="*/ 1 w 224"/>
                  <a:gd name="T9" fmla="*/ 3 h 114"/>
                  <a:gd name="T10" fmla="*/ 2 w 224"/>
                  <a:gd name="T11" fmla="*/ 4 h 114"/>
                  <a:gd name="T12" fmla="*/ 2 w 224"/>
                  <a:gd name="T13" fmla="*/ 4 h 114"/>
                  <a:gd name="T14" fmla="*/ 3 w 224"/>
                  <a:gd name="T15" fmla="*/ 4 h 114"/>
                  <a:gd name="T16" fmla="*/ 3 w 224"/>
                  <a:gd name="T17" fmla="*/ 4 h 114"/>
                  <a:gd name="T18" fmla="*/ 3 w 224"/>
                  <a:gd name="T19" fmla="*/ 4 h 114"/>
                  <a:gd name="T20" fmla="*/ 4 w 224"/>
                  <a:gd name="T21" fmla="*/ 4 h 114"/>
                  <a:gd name="T22" fmla="*/ 4 w 224"/>
                  <a:gd name="T23" fmla="*/ 4 h 114"/>
                  <a:gd name="T24" fmla="*/ 5 w 224"/>
                  <a:gd name="T25" fmla="*/ 4 h 114"/>
                  <a:gd name="T26" fmla="*/ 6 w 224"/>
                  <a:gd name="T27" fmla="*/ 5 h 114"/>
                  <a:gd name="T28" fmla="*/ 6 w 224"/>
                  <a:gd name="T29" fmla="*/ 5 h 114"/>
                  <a:gd name="T30" fmla="*/ 7 w 224"/>
                  <a:gd name="T31" fmla="*/ 4 h 114"/>
                  <a:gd name="T32" fmla="*/ 8 w 224"/>
                  <a:gd name="T33" fmla="*/ 4 h 114"/>
                  <a:gd name="T34" fmla="*/ 8 w 224"/>
                  <a:gd name="T35" fmla="*/ 3 h 114"/>
                  <a:gd name="T36" fmla="*/ 8 w 224"/>
                  <a:gd name="T37" fmla="*/ 2 h 114"/>
                  <a:gd name="T38" fmla="*/ 7 w 224"/>
                  <a:gd name="T39" fmla="*/ 2 h 114"/>
                  <a:gd name="T40" fmla="*/ 7 w 224"/>
                  <a:gd name="T41" fmla="*/ 2 h 114"/>
                  <a:gd name="T42" fmla="*/ 7 w 224"/>
                  <a:gd name="T43" fmla="*/ 2 h 114"/>
                  <a:gd name="T44" fmla="*/ 6 w 224"/>
                  <a:gd name="T45" fmla="*/ 1 h 114"/>
                  <a:gd name="T46" fmla="*/ 6 w 224"/>
                  <a:gd name="T47" fmla="*/ 1 h 114"/>
                  <a:gd name="T48" fmla="*/ 6 w 224"/>
                  <a:gd name="T49" fmla="*/ 1 h 114"/>
                  <a:gd name="T50" fmla="*/ 6 w 224"/>
                  <a:gd name="T51" fmla="*/ 1 h 114"/>
                  <a:gd name="T52" fmla="*/ 6 w 224"/>
                  <a:gd name="T53" fmla="*/ 1 h 114"/>
                  <a:gd name="T54" fmla="*/ 5 w 224"/>
                  <a:gd name="T55" fmla="*/ 1 h 114"/>
                  <a:gd name="T56" fmla="*/ 4 w 224"/>
                  <a:gd name="T57" fmla="*/ 1 h 114"/>
                  <a:gd name="T58" fmla="*/ 5 w 224"/>
                  <a:gd name="T59" fmla="*/ 0 h 114"/>
                  <a:gd name="T60" fmla="*/ 4 w 224"/>
                  <a:gd name="T61" fmla="*/ 0 h 114"/>
                  <a:gd name="T62" fmla="*/ 3 w 224"/>
                  <a:gd name="T63" fmla="*/ 0 h 114"/>
                  <a:gd name="T64" fmla="*/ 3 w 224"/>
                  <a:gd name="T65" fmla="*/ 1 h 114"/>
                  <a:gd name="T66" fmla="*/ 3 w 224"/>
                  <a:gd name="T67" fmla="*/ 0 h 114"/>
                  <a:gd name="T68" fmla="*/ 3 w 224"/>
                  <a:gd name="T69" fmla="*/ 0 h 114"/>
                  <a:gd name="T70" fmla="*/ 2 w 224"/>
                  <a:gd name="T71" fmla="*/ 1 h 114"/>
                  <a:gd name="T72" fmla="*/ 1 w 224"/>
                  <a:gd name="T73" fmla="*/ 2 h 114"/>
                  <a:gd name="T74" fmla="*/ 1 w 224"/>
                  <a:gd name="T75" fmla="*/ 1 h 114"/>
                  <a:gd name="T76" fmla="*/ 0 w 224"/>
                  <a:gd name="T77" fmla="*/ 1 h 114"/>
                  <a:gd name="T78" fmla="*/ 0 w 224"/>
                  <a:gd name="T79" fmla="*/ 2 h 11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24" h="114">
                    <a:moveTo>
                      <a:pt x="10" y="43"/>
                    </a:moveTo>
                    <a:lnTo>
                      <a:pt x="26" y="46"/>
                    </a:lnTo>
                    <a:lnTo>
                      <a:pt x="23" y="51"/>
                    </a:lnTo>
                    <a:lnTo>
                      <a:pt x="15" y="59"/>
                    </a:lnTo>
                    <a:lnTo>
                      <a:pt x="15" y="65"/>
                    </a:lnTo>
                    <a:lnTo>
                      <a:pt x="18" y="67"/>
                    </a:lnTo>
                    <a:lnTo>
                      <a:pt x="29" y="69"/>
                    </a:lnTo>
                    <a:lnTo>
                      <a:pt x="35" y="65"/>
                    </a:lnTo>
                    <a:lnTo>
                      <a:pt x="39" y="64"/>
                    </a:lnTo>
                    <a:lnTo>
                      <a:pt x="38" y="77"/>
                    </a:lnTo>
                    <a:lnTo>
                      <a:pt x="37" y="81"/>
                    </a:lnTo>
                    <a:lnTo>
                      <a:pt x="44" y="92"/>
                    </a:lnTo>
                    <a:lnTo>
                      <a:pt x="49" y="92"/>
                    </a:lnTo>
                    <a:lnTo>
                      <a:pt x="54" y="90"/>
                    </a:lnTo>
                    <a:lnTo>
                      <a:pt x="66" y="86"/>
                    </a:lnTo>
                    <a:lnTo>
                      <a:pt x="71" y="88"/>
                    </a:lnTo>
                    <a:lnTo>
                      <a:pt x="73" y="95"/>
                    </a:lnTo>
                    <a:lnTo>
                      <a:pt x="77" y="101"/>
                    </a:lnTo>
                    <a:lnTo>
                      <a:pt x="85" y="105"/>
                    </a:lnTo>
                    <a:lnTo>
                      <a:pt x="88" y="106"/>
                    </a:lnTo>
                    <a:lnTo>
                      <a:pt x="95" y="109"/>
                    </a:lnTo>
                    <a:lnTo>
                      <a:pt x="100" y="109"/>
                    </a:lnTo>
                    <a:lnTo>
                      <a:pt x="98" y="99"/>
                    </a:lnTo>
                    <a:lnTo>
                      <a:pt x="98" y="97"/>
                    </a:lnTo>
                    <a:lnTo>
                      <a:pt x="106" y="95"/>
                    </a:lnTo>
                    <a:lnTo>
                      <a:pt x="116" y="99"/>
                    </a:lnTo>
                    <a:lnTo>
                      <a:pt x="128" y="109"/>
                    </a:lnTo>
                    <a:lnTo>
                      <a:pt x="140" y="114"/>
                    </a:lnTo>
                    <a:lnTo>
                      <a:pt x="154" y="114"/>
                    </a:lnTo>
                    <a:lnTo>
                      <a:pt x="160" y="113"/>
                    </a:lnTo>
                    <a:lnTo>
                      <a:pt x="160" y="107"/>
                    </a:lnTo>
                    <a:lnTo>
                      <a:pt x="171" y="103"/>
                    </a:lnTo>
                    <a:lnTo>
                      <a:pt x="185" y="102"/>
                    </a:lnTo>
                    <a:lnTo>
                      <a:pt x="208" y="93"/>
                    </a:lnTo>
                    <a:lnTo>
                      <a:pt x="224" y="81"/>
                    </a:lnTo>
                    <a:lnTo>
                      <a:pt x="213" y="73"/>
                    </a:lnTo>
                    <a:lnTo>
                      <a:pt x="209" y="68"/>
                    </a:lnTo>
                    <a:lnTo>
                      <a:pt x="198" y="58"/>
                    </a:lnTo>
                    <a:lnTo>
                      <a:pt x="185" y="52"/>
                    </a:lnTo>
                    <a:lnTo>
                      <a:pt x="177" y="48"/>
                    </a:lnTo>
                    <a:lnTo>
                      <a:pt x="178" y="47"/>
                    </a:lnTo>
                    <a:lnTo>
                      <a:pt x="177" y="46"/>
                    </a:lnTo>
                    <a:lnTo>
                      <a:pt x="183" y="44"/>
                    </a:lnTo>
                    <a:lnTo>
                      <a:pt x="179" y="38"/>
                    </a:lnTo>
                    <a:lnTo>
                      <a:pt x="171" y="37"/>
                    </a:lnTo>
                    <a:lnTo>
                      <a:pt x="162" y="35"/>
                    </a:lnTo>
                    <a:lnTo>
                      <a:pt x="154" y="33"/>
                    </a:lnTo>
                    <a:lnTo>
                      <a:pt x="149" y="33"/>
                    </a:lnTo>
                    <a:lnTo>
                      <a:pt x="147" y="29"/>
                    </a:lnTo>
                    <a:lnTo>
                      <a:pt x="147" y="27"/>
                    </a:lnTo>
                    <a:lnTo>
                      <a:pt x="154" y="22"/>
                    </a:lnTo>
                    <a:lnTo>
                      <a:pt x="164" y="19"/>
                    </a:lnTo>
                    <a:lnTo>
                      <a:pt x="157" y="14"/>
                    </a:lnTo>
                    <a:lnTo>
                      <a:pt x="149" y="14"/>
                    </a:lnTo>
                    <a:lnTo>
                      <a:pt x="141" y="14"/>
                    </a:lnTo>
                    <a:lnTo>
                      <a:pt x="132" y="18"/>
                    </a:lnTo>
                    <a:lnTo>
                      <a:pt x="125" y="18"/>
                    </a:lnTo>
                    <a:lnTo>
                      <a:pt x="114" y="18"/>
                    </a:lnTo>
                    <a:lnTo>
                      <a:pt x="110" y="13"/>
                    </a:lnTo>
                    <a:lnTo>
                      <a:pt x="122" y="5"/>
                    </a:lnTo>
                    <a:lnTo>
                      <a:pt x="119" y="0"/>
                    </a:lnTo>
                    <a:lnTo>
                      <a:pt x="109" y="1"/>
                    </a:lnTo>
                    <a:lnTo>
                      <a:pt x="99" y="7"/>
                    </a:lnTo>
                    <a:lnTo>
                      <a:pt x="89" y="10"/>
                    </a:lnTo>
                    <a:lnTo>
                      <a:pt x="83" y="11"/>
                    </a:lnTo>
                    <a:lnTo>
                      <a:pt x="72" y="14"/>
                    </a:lnTo>
                    <a:lnTo>
                      <a:pt x="61" y="17"/>
                    </a:lnTo>
                    <a:lnTo>
                      <a:pt x="68" y="12"/>
                    </a:lnTo>
                    <a:lnTo>
                      <a:pt x="71" y="8"/>
                    </a:lnTo>
                    <a:lnTo>
                      <a:pt x="71" y="4"/>
                    </a:lnTo>
                    <a:lnTo>
                      <a:pt x="60" y="7"/>
                    </a:lnTo>
                    <a:lnTo>
                      <a:pt x="49" y="13"/>
                    </a:lnTo>
                    <a:lnTo>
                      <a:pt x="35" y="24"/>
                    </a:lnTo>
                    <a:lnTo>
                      <a:pt x="27" y="38"/>
                    </a:lnTo>
                    <a:lnTo>
                      <a:pt x="21" y="37"/>
                    </a:lnTo>
                    <a:lnTo>
                      <a:pt x="14" y="34"/>
                    </a:lnTo>
                    <a:lnTo>
                      <a:pt x="7" y="34"/>
                    </a:lnTo>
                    <a:lnTo>
                      <a:pt x="1" y="36"/>
                    </a:lnTo>
                    <a:lnTo>
                      <a:pt x="0" y="41"/>
                    </a:lnTo>
                    <a:lnTo>
                      <a:pt x="1" y="43"/>
                    </a:lnTo>
                    <a:lnTo>
                      <a:pt x="10" y="43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92" name="Freeform 1158">
                <a:extLst>
                  <a:ext uri="{FF2B5EF4-FFF2-40B4-BE49-F238E27FC236}">
                    <a16:creationId xmlns:a16="http://schemas.microsoft.com/office/drawing/2014/main" id="{1C6AF6D9-F270-45D2-BB73-6412C0C36D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065"/>
                <a:ext cx="35" cy="23"/>
              </a:xfrm>
              <a:custGeom>
                <a:avLst/>
                <a:gdLst>
                  <a:gd name="T0" fmla="*/ 0 w 175"/>
                  <a:gd name="T1" fmla="*/ 0 h 113"/>
                  <a:gd name="T2" fmla="*/ 1 w 175"/>
                  <a:gd name="T3" fmla="*/ 1 h 113"/>
                  <a:gd name="T4" fmla="*/ 2 w 175"/>
                  <a:gd name="T5" fmla="*/ 2 h 113"/>
                  <a:gd name="T6" fmla="*/ 4 w 175"/>
                  <a:gd name="T7" fmla="*/ 3 h 113"/>
                  <a:gd name="T8" fmla="*/ 4 w 175"/>
                  <a:gd name="T9" fmla="*/ 3 h 113"/>
                  <a:gd name="T10" fmla="*/ 5 w 175"/>
                  <a:gd name="T11" fmla="*/ 3 h 113"/>
                  <a:gd name="T12" fmla="*/ 5 w 175"/>
                  <a:gd name="T13" fmla="*/ 4 h 113"/>
                  <a:gd name="T14" fmla="*/ 6 w 175"/>
                  <a:gd name="T15" fmla="*/ 4 h 113"/>
                  <a:gd name="T16" fmla="*/ 7 w 175"/>
                  <a:gd name="T17" fmla="*/ 4 h 113"/>
                  <a:gd name="T18" fmla="*/ 7 w 175"/>
                  <a:gd name="T19" fmla="*/ 5 h 113"/>
                  <a:gd name="T20" fmla="*/ 6 w 175"/>
                  <a:gd name="T21" fmla="*/ 4 h 113"/>
                  <a:gd name="T22" fmla="*/ 5 w 175"/>
                  <a:gd name="T23" fmla="*/ 3 h 113"/>
                  <a:gd name="T24" fmla="*/ 4 w 175"/>
                  <a:gd name="T25" fmla="*/ 3 h 113"/>
                  <a:gd name="T26" fmla="*/ 3 w 175"/>
                  <a:gd name="T27" fmla="*/ 2 h 113"/>
                  <a:gd name="T28" fmla="*/ 2 w 175"/>
                  <a:gd name="T29" fmla="*/ 1 h 113"/>
                  <a:gd name="T30" fmla="*/ 1 w 175"/>
                  <a:gd name="T31" fmla="*/ 1 h 113"/>
                  <a:gd name="T32" fmla="*/ 0 w 175"/>
                  <a:gd name="T33" fmla="*/ 0 h 113"/>
                  <a:gd name="T34" fmla="*/ 0 w 175"/>
                  <a:gd name="T35" fmla="*/ 0 h 113"/>
                  <a:gd name="T36" fmla="*/ 0 w 175"/>
                  <a:gd name="T37" fmla="*/ 0 h 113"/>
                  <a:gd name="T38" fmla="*/ 0 w 175"/>
                  <a:gd name="T39" fmla="*/ 0 h 11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5" h="113">
                    <a:moveTo>
                      <a:pt x="0" y="5"/>
                    </a:moveTo>
                    <a:lnTo>
                      <a:pt x="19" y="15"/>
                    </a:lnTo>
                    <a:lnTo>
                      <a:pt x="52" y="39"/>
                    </a:lnTo>
                    <a:lnTo>
                      <a:pt x="99" y="69"/>
                    </a:lnTo>
                    <a:lnTo>
                      <a:pt x="109" y="73"/>
                    </a:lnTo>
                    <a:lnTo>
                      <a:pt x="121" y="82"/>
                    </a:lnTo>
                    <a:lnTo>
                      <a:pt x="134" y="90"/>
                    </a:lnTo>
                    <a:lnTo>
                      <a:pt x="158" y="104"/>
                    </a:lnTo>
                    <a:lnTo>
                      <a:pt x="170" y="110"/>
                    </a:lnTo>
                    <a:lnTo>
                      <a:pt x="175" y="113"/>
                    </a:lnTo>
                    <a:lnTo>
                      <a:pt x="147" y="96"/>
                    </a:lnTo>
                    <a:lnTo>
                      <a:pt x="127" y="83"/>
                    </a:lnTo>
                    <a:lnTo>
                      <a:pt x="101" y="65"/>
                    </a:lnTo>
                    <a:lnTo>
                      <a:pt x="73" y="46"/>
                    </a:lnTo>
                    <a:lnTo>
                      <a:pt x="43" y="27"/>
                    </a:lnTo>
                    <a:lnTo>
                      <a:pt x="21" y="13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93" name="Freeform 1159">
                <a:extLst>
                  <a:ext uri="{FF2B5EF4-FFF2-40B4-BE49-F238E27FC236}">
                    <a16:creationId xmlns:a16="http://schemas.microsoft.com/office/drawing/2014/main" id="{CBFD65A3-BDEC-4E19-B233-63F7CEFA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5" y="2073"/>
                <a:ext cx="2" cy="7"/>
              </a:xfrm>
              <a:custGeom>
                <a:avLst/>
                <a:gdLst>
                  <a:gd name="T0" fmla="*/ 0 w 8"/>
                  <a:gd name="T1" fmla="*/ 0 h 32"/>
                  <a:gd name="T2" fmla="*/ 1 w 8"/>
                  <a:gd name="T3" fmla="*/ 0 h 32"/>
                  <a:gd name="T4" fmla="*/ 1 w 8"/>
                  <a:gd name="T5" fmla="*/ 1 h 32"/>
                  <a:gd name="T6" fmla="*/ 0 w 8"/>
                  <a:gd name="T7" fmla="*/ 1 h 32"/>
                  <a:gd name="T8" fmla="*/ 0 w 8"/>
                  <a:gd name="T9" fmla="*/ 2 h 32"/>
                  <a:gd name="T10" fmla="*/ 1 w 8"/>
                  <a:gd name="T11" fmla="*/ 1 h 32"/>
                  <a:gd name="T12" fmla="*/ 1 w 8"/>
                  <a:gd name="T13" fmla="*/ 0 h 32"/>
                  <a:gd name="T14" fmla="*/ 0 w 8"/>
                  <a:gd name="T15" fmla="*/ 0 h 32"/>
                  <a:gd name="T16" fmla="*/ 0 w 8"/>
                  <a:gd name="T17" fmla="*/ 0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32">
                    <a:moveTo>
                      <a:pt x="0" y="0"/>
                    </a:moveTo>
                    <a:lnTo>
                      <a:pt x="6" y="9"/>
                    </a:lnTo>
                    <a:lnTo>
                      <a:pt x="7" y="20"/>
                    </a:lnTo>
                    <a:lnTo>
                      <a:pt x="5" y="28"/>
                    </a:lnTo>
                    <a:lnTo>
                      <a:pt x="5" y="32"/>
                    </a:lnTo>
                    <a:lnTo>
                      <a:pt x="8" y="17"/>
                    </a:lnTo>
                    <a:lnTo>
                      <a:pt x="6" y="7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94" name="Freeform 1160">
                <a:extLst>
                  <a:ext uri="{FF2B5EF4-FFF2-40B4-BE49-F238E27FC236}">
                    <a16:creationId xmlns:a16="http://schemas.microsoft.com/office/drawing/2014/main" id="{A6620235-26ED-497B-96B9-4E4774FC26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0" y="2076"/>
                <a:ext cx="3" cy="7"/>
              </a:xfrm>
              <a:custGeom>
                <a:avLst/>
                <a:gdLst>
                  <a:gd name="T0" fmla="*/ 0 w 14"/>
                  <a:gd name="T1" fmla="*/ 0 h 34"/>
                  <a:gd name="T2" fmla="*/ 0 w 14"/>
                  <a:gd name="T3" fmla="*/ 0 h 34"/>
                  <a:gd name="T4" fmla="*/ 0 w 14"/>
                  <a:gd name="T5" fmla="*/ 1 h 34"/>
                  <a:gd name="T6" fmla="*/ 0 w 14"/>
                  <a:gd name="T7" fmla="*/ 1 h 34"/>
                  <a:gd name="T8" fmla="*/ 1 w 14"/>
                  <a:gd name="T9" fmla="*/ 1 h 34"/>
                  <a:gd name="T10" fmla="*/ 1 w 14"/>
                  <a:gd name="T11" fmla="*/ 1 h 34"/>
                  <a:gd name="T12" fmla="*/ 1 w 14"/>
                  <a:gd name="T13" fmla="*/ 1 h 34"/>
                  <a:gd name="T14" fmla="*/ 1 w 14"/>
                  <a:gd name="T15" fmla="*/ 1 h 34"/>
                  <a:gd name="T16" fmla="*/ 0 w 14"/>
                  <a:gd name="T17" fmla="*/ 0 h 34"/>
                  <a:gd name="T18" fmla="*/ 0 w 14"/>
                  <a:gd name="T19" fmla="*/ 0 h 34"/>
                  <a:gd name="T20" fmla="*/ 0 w 14"/>
                  <a:gd name="T21" fmla="*/ 0 h 34"/>
                  <a:gd name="T22" fmla="*/ 0 w 14"/>
                  <a:gd name="T23" fmla="*/ 0 h 34"/>
                  <a:gd name="T24" fmla="*/ 0 w 14"/>
                  <a:gd name="T25" fmla="*/ 0 h 34"/>
                  <a:gd name="T26" fmla="*/ 0 w 14"/>
                  <a:gd name="T27" fmla="*/ 0 h 3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4" h="34">
                    <a:moveTo>
                      <a:pt x="0" y="1"/>
                    </a:moveTo>
                    <a:lnTo>
                      <a:pt x="6" y="8"/>
                    </a:lnTo>
                    <a:lnTo>
                      <a:pt x="9" y="13"/>
                    </a:lnTo>
                    <a:lnTo>
                      <a:pt x="10" y="23"/>
                    </a:lnTo>
                    <a:lnTo>
                      <a:pt x="13" y="32"/>
                    </a:lnTo>
                    <a:lnTo>
                      <a:pt x="14" y="34"/>
                    </a:lnTo>
                    <a:lnTo>
                      <a:pt x="13" y="27"/>
                    </a:lnTo>
                    <a:lnTo>
                      <a:pt x="13" y="23"/>
                    </a:lnTo>
                    <a:lnTo>
                      <a:pt x="9" y="11"/>
                    </a:lnTo>
                    <a:lnTo>
                      <a:pt x="8" y="8"/>
                    </a:lnTo>
                    <a:lnTo>
                      <a:pt x="7" y="7"/>
                    </a:lnTo>
                    <a:lnTo>
                      <a:pt x="4" y="2"/>
                    </a:lnTo>
                    <a:lnTo>
                      <a:pt x="3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95" name="Freeform 1161">
                <a:extLst>
                  <a:ext uri="{FF2B5EF4-FFF2-40B4-BE49-F238E27FC236}">
                    <a16:creationId xmlns:a16="http://schemas.microsoft.com/office/drawing/2014/main" id="{1F52855F-9D94-4C0D-AC48-3EE76F0DCE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2" y="2081"/>
                <a:ext cx="3" cy="3"/>
              </a:xfrm>
              <a:custGeom>
                <a:avLst/>
                <a:gdLst>
                  <a:gd name="T0" fmla="*/ 0 w 11"/>
                  <a:gd name="T1" fmla="*/ 0 h 18"/>
                  <a:gd name="T2" fmla="*/ 0 w 11"/>
                  <a:gd name="T3" fmla="*/ 0 h 18"/>
                  <a:gd name="T4" fmla="*/ 1 w 11"/>
                  <a:gd name="T5" fmla="*/ 0 h 18"/>
                  <a:gd name="T6" fmla="*/ 1 w 11"/>
                  <a:gd name="T7" fmla="*/ 1 h 18"/>
                  <a:gd name="T8" fmla="*/ 1 w 11"/>
                  <a:gd name="T9" fmla="*/ 1 h 18"/>
                  <a:gd name="T10" fmla="*/ 1 w 11"/>
                  <a:gd name="T11" fmla="*/ 1 h 18"/>
                  <a:gd name="T12" fmla="*/ 1 w 11"/>
                  <a:gd name="T13" fmla="*/ 0 h 18"/>
                  <a:gd name="T14" fmla="*/ 1 w 11"/>
                  <a:gd name="T15" fmla="*/ 0 h 18"/>
                  <a:gd name="T16" fmla="*/ 1 w 11"/>
                  <a:gd name="T17" fmla="*/ 0 h 18"/>
                  <a:gd name="T18" fmla="*/ 0 w 11"/>
                  <a:gd name="T19" fmla="*/ 0 h 18"/>
                  <a:gd name="T20" fmla="*/ 0 w 11"/>
                  <a:gd name="T21" fmla="*/ 0 h 18"/>
                  <a:gd name="T22" fmla="*/ 0 w 11"/>
                  <a:gd name="T23" fmla="*/ 0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1" h="18">
                    <a:moveTo>
                      <a:pt x="0" y="1"/>
                    </a:moveTo>
                    <a:lnTo>
                      <a:pt x="5" y="5"/>
                    </a:lnTo>
                    <a:lnTo>
                      <a:pt x="7" y="9"/>
                    </a:lnTo>
                    <a:lnTo>
                      <a:pt x="8" y="15"/>
                    </a:lnTo>
                    <a:lnTo>
                      <a:pt x="8" y="18"/>
                    </a:lnTo>
                    <a:lnTo>
                      <a:pt x="11" y="16"/>
                    </a:lnTo>
                    <a:lnTo>
                      <a:pt x="10" y="11"/>
                    </a:lnTo>
                    <a:lnTo>
                      <a:pt x="7" y="8"/>
                    </a:lnTo>
                    <a:lnTo>
                      <a:pt x="6" y="5"/>
                    </a:lnTo>
                    <a:lnTo>
                      <a:pt x="4" y="3"/>
                    </a:lnTo>
                    <a:lnTo>
                      <a:pt x="2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96" name="Freeform 1162">
                <a:extLst>
                  <a:ext uri="{FF2B5EF4-FFF2-40B4-BE49-F238E27FC236}">
                    <a16:creationId xmlns:a16="http://schemas.microsoft.com/office/drawing/2014/main" id="{E4AAC064-CAFF-476F-9862-E769A22ED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9" y="2078"/>
                <a:ext cx="10" cy="1"/>
              </a:xfrm>
              <a:custGeom>
                <a:avLst/>
                <a:gdLst>
                  <a:gd name="T0" fmla="*/ 0 w 49"/>
                  <a:gd name="T1" fmla="*/ 0 h 9"/>
                  <a:gd name="T2" fmla="*/ 0 w 49"/>
                  <a:gd name="T3" fmla="*/ 0 h 9"/>
                  <a:gd name="T4" fmla="*/ 1 w 49"/>
                  <a:gd name="T5" fmla="*/ 0 h 9"/>
                  <a:gd name="T6" fmla="*/ 1 w 49"/>
                  <a:gd name="T7" fmla="*/ 0 h 9"/>
                  <a:gd name="T8" fmla="*/ 2 w 49"/>
                  <a:gd name="T9" fmla="*/ 0 h 9"/>
                  <a:gd name="T10" fmla="*/ 2 w 49"/>
                  <a:gd name="T11" fmla="*/ 0 h 9"/>
                  <a:gd name="T12" fmla="*/ 1 w 49"/>
                  <a:gd name="T13" fmla="*/ 0 h 9"/>
                  <a:gd name="T14" fmla="*/ 1 w 49"/>
                  <a:gd name="T15" fmla="*/ 0 h 9"/>
                  <a:gd name="T16" fmla="*/ 0 w 49"/>
                  <a:gd name="T17" fmla="*/ 0 h 9"/>
                  <a:gd name="T18" fmla="*/ 0 w 49"/>
                  <a:gd name="T19" fmla="*/ 0 h 9"/>
                  <a:gd name="T20" fmla="*/ 0 w 49"/>
                  <a:gd name="T21" fmla="*/ 0 h 9"/>
                  <a:gd name="T22" fmla="*/ 0 w 49"/>
                  <a:gd name="T23" fmla="*/ 0 h 9"/>
                  <a:gd name="T24" fmla="*/ 0 w 49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9" h="9">
                    <a:moveTo>
                      <a:pt x="3" y="9"/>
                    </a:moveTo>
                    <a:lnTo>
                      <a:pt x="12" y="4"/>
                    </a:lnTo>
                    <a:lnTo>
                      <a:pt x="21" y="3"/>
                    </a:lnTo>
                    <a:lnTo>
                      <a:pt x="35" y="2"/>
                    </a:lnTo>
                    <a:lnTo>
                      <a:pt x="46" y="1"/>
                    </a:lnTo>
                    <a:lnTo>
                      <a:pt x="49" y="0"/>
                    </a:lnTo>
                    <a:lnTo>
                      <a:pt x="32" y="0"/>
                    </a:lnTo>
                    <a:lnTo>
                      <a:pt x="22" y="0"/>
                    </a:lnTo>
                    <a:lnTo>
                      <a:pt x="8" y="3"/>
                    </a:lnTo>
                    <a:lnTo>
                      <a:pt x="3" y="4"/>
                    </a:lnTo>
                    <a:lnTo>
                      <a:pt x="3" y="6"/>
                    </a:lnTo>
                    <a:lnTo>
                      <a:pt x="0" y="8"/>
                    </a:lnTo>
                    <a:lnTo>
                      <a:pt x="3" y="9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97" name="Freeform 1163">
                <a:extLst>
                  <a:ext uri="{FF2B5EF4-FFF2-40B4-BE49-F238E27FC236}">
                    <a16:creationId xmlns:a16="http://schemas.microsoft.com/office/drawing/2014/main" id="{52016A3F-EEF4-48D1-87C3-1619A323C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8" y="2072"/>
                <a:ext cx="14" cy="3"/>
              </a:xfrm>
              <a:custGeom>
                <a:avLst/>
                <a:gdLst>
                  <a:gd name="T0" fmla="*/ 0 w 67"/>
                  <a:gd name="T1" fmla="*/ 1 h 16"/>
                  <a:gd name="T2" fmla="*/ 1 w 67"/>
                  <a:gd name="T3" fmla="*/ 0 h 16"/>
                  <a:gd name="T4" fmla="*/ 1 w 67"/>
                  <a:gd name="T5" fmla="*/ 0 h 16"/>
                  <a:gd name="T6" fmla="*/ 2 w 67"/>
                  <a:gd name="T7" fmla="*/ 0 h 16"/>
                  <a:gd name="T8" fmla="*/ 3 w 67"/>
                  <a:gd name="T9" fmla="*/ 0 h 16"/>
                  <a:gd name="T10" fmla="*/ 3 w 67"/>
                  <a:gd name="T11" fmla="*/ 0 h 16"/>
                  <a:gd name="T12" fmla="*/ 3 w 67"/>
                  <a:gd name="T13" fmla="*/ 0 h 16"/>
                  <a:gd name="T14" fmla="*/ 3 w 67"/>
                  <a:gd name="T15" fmla="*/ 0 h 16"/>
                  <a:gd name="T16" fmla="*/ 2 w 67"/>
                  <a:gd name="T17" fmla="*/ 0 h 16"/>
                  <a:gd name="T18" fmla="*/ 2 w 67"/>
                  <a:gd name="T19" fmla="*/ 0 h 16"/>
                  <a:gd name="T20" fmla="*/ 1 w 67"/>
                  <a:gd name="T21" fmla="*/ 0 h 16"/>
                  <a:gd name="T22" fmla="*/ 1 w 67"/>
                  <a:gd name="T23" fmla="*/ 0 h 16"/>
                  <a:gd name="T24" fmla="*/ 0 w 67"/>
                  <a:gd name="T25" fmla="*/ 0 h 16"/>
                  <a:gd name="T26" fmla="*/ 0 w 67"/>
                  <a:gd name="T27" fmla="*/ 1 h 16"/>
                  <a:gd name="T28" fmla="*/ 0 w 67"/>
                  <a:gd name="T29" fmla="*/ 1 h 16"/>
                  <a:gd name="T30" fmla="*/ 0 w 67"/>
                  <a:gd name="T31" fmla="*/ 1 h 16"/>
                  <a:gd name="T32" fmla="*/ 0 w 67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7" h="16">
                    <a:moveTo>
                      <a:pt x="7" y="16"/>
                    </a:moveTo>
                    <a:lnTo>
                      <a:pt x="16" y="13"/>
                    </a:lnTo>
                    <a:lnTo>
                      <a:pt x="30" y="11"/>
                    </a:lnTo>
                    <a:lnTo>
                      <a:pt x="55" y="6"/>
                    </a:lnTo>
                    <a:lnTo>
                      <a:pt x="63" y="4"/>
                    </a:lnTo>
                    <a:lnTo>
                      <a:pt x="65" y="3"/>
                    </a:lnTo>
                    <a:lnTo>
                      <a:pt x="67" y="0"/>
                    </a:lnTo>
                    <a:lnTo>
                      <a:pt x="59" y="3"/>
                    </a:lnTo>
                    <a:lnTo>
                      <a:pt x="51" y="5"/>
                    </a:lnTo>
                    <a:lnTo>
                      <a:pt x="42" y="5"/>
                    </a:lnTo>
                    <a:lnTo>
                      <a:pt x="30" y="7"/>
                    </a:lnTo>
                    <a:lnTo>
                      <a:pt x="23" y="8"/>
                    </a:lnTo>
                    <a:lnTo>
                      <a:pt x="6" y="13"/>
                    </a:lnTo>
                    <a:lnTo>
                      <a:pt x="2" y="15"/>
                    </a:lnTo>
                    <a:lnTo>
                      <a:pt x="0" y="16"/>
                    </a:lnTo>
                    <a:lnTo>
                      <a:pt x="5" y="16"/>
                    </a:lnTo>
                    <a:lnTo>
                      <a:pt x="7" y="16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98" name="Freeform 1164">
                <a:extLst>
                  <a:ext uri="{FF2B5EF4-FFF2-40B4-BE49-F238E27FC236}">
                    <a16:creationId xmlns:a16="http://schemas.microsoft.com/office/drawing/2014/main" id="{C0D545C5-63E9-4B71-9570-5A6756D7F9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7" y="2015"/>
                <a:ext cx="17" cy="45"/>
              </a:xfrm>
              <a:custGeom>
                <a:avLst/>
                <a:gdLst>
                  <a:gd name="T0" fmla="*/ 1 w 81"/>
                  <a:gd name="T1" fmla="*/ 8 h 222"/>
                  <a:gd name="T2" fmla="*/ 1 w 81"/>
                  <a:gd name="T3" fmla="*/ 8 h 222"/>
                  <a:gd name="T4" fmla="*/ 0 w 81"/>
                  <a:gd name="T5" fmla="*/ 8 h 222"/>
                  <a:gd name="T6" fmla="*/ 1 w 81"/>
                  <a:gd name="T7" fmla="*/ 8 h 222"/>
                  <a:gd name="T8" fmla="*/ 0 w 81"/>
                  <a:gd name="T9" fmla="*/ 7 h 222"/>
                  <a:gd name="T10" fmla="*/ 0 w 81"/>
                  <a:gd name="T11" fmla="*/ 7 h 222"/>
                  <a:gd name="T12" fmla="*/ 0 w 81"/>
                  <a:gd name="T13" fmla="*/ 6 h 222"/>
                  <a:gd name="T14" fmla="*/ 0 w 81"/>
                  <a:gd name="T15" fmla="*/ 6 h 222"/>
                  <a:gd name="T16" fmla="*/ 0 w 81"/>
                  <a:gd name="T17" fmla="*/ 5 h 222"/>
                  <a:gd name="T18" fmla="*/ 0 w 81"/>
                  <a:gd name="T19" fmla="*/ 5 h 222"/>
                  <a:gd name="T20" fmla="*/ 0 w 81"/>
                  <a:gd name="T21" fmla="*/ 4 h 222"/>
                  <a:gd name="T22" fmla="*/ 0 w 81"/>
                  <a:gd name="T23" fmla="*/ 5 h 222"/>
                  <a:gd name="T24" fmla="*/ 1 w 81"/>
                  <a:gd name="T25" fmla="*/ 4 h 222"/>
                  <a:gd name="T26" fmla="*/ 0 w 81"/>
                  <a:gd name="T27" fmla="*/ 3 h 222"/>
                  <a:gd name="T28" fmla="*/ 1 w 81"/>
                  <a:gd name="T29" fmla="*/ 2 h 222"/>
                  <a:gd name="T30" fmla="*/ 1 w 81"/>
                  <a:gd name="T31" fmla="*/ 2 h 222"/>
                  <a:gd name="T32" fmla="*/ 2 w 81"/>
                  <a:gd name="T33" fmla="*/ 0 h 222"/>
                  <a:gd name="T34" fmla="*/ 3 w 81"/>
                  <a:gd name="T35" fmla="*/ 0 h 222"/>
                  <a:gd name="T36" fmla="*/ 3 w 81"/>
                  <a:gd name="T37" fmla="*/ 1 h 222"/>
                  <a:gd name="T38" fmla="*/ 3 w 81"/>
                  <a:gd name="T39" fmla="*/ 2 h 222"/>
                  <a:gd name="T40" fmla="*/ 3 w 81"/>
                  <a:gd name="T41" fmla="*/ 2 h 222"/>
                  <a:gd name="T42" fmla="*/ 3 w 81"/>
                  <a:gd name="T43" fmla="*/ 2 h 222"/>
                  <a:gd name="T44" fmla="*/ 3 w 81"/>
                  <a:gd name="T45" fmla="*/ 3 h 222"/>
                  <a:gd name="T46" fmla="*/ 3 w 81"/>
                  <a:gd name="T47" fmla="*/ 3 h 222"/>
                  <a:gd name="T48" fmla="*/ 3 w 81"/>
                  <a:gd name="T49" fmla="*/ 4 h 222"/>
                  <a:gd name="T50" fmla="*/ 4 w 81"/>
                  <a:gd name="T51" fmla="*/ 3 h 222"/>
                  <a:gd name="T52" fmla="*/ 4 w 81"/>
                  <a:gd name="T53" fmla="*/ 4 h 222"/>
                  <a:gd name="T54" fmla="*/ 3 w 81"/>
                  <a:gd name="T55" fmla="*/ 4 h 222"/>
                  <a:gd name="T56" fmla="*/ 3 w 81"/>
                  <a:gd name="T57" fmla="*/ 5 h 222"/>
                  <a:gd name="T58" fmla="*/ 3 w 81"/>
                  <a:gd name="T59" fmla="*/ 5 h 222"/>
                  <a:gd name="T60" fmla="*/ 3 w 81"/>
                  <a:gd name="T61" fmla="*/ 5 h 222"/>
                  <a:gd name="T62" fmla="*/ 3 w 81"/>
                  <a:gd name="T63" fmla="*/ 6 h 222"/>
                  <a:gd name="T64" fmla="*/ 3 w 81"/>
                  <a:gd name="T65" fmla="*/ 7 h 222"/>
                  <a:gd name="T66" fmla="*/ 3 w 81"/>
                  <a:gd name="T67" fmla="*/ 7 h 222"/>
                  <a:gd name="T68" fmla="*/ 3 w 81"/>
                  <a:gd name="T69" fmla="*/ 7 h 222"/>
                  <a:gd name="T70" fmla="*/ 2 w 81"/>
                  <a:gd name="T71" fmla="*/ 8 h 222"/>
                  <a:gd name="T72" fmla="*/ 1 w 81"/>
                  <a:gd name="T73" fmla="*/ 8 h 222"/>
                  <a:gd name="T74" fmla="*/ 1 w 81"/>
                  <a:gd name="T75" fmla="*/ 9 h 222"/>
                  <a:gd name="T76" fmla="*/ 1 w 81"/>
                  <a:gd name="T77" fmla="*/ 9 h 222"/>
                  <a:gd name="T78" fmla="*/ 1 w 81"/>
                  <a:gd name="T79" fmla="*/ 9 h 22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81" h="222">
                    <a:moveTo>
                      <a:pt x="22" y="212"/>
                    </a:moveTo>
                    <a:lnTo>
                      <a:pt x="25" y="196"/>
                    </a:lnTo>
                    <a:lnTo>
                      <a:pt x="21" y="199"/>
                    </a:lnTo>
                    <a:lnTo>
                      <a:pt x="13" y="203"/>
                    </a:lnTo>
                    <a:lnTo>
                      <a:pt x="9" y="201"/>
                    </a:lnTo>
                    <a:lnTo>
                      <a:pt x="9" y="198"/>
                    </a:lnTo>
                    <a:lnTo>
                      <a:pt x="11" y="186"/>
                    </a:lnTo>
                    <a:lnTo>
                      <a:pt x="14" y="182"/>
                    </a:lnTo>
                    <a:lnTo>
                      <a:pt x="17" y="178"/>
                    </a:lnTo>
                    <a:lnTo>
                      <a:pt x="8" y="176"/>
                    </a:lnTo>
                    <a:lnTo>
                      <a:pt x="4" y="175"/>
                    </a:lnTo>
                    <a:lnTo>
                      <a:pt x="0" y="165"/>
                    </a:lnTo>
                    <a:lnTo>
                      <a:pt x="1" y="161"/>
                    </a:lnTo>
                    <a:lnTo>
                      <a:pt x="3" y="157"/>
                    </a:lnTo>
                    <a:lnTo>
                      <a:pt x="10" y="147"/>
                    </a:lnTo>
                    <a:lnTo>
                      <a:pt x="9" y="142"/>
                    </a:lnTo>
                    <a:lnTo>
                      <a:pt x="5" y="137"/>
                    </a:lnTo>
                    <a:lnTo>
                      <a:pt x="3" y="132"/>
                    </a:lnTo>
                    <a:lnTo>
                      <a:pt x="2" y="122"/>
                    </a:lnTo>
                    <a:lnTo>
                      <a:pt x="2" y="119"/>
                    </a:lnTo>
                    <a:lnTo>
                      <a:pt x="3" y="111"/>
                    </a:lnTo>
                    <a:lnTo>
                      <a:pt x="4" y="107"/>
                    </a:lnTo>
                    <a:lnTo>
                      <a:pt x="9" y="114"/>
                    </a:lnTo>
                    <a:lnTo>
                      <a:pt x="11" y="114"/>
                    </a:lnTo>
                    <a:lnTo>
                      <a:pt x="14" y="107"/>
                    </a:lnTo>
                    <a:lnTo>
                      <a:pt x="14" y="96"/>
                    </a:lnTo>
                    <a:lnTo>
                      <a:pt x="12" y="81"/>
                    </a:lnTo>
                    <a:lnTo>
                      <a:pt x="11" y="69"/>
                    </a:lnTo>
                    <a:lnTo>
                      <a:pt x="14" y="55"/>
                    </a:lnTo>
                    <a:lnTo>
                      <a:pt x="18" y="50"/>
                    </a:lnTo>
                    <a:lnTo>
                      <a:pt x="21" y="52"/>
                    </a:lnTo>
                    <a:lnTo>
                      <a:pt x="27" y="43"/>
                    </a:lnTo>
                    <a:lnTo>
                      <a:pt x="31" y="30"/>
                    </a:lnTo>
                    <a:lnTo>
                      <a:pt x="44" y="12"/>
                    </a:lnTo>
                    <a:lnTo>
                      <a:pt x="55" y="0"/>
                    </a:lnTo>
                    <a:lnTo>
                      <a:pt x="59" y="12"/>
                    </a:lnTo>
                    <a:lnTo>
                      <a:pt x="61" y="17"/>
                    </a:lnTo>
                    <a:lnTo>
                      <a:pt x="64" y="32"/>
                    </a:lnTo>
                    <a:lnTo>
                      <a:pt x="64" y="45"/>
                    </a:lnTo>
                    <a:lnTo>
                      <a:pt x="64" y="55"/>
                    </a:lnTo>
                    <a:lnTo>
                      <a:pt x="65" y="54"/>
                    </a:lnTo>
                    <a:lnTo>
                      <a:pt x="67" y="55"/>
                    </a:lnTo>
                    <a:lnTo>
                      <a:pt x="70" y="50"/>
                    </a:lnTo>
                    <a:lnTo>
                      <a:pt x="72" y="55"/>
                    </a:lnTo>
                    <a:lnTo>
                      <a:pt x="71" y="63"/>
                    </a:lnTo>
                    <a:lnTo>
                      <a:pt x="70" y="72"/>
                    </a:lnTo>
                    <a:lnTo>
                      <a:pt x="69" y="80"/>
                    </a:lnTo>
                    <a:lnTo>
                      <a:pt x="68" y="85"/>
                    </a:lnTo>
                    <a:lnTo>
                      <a:pt x="69" y="89"/>
                    </a:lnTo>
                    <a:lnTo>
                      <a:pt x="71" y="90"/>
                    </a:lnTo>
                    <a:lnTo>
                      <a:pt x="76" y="83"/>
                    </a:lnTo>
                    <a:lnTo>
                      <a:pt x="81" y="76"/>
                    </a:lnTo>
                    <a:lnTo>
                      <a:pt x="81" y="83"/>
                    </a:lnTo>
                    <a:lnTo>
                      <a:pt x="80" y="91"/>
                    </a:lnTo>
                    <a:lnTo>
                      <a:pt x="78" y="99"/>
                    </a:lnTo>
                    <a:lnTo>
                      <a:pt x="72" y="107"/>
                    </a:lnTo>
                    <a:lnTo>
                      <a:pt x="70" y="113"/>
                    </a:lnTo>
                    <a:lnTo>
                      <a:pt x="68" y="123"/>
                    </a:lnTo>
                    <a:lnTo>
                      <a:pt x="69" y="127"/>
                    </a:lnTo>
                    <a:lnTo>
                      <a:pt x="78" y="120"/>
                    </a:lnTo>
                    <a:lnTo>
                      <a:pt x="81" y="124"/>
                    </a:lnTo>
                    <a:lnTo>
                      <a:pt x="78" y="132"/>
                    </a:lnTo>
                    <a:lnTo>
                      <a:pt x="71" y="140"/>
                    </a:lnTo>
                    <a:lnTo>
                      <a:pt x="65" y="149"/>
                    </a:lnTo>
                    <a:lnTo>
                      <a:pt x="64" y="153"/>
                    </a:lnTo>
                    <a:lnTo>
                      <a:pt x="57" y="164"/>
                    </a:lnTo>
                    <a:lnTo>
                      <a:pt x="54" y="173"/>
                    </a:lnTo>
                    <a:lnTo>
                      <a:pt x="59" y="167"/>
                    </a:lnTo>
                    <a:lnTo>
                      <a:pt x="62" y="166"/>
                    </a:lnTo>
                    <a:lnTo>
                      <a:pt x="64" y="167"/>
                    </a:lnTo>
                    <a:lnTo>
                      <a:pt x="61" y="177"/>
                    </a:lnTo>
                    <a:lnTo>
                      <a:pt x="53" y="185"/>
                    </a:lnTo>
                    <a:lnTo>
                      <a:pt x="43" y="195"/>
                    </a:lnTo>
                    <a:lnTo>
                      <a:pt x="30" y="198"/>
                    </a:lnTo>
                    <a:lnTo>
                      <a:pt x="29" y="204"/>
                    </a:lnTo>
                    <a:lnTo>
                      <a:pt x="29" y="212"/>
                    </a:lnTo>
                    <a:lnTo>
                      <a:pt x="28" y="218"/>
                    </a:lnTo>
                    <a:lnTo>
                      <a:pt x="25" y="222"/>
                    </a:lnTo>
                    <a:lnTo>
                      <a:pt x="21" y="222"/>
                    </a:lnTo>
                    <a:lnTo>
                      <a:pt x="20" y="220"/>
                    </a:lnTo>
                    <a:lnTo>
                      <a:pt x="22" y="212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99" name="Freeform 1165">
                <a:extLst>
                  <a:ext uri="{FF2B5EF4-FFF2-40B4-BE49-F238E27FC236}">
                    <a16:creationId xmlns:a16="http://schemas.microsoft.com/office/drawing/2014/main" id="{B4E7B767-604F-446C-B98C-9D5B3E6B9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2" y="2019"/>
                <a:ext cx="5" cy="41"/>
              </a:xfrm>
              <a:custGeom>
                <a:avLst/>
                <a:gdLst>
                  <a:gd name="T0" fmla="*/ 0 w 23"/>
                  <a:gd name="T1" fmla="*/ 8 h 204"/>
                  <a:gd name="T2" fmla="*/ 0 w 23"/>
                  <a:gd name="T3" fmla="*/ 7 h 204"/>
                  <a:gd name="T4" fmla="*/ 0 w 23"/>
                  <a:gd name="T5" fmla="*/ 6 h 204"/>
                  <a:gd name="T6" fmla="*/ 1 w 23"/>
                  <a:gd name="T7" fmla="*/ 4 h 204"/>
                  <a:gd name="T8" fmla="*/ 1 w 23"/>
                  <a:gd name="T9" fmla="*/ 3 h 204"/>
                  <a:gd name="T10" fmla="*/ 1 w 23"/>
                  <a:gd name="T11" fmla="*/ 3 h 204"/>
                  <a:gd name="T12" fmla="*/ 1 w 23"/>
                  <a:gd name="T13" fmla="*/ 2 h 204"/>
                  <a:gd name="T14" fmla="*/ 1 w 23"/>
                  <a:gd name="T15" fmla="*/ 1 h 204"/>
                  <a:gd name="T16" fmla="*/ 1 w 23"/>
                  <a:gd name="T17" fmla="*/ 0 h 204"/>
                  <a:gd name="T18" fmla="*/ 1 w 23"/>
                  <a:gd name="T19" fmla="*/ 0 h 204"/>
                  <a:gd name="T20" fmla="*/ 1 w 23"/>
                  <a:gd name="T21" fmla="*/ 1 h 204"/>
                  <a:gd name="T22" fmla="*/ 1 w 23"/>
                  <a:gd name="T23" fmla="*/ 2 h 204"/>
                  <a:gd name="T24" fmla="*/ 1 w 23"/>
                  <a:gd name="T25" fmla="*/ 4 h 204"/>
                  <a:gd name="T26" fmla="*/ 1 w 23"/>
                  <a:gd name="T27" fmla="*/ 5 h 204"/>
                  <a:gd name="T28" fmla="*/ 0 w 23"/>
                  <a:gd name="T29" fmla="*/ 6 h 204"/>
                  <a:gd name="T30" fmla="*/ 0 w 23"/>
                  <a:gd name="T31" fmla="*/ 7 h 204"/>
                  <a:gd name="T32" fmla="*/ 0 w 23"/>
                  <a:gd name="T33" fmla="*/ 8 h 204"/>
                  <a:gd name="T34" fmla="*/ 0 w 23"/>
                  <a:gd name="T35" fmla="*/ 8 h 204"/>
                  <a:gd name="T36" fmla="*/ 0 w 23"/>
                  <a:gd name="T37" fmla="*/ 8 h 204"/>
                  <a:gd name="T38" fmla="*/ 0 w 23"/>
                  <a:gd name="T39" fmla="*/ 8 h 20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3" h="204">
                    <a:moveTo>
                      <a:pt x="0" y="203"/>
                    </a:moveTo>
                    <a:lnTo>
                      <a:pt x="3" y="182"/>
                    </a:lnTo>
                    <a:lnTo>
                      <a:pt x="5" y="142"/>
                    </a:lnTo>
                    <a:lnTo>
                      <a:pt x="12" y="88"/>
                    </a:lnTo>
                    <a:lnTo>
                      <a:pt x="13" y="77"/>
                    </a:lnTo>
                    <a:lnTo>
                      <a:pt x="14" y="63"/>
                    </a:lnTo>
                    <a:lnTo>
                      <a:pt x="17" y="48"/>
                    </a:lnTo>
                    <a:lnTo>
                      <a:pt x="20" y="21"/>
                    </a:lnTo>
                    <a:lnTo>
                      <a:pt x="22" y="7"/>
                    </a:lnTo>
                    <a:lnTo>
                      <a:pt x="23" y="0"/>
                    </a:lnTo>
                    <a:lnTo>
                      <a:pt x="19" y="33"/>
                    </a:lnTo>
                    <a:lnTo>
                      <a:pt x="17" y="57"/>
                    </a:lnTo>
                    <a:lnTo>
                      <a:pt x="14" y="88"/>
                    </a:lnTo>
                    <a:lnTo>
                      <a:pt x="12" y="119"/>
                    </a:lnTo>
                    <a:lnTo>
                      <a:pt x="8" y="156"/>
                    </a:lnTo>
                    <a:lnTo>
                      <a:pt x="5" y="181"/>
                    </a:lnTo>
                    <a:lnTo>
                      <a:pt x="3" y="203"/>
                    </a:lnTo>
                    <a:lnTo>
                      <a:pt x="3" y="204"/>
                    </a:lnTo>
                    <a:lnTo>
                      <a:pt x="1" y="204"/>
                    </a:lnTo>
                    <a:lnTo>
                      <a:pt x="0" y="203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00" name="Freeform 1166">
                <a:extLst>
                  <a:ext uri="{FF2B5EF4-FFF2-40B4-BE49-F238E27FC236}">
                    <a16:creationId xmlns:a16="http://schemas.microsoft.com/office/drawing/2014/main" id="{48722D10-2471-4DCC-B8C6-A3F4A00CC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049"/>
                <a:ext cx="4" cy="3"/>
              </a:xfrm>
              <a:custGeom>
                <a:avLst/>
                <a:gdLst>
                  <a:gd name="T0" fmla="*/ 1 w 20"/>
                  <a:gd name="T1" fmla="*/ 1 h 14"/>
                  <a:gd name="T2" fmla="*/ 1 w 20"/>
                  <a:gd name="T3" fmla="*/ 0 h 14"/>
                  <a:gd name="T4" fmla="*/ 0 w 20"/>
                  <a:gd name="T5" fmla="*/ 0 h 14"/>
                  <a:gd name="T6" fmla="*/ 0 w 20"/>
                  <a:gd name="T7" fmla="*/ 0 h 14"/>
                  <a:gd name="T8" fmla="*/ 0 w 20"/>
                  <a:gd name="T9" fmla="*/ 0 h 14"/>
                  <a:gd name="T10" fmla="*/ 0 w 20"/>
                  <a:gd name="T11" fmla="*/ 0 h 14"/>
                  <a:gd name="T12" fmla="*/ 1 w 20"/>
                  <a:gd name="T13" fmla="*/ 0 h 14"/>
                  <a:gd name="T14" fmla="*/ 1 w 20"/>
                  <a:gd name="T15" fmla="*/ 0 h 14"/>
                  <a:gd name="T16" fmla="*/ 1 w 20"/>
                  <a:gd name="T17" fmla="*/ 1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14">
                    <a:moveTo>
                      <a:pt x="20" y="14"/>
                    </a:moveTo>
                    <a:lnTo>
                      <a:pt x="14" y="6"/>
                    </a:lnTo>
                    <a:lnTo>
                      <a:pt x="9" y="1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11" y="1"/>
                    </a:lnTo>
                    <a:lnTo>
                      <a:pt x="17" y="7"/>
                    </a:lnTo>
                    <a:lnTo>
                      <a:pt x="20" y="11"/>
                    </a:lnTo>
                    <a:lnTo>
                      <a:pt x="20" y="14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01" name="Freeform 1167">
                <a:extLst>
                  <a:ext uri="{FF2B5EF4-FFF2-40B4-BE49-F238E27FC236}">
                    <a16:creationId xmlns:a16="http://schemas.microsoft.com/office/drawing/2014/main" id="{3A3D83BD-E3BC-4EDC-9756-6330E8772D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0" y="2041"/>
                <a:ext cx="4" cy="5"/>
              </a:xfrm>
              <a:custGeom>
                <a:avLst/>
                <a:gdLst>
                  <a:gd name="T0" fmla="*/ 1 w 20"/>
                  <a:gd name="T1" fmla="*/ 1 h 23"/>
                  <a:gd name="T2" fmla="*/ 1 w 20"/>
                  <a:gd name="T3" fmla="*/ 1 h 23"/>
                  <a:gd name="T4" fmla="*/ 0 w 20"/>
                  <a:gd name="T5" fmla="*/ 0 h 23"/>
                  <a:gd name="T6" fmla="*/ 0 w 20"/>
                  <a:gd name="T7" fmla="*/ 0 h 23"/>
                  <a:gd name="T8" fmla="*/ 0 w 20"/>
                  <a:gd name="T9" fmla="*/ 0 h 23"/>
                  <a:gd name="T10" fmla="*/ 0 w 20"/>
                  <a:gd name="T11" fmla="*/ 0 h 23"/>
                  <a:gd name="T12" fmla="*/ 0 w 20"/>
                  <a:gd name="T13" fmla="*/ 0 h 23"/>
                  <a:gd name="T14" fmla="*/ 0 w 20"/>
                  <a:gd name="T15" fmla="*/ 0 h 23"/>
                  <a:gd name="T16" fmla="*/ 1 w 20"/>
                  <a:gd name="T17" fmla="*/ 1 h 23"/>
                  <a:gd name="T18" fmla="*/ 1 w 20"/>
                  <a:gd name="T19" fmla="*/ 1 h 23"/>
                  <a:gd name="T20" fmla="*/ 1 w 20"/>
                  <a:gd name="T21" fmla="*/ 1 h 23"/>
                  <a:gd name="T22" fmla="*/ 1 w 20"/>
                  <a:gd name="T23" fmla="*/ 1 h 23"/>
                  <a:gd name="T24" fmla="*/ 1 w 20"/>
                  <a:gd name="T25" fmla="*/ 1 h 23"/>
                  <a:gd name="T26" fmla="*/ 1 w 20"/>
                  <a:gd name="T27" fmla="*/ 1 h 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0" h="23">
                    <a:moveTo>
                      <a:pt x="17" y="23"/>
                    </a:moveTo>
                    <a:lnTo>
                      <a:pt x="15" y="16"/>
                    </a:lnTo>
                    <a:lnTo>
                      <a:pt x="12" y="11"/>
                    </a:lnTo>
                    <a:lnTo>
                      <a:pt x="7" y="7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7" y="5"/>
                    </a:lnTo>
                    <a:lnTo>
                      <a:pt x="14" y="12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8" y="20"/>
                    </a:lnTo>
                    <a:lnTo>
                      <a:pt x="20" y="22"/>
                    </a:lnTo>
                    <a:lnTo>
                      <a:pt x="17" y="23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02" name="Freeform 1168">
                <a:extLst>
                  <a:ext uri="{FF2B5EF4-FFF2-40B4-BE49-F238E27FC236}">
                    <a16:creationId xmlns:a16="http://schemas.microsoft.com/office/drawing/2014/main" id="{BFCE762B-5778-4454-A7C2-CE28838F46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3" y="2030"/>
                <a:ext cx="2" cy="3"/>
              </a:xfrm>
              <a:custGeom>
                <a:avLst/>
                <a:gdLst>
                  <a:gd name="T0" fmla="*/ 0 w 9"/>
                  <a:gd name="T1" fmla="*/ 1 h 13"/>
                  <a:gd name="T2" fmla="*/ 0 w 9"/>
                  <a:gd name="T3" fmla="*/ 0 h 13"/>
                  <a:gd name="T4" fmla="*/ 0 w 9"/>
                  <a:gd name="T5" fmla="*/ 0 h 13"/>
                  <a:gd name="T6" fmla="*/ 0 w 9"/>
                  <a:gd name="T7" fmla="*/ 0 h 13"/>
                  <a:gd name="T8" fmla="*/ 0 w 9"/>
                  <a:gd name="T9" fmla="*/ 0 h 13"/>
                  <a:gd name="T10" fmla="*/ 0 w 9"/>
                  <a:gd name="T11" fmla="*/ 0 h 13"/>
                  <a:gd name="T12" fmla="*/ 0 w 9"/>
                  <a:gd name="T13" fmla="*/ 0 h 13"/>
                  <a:gd name="T14" fmla="*/ 0 w 9"/>
                  <a:gd name="T15" fmla="*/ 0 h 13"/>
                  <a:gd name="T16" fmla="*/ 0 w 9"/>
                  <a:gd name="T17" fmla="*/ 0 h 13"/>
                  <a:gd name="T18" fmla="*/ 0 w 9"/>
                  <a:gd name="T19" fmla="*/ 0 h 13"/>
                  <a:gd name="T20" fmla="*/ 0 w 9"/>
                  <a:gd name="T21" fmla="*/ 1 h 13"/>
                  <a:gd name="T22" fmla="*/ 0 w 9"/>
                  <a:gd name="T23" fmla="*/ 1 h 1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" h="13">
                    <a:moveTo>
                      <a:pt x="8" y="13"/>
                    </a:moveTo>
                    <a:lnTo>
                      <a:pt x="7" y="8"/>
                    </a:lnTo>
                    <a:lnTo>
                      <a:pt x="6" y="4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2"/>
                    </a:lnTo>
                    <a:lnTo>
                      <a:pt x="6" y="4"/>
                    </a:lnTo>
                    <a:lnTo>
                      <a:pt x="7" y="7"/>
                    </a:lnTo>
                    <a:lnTo>
                      <a:pt x="8" y="10"/>
                    </a:lnTo>
                    <a:lnTo>
                      <a:pt x="9" y="12"/>
                    </a:lnTo>
                    <a:lnTo>
                      <a:pt x="8" y="13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03" name="Freeform 1169">
                <a:extLst>
                  <a:ext uri="{FF2B5EF4-FFF2-40B4-BE49-F238E27FC236}">
                    <a16:creationId xmlns:a16="http://schemas.microsoft.com/office/drawing/2014/main" id="{830E92B0-36AD-4A5A-83F1-8238CE1438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5" y="2029"/>
                <a:ext cx="4" cy="8"/>
              </a:xfrm>
              <a:custGeom>
                <a:avLst/>
                <a:gdLst>
                  <a:gd name="T0" fmla="*/ 0 w 19"/>
                  <a:gd name="T1" fmla="*/ 1 h 43"/>
                  <a:gd name="T2" fmla="*/ 0 w 19"/>
                  <a:gd name="T3" fmla="*/ 1 h 43"/>
                  <a:gd name="T4" fmla="*/ 0 w 19"/>
                  <a:gd name="T5" fmla="*/ 1 h 43"/>
                  <a:gd name="T6" fmla="*/ 1 w 19"/>
                  <a:gd name="T7" fmla="*/ 0 h 43"/>
                  <a:gd name="T8" fmla="*/ 1 w 19"/>
                  <a:gd name="T9" fmla="*/ 0 h 43"/>
                  <a:gd name="T10" fmla="*/ 1 w 19"/>
                  <a:gd name="T11" fmla="*/ 0 h 43"/>
                  <a:gd name="T12" fmla="*/ 1 w 19"/>
                  <a:gd name="T13" fmla="*/ 1 h 43"/>
                  <a:gd name="T14" fmla="*/ 0 w 19"/>
                  <a:gd name="T15" fmla="*/ 1 h 43"/>
                  <a:gd name="T16" fmla="*/ 0 w 19"/>
                  <a:gd name="T17" fmla="*/ 1 h 43"/>
                  <a:gd name="T18" fmla="*/ 0 w 19"/>
                  <a:gd name="T19" fmla="*/ 1 h 43"/>
                  <a:gd name="T20" fmla="*/ 0 w 19"/>
                  <a:gd name="T21" fmla="*/ 1 h 43"/>
                  <a:gd name="T22" fmla="*/ 0 w 19"/>
                  <a:gd name="T23" fmla="*/ 1 h 43"/>
                  <a:gd name="T24" fmla="*/ 0 w 19"/>
                  <a:gd name="T25" fmla="*/ 1 h 4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" h="43">
                    <a:moveTo>
                      <a:pt x="0" y="41"/>
                    </a:moveTo>
                    <a:lnTo>
                      <a:pt x="6" y="33"/>
                    </a:lnTo>
                    <a:lnTo>
                      <a:pt x="9" y="25"/>
                    </a:lnTo>
                    <a:lnTo>
                      <a:pt x="14" y="13"/>
                    </a:lnTo>
                    <a:lnTo>
                      <a:pt x="18" y="2"/>
                    </a:lnTo>
                    <a:lnTo>
                      <a:pt x="19" y="0"/>
                    </a:lnTo>
                    <a:lnTo>
                      <a:pt x="14" y="16"/>
                    </a:lnTo>
                    <a:lnTo>
                      <a:pt x="11" y="25"/>
                    </a:lnTo>
                    <a:lnTo>
                      <a:pt x="6" y="37"/>
                    </a:lnTo>
                    <a:lnTo>
                      <a:pt x="2" y="42"/>
                    </a:lnTo>
                    <a:lnTo>
                      <a:pt x="0" y="43"/>
                    </a:lnTo>
                    <a:lnTo>
                      <a:pt x="0" y="4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04" name="Freeform 1170">
                <a:extLst>
                  <a:ext uri="{FF2B5EF4-FFF2-40B4-BE49-F238E27FC236}">
                    <a16:creationId xmlns:a16="http://schemas.microsoft.com/office/drawing/2014/main" id="{953C071E-59CF-4C20-9892-C822410B98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4" y="2036"/>
                <a:ext cx="6" cy="12"/>
              </a:xfrm>
              <a:custGeom>
                <a:avLst/>
                <a:gdLst>
                  <a:gd name="T0" fmla="*/ 0 w 29"/>
                  <a:gd name="T1" fmla="*/ 2 h 59"/>
                  <a:gd name="T2" fmla="*/ 0 w 29"/>
                  <a:gd name="T3" fmla="*/ 2 h 59"/>
                  <a:gd name="T4" fmla="*/ 0 w 29"/>
                  <a:gd name="T5" fmla="*/ 1 h 59"/>
                  <a:gd name="T6" fmla="*/ 1 w 29"/>
                  <a:gd name="T7" fmla="*/ 0 h 59"/>
                  <a:gd name="T8" fmla="*/ 1 w 29"/>
                  <a:gd name="T9" fmla="*/ 0 h 59"/>
                  <a:gd name="T10" fmla="*/ 1 w 29"/>
                  <a:gd name="T11" fmla="*/ 0 h 59"/>
                  <a:gd name="T12" fmla="*/ 1 w 29"/>
                  <a:gd name="T13" fmla="*/ 0 h 59"/>
                  <a:gd name="T14" fmla="*/ 1 w 29"/>
                  <a:gd name="T15" fmla="*/ 0 h 59"/>
                  <a:gd name="T16" fmla="*/ 1 w 29"/>
                  <a:gd name="T17" fmla="*/ 1 h 59"/>
                  <a:gd name="T18" fmla="*/ 1 w 29"/>
                  <a:gd name="T19" fmla="*/ 1 h 59"/>
                  <a:gd name="T20" fmla="*/ 1 w 29"/>
                  <a:gd name="T21" fmla="*/ 1 h 59"/>
                  <a:gd name="T22" fmla="*/ 0 w 29"/>
                  <a:gd name="T23" fmla="*/ 2 h 59"/>
                  <a:gd name="T24" fmla="*/ 0 w 29"/>
                  <a:gd name="T25" fmla="*/ 2 h 59"/>
                  <a:gd name="T26" fmla="*/ 0 w 29"/>
                  <a:gd name="T27" fmla="*/ 2 h 59"/>
                  <a:gd name="T28" fmla="*/ 0 w 29"/>
                  <a:gd name="T29" fmla="*/ 2 h 59"/>
                  <a:gd name="T30" fmla="*/ 0 w 29"/>
                  <a:gd name="T31" fmla="*/ 2 h 59"/>
                  <a:gd name="T32" fmla="*/ 0 w 29"/>
                  <a:gd name="T33" fmla="*/ 2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59">
                    <a:moveTo>
                      <a:pt x="2" y="52"/>
                    </a:moveTo>
                    <a:lnTo>
                      <a:pt x="6" y="44"/>
                    </a:lnTo>
                    <a:lnTo>
                      <a:pt x="12" y="34"/>
                    </a:lnTo>
                    <a:lnTo>
                      <a:pt x="21" y="11"/>
                    </a:lnTo>
                    <a:lnTo>
                      <a:pt x="26" y="3"/>
                    </a:lnTo>
                    <a:lnTo>
                      <a:pt x="27" y="2"/>
                    </a:lnTo>
                    <a:lnTo>
                      <a:pt x="29" y="0"/>
                    </a:lnTo>
                    <a:lnTo>
                      <a:pt x="24" y="8"/>
                    </a:lnTo>
                    <a:lnTo>
                      <a:pt x="21" y="14"/>
                    </a:lnTo>
                    <a:lnTo>
                      <a:pt x="19" y="22"/>
                    </a:lnTo>
                    <a:lnTo>
                      <a:pt x="14" y="34"/>
                    </a:lnTo>
                    <a:lnTo>
                      <a:pt x="11" y="39"/>
                    </a:lnTo>
                    <a:lnTo>
                      <a:pt x="3" y="54"/>
                    </a:lnTo>
                    <a:lnTo>
                      <a:pt x="2" y="57"/>
                    </a:lnTo>
                    <a:lnTo>
                      <a:pt x="0" y="59"/>
                    </a:lnTo>
                    <a:lnTo>
                      <a:pt x="1" y="55"/>
                    </a:lnTo>
                    <a:lnTo>
                      <a:pt x="2" y="52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05" name="Freeform 1171">
                <a:extLst>
                  <a:ext uri="{FF2B5EF4-FFF2-40B4-BE49-F238E27FC236}">
                    <a16:creationId xmlns:a16="http://schemas.microsoft.com/office/drawing/2014/main" id="{5DAEC58D-ACF2-49DC-A0DA-3F4DE315E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4" y="2018"/>
                <a:ext cx="33" cy="29"/>
              </a:xfrm>
              <a:custGeom>
                <a:avLst/>
                <a:gdLst>
                  <a:gd name="T0" fmla="*/ 1 w 164"/>
                  <a:gd name="T1" fmla="*/ 5 h 147"/>
                  <a:gd name="T2" fmla="*/ 1 w 164"/>
                  <a:gd name="T3" fmla="*/ 6 h 147"/>
                  <a:gd name="T4" fmla="*/ 1 w 164"/>
                  <a:gd name="T5" fmla="*/ 6 h 147"/>
                  <a:gd name="T6" fmla="*/ 2 w 164"/>
                  <a:gd name="T7" fmla="*/ 5 h 147"/>
                  <a:gd name="T8" fmla="*/ 2 w 164"/>
                  <a:gd name="T9" fmla="*/ 5 h 147"/>
                  <a:gd name="T10" fmla="*/ 3 w 164"/>
                  <a:gd name="T11" fmla="*/ 5 h 147"/>
                  <a:gd name="T12" fmla="*/ 3 w 164"/>
                  <a:gd name="T13" fmla="*/ 5 h 147"/>
                  <a:gd name="T14" fmla="*/ 3 w 164"/>
                  <a:gd name="T15" fmla="*/ 4 h 147"/>
                  <a:gd name="T16" fmla="*/ 4 w 164"/>
                  <a:gd name="T17" fmla="*/ 4 h 147"/>
                  <a:gd name="T18" fmla="*/ 4 w 164"/>
                  <a:gd name="T19" fmla="*/ 4 h 147"/>
                  <a:gd name="T20" fmla="*/ 4 w 164"/>
                  <a:gd name="T21" fmla="*/ 4 h 147"/>
                  <a:gd name="T22" fmla="*/ 4 w 164"/>
                  <a:gd name="T23" fmla="*/ 4 h 147"/>
                  <a:gd name="T24" fmla="*/ 5 w 164"/>
                  <a:gd name="T25" fmla="*/ 3 h 147"/>
                  <a:gd name="T26" fmla="*/ 6 w 164"/>
                  <a:gd name="T27" fmla="*/ 3 h 147"/>
                  <a:gd name="T28" fmla="*/ 6 w 164"/>
                  <a:gd name="T29" fmla="*/ 2 h 147"/>
                  <a:gd name="T30" fmla="*/ 6 w 164"/>
                  <a:gd name="T31" fmla="*/ 2 h 147"/>
                  <a:gd name="T32" fmla="*/ 7 w 164"/>
                  <a:gd name="T33" fmla="*/ 1 h 147"/>
                  <a:gd name="T34" fmla="*/ 6 w 164"/>
                  <a:gd name="T35" fmla="*/ 0 h 147"/>
                  <a:gd name="T36" fmla="*/ 5 w 164"/>
                  <a:gd name="T37" fmla="*/ 0 h 147"/>
                  <a:gd name="T38" fmla="*/ 5 w 164"/>
                  <a:gd name="T39" fmla="*/ 1 h 147"/>
                  <a:gd name="T40" fmla="*/ 5 w 164"/>
                  <a:gd name="T41" fmla="*/ 1 h 147"/>
                  <a:gd name="T42" fmla="*/ 4 w 164"/>
                  <a:gd name="T43" fmla="*/ 1 h 147"/>
                  <a:gd name="T44" fmla="*/ 4 w 164"/>
                  <a:gd name="T45" fmla="*/ 1 h 147"/>
                  <a:gd name="T46" fmla="*/ 3 w 164"/>
                  <a:gd name="T47" fmla="*/ 1 h 147"/>
                  <a:gd name="T48" fmla="*/ 3 w 164"/>
                  <a:gd name="T49" fmla="*/ 1 h 147"/>
                  <a:gd name="T50" fmla="*/ 3 w 164"/>
                  <a:gd name="T51" fmla="*/ 1 h 147"/>
                  <a:gd name="T52" fmla="*/ 3 w 164"/>
                  <a:gd name="T53" fmla="*/ 1 h 147"/>
                  <a:gd name="T54" fmla="*/ 3 w 164"/>
                  <a:gd name="T55" fmla="*/ 2 h 147"/>
                  <a:gd name="T56" fmla="*/ 2 w 164"/>
                  <a:gd name="T57" fmla="*/ 2 h 147"/>
                  <a:gd name="T58" fmla="*/ 2 w 164"/>
                  <a:gd name="T59" fmla="*/ 2 h 147"/>
                  <a:gd name="T60" fmla="*/ 2 w 164"/>
                  <a:gd name="T61" fmla="*/ 2 h 147"/>
                  <a:gd name="T62" fmla="*/ 1 w 164"/>
                  <a:gd name="T63" fmla="*/ 3 h 147"/>
                  <a:gd name="T64" fmla="*/ 1 w 164"/>
                  <a:gd name="T65" fmla="*/ 3 h 147"/>
                  <a:gd name="T66" fmla="*/ 1 w 164"/>
                  <a:gd name="T67" fmla="*/ 4 h 147"/>
                  <a:gd name="T68" fmla="*/ 1 w 164"/>
                  <a:gd name="T69" fmla="*/ 3 h 147"/>
                  <a:gd name="T70" fmla="*/ 0 w 164"/>
                  <a:gd name="T71" fmla="*/ 4 h 147"/>
                  <a:gd name="T72" fmla="*/ 1 w 164"/>
                  <a:gd name="T73" fmla="*/ 5 h 147"/>
                  <a:gd name="T74" fmla="*/ 0 w 164"/>
                  <a:gd name="T75" fmla="*/ 5 h 147"/>
                  <a:gd name="T76" fmla="*/ 0 w 164"/>
                  <a:gd name="T77" fmla="*/ 6 h 147"/>
                  <a:gd name="T78" fmla="*/ 0 w 164"/>
                  <a:gd name="T79" fmla="*/ 6 h 14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64" h="147">
                    <a:moveTo>
                      <a:pt x="10" y="140"/>
                    </a:moveTo>
                    <a:lnTo>
                      <a:pt x="21" y="130"/>
                    </a:lnTo>
                    <a:lnTo>
                      <a:pt x="22" y="133"/>
                    </a:lnTo>
                    <a:lnTo>
                      <a:pt x="25" y="141"/>
                    </a:lnTo>
                    <a:lnTo>
                      <a:pt x="29" y="144"/>
                    </a:lnTo>
                    <a:lnTo>
                      <a:pt x="31" y="141"/>
                    </a:lnTo>
                    <a:lnTo>
                      <a:pt x="39" y="135"/>
                    </a:lnTo>
                    <a:lnTo>
                      <a:pt x="40" y="129"/>
                    </a:lnTo>
                    <a:lnTo>
                      <a:pt x="43" y="127"/>
                    </a:lnTo>
                    <a:lnTo>
                      <a:pt x="51" y="131"/>
                    </a:lnTo>
                    <a:lnTo>
                      <a:pt x="53" y="132"/>
                    </a:lnTo>
                    <a:lnTo>
                      <a:pt x="65" y="130"/>
                    </a:lnTo>
                    <a:lnTo>
                      <a:pt x="68" y="127"/>
                    </a:lnTo>
                    <a:lnTo>
                      <a:pt x="70" y="123"/>
                    </a:lnTo>
                    <a:lnTo>
                      <a:pt x="74" y="112"/>
                    </a:lnTo>
                    <a:lnTo>
                      <a:pt x="78" y="110"/>
                    </a:lnTo>
                    <a:lnTo>
                      <a:pt x="85" y="111"/>
                    </a:lnTo>
                    <a:lnTo>
                      <a:pt x="91" y="108"/>
                    </a:lnTo>
                    <a:lnTo>
                      <a:pt x="99" y="104"/>
                    </a:lnTo>
                    <a:lnTo>
                      <a:pt x="102" y="103"/>
                    </a:lnTo>
                    <a:lnTo>
                      <a:pt x="108" y="98"/>
                    </a:lnTo>
                    <a:lnTo>
                      <a:pt x="111" y="95"/>
                    </a:lnTo>
                    <a:lnTo>
                      <a:pt x="102" y="94"/>
                    </a:lnTo>
                    <a:lnTo>
                      <a:pt x="100" y="93"/>
                    </a:lnTo>
                    <a:lnTo>
                      <a:pt x="104" y="87"/>
                    </a:lnTo>
                    <a:lnTo>
                      <a:pt x="113" y="81"/>
                    </a:lnTo>
                    <a:lnTo>
                      <a:pt x="127" y="74"/>
                    </a:lnTo>
                    <a:lnTo>
                      <a:pt x="138" y="69"/>
                    </a:lnTo>
                    <a:lnTo>
                      <a:pt x="147" y="57"/>
                    </a:lnTo>
                    <a:lnTo>
                      <a:pt x="149" y="54"/>
                    </a:lnTo>
                    <a:lnTo>
                      <a:pt x="145" y="52"/>
                    </a:lnTo>
                    <a:lnTo>
                      <a:pt x="148" y="43"/>
                    </a:lnTo>
                    <a:lnTo>
                      <a:pt x="156" y="31"/>
                    </a:lnTo>
                    <a:lnTo>
                      <a:pt x="163" y="13"/>
                    </a:lnTo>
                    <a:lnTo>
                      <a:pt x="164" y="0"/>
                    </a:lnTo>
                    <a:lnTo>
                      <a:pt x="153" y="3"/>
                    </a:lnTo>
                    <a:lnTo>
                      <a:pt x="146" y="5"/>
                    </a:lnTo>
                    <a:lnTo>
                      <a:pt x="131" y="11"/>
                    </a:lnTo>
                    <a:lnTo>
                      <a:pt x="121" y="18"/>
                    </a:lnTo>
                    <a:lnTo>
                      <a:pt x="113" y="22"/>
                    </a:lnTo>
                    <a:lnTo>
                      <a:pt x="112" y="21"/>
                    </a:lnTo>
                    <a:lnTo>
                      <a:pt x="113" y="18"/>
                    </a:lnTo>
                    <a:lnTo>
                      <a:pt x="107" y="18"/>
                    </a:lnTo>
                    <a:lnTo>
                      <a:pt x="102" y="23"/>
                    </a:lnTo>
                    <a:lnTo>
                      <a:pt x="94" y="29"/>
                    </a:lnTo>
                    <a:lnTo>
                      <a:pt x="88" y="34"/>
                    </a:lnTo>
                    <a:lnTo>
                      <a:pt x="85" y="38"/>
                    </a:lnTo>
                    <a:lnTo>
                      <a:pt x="81" y="39"/>
                    </a:lnTo>
                    <a:lnTo>
                      <a:pt x="79" y="38"/>
                    </a:lnTo>
                    <a:lnTo>
                      <a:pt x="80" y="31"/>
                    </a:lnTo>
                    <a:lnTo>
                      <a:pt x="83" y="23"/>
                    </a:lnTo>
                    <a:lnTo>
                      <a:pt x="77" y="27"/>
                    </a:lnTo>
                    <a:lnTo>
                      <a:pt x="71" y="34"/>
                    </a:lnTo>
                    <a:lnTo>
                      <a:pt x="66" y="39"/>
                    </a:lnTo>
                    <a:lnTo>
                      <a:pt x="63" y="46"/>
                    </a:lnTo>
                    <a:lnTo>
                      <a:pt x="60" y="51"/>
                    </a:lnTo>
                    <a:lnTo>
                      <a:pt x="53" y="59"/>
                    </a:lnTo>
                    <a:lnTo>
                      <a:pt x="48" y="61"/>
                    </a:lnTo>
                    <a:lnTo>
                      <a:pt x="48" y="51"/>
                    </a:lnTo>
                    <a:lnTo>
                      <a:pt x="44" y="51"/>
                    </a:lnTo>
                    <a:lnTo>
                      <a:pt x="38" y="57"/>
                    </a:lnTo>
                    <a:lnTo>
                      <a:pt x="36" y="67"/>
                    </a:lnTo>
                    <a:lnTo>
                      <a:pt x="32" y="74"/>
                    </a:lnTo>
                    <a:lnTo>
                      <a:pt x="30" y="79"/>
                    </a:lnTo>
                    <a:lnTo>
                      <a:pt x="26" y="88"/>
                    </a:lnTo>
                    <a:lnTo>
                      <a:pt x="21" y="96"/>
                    </a:lnTo>
                    <a:lnTo>
                      <a:pt x="22" y="90"/>
                    </a:lnTo>
                    <a:lnTo>
                      <a:pt x="20" y="87"/>
                    </a:lnTo>
                    <a:lnTo>
                      <a:pt x="18" y="86"/>
                    </a:lnTo>
                    <a:lnTo>
                      <a:pt x="13" y="94"/>
                    </a:lnTo>
                    <a:lnTo>
                      <a:pt x="11" y="104"/>
                    </a:lnTo>
                    <a:lnTo>
                      <a:pt x="11" y="116"/>
                    </a:lnTo>
                    <a:lnTo>
                      <a:pt x="17" y="127"/>
                    </a:lnTo>
                    <a:lnTo>
                      <a:pt x="12" y="131"/>
                    </a:lnTo>
                    <a:lnTo>
                      <a:pt x="5" y="136"/>
                    </a:lnTo>
                    <a:lnTo>
                      <a:pt x="1" y="140"/>
                    </a:lnTo>
                    <a:lnTo>
                      <a:pt x="0" y="145"/>
                    </a:lnTo>
                    <a:lnTo>
                      <a:pt x="2" y="147"/>
                    </a:lnTo>
                    <a:lnTo>
                      <a:pt x="4" y="146"/>
                    </a:lnTo>
                    <a:lnTo>
                      <a:pt x="10" y="14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06" name="Freeform 1172">
                <a:extLst>
                  <a:ext uri="{FF2B5EF4-FFF2-40B4-BE49-F238E27FC236}">
                    <a16:creationId xmlns:a16="http://schemas.microsoft.com/office/drawing/2014/main" id="{7D3D5EC0-5BAC-4752-85F4-8D9B296B15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4" y="2020"/>
                <a:ext cx="30" cy="27"/>
              </a:xfrm>
              <a:custGeom>
                <a:avLst/>
                <a:gdLst>
                  <a:gd name="T0" fmla="*/ 0 w 152"/>
                  <a:gd name="T1" fmla="*/ 5 h 135"/>
                  <a:gd name="T2" fmla="*/ 1 w 152"/>
                  <a:gd name="T3" fmla="*/ 5 h 135"/>
                  <a:gd name="T4" fmla="*/ 2 w 152"/>
                  <a:gd name="T5" fmla="*/ 4 h 135"/>
                  <a:gd name="T6" fmla="*/ 4 w 152"/>
                  <a:gd name="T7" fmla="*/ 2 h 135"/>
                  <a:gd name="T8" fmla="*/ 4 w 152"/>
                  <a:gd name="T9" fmla="*/ 2 h 135"/>
                  <a:gd name="T10" fmla="*/ 4 w 152"/>
                  <a:gd name="T11" fmla="*/ 2 h 135"/>
                  <a:gd name="T12" fmla="*/ 5 w 152"/>
                  <a:gd name="T13" fmla="*/ 1 h 135"/>
                  <a:gd name="T14" fmla="*/ 5 w 152"/>
                  <a:gd name="T15" fmla="*/ 1 h 135"/>
                  <a:gd name="T16" fmla="*/ 6 w 152"/>
                  <a:gd name="T17" fmla="*/ 0 h 135"/>
                  <a:gd name="T18" fmla="*/ 6 w 152"/>
                  <a:gd name="T19" fmla="*/ 0 h 135"/>
                  <a:gd name="T20" fmla="*/ 5 w 152"/>
                  <a:gd name="T21" fmla="*/ 1 h 135"/>
                  <a:gd name="T22" fmla="*/ 4 w 152"/>
                  <a:gd name="T23" fmla="*/ 2 h 135"/>
                  <a:gd name="T24" fmla="*/ 3 w 152"/>
                  <a:gd name="T25" fmla="*/ 2 h 135"/>
                  <a:gd name="T26" fmla="*/ 3 w 152"/>
                  <a:gd name="T27" fmla="*/ 3 h 135"/>
                  <a:gd name="T28" fmla="*/ 1 w 152"/>
                  <a:gd name="T29" fmla="*/ 4 h 135"/>
                  <a:gd name="T30" fmla="*/ 1 w 152"/>
                  <a:gd name="T31" fmla="*/ 5 h 135"/>
                  <a:gd name="T32" fmla="*/ 0 w 152"/>
                  <a:gd name="T33" fmla="*/ 5 h 135"/>
                  <a:gd name="T34" fmla="*/ 0 w 152"/>
                  <a:gd name="T35" fmla="*/ 5 h 135"/>
                  <a:gd name="T36" fmla="*/ 0 w 152"/>
                  <a:gd name="T37" fmla="*/ 5 h 135"/>
                  <a:gd name="T38" fmla="*/ 0 w 152"/>
                  <a:gd name="T39" fmla="*/ 5 h 13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52" h="135">
                    <a:moveTo>
                      <a:pt x="4" y="135"/>
                    </a:moveTo>
                    <a:lnTo>
                      <a:pt x="19" y="120"/>
                    </a:lnTo>
                    <a:lnTo>
                      <a:pt x="49" y="95"/>
                    </a:lnTo>
                    <a:lnTo>
                      <a:pt x="89" y="60"/>
                    </a:lnTo>
                    <a:lnTo>
                      <a:pt x="97" y="52"/>
                    </a:lnTo>
                    <a:lnTo>
                      <a:pt x="108" y="43"/>
                    </a:lnTo>
                    <a:lnTo>
                      <a:pt x="118" y="33"/>
                    </a:lnTo>
                    <a:lnTo>
                      <a:pt x="139" y="15"/>
                    </a:lnTo>
                    <a:lnTo>
                      <a:pt x="148" y="6"/>
                    </a:lnTo>
                    <a:lnTo>
                      <a:pt x="152" y="0"/>
                    </a:lnTo>
                    <a:lnTo>
                      <a:pt x="129" y="23"/>
                    </a:lnTo>
                    <a:lnTo>
                      <a:pt x="112" y="38"/>
                    </a:lnTo>
                    <a:lnTo>
                      <a:pt x="88" y="58"/>
                    </a:lnTo>
                    <a:lnTo>
                      <a:pt x="64" y="78"/>
                    </a:lnTo>
                    <a:lnTo>
                      <a:pt x="37" y="102"/>
                    </a:lnTo>
                    <a:lnTo>
                      <a:pt x="19" y="118"/>
                    </a:lnTo>
                    <a:lnTo>
                      <a:pt x="0" y="133"/>
                    </a:lnTo>
                    <a:lnTo>
                      <a:pt x="0" y="134"/>
                    </a:lnTo>
                    <a:lnTo>
                      <a:pt x="2" y="135"/>
                    </a:lnTo>
                    <a:lnTo>
                      <a:pt x="4" y="13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07" name="Freeform 1173">
                <a:extLst>
                  <a:ext uri="{FF2B5EF4-FFF2-40B4-BE49-F238E27FC236}">
                    <a16:creationId xmlns:a16="http://schemas.microsoft.com/office/drawing/2014/main" id="{DAD1E6A7-9E98-4199-AF5B-A3A654BCEB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0" y="2042"/>
                <a:ext cx="5" cy="1"/>
              </a:xfrm>
              <a:custGeom>
                <a:avLst/>
                <a:gdLst>
                  <a:gd name="T0" fmla="*/ 0 w 25"/>
                  <a:gd name="T1" fmla="*/ 0 h 8"/>
                  <a:gd name="T2" fmla="*/ 0 w 25"/>
                  <a:gd name="T3" fmla="*/ 0 h 8"/>
                  <a:gd name="T4" fmla="*/ 1 w 25"/>
                  <a:gd name="T5" fmla="*/ 0 h 8"/>
                  <a:gd name="T6" fmla="*/ 1 w 25"/>
                  <a:gd name="T7" fmla="*/ 0 h 8"/>
                  <a:gd name="T8" fmla="*/ 1 w 25"/>
                  <a:gd name="T9" fmla="*/ 0 h 8"/>
                  <a:gd name="T10" fmla="*/ 1 w 25"/>
                  <a:gd name="T11" fmla="*/ 0 h 8"/>
                  <a:gd name="T12" fmla="*/ 0 w 25"/>
                  <a:gd name="T13" fmla="*/ 0 h 8"/>
                  <a:gd name="T14" fmla="*/ 0 w 25"/>
                  <a:gd name="T15" fmla="*/ 0 h 8"/>
                  <a:gd name="T16" fmla="*/ 0 w 25"/>
                  <a:gd name="T17" fmla="*/ 0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8">
                    <a:moveTo>
                      <a:pt x="0" y="1"/>
                    </a:moveTo>
                    <a:lnTo>
                      <a:pt x="10" y="1"/>
                    </a:lnTo>
                    <a:lnTo>
                      <a:pt x="17" y="2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17" y="1"/>
                    </a:lnTo>
                    <a:lnTo>
                      <a:pt x="8" y="0"/>
                    </a:ln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08" name="Freeform 1174">
                <a:extLst>
                  <a:ext uri="{FF2B5EF4-FFF2-40B4-BE49-F238E27FC236}">
                    <a16:creationId xmlns:a16="http://schemas.microsoft.com/office/drawing/2014/main" id="{3A398AC0-7610-4E23-B2A2-0A07C58509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5" y="2038"/>
                <a:ext cx="6" cy="1"/>
              </a:xfrm>
              <a:custGeom>
                <a:avLst/>
                <a:gdLst>
                  <a:gd name="T0" fmla="*/ 0 w 31"/>
                  <a:gd name="T1" fmla="*/ 0 h 4"/>
                  <a:gd name="T2" fmla="*/ 0 w 31"/>
                  <a:gd name="T3" fmla="*/ 0 h 4"/>
                  <a:gd name="T4" fmla="*/ 1 w 31"/>
                  <a:gd name="T5" fmla="*/ 0 h 4"/>
                  <a:gd name="T6" fmla="*/ 1 w 31"/>
                  <a:gd name="T7" fmla="*/ 0 h 4"/>
                  <a:gd name="T8" fmla="*/ 1 w 31"/>
                  <a:gd name="T9" fmla="*/ 0 h 4"/>
                  <a:gd name="T10" fmla="*/ 1 w 31"/>
                  <a:gd name="T11" fmla="*/ 0 h 4"/>
                  <a:gd name="T12" fmla="*/ 1 w 31"/>
                  <a:gd name="T13" fmla="*/ 0 h 4"/>
                  <a:gd name="T14" fmla="*/ 1 w 31"/>
                  <a:gd name="T15" fmla="*/ 0 h 4"/>
                  <a:gd name="T16" fmla="*/ 0 w 31"/>
                  <a:gd name="T17" fmla="*/ 0 h 4"/>
                  <a:gd name="T18" fmla="*/ 0 w 31"/>
                  <a:gd name="T19" fmla="*/ 0 h 4"/>
                  <a:gd name="T20" fmla="*/ 0 w 31"/>
                  <a:gd name="T21" fmla="*/ 0 h 4"/>
                  <a:gd name="T22" fmla="*/ 0 w 31"/>
                  <a:gd name="T23" fmla="*/ 0 h 4"/>
                  <a:gd name="T24" fmla="*/ 0 w 31"/>
                  <a:gd name="T25" fmla="*/ 0 h 4"/>
                  <a:gd name="T26" fmla="*/ 0 w 31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1" h="4">
                    <a:moveTo>
                      <a:pt x="0" y="4"/>
                    </a:moveTo>
                    <a:lnTo>
                      <a:pt x="8" y="3"/>
                    </a:lnTo>
                    <a:lnTo>
                      <a:pt x="14" y="2"/>
                    </a:lnTo>
                    <a:lnTo>
                      <a:pt x="21" y="3"/>
                    </a:lnTo>
                    <a:lnTo>
                      <a:pt x="29" y="4"/>
                    </a:lnTo>
                    <a:lnTo>
                      <a:pt x="31" y="4"/>
                    </a:lnTo>
                    <a:lnTo>
                      <a:pt x="27" y="3"/>
                    </a:lnTo>
                    <a:lnTo>
                      <a:pt x="23" y="2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4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09" name="Freeform 1175">
                <a:extLst>
                  <a:ext uri="{FF2B5EF4-FFF2-40B4-BE49-F238E27FC236}">
                    <a16:creationId xmlns:a16="http://schemas.microsoft.com/office/drawing/2014/main" id="{2A83E355-DF47-4FB7-9E75-5A86056017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5" y="2030"/>
                <a:ext cx="3" cy="1"/>
              </a:xfrm>
              <a:custGeom>
                <a:avLst/>
                <a:gdLst>
                  <a:gd name="T0" fmla="*/ 0 w 18"/>
                  <a:gd name="T1" fmla="*/ 0 h 3"/>
                  <a:gd name="T2" fmla="*/ 0 w 18"/>
                  <a:gd name="T3" fmla="*/ 0 h 3"/>
                  <a:gd name="T4" fmla="*/ 0 w 18"/>
                  <a:gd name="T5" fmla="*/ 0 h 3"/>
                  <a:gd name="T6" fmla="*/ 0 w 18"/>
                  <a:gd name="T7" fmla="*/ 0 h 3"/>
                  <a:gd name="T8" fmla="*/ 1 w 18"/>
                  <a:gd name="T9" fmla="*/ 0 h 3"/>
                  <a:gd name="T10" fmla="*/ 1 w 18"/>
                  <a:gd name="T11" fmla="*/ 0 h 3"/>
                  <a:gd name="T12" fmla="*/ 0 w 18"/>
                  <a:gd name="T13" fmla="*/ 0 h 3"/>
                  <a:gd name="T14" fmla="*/ 0 w 18"/>
                  <a:gd name="T15" fmla="*/ 0 h 3"/>
                  <a:gd name="T16" fmla="*/ 0 w 18"/>
                  <a:gd name="T17" fmla="*/ 0 h 3"/>
                  <a:gd name="T18" fmla="*/ 0 w 18"/>
                  <a:gd name="T19" fmla="*/ 0 h 3"/>
                  <a:gd name="T20" fmla="*/ 0 w 18"/>
                  <a:gd name="T21" fmla="*/ 0 h 3"/>
                  <a:gd name="T22" fmla="*/ 0 w 18"/>
                  <a:gd name="T23" fmla="*/ 0 h 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8" h="3">
                    <a:moveTo>
                      <a:pt x="0" y="3"/>
                    </a:moveTo>
                    <a:lnTo>
                      <a:pt x="5" y="1"/>
                    </a:lnTo>
                    <a:lnTo>
                      <a:pt x="10" y="1"/>
                    </a:lnTo>
                    <a:lnTo>
                      <a:pt x="14" y="1"/>
                    </a:lnTo>
                    <a:lnTo>
                      <a:pt x="18" y="2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3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10" name="Freeform 1176">
                <a:extLst>
                  <a:ext uri="{FF2B5EF4-FFF2-40B4-BE49-F238E27FC236}">
                    <a16:creationId xmlns:a16="http://schemas.microsoft.com/office/drawing/2014/main" id="{17E0B6B6-17B5-49F9-90CA-F46EC640B7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2" y="2025"/>
                <a:ext cx="4" cy="7"/>
              </a:xfrm>
              <a:custGeom>
                <a:avLst/>
                <a:gdLst>
                  <a:gd name="T0" fmla="*/ 0 w 24"/>
                  <a:gd name="T1" fmla="*/ 1 h 37"/>
                  <a:gd name="T2" fmla="*/ 0 w 24"/>
                  <a:gd name="T3" fmla="*/ 1 h 37"/>
                  <a:gd name="T4" fmla="*/ 0 w 24"/>
                  <a:gd name="T5" fmla="*/ 1 h 37"/>
                  <a:gd name="T6" fmla="*/ 1 w 24"/>
                  <a:gd name="T7" fmla="*/ 0 h 37"/>
                  <a:gd name="T8" fmla="*/ 1 w 24"/>
                  <a:gd name="T9" fmla="*/ 0 h 37"/>
                  <a:gd name="T10" fmla="*/ 1 w 24"/>
                  <a:gd name="T11" fmla="*/ 0 h 37"/>
                  <a:gd name="T12" fmla="*/ 0 w 24"/>
                  <a:gd name="T13" fmla="*/ 0 h 37"/>
                  <a:gd name="T14" fmla="*/ 0 w 24"/>
                  <a:gd name="T15" fmla="*/ 1 h 37"/>
                  <a:gd name="T16" fmla="*/ 0 w 24"/>
                  <a:gd name="T17" fmla="*/ 1 h 37"/>
                  <a:gd name="T18" fmla="*/ 0 w 24"/>
                  <a:gd name="T19" fmla="*/ 1 h 37"/>
                  <a:gd name="T20" fmla="*/ 0 w 24"/>
                  <a:gd name="T21" fmla="*/ 1 h 37"/>
                  <a:gd name="T22" fmla="*/ 0 w 24"/>
                  <a:gd name="T23" fmla="*/ 1 h 37"/>
                  <a:gd name="T24" fmla="*/ 0 w 24"/>
                  <a:gd name="T25" fmla="*/ 1 h 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37">
                    <a:moveTo>
                      <a:pt x="3" y="36"/>
                    </a:moveTo>
                    <a:lnTo>
                      <a:pt x="5" y="28"/>
                    </a:lnTo>
                    <a:lnTo>
                      <a:pt x="10" y="21"/>
                    </a:lnTo>
                    <a:lnTo>
                      <a:pt x="17" y="11"/>
                    </a:lnTo>
                    <a:lnTo>
                      <a:pt x="22" y="2"/>
                    </a:lnTo>
                    <a:lnTo>
                      <a:pt x="24" y="0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2" y="31"/>
                    </a:lnTo>
                    <a:lnTo>
                      <a:pt x="0" y="35"/>
                    </a:lnTo>
                    <a:lnTo>
                      <a:pt x="0" y="37"/>
                    </a:lnTo>
                    <a:lnTo>
                      <a:pt x="3" y="36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11" name="Freeform 1177">
                <a:extLst>
                  <a:ext uri="{FF2B5EF4-FFF2-40B4-BE49-F238E27FC236}">
                    <a16:creationId xmlns:a16="http://schemas.microsoft.com/office/drawing/2014/main" id="{821BEFCA-4CAE-402D-A100-4FAF86F17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3" y="2028"/>
                <a:ext cx="6" cy="11"/>
              </a:xfrm>
              <a:custGeom>
                <a:avLst/>
                <a:gdLst>
                  <a:gd name="T0" fmla="*/ 0 w 29"/>
                  <a:gd name="T1" fmla="*/ 2 h 52"/>
                  <a:gd name="T2" fmla="*/ 0 w 29"/>
                  <a:gd name="T3" fmla="*/ 2 h 52"/>
                  <a:gd name="T4" fmla="*/ 1 w 29"/>
                  <a:gd name="T5" fmla="*/ 1 h 52"/>
                  <a:gd name="T6" fmla="*/ 1 w 29"/>
                  <a:gd name="T7" fmla="*/ 0 h 52"/>
                  <a:gd name="T8" fmla="*/ 1 w 29"/>
                  <a:gd name="T9" fmla="*/ 0 h 52"/>
                  <a:gd name="T10" fmla="*/ 1 w 29"/>
                  <a:gd name="T11" fmla="*/ 0 h 52"/>
                  <a:gd name="T12" fmla="*/ 1 w 29"/>
                  <a:gd name="T13" fmla="*/ 0 h 52"/>
                  <a:gd name="T14" fmla="*/ 1 w 29"/>
                  <a:gd name="T15" fmla="*/ 0 h 52"/>
                  <a:gd name="T16" fmla="*/ 1 w 29"/>
                  <a:gd name="T17" fmla="*/ 1 h 52"/>
                  <a:gd name="T18" fmla="*/ 1 w 29"/>
                  <a:gd name="T19" fmla="*/ 1 h 52"/>
                  <a:gd name="T20" fmla="*/ 0 w 29"/>
                  <a:gd name="T21" fmla="*/ 1 h 52"/>
                  <a:gd name="T22" fmla="*/ 0 w 29"/>
                  <a:gd name="T23" fmla="*/ 1 h 52"/>
                  <a:gd name="T24" fmla="*/ 0 w 29"/>
                  <a:gd name="T25" fmla="*/ 2 h 52"/>
                  <a:gd name="T26" fmla="*/ 0 w 29"/>
                  <a:gd name="T27" fmla="*/ 2 h 52"/>
                  <a:gd name="T28" fmla="*/ 0 w 29"/>
                  <a:gd name="T29" fmla="*/ 2 h 52"/>
                  <a:gd name="T30" fmla="*/ 0 w 29"/>
                  <a:gd name="T31" fmla="*/ 2 h 52"/>
                  <a:gd name="T32" fmla="*/ 0 w 29"/>
                  <a:gd name="T33" fmla="*/ 2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52">
                    <a:moveTo>
                      <a:pt x="4" y="48"/>
                    </a:moveTo>
                    <a:lnTo>
                      <a:pt x="8" y="40"/>
                    </a:lnTo>
                    <a:lnTo>
                      <a:pt x="13" y="31"/>
                    </a:lnTo>
                    <a:lnTo>
                      <a:pt x="25" y="11"/>
                    </a:lnTo>
                    <a:lnTo>
                      <a:pt x="28" y="4"/>
                    </a:lnTo>
                    <a:lnTo>
                      <a:pt x="29" y="2"/>
                    </a:lnTo>
                    <a:lnTo>
                      <a:pt x="29" y="0"/>
                    </a:lnTo>
                    <a:lnTo>
                      <a:pt x="26" y="7"/>
                    </a:lnTo>
                    <a:lnTo>
                      <a:pt x="21" y="12"/>
                    </a:lnTo>
                    <a:lnTo>
                      <a:pt x="17" y="19"/>
                    </a:lnTo>
                    <a:lnTo>
                      <a:pt x="11" y="28"/>
                    </a:lnTo>
                    <a:lnTo>
                      <a:pt x="8" y="34"/>
                    </a:lnTo>
                    <a:lnTo>
                      <a:pt x="1" y="48"/>
                    </a:lnTo>
                    <a:lnTo>
                      <a:pt x="0" y="51"/>
                    </a:lnTo>
                    <a:lnTo>
                      <a:pt x="0" y="52"/>
                    </a:lnTo>
                    <a:lnTo>
                      <a:pt x="2" y="50"/>
                    </a:lnTo>
                    <a:lnTo>
                      <a:pt x="4" y="48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12" name="Freeform 1178">
                <a:extLst>
                  <a:ext uri="{FF2B5EF4-FFF2-40B4-BE49-F238E27FC236}">
                    <a16:creationId xmlns:a16="http://schemas.microsoft.com/office/drawing/2014/main" id="{C3F86FDF-BF9A-4DD6-B0AE-193BA2ECD8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2" y="2090"/>
                <a:ext cx="33" cy="44"/>
              </a:xfrm>
              <a:custGeom>
                <a:avLst/>
                <a:gdLst>
                  <a:gd name="T0" fmla="*/ 1 w 165"/>
                  <a:gd name="T1" fmla="*/ 1 h 219"/>
                  <a:gd name="T2" fmla="*/ 0 w 165"/>
                  <a:gd name="T3" fmla="*/ 1 h 219"/>
                  <a:gd name="T4" fmla="*/ 0 w 165"/>
                  <a:gd name="T5" fmla="*/ 2 h 219"/>
                  <a:gd name="T6" fmla="*/ 1 w 165"/>
                  <a:gd name="T7" fmla="*/ 2 h 219"/>
                  <a:gd name="T8" fmla="*/ 1 w 165"/>
                  <a:gd name="T9" fmla="*/ 3 h 219"/>
                  <a:gd name="T10" fmla="*/ 1 w 165"/>
                  <a:gd name="T11" fmla="*/ 4 h 219"/>
                  <a:gd name="T12" fmla="*/ 1 w 165"/>
                  <a:gd name="T13" fmla="*/ 4 h 219"/>
                  <a:gd name="T14" fmla="*/ 2 w 165"/>
                  <a:gd name="T15" fmla="*/ 5 h 219"/>
                  <a:gd name="T16" fmla="*/ 2 w 165"/>
                  <a:gd name="T17" fmla="*/ 5 h 219"/>
                  <a:gd name="T18" fmla="*/ 2 w 165"/>
                  <a:gd name="T19" fmla="*/ 6 h 219"/>
                  <a:gd name="T20" fmla="*/ 2 w 165"/>
                  <a:gd name="T21" fmla="*/ 6 h 219"/>
                  <a:gd name="T22" fmla="*/ 2 w 165"/>
                  <a:gd name="T23" fmla="*/ 6 h 219"/>
                  <a:gd name="T24" fmla="*/ 3 w 165"/>
                  <a:gd name="T25" fmla="*/ 6 h 219"/>
                  <a:gd name="T26" fmla="*/ 4 w 165"/>
                  <a:gd name="T27" fmla="*/ 8 h 219"/>
                  <a:gd name="T28" fmla="*/ 4 w 165"/>
                  <a:gd name="T29" fmla="*/ 8 h 219"/>
                  <a:gd name="T30" fmla="*/ 5 w 165"/>
                  <a:gd name="T31" fmla="*/ 8 h 219"/>
                  <a:gd name="T32" fmla="*/ 6 w 165"/>
                  <a:gd name="T33" fmla="*/ 9 h 219"/>
                  <a:gd name="T34" fmla="*/ 6 w 165"/>
                  <a:gd name="T35" fmla="*/ 8 h 219"/>
                  <a:gd name="T36" fmla="*/ 6 w 165"/>
                  <a:gd name="T37" fmla="*/ 7 h 219"/>
                  <a:gd name="T38" fmla="*/ 6 w 165"/>
                  <a:gd name="T39" fmla="*/ 6 h 219"/>
                  <a:gd name="T40" fmla="*/ 6 w 165"/>
                  <a:gd name="T41" fmla="*/ 6 h 219"/>
                  <a:gd name="T42" fmla="*/ 6 w 165"/>
                  <a:gd name="T43" fmla="*/ 5 h 219"/>
                  <a:gd name="T44" fmla="*/ 5 w 165"/>
                  <a:gd name="T45" fmla="*/ 5 h 219"/>
                  <a:gd name="T46" fmla="*/ 5 w 165"/>
                  <a:gd name="T47" fmla="*/ 4 h 219"/>
                  <a:gd name="T48" fmla="*/ 5 w 165"/>
                  <a:gd name="T49" fmla="*/ 4 h 219"/>
                  <a:gd name="T50" fmla="*/ 5 w 165"/>
                  <a:gd name="T51" fmla="*/ 4 h 219"/>
                  <a:gd name="T52" fmla="*/ 5 w 165"/>
                  <a:gd name="T53" fmla="*/ 3 h 219"/>
                  <a:gd name="T54" fmla="*/ 4 w 165"/>
                  <a:gd name="T55" fmla="*/ 3 h 219"/>
                  <a:gd name="T56" fmla="*/ 4 w 165"/>
                  <a:gd name="T57" fmla="*/ 3 h 219"/>
                  <a:gd name="T58" fmla="*/ 4 w 165"/>
                  <a:gd name="T59" fmla="*/ 2 h 219"/>
                  <a:gd name="T60" fmla="*/ 4 w 165"/>
                  <a:gd name="T61" fmla="*/ 2 h 219"/>
                  <a:gd name="T62" fmla="*/ 3 w 165"/>
                  <a:gd name="T63" fmla="*/ 1 h 219"/>
                  <a:gd name="T64" fmla="*/ 3 w 165"/>
                  <a:gd name="T65" fmla="*/ 1 h 219"/>
                  <a:gd name="T66" fmla="*/ 2 w 165"/>
                  <a:gd name="T67" fmla="*/ 1 h 219"/>
                  <a:gd name="T68" fmla="*/ 3 w 165"/>
                  <a:gd name="T69" fmla="*/ 1 h 219"/>
                  <a:gd name="T70" fmla="*/ 2 w 165"/>
                  <a:gd name="T71" fmla="*/ 0 h 219"/>
                  <a:gd name="T72" fmla="*/ 1 w 165"/>
                  <a:gd name="T73" fmla="*/ 1 h 219"/>
                  <a:gd name="T74" fmla="*/ 0 w 165"/>
                  <a:gd name="T75" fmla="*/ 0 h 219"/>
                  <a:gd name="T76" fmla="*/ 0 w 165"/>
                  <a:gd name="T77" fmla="*/ 0 h 219"/>
                  <a:gd name="T78" fmla="*/ 0 w 165"/>
                  <a:gd name="T79" fmla="*/ 0 h 21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65" h="219">
                    <a:moveTo>
                      <a:pt x="8" y="15"/>
                    </a:moveTo>
                    <a:lnTo>
                      <a:pt x="19" y="31"/>
                    </a:lnTo>
                    <a:lnTo>
                      <a:pt x="16" y="33"/>
                    </a:lnTo>
                    <a:lnTo>
                      <a:pt x="6" y="37"/>
                    </a:lnTo>
                    <a:lnTo>
                      <a:pt x="4" y="46"/>
                    </a:lnTo>
                    <a:lnTo>
                      <a:pt x="6" y="49"/>
                    </a:lnTo>
                    <a:lnTo>
                      <a:pt x="14" y="59"/>
                    </a:lnTo>
                    <a:lnTo>
                      <a:pt x="20" y="59"/>
                    </a:lnTo>
                    <a:lnTo>
                      <a:pt x="23" y="62"/>
                    </a:lnTo>
                    <a:lnTo>
                      <a:pt x="19" y="75"/>
                    </a:lnTo>
                    <a:lnTo>
                      <a:pt x="18" y="80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8" y="102"/>
                    </a:lnTo>
                    <a:lnTo>
                      <a:pt x="39" y="106"/>
                    </a:lnTo>
                    <a:lnTo>
                      <a:pt x="43" y="113"/>
                    </a:lnTo>
                    <a:lnTo>
                      <a:pt x="42" y="123"/>
                    </a:lnTo>
                    <a:lnTo>
                      <a:pt x="44" y="132"/>
                    </a:lnTo>
                    <a:lnTo>
                      <a:pt x="50" y="143"/>
                    </a:lnTo>
                    <a:lnTo>
                      <a:pt x="51" y="147"/>
                    </a:lnTo>
                    <a:lnTo>
                      <a:pt x="56" y="155"/>
                    </a:lnTo>
                    <a:lnTo>
                      <a:pt x="60" y="158"/>
                    </a:lnTo>
                    <a:lnTo>
                      <a:pt x="61" y="144"/>
                    </a:lnTo>
                    <a:lnTo>
                      <a:pt x="62" y="142"/>
                    </a:lnTo>
                    <a:lnTo>
                      <a:pt x="68" y="146"/>
                    </a:lnTo>
                    <a:lnTo>
                      <a:pt x="76" y="158"/>
                    </a:lnTo>
                    <a:lnTo>
                      <a:pt x="82" y="178"/>
                    </a:lnTo>
                    <a:lnTo>
                      <a:pt x="89" y="193"/>
                    </a:lnTo>
                    <a:lnTo>
                      <a:pt x="102" y="206"/>
                    </a:lnTo>
                    <a:lnTo>
                      <a:pt x="106" y="207"/>
                    </a:lnTo>
                    <a:lnTo>
                      <a:pt x="107" y="200"/>
                    </a:lnTo>
                    <a:lnTo>
                      <a:pt x="118" y="203"/>
                    </a:lnTo>
                    <a:lnTo>
                      <a:pt x="130" y="212"/>
                    </a:lnTo>
                    <a:lnTo>
                      <a:pt x="149" y="219"/>
                    </a:lnTo>
                    <a:lnTo>
                      <a:pt x="165" y="218"/>
                    </a:lnTo>
                    <a:lnTo>
                      <a:pt x="161" y="200"/>
                    </a:lnTo>
                    <a:lnTo>
                      <a:pt x="158" y="191"/>
                    </a:lnTo>
                    <a:lnTo>
                      <a:pt x="152" y="170"/>
                    </a:lnTo>
                    <a:lnTo>
                      <a:pt x="144" y="156"/>
                    </a:lnTo>
                    <a:lnTo>
                      <a:pt x="138" y="144"/>
                    </a:lnTo>
                    <a:lnTo>
                      <a:pt x="139" y="144"/>
                    </a:lnTo>
                    <a:lnTo>
                      <a:pt x="139" y="142"/>
                    </a:lnTo>
                    <a:lnTo>
                      <a:pt x="144" y="143"/>
                    </a:lnTo>
                    <a:lnTo>
                      <a:pt x="143" y="135"/>
                    </a:lnTo>
                    <a:lnTo>
                      <a:pt x="137" y="127"/>
                    </a:lnTo>
                    <a:lnTo>
                      <a:pt x="130" y="118"/>
                    </a:lnTo>
                    <a:lnTo>
                      <a:pt x="124" y="109"/>
                    </a:lnTo>
                    <a:lnTo>
                      <a:pt x="120" y="105"/>
                    </a:lnTo>
                    <a:lnTo>
                      <a:pt x="119" y="100"/>
                    </a:lnTo>
                    <a:lnTo>
                      <a:pt x="120" y="97"/>
                    </a:lnTo>
                    <a:lnTo>
                      <a:pt x="128" y="98"/>
                    </a:lnTo>
                    <a:lnTo>
                      <a:pt x="136" y="100"/>
                    </a:lnTo>
                    <a:lnTo>
                      <a:pt x="131" y="90"/>
                    </a:lnTo>
                    <a:lnTo>
                      <a:pt x="126" y="83"/>
                    </a:lnTo>
                    <a:lnTo>
                      <a:pt x="119" y="77"/>
                    </a:lnTo>
                    <a:lnTo>
                      <a:pt x="111" y="75"/>
                    </a:lnTo>
                    <a:lnTo>
                      <a:pt x="105" y="71"/>
                    </a:lnTo>
                    <a:lnTo>
                      <a:pt x="96" y="63"/>
                    </a:lnTo>
                    <a:lnTo>
                      <a:pt x="95" y="55"/>
                    </a:lnTo>
                    <a:lnTo>
                      <a:pt x="106" y="54"/>
                    </a:lnTo>
                    <a:lnTo>
                      <a:pt x="106" y="46"/>
                    </a:lnTo>
                    <a:lnTo>
                      <a:pt x="98" y="40"/>
                    </a:lnTo>
                    <a:lnTo>
                      <a:pt x="88" y="38"/>
                    </a:lnTo>
                    <a:lnTo>
                      <a:pt x="79" y="34"/>
                    </a:lnTo>
                    <a:lnTo>
                      <a:pt x="74" y="32"/>
                    </a:lnTo>
                    <a:lnTo>
                      <a:pt x="64" y="28"/>
                    </a:lnTo>
                    <a:lnTo>
                      <a:pt x="55" y="23"/>
                    </a:lnTo>
                    <a:lnTo>
                      <a:pt x="62" y="22"/>
                    </a:lnTo>
                    <a:lnTo>
                      <a:pt x="65" y="19"/>
                    </a:lnTo>
                    <a:lnTo>
                      <a:pt x="67" y="15"/>
                    </a:lnTo>
                    <a:lnTo>
                      <a:pt x="57" y="9"/>
                    </a:lnTo>
                    <a:lnTo>
                      <a:pt x="46" y="8"/>
                    </a:lnTo>
                    <a:lnTo>
                      <a:pt x="33" y="11"/>
                    </a:lnTo>
                    <a:lnTo>
                      <a:pt x="22" y="23"/>
                    </a:lnTo>
                    <a:lnTo>
                      <a:pt x="17" y="16"/>
                    </a:lnTo>
                    <a:lnTo>
                      <a:pt x="12" y="7"/>
                    </a:lnTo>
                    <a:lnTo>
                      <a:pt x="8" y="2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8" y="1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13" name="Freeform 1179">
                <a:extLst>
                  <a:ext uri="{FF2B5EF4-FFF2-40B4-BE49-F238E27FC236}">
                    <a16:creationId xmlns:a16="http://schemas.microsoft.com/office/drawing/2014/main" id="{B43D270E-49CC-4A54-9BB0-71FCAFD094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4" y="2088"/>
                <a:ext cx="27" cy="44"/>
              </a:xfrm>
              <a:custGeom>
                <a:avLst/>
                <a:gdLst>
                  <a:gd name="T0" fmla="*/ 0 w 138"/>
                  <a:gd name="T1" fmla="*/ 0 h 218"/>
                  <a:gd name="T2" fmla="*/ 1 w 138"/>
                  <a:gd name="T3" fmla="*/ 1 h 218"/>
                  <a:gd name="T4" fmla="*/ 2 w 138"/>
                  <a:gd name="T5" fmla="*/ 3 h 218"/>
                  <a:gd name="T6" fmla="*/ 3 w 138"/>
                  <a:gd name="T7" fmla="*/ 5 h 218"/>
                  <a:gd name="T8" fmla="*/ 3 w 138"/>
                  <a:gd name="T9" fmla="*/ 6 h 218"/>
                  <a:gd name="T10" fmla="*/ 4 w 138"/>
                  <a:gd name="T11" fmla="*/ 6 h 218"/>
                  <a:gd name="T12" fmla="*/ 4 w 138"/>
                  <a:gd name="T13" fmla="*/ 7 h 218"/>
                  <a:gd name="T14" fmla="*/ 5 w 138"/>
                  <a:gd name="T15" fmla="*/ 8 h 218"/>
                  <a:gd name="T16" fmla="*/ 5 w 138"/>
                  <a:gd name="T17" fmla="*/ 9 h 218"/>
                  <a:gd name="T18" fmla="*/ 5 w 138"/>
                  <a:gd name="T19" fmla="*/ 9 h 218"/>
                  <a:gd name="T20" fmla="*/ 5 w 138"/>
                  <a:gd name="T21" fmla="*/ 7 h 218"/>
                  <a:gd name="T22" fmla="*/ 4 w 138"/>
                  <a:gd name="T23" fmla="*/ 6 h 218"/>
                  <a:gd name="T24" fmla="*/ 3 w 138"/>
                  <a:gd name="T25" fmla="*/ 5 h 218"/>
                  <a:gd name="T26" fmla="*/ 2 w 138"/>
                  <a:gd name="T27" fmla="*/ 4 h 218"/>
                  <a:gd name="T28" fmla="*/ 1 w 138"/>
                  <a:gd name="T29" fmla="*/ 2 h 218"/>
                  <a:gd name="T30" fmla="*/ 1 w 138"/>
                  <a:gd name="T31" fmla="*/ 1 h 218"/>
                  <a:gd name="T32" fmla="*/ 0 w 138"/>
                  <a:gd name="T33" fmla="*/ 0 h 218"/>
                  <a:gd name="T34" fmla="*/ 0 w 138"/>
                  <a:gd name="T35" fmla="*/ 0 h 218"/>
                  <a:gd name="T36" fmla="*/ 0 w 138"/>
                  <a:gd name="T37" fmla="*/ 0 h 218"/>
                  <a:gd name="T38" fmla="*/ 0 w 138"/>
                  <a:gd name="T39" fmla="*/ 0 h 2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38" h="218">
                    <a:moveTo>
                      <a:pt x="0" y="6"/>
                    </a:moveTo>
                    <a:lnTo>
                      <a:pt x="14" y="27"/>
                    </a:lnTo>
                    <a:lnTo>
                      <a:pt x="40" y="70"/>
                    </a:lnTo>
                    <a:lnTo>
                      <a:pt x="78" y="128"/>
                    </a:lnTo>
                    <a:lnTo>
                      <a:pt x="85" y="139"/>
                    </a:lnTo>
                    <a:lnTo>
                      <a:pt x="95" y="154"/>
                    </a:lnTo>
                    <a:lnTo>
                      <a:pt x="105" y="170"/>
                    </a:lnTo>
                    <a:lnTo>
                      <a:pt x="124" y="199"/>
                    </a:lnTo>
                    <a:lnTo>
                      <a:pt x="133" y="211"/>
                    </a:lnTo>
                    <a:lnTo>
                      <a:pt x="138" y="218"/>
                    </a:lnTo>
                    <a:lnTo>
                      <a:pt x="115" y="184"/>
                    </a:lnTo>
                    <a:lnTo>
                      <a:pt x="99" y="160"/>
                    </a:lnTo>
                    <a:lnTo>
                      <a:pt x="79" y="125"/>
                    </a:lnTo>
                    <a:lnTo>
                      <a:pt x="59" y="91"/>
                    </a:lnTo>
                    <a:lnTo>
                      <a:pt x="34" y="52"/>
                    </a:lnTo>
                    <a:lnTo>
                      <a:pt x="18" y="25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6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14" name="Freeform 1180">
                <a:extLst>
                  <a:ext uri="{FF2B5EF4-FFF2-40B4-BE49-F238E27FC236}">
                    <a16:creationId xmlns:a16="http://schemas.microsoft.com/office/drawing/2014/main" id="{8465C87E-6E4D-4352-A856-EA7178B63E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6" y="2098"/>
                <a:ext cx="2" cy="9"/>
              </a:xfrm>
              <a:custGeom>
                <a:avLst/>
                <a:gdLst>
                  <a:gd name="T0" fmla="*/ 0 w 7"/>
                  <a:gd name="T1" fmla="*/ 0 h 41"/>
                  <a:gd name="T2" fmla="*/ 1 w 7"/>
                  <a:gd name="T3" fmla="*/ 1 h 41"/>
                  <a:gd name="T4" fmla="*/ 1 w 7"/>
                  <a:gd name="T5" fmla="*/ 1 h 41"/>
                  <a:gd name="T6" fmla="*/ 0 w 7"/>
                  <a:gd name="T7" fmla="*/ 2 h 41"/>
                  <a:gd name="T8" fmla="*/ 0 w 7"/>
                  <a:gd name="T9" fmla="*/ 2 h 41"/>
                  <a:gd name="T10" fmla="*/ 1 w 7"/>
                  <a:gd name="T11" fmla="*/ 1 h 41"/>
                  <a:gd name="T12" fmla="*/ 1 w 7"/>
                  <a:gd name="T13" fmla="*/ 1 h 41"/>
                  <a:gd name="T14" fmla="*/ 1 w 7"/>
                  <a:gd name="T15" fmla="*/ 0 h 41"/>
                  <a:gd name="T16" fmla="*/ 0 w 7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41">
                    <a:moveTo>
                      <a:pt x="5" y="0"/>
                    </a:moveTo>
                    <a:lnTo>
                      <a:pt x="7" y="15"/>
                    </a:lnTo>
                    <a:lnTo>
                      <a:pt x="6" y="27"/>
                    </a:lnTo>
                    <a:lnTo>
                      <a:pt x="1" y="35"/>
                    </a:lnTo>
                    <a:lnTo>
                      <a:pt x="0" y="41"/>
                    </a:lnTo>
                    <a:lnTo>
                      <a:pt x="7" y="26"/>
                    </a:lnTo>
                    <a:lnTo>
                      <a:pt x="7" y="13"/>
                    </a:lnTo>
                    <a:lnTo>
                      <a:pt x="7" y="2"/>
                    </a:lnTo>
                    <a:lnTo>
                      <a:pt x="5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15" name="Freeform 1181">
                <a:extLst>
                  <a:ext uri="{FF2B5EF4-FFF2-40B4-BE49-F238E27FC236}">
                    <a16:creationId xmlns:a16="http://schemas.microsoft.com/office/drawing/2014/main" id="{E097BB68-2782-4062-A403-D47E442ED1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2" y="2104"/>
                <a:ext cx="1" cy="10"/>
              </a:xfrm>
              <a:custGeom>
                <a:avLst/>
                <a:gdLst>
                  <a:gd name="T0" fmla="*/ 0 w 4"/>
                  <a:gd name="T1" fmla="*/ 0 h 48"/>
                  <a:gd name="T2" fmla="*/ 0 w 4"/>
                  <a:gd name="T3" fmla="*/ 1 h 48"/>
                  <a:gd name="T4" fmla="*/ 0 w 4"/>
                  <a:gd name="T5" fmla="*/ 1 h 48"/>
                  <a:gd name="T6" fmla="*/ 0 w 4"/>
                  <a:gd name="T7" fmla="*/ 1 h 48"/>
                  <a:gd name="T8" fmla="*/ 0 w 4"/>
                  <a:gd name="T9" fmla="*/ 2 h 48"/>
                  <a:gd name="T10" fmla="*/ 0 w 4"/>
                  <a:gd name="T11" fmla="*/ 2 h 48"/>
                  <a:gd name="T12" fmla="*/ 0 w 4"/>
                  <a:gd name="T13" fmla="*/ 2 h 48"/>
                  <a:gd name="T14" fmla="*/ 0 w 4"/>
                  <a:gd name="T15" fmla="*/ 1 h 48"/>
                  <a:gd name="T16" fmla="*/ 0 w 4"/>
                  <a:gd name="T17" fmla="*/ 1 h 48"/>
                  <a:gd name="T18" fmla="*/ 0 w 4"/>
                  <a:gd name="T19" fmla="*/ 1 h 48"/>
                  <a:gd name="T20" fmla="*/ 0 w 4"/>
                  <a:gd name="T21" fmla="*/ 1 h 48"/>
                  <a:gd name="T22" fmla="*/ 0 w 4"/>
                  <a:gd name="T23" fmla="*/ 0 h 48"/>
                  <a:gd name="T24" fmla="*/ 0 w 4"/>
                  <a:gd name="T25" fmla="*/ 0 h 48"/>
                  <a:gd name="T26" fmla="*/ 0 w 4"/>
                  <a:gd name="T27" fmla="*/ 0 h 4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" h="48">
                    <a:moveTo>
                      <a:pt x="0" y="0"/>
                    </a:moveTo>
                    <a:lnTo>
                      <a:pt x="2" y="12"/>
                    </a:lnTo>
                    <a:lnTo>
                      <a:pt x="3" y="21"/>
                    </a:lnTo>
                    <a:lnTo>
                      <a:pt x="2" y="31"/>
                    </a:lnTo>
                    <a:lnTo>
                      <a:pt x="1" y="45"/>
                    </a:lnTo>
                    <a:lnTo>
                      <a:pt x="1" y="48"/>
                    </a:lnTo>
                    <a:lnTo>
                      <a:pt x="3" y="39"/>
                    </a:lnTo>
                    <a:lnTo>
                      <a:pt x="4" y="35"/>
                    </a:lnTo>
                    <a:lnTo>
                      <a:pt x="4" y="18"/>
                    </a:lnTo>
                    <a:lnTo>
                      <a:pt x="4" y="14"/>
                    </a:lnTo>
                    <a:lnTo>
                      <a:pt x="4" y="12"/>
                    </a:ln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16" name="Freeform 1182">
                <a:extLst>
                  <a:ext uri="{FF2B5EF4-FFF2-40B4-BE49-F238E27FC236}">
                    <a16:creationId xmlns:a16="http://schemas.microsoft.com/office/drawing/2014/main" id="{18E8C3AA-D0BB-4B46-8C47-44F61002F5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1" y="2118"/>
                <a:ext cx="1" cy="5"/>
              </a:xfrm>
              <a:custGeom>
                <a:avLst/>
                <a:gdLst>
                  <a:gd name="T0" fmla="*/ 0 w 3"/>
                  <a:gd name="T1" fmla="*/ 0 h 26"/>
                  <a:gd name="T2" fmla="*/ 0 w 3"/>
                  <a:gd name="T3" fmla="*/ 0 h 26"/>
                  <a:gd name="T4" fmla="*/ 0 w 3"/>
                  <a:gd name="T5" fmla="*/ 1 h 26"/>
                  <a:gd name="T6" fmla="*/ 0 w 3"/>
                  <a:gd name="T7" fmla="*/ 1 h 26"/>
                  <a:gd name="T8" fmla="*/ 0 w 3"/>
                  <a:gd name="T9" fmla="*/ 1 h 26"/>
                  <a:gd name="T10" fmla="*/ 0 w 3"/>
                  <a:gd name="T11" fmla="*/ 1 h 26"/>
                  <a:gd name="T12" fmla="*/ 0 w 3"/>
                  <a:gd name="T13" fmla="*/ 1 h 26"/>
                  <a:gd name="T14" fmla="*/ 0 w 3"/>
                  <a:gd name="T15" fmla="*/ 1 h 26"/>
                  <a:gd name="T16" fmla="*/ 0 w 3"/>
                  <a:gd name="T17" fmla="*/ 0 h 26"/>
                  <a:gd name="T18" fmla="*/ 0 w 3"/>
                  <a:gd name="T19" fmla="*/ 0 h 26"/>
                  <a:gd name="T20" fmla="*/ 0 w 3"/>
                  <a:gd name="T21" fmla="*/ 0 h 26"/>
                  <a:gd name="T22" fmla="*/ 0 w 3"/>
                  <a:gd name="T23" fmla="*/ 0 h 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" h="26">
                    <a:moveTo>
                      <a:pt x="0" y="0"/>
                    </a:moveTo>
                    <a:lnTo>
                      <a:pt x="2" y="8"/>
                    </a:lnTo>
                    <a:lnTo>
                      <a:pt x="3" y="13"/>
                    </a:lnTo>
                    <a:lnTo>
                      <a:pt x="2" y="21"/>
                    </a:lnTo>
                    <a:lnTo>
                      <a:pt x="1" y="26"/>
                    </a:lnTo>
                    <a:lnTo>
                      <a:pt x="3" y="24"/>
                    </a:lnTo>
                    <a:lnTo>
                      <a:pt x="3" y="18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2" y="4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17" name="Freeform 1183">
                <a:extLst>
                  <a:ext uri="{FF2B5EF4-FFF2-40B4-BE49-F238E27FC236}">
                    <a16:creationId xmlns:a16="http://schemas.microsoft.com/office/drawing/2014/main" id="{FA19BB5F-72C3-4E79-ACC9-A1F152D52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9" y="2113"/>
                <a:ext cx="8" cy="6"/>
              </a:xfrm>
              <a:custGeom>
                <a:avLst/>
                <a:gdLst>
                  <a:gd name="T0" fmla="*/ 0 w 41"/>
                  <a:gd name="T1" fmla="*/ 0 h 29"/>
                  <a:gd name="T2" fmla="*/ 0 w 41"/>
                  <a:gd name="T3" fmla="*/ 0 h 29"/>
                  <a:gd name="T4" fmla="*/ 1 w 41"/>
                  <a:gd name="T5" fmla="*/ 0 h 29"/>
                  <a:gd name="T6" fmla="*/ 1 w 41"/>
                  <a:gd name="T7" fmla="*/ 1 h 29"/>
                  <a:gd name="T8" fmla="*/ 1 w 41"/>
                  <a:gd name="T9" fmla="*/ 1 h 29"/>
                  <a:gd name="T10" fmla="*/ 2 w 41"/>
                  <a:gd name="T11" fmla="*/ 1 h 29"/>
                  <a:gd name="T12" fmla="*/ 1 w 41"/>
                  <a:gd name="T13" fmla="*/ 1 h 29"/>
                  <a:gd name="T14" fmla="*/ 1 w 41"/>
                  <a:gd name="T15" fmla="*/ 0 h 29"/>
                  <a:gd name="T16" fmla="*/ 0 w 41"/>
                  <a:gd name="T17" fmla="*/ 0 h 29"/>
                  <a:gd name="T18" fmla="*/ 0 w 41"/>
                  <a:gd name="T19" fmla="*/ 0 h 29"/>
                  <a:gd name="T20" fmla="*/ 0 w 41"/>
                  <a:gd name="T21" fmla="*/ 0 h 29"/>
                  <a:gd name="T22" fmla="*/ 0 w 41"/>
                  <a:gd name="T23" fmla="*/ 0 h 29"/>
                  <a:gd name="T24" fmla="*/ 0 w 41"/>
                  <a:gd name="T25" fmla="*/ 0 h 2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1" h="29">
                    <a:moveTo>
                      <a:pt x="2" y="5"/>
                    </a:moveTo>
                    <a:lnTo>
                      <a:pt x="10" y="8"/>
                    </a:lnTo>
                    <a:lnTo>
                      <a:pt x="18" y="12"/>
                    </a:lnTo>
                    <a:lnTo>
                      <a:pt x="29" y="20"/>
                    </a:lnTo>
                    <a:lnTo>
                      <a:pt x="38" y="27"/>
                    </a:lnTo>
                    <a:lnTo>
                      <a:pt x="41" y="29"/>
                    </a:lnTo>
                    <a:lnTo>
                      <a:pt x="27" y="17"/>
                    </a:lnTo>
                    <a:lnTo>
                      <a:pt x="20" y="10"/>
                    </a:lnTo>
                    <a:lnTo>
                      <a:pt x="8" y="2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0" y="1"/>
                    </a:lnTo>
                    <a:lnTo>
                      <a:pt x="2" y="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18" name="Freeform 1184">
                <a:extLst>
                  <a:ext uri="{FF2B5EF4-FFF2-40B4-BE49-F238E27FC236}">
                    <a16:creationId xmlns:a16="http://schemas.microsoft.com/office/drawing/2014/main" id="{88F6A38C-4623-4486-9A9A-873D1CF74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1" y="2101"/>
                <a:ext cx="12" cy="7"/>
              </a:xfrm>
              <a:custGeom>
                <a:avLst/>
                <a:gdLst>
                  <a:gd name="T0" fmla="*/ 0 w 57"/>
                  <a:gd name="T1" fmla="*/ 0 h 33"/>
                  <a:gd name="T2" fmla="*/ 1 w 57"/>
                  <a:gd name="T3" fmla="*/ 0 h 33"/>
                  <a:gd name="T4" fmla="*/ 1 w 57"/>
                  <a:gd name="T5" fmla="*/ 1 h 33"/>
                  <a:gd name="T6" fmla="*/ 2 w 57"/>
                  <a:gd name="T7" fmla="*/ 1 h 33"/>
                  <a:gd name="T8" fmla="*/ 2 w 57"/>
                  <a:gd name="T9" fmla="*/ 1 h 33"/>
                  <a:gd name="T10" fmla="*/ 3 w 57"/>
                  <a:gd name="T11" fmla="*/ 1 h 33"/>
                  <a:gd name="T12" fmla="*/ 3 w 57"/>
                  <a:gd name="T13" fmla="*/ 1 h 33"/>
                  <a:gd name="T14" fmla="*/ 2 w 57"/>
                  <a:gd name="T15" fmla="*/ 1 h 33"/>
                  <a:gd name="T16" fmla="*/ 2 w 57"/>
                  <a:gd name="T17" fmla="*/ 1 h 33"/>
                  <a:gd name="T18" fmla="*/ 2 w 57"/>
                  <a:gd name="T19" fmla="*/ 1 h 33"/>
                  <a:gd name="T20" fmla="*/ 1 w 57"/>
                  <a:gd name="T21" fmla="*/ 1 h 33"/>
                  <a:gd name="T22" fmla="*/ 1 w 57"/>
                  <a:gd name="T23" fmla="*/ 0 h 33"/>
                  <a:gd name="T24" fmla="*/ 0 w 57"/>
                  <a:gd name="T25" fmla="*/ 0 h 33"/>
                  <a:gd name="T26" fmla="*/ 0 w 57"/>
                  <a:gd name="T27" fmla="*/ 0 h 33"/>
                  <a:gd name="T28" fmla="*/ 0 w 57"/>
                  <a:gd name="T29" fmla="*/ 0 h 33"/>
                  <a:gd name="T30" fmla="*/ 0 w 57"/>
                  <a:gd name="T31" fmla="*/ 0 h 33"/>
                  <a:gd name="T32" fmla="*/ 0 w 57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33">
                    <a:moveTo>
                      <a:pt x="5" y="7"/>
                    </a:moveTo>
                    <a:lnTo>
                      <a:pt x="13" y="9"/>
                    </a:lnTo>
                    <a:lnTo>
                      <a:pt x="24" y="16"/>
                    </a:lnTo>
                    <a:lnTo>
                      <a:pt x="45" y="29"/>
                    </a:lnTo>
                    <a:lnTo>
                      <a:pt x="52" y="33"/>
                    </a:lnTo>
                    <a:lnTo>
                      <a:pt x="55" y="33"/>
                    </a:lnTo>
                    <a:lnTo>
                      <a:pt x="57" y="33"/>
                    </a:lnTo>
                    <a:lnTo>
                      <a:pt x="50" y="29"/>
                    </a:lnTo>
                    <a:lnTo>
                      <a:pt x="43" y="25"/>
                    </a:lnTo>
                    <a:lnTo>
                      <a:pt x="36" y="19"/>
                    </a:lnTo>
                    <a:lnTo>
                      <a:pt x="25" y="12"/>
                    </a:lnTo>
                    <a:lnTo>
                      <a:pt x="19" y="9"/>
                    </a:lnTo>
                    <a:lnTo>
                      <a:pt x="5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" y="4"/>
                    </a:lnTo>
                    <a:lnTo>
                      <a:pt x="5" y="7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19" name="Freeform 1185">
                <a:extLst>
                  <a:ext uri="{FF2B5EF4-FFF2-40B4-BE49-F238E27FC236}">
                    <a16:creationId xmlns:a16="http://schemas.microsoft.com/office/drawing/2014/main" id="{BBDA4BD0-521D-4ED1-A297-7385867BB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1" y="2045"/>
                <a:ext cx="81" cy="69"/>
              </a:xfrm>
              <a:custGeom>
                <a:avLst/>
                <a:gdLst>
                  <a:gd name="T0" fmla="*/ 16 w 402"/>
                  <a:gd name="T1" fmla="*/ 0 h 344"/>
                  <a:gd name="T2" fmla="*/ 12 w 402"/>
                  <a:gd name="T3" fmla="*/ 4 h 344"/>
                  <a:gd name="T4" fmla="*/ 9 w 402"/>
                  <a:gd name="T5" fmla="*/ 6 h 344"/>
                  <a:gd name="T6" fmla="*/ 7 w 402"/>
                  <a:gd name="T7" fmla="*/ 8 h 344"/>
                  <a:gd name="T8" fmla="*/ 2 w 402"/>
                  <a:gd name="T9" fmla="*/ 11 h 344"/>
                  <a:gd name="T10" fmla="*/ 1 w 402"/>
                  <a:gd name="T11" fmla="*/ 11 h 344"/>
                  <a:gd name="T12" fmla="*/ 1 w 402"/>
                  <a:gd name="T13" fmla="*/ 12 h 344"/>
                  <a:gd name="T14" fmla="*/ 0 w 402"/>
                  <a:gd name="T15" fmla="*/ 12 h 344"/>
                  <a:gd name="T16" fmla="*/ 0 w 402"/>
                  <a:gd name="T17" fmla="*/ 13 h 344"/>
                  <a:gd name="T18" fmla="*/ 0 w 402"/>
                  <a:gd name="T19" fmla="*/ 13 h 344"/>
                  <a:gd name="T20" fmla="*/ 0 w 402"/>
                  <a:gd name="T21" fmla="*/ 13 h 344"/>
                  <a:gd name="T22" fmla="*/ 0 w 402"/>
                  <a:gd name="T23" fmla="*/ 13 h 344"/>
                  <a:gd name="T24" fmla="*/ 0 w 402"/>
                  <a:gd name="T25" fmla="*/ 14 h 344"/>
                  <a:gd name="T26" fmla="*/ 1 w 402"/>
                  <a:gd name="T27" fmla="*/ 13 h 344"/>
                  <a:gd name="T28" fmla="*/ 2 w 402"/>
                  <a:gd name="T29" fmla="*/ 13 h 344"/>
                  <a:gd name="T30" fmla="*/ 3 w 402"/>
                  <a:gd name="T31" fmla="*/ 12 h 344"/>
                  <a:gd name="T32" fmla="*/ 4 w 402"/>
                  <a:gd name="T33" fmla="*/ 11 h 344"/>
                  <a:gd name="T34" fmla="*/ 8 w 402"/>
                  <a:gd name="T35" fmla="*/ 8 h 344"/>
                  <a:gd name="T36" fmla="*/ 10 w 402"/>
                  <a:gd name="T37" fmla="*/ 6 h 344"/>
                  <a:gd name="T38" fmla="*/ 12 w 402"/>
                  <a:gd name="T39" fmla="*/ 4 h 344"/>
                  <a:gd name="T40" fmla="*/ 15 w 402"/>
                  <a:gd name="T41" fmla="*/ 1 h 344"/>
                  <a:gd name="T42" fmla="*/ 16 w 402"/>
                  <a:gd name="T43" fmla="*/ 0 h 344"/>
                  <a:gd name="T44" fmla="*/ 16 w 402"/>
                  <a:gd name="T45" fmla="*/ 0 h 344"/>
                  <a:gd name="T46" fmla="*/ 16 w 402"/>
                  <a:gd name="T47" fmla="*/ 0 h 344"/>
                  <a:gd name="T48" fmla="*/ 16 w 402"/>
                  <a:gd name="T49" fmla="*/ 0 h 344"/>
                  <a:gd name="T50" fmla="*/ 16 w 402"/>
                  <a:gd name="T51" fmla="*/ 0 h 344"/>
                  <a:gd name="T52" fmla="*/ 16 w 402"/>
                  <a:gd name="T53" fmla="*/ 0 h 3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02" h="344">
                    <a:moveTo>
                      <a:pt x="394" y="6"/>
                    </a:moveTo>
                    <a:lnTo>
                      <a:pt x="290" y="92"/>
                    </a:lnTo>
                    <a:lnTo>
                      <a:pt x="227" y="144"/>
                    </a:lnTo>
                    <a:lnTo>
                      <a:pt x="164" y="192"/>
                    </a:lnTo>
                    <a:lnTo>
                      <a:pt x="57" y="273"/>
                    </a:lnTo>
                    <a:lnTo>
                      <a:pt x="37" y="285"/>
                    </a:lnTo>
                    <a:lnTo>
                      <a:pt x="21" y="292"/>
                    </a:lnTo>
                    <a:lnTo>
                      <a:pt x="10" y="299"/>
                    </a:lnTo>
                    <a:lnTo>
                      <a:pt x="0" y="315"/>
                    </a:lnTo>
                    <a:lnTo>
                      <a:pt x="0" y="319"/>
                    </a:lnTo>
                    <a:lnTo>
                      <a:pt x="2" y="326"/>
                    </a:lnTo>
                    <a:lnTo>
                      <a:pt x="1" y="336"/>
                    </a:lnTo>
                    <a:lnTo>
                      <a:pt x="0" y="344"/>
                    </a:lnTo>
                    <a:lnTo>
                      <a:pt x="15" y="334"/>
                    </a:lnTo>
                    <a:lnTo>
                      <a:pt x="39" y="317"/>
                    </a:lnTo>
                    <a:lnTo>
                      <a:pt x="74" y="291"/>
                    </a:lnTo>
                    <a:lnTo>
                      <a:pt x="107" y="263"/>
                    </a:lnTo>
                    <a:lnTo>
                      <a:pt x="191" y="192"/>
                    </a:lnTo>
                    <a:lnTo>
                      <a:pt x="242" y="149"/>
                    </a:lnTo>
                    <a:lnTo>
                      <a:pt x="292" y="105"/>
                    </a:lnTo>
                    <a:lnTo>
                      <a:pt x="373" y="29"/>
                    </a:lnTo>
                    <a:lnTo>
                      <a:pt x="394" y="9"/>
                    </a:lnTo>
                    <a:lnTo>
                      <a:pt x="402" y="0"/>
                    </a:lnTo>
                    <a:lnTo>
                      <a:pt x="400" y="1"/>
                    </a:lnTo>
                    <a:lnTo>
                      <a:pt x="394" y="6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20" name="Freeform 1186">
                <a:extLst>
                  <a:ext uri="{FF2B5EF4-FFF2-40B4-BE49-F238E27FC236}">
                    <a16:creationId xmlns:a16="http://schemas.microsoft.com/office/drawing/2014/main" id="{88462903-B875-40E0-B57A-861B93A25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4" y="2056"/>
                <a:ext cx="21" cy="41"/>
              </a:xfrm>
              <a:custGeom>
                <a:avLst/>
                <a:gdLst>
                  <a:gd name="T0" fmla="*/ 4 w 107"/>
                  <a:gd name="T1" fmla="*/ 7 h 204"/>
                  <a:gd name="T2" fmla="*/ 3 w 107"/>
                  <a:gd name="T3" fmla="*/ 8 h 204"/>
                  <a:gd name="T4" fmla="*/ 3 w 107"/>
                  <a:gd name="T5" fmla="*/ 8 h 204"/>
                  <a:gd name="T6" fmla="*/ 3 w 107"/>
                  <a:gd name="T7" fmla="*/ 7 h 204"/>
                  <a:gd name="T8" fmla="*/ 3 w 107"/>
                  <a:gd name="T9" fmla="*/ 7 h 204"/>
                  <a:gd name="T10" fmla="*/ 2 w 107"/>
                  <a:gd name="T11" fmla="*/ 7 h 204"/>
                  <a:gd name="T12" fmla="*/ 2 w 107"/>
                  <a:gd name="T13" fmla="*/ 7 h 204"/>
                  <a:gd name="T14" fmla="*/ 2 w 107"/>
                  <a:gd name="T15" fmla="*/ 6 h 204"/>
                  <a:gd name="T16" fmla="*/ 1 w 107"/>
                  <a:gd name="T17" fmla="*/ 6 h 204"/>
                  <a:gd name="T18" fmla="*/ 1 w 107"/>
                  <a:gd name="T19" fmla="*/ 6 h 204"/>
                  <a:gd name="T20" fmla="*/ 1 w 107"/>
                  <a:gd name="T21" fmla="*/ 5 h 204"/>
                  <a:gd name="T22" fmla="*/ 1 w 107"/>
                  <a:gd name="T23" fmla="*/ 5 h 204"/>
                  <a:gd name="T24" fmla="*/ 1 w 107"/>
                  <a:gd name="T25" fmla="*/ 4 h 204"/>
                  <a:gd name="T26" fmla="*/ 0 w 107"/>
                  <a:gd name="T27" fmla="*/ 4 h 204"/>
                  <a:gd name="T28" fmla="*/ 0 w 107"/>
                  <a:gd name="T29" fmla="*/ 3 h 204"/>
                  <a:gd name="T30" fmla="*/ 0 w 107"/>
                  <a:gd name="T31" fmla="*/ 2 h 204"/>
                  <a:gd name="T32" fmla="*/ 0 w 107"/>
                  <a:gd name="T33" fmla="*/ 1 h 204"/>
                  <a:gd name="T34" fmla="*/ 0 w 107"/>
                  <a:gd name="T35" fmla="*/ 0 h 204"/>
                  <a:gd name="T36" fmla="*/ 1 w 107"/>
                  <a:gd name="T37" fmla="*/ 1 h 204"/>
                  <a:gd name="T38" fmla="*/ 2 w 107"/>
                  <a:gd name="T39" fmla="*/ 1 h 204"/>
                  <a:gd name="T40" fmla="*/ 2 w 107"/>
                  <a:gd name="T41" fmla="*/ 1 h 204"/>
                  <a:gd name="T42" fmla="*/ 2 w 107"/>
                  <a:gd name="T43" fmla="*/ 1 h 204"/>
                  <a:gd name="T44" fmla="*/ 2 w 107"/>
                  <a:gd name="T45" fmla="*/ 2 h 204"/>
                  <a:gd name="T46" fmla="*/ 2 w 107"/>
                  <a:gd name="T47" fmla="*/ 2 h 204"/>
                  <a:gd name="T48" fmla="*/ 3 w 107"/>
                  <a:gd name="T49" fmla="*/ 2 h 204"/>
                  <a:gd name="T50" fmla="*/ 3 w 107"/>
                  <a:gd name="T51" fmla="*/ 2 h 204"/>
                  <a:gd name="T52" fmla="*/ 3 w 107"/>
                  <a:gd name="T53" fmla="*/ 2 h 204"/>
                  <a:gd name="T54" fmla="*/ 3 w 107"/>
                  <a:gd name="T55" fmla="*/ 3 h 204"/>
                  <a:gd name="T56" fmla="*/ 3 w 107"/>
                  <a:gd name="T57" fmla="*/ 4 h 204"/>
                  <a:gd name="T58" fmla="*/ 3 w 107"/>
                  <a:gd name="T59" fmla="*/ 3 h 204"/>
                  <a:gd name="T60" fmla="*/ 4 w 107"/>
                  <a:gd name="T61" fmla="*/ 4 h 204"/>
                  <a:gd name="T62" fmla="*/ 4 w 107"/>
                  <a:gd name="T63" fmla="*/ 4 h 204"/>
                  <a:gd name="T64" fmla="*/ 4 w 107"/>
                  <a:gd name="T65" fmla="*/ 5 h 204"/>
                  <a:gd name="T66" fmla="*/ 4 w 107"/>
                  <a:gd name="T67" fmla="*/ 5 h 204"/>
                  <a:gd name="T68" fmla="*/ 4 w 107"/>
                  <a:gd name="T69" fmla="*/ 5 h 204"/>
                  <a:gd name="T70" fmla="*/ 4 w 107"/>
                  <a:gd name="T71" fmla="*/ 6 h 204"/>
                  <a:gd name="T72" fmla="*/ 4 w 107"/>
                  <a:gd name="T73" fmla="*/ 7 h 204"/>
                  <a:gd name="T74" fmla="*/ 4 w 107"/>
                  <a:gd name="T75" fmla="*/ 8 h 204"/>
                  <a:gd name="T76" fmla="*/ 4 w 107"/>
                  <a:gd name="T77" fmla="*/ 8 h 204"/>
                  <a:gd name="T78" fmla="*/ 4 w 107"/>
                  <a:gd name="T79" fmla="*/ 8 h 20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07" h="204">
                    <a:moveTo>
                      <a:pt x="96" y="195"/>
                    </a:moveTo>
                    <a:lnTo>
                      <a:pt x="90" y="181"/>
                    </a:lnTo>
                    <a:lnTo>
                      <a:pt x="87" y="185"/>
                    </a:lnTo>
                    <a:lnTo>
                      <a:pt x="84" y="195"/>
                    </a:lnTo>
                    <a:lnTo>
                      <a:pt x="79" y="197"/>
                    </a:lnTo>
                    <a:lnTo>
                      <a:pt x="77" y="194"/>
                    </a:lnTo>
                    <a:lnTo>
                      <a:pt x="73" y="184"/>
                    </a:lnTo>
                    <a:lnTo>
                      <a:pt x="74" y="177"/>
                    </a:lnTo>
                    <a:lnTo>
                      <a:pt x="73" y="174"/>
                    </a:lnTo>
                    <a:lnTo>
                      <a:pt x="65" y="178"/>
                    </a:lnTo>
                    <a:lnTo>
                      <a:pt x="62" y="179"/>
                    </a:lnTo>
                    <a:lnTo>
                      <a:pt x="52" y="175"/>
                    </a:lnTo>
                    <a:lnTo>
                      <a:pt x="51" y="171"/>
                    </a:lnTo>
                    <a:lnTo>
                      <a:pt x="51" y="166"/>
                    </a:lnTo>
                    <a:lnTo>
                      <a:pt x="50" y="152"/>
                    </a:lnTo>
                    <a:lnTo>
                      <a:pt x="47" y="149"/>
                    </a:lnTo>
                    <a:lnTo>
                      <a:pt x="41" y="149"/>
                    </a:lnTo>
                    <a:lnTo>
                      <a:pt x="36" y="145"/>
                    </a:lnTo>
                    <a:lnTo>
                      <a:pt x="29" y="140"/>
                    </a:lnTo>
                    <a:lnTo>
                      <a:pt x="28" y="137"/>
                    </a:lnTo>
                    <a:lnTo>
                      <a:pt x="24" y="130"/>
                    </a:lnTo>
                    <a:lnTo>
                      <a:pt x="23" y="126"/>
                    </a:lnTo>
                    <a:lnTo>
                      <a:pt x="31" y="126"/>
                    </a:lnTo>
                    <a:lnTo>
                      <a:pt x="32" y="125"/>
                    </a:lnTo>
                    <a:lnTo>
                      <a:pt x="31" y="117"/>
                    </a:lnTo>
                    <a:lnTo>
                      <a:pt x="25" y="108"/>
                    </a:lnTo>
                    <a:lnTo>
                      <a:pt x="15" y="99"/>
                    </a:lnTo>
                    <a:lnTo>
                      <a:pt x="7" y="90"/>
                    </a:lnTo>
                    <a:lnTo>
                      <a:pt x="1" y="75"/>
                    </a:lnTo>
                    <a:lnTo>
                      <a:pt x="1" y="69"/>
                    </a:lnTo>
                    <a:lnTo>
                      <a:pt x="5" y="68"/>
                    </a:lnTo>
                    <a:lnTo>
                      <a:pt x="5" y="56"/>
                    </a:lnTo>
                    <a:lnTo>
                      <a:pt x="1" y="42"/>
                    </a:lnTo>
                    <a:lnTo>
                      <a:pt x="0" y="18"/>
                    </a:lnTo>
                    <a:lnTo>
                      <a:pt x="2" y="0"/>
                    </a:lnTo>
                    <a:lnTo>
                      <a:pt x="11" y="7"/>
                    </a:lnTo>
                    <a:lnTo>
                      <a:pt x="17" y="9"/>
                    </a:lnTo>
                    <a:lnTo>
                      <a:pt x="27" y="18"/>
                    </a:lnTo>
                    <a:lnTo>
                      <a:pt x="35" y="28"/>
                    </a:lnTo>
                    <a:lnTo>
                      <a:pt x="41" y="36"/>
                    </a:lnTo>
                    <a:lnTo>
                      <a:pt x="41" y="34"/>
                    </a:lnTo>
                    <a:lnTo>
                      <a:pt x="42" y="34"/>
                    </a:lnTo>
                    <a:lnTo>
                      <a:pt x="42" y="30"/>
                    </a:lnTo>
                    <a:lnTo>
                      <a:pt x="47" y="31"/>
                    </a:lnTo>
                    <a:lnTo>
                      <a:pt x="50" y="39"/>
                    </a:lnTo>
                    <a:lnTo>
                      <a:pt x="54" y="47"/>
                    </a:lnTo>
                    <a:lnTo>
                      <a:pt x="59" y="53"/>
                    </a:lnTo>
                    <a:lnTo>
                      <a:pt x="60" y="59"/>
                    </a:lnTo>
                    <a:lnTo>
                      <a:pt x="62" y="60"/>
                    </a:lnTo>
                    <a:lnTo>
                      <a:pt x="65" y="59"/>
                    </a:lnTo>
                    <a:lnTo>
                      <a:pt x="66" y="51"/>
                    </a:lnTo>
                    <a:lnTo>
                      <a:pt x="65" y="41"/>
                    </a:lnTo>
                    <a:lnTo>
                      <a:pt x="70" y="47"/>
                    </a:lnTo>
                    <a:lnTo>
                      <a:pt x="73" y="55"/>
                    </a:lnTo>
                    <a:lnTo>
                      <a:pt x="76" y="61"/>
                    </a:lnTo>
                    <a:lnTo>
                      <a:pt x="76" y="72"/>
                    </a:lnTo>
                    <a:lnTo>
                      <a:pt x="77" y="78"/>
                    </a:lnTo>
                    <a:lnTo>
                      <a:pt x="82" y="89"/>
                    </a:lnTo>
                    <a:lnTo>
                      <a:pt x="85" y="91"/>
                    </a:lnTo>
                    <a:lnTo>
                      <a:pt x="87" y="78"/>
                    </a:lnTo>
                    <a:lnTo>
                      <a:pt x="92" y="78"/>
                    </a:lnTo>
                    <a:lnTo>
                      <a:pt x="94" y="89"/>
                    </a:lnTo>
                    <a:lnTo>
                      <a:pt x="94" y="100"/>
                    </a:lnTo>
                    <a:lnTo>
                      <a:pt x="95" y="111"/>
                    </a:lnTo>
                    <a:lnTo>
                      <a:pt x="95" y="116"/>
                    </a:lnTo>
                    <a:lnTo>
                      <a:pt x="96" y="128"/>
                    </a:lnTo>
                    <a:lnTo>
                      <a:pt x="99" y="140"/>
                    </a:lnTo>
                    <a:lnTo>
                      <a:pt x="100" y="132"/>
                    </a:lnTo>
                    <a:lnTo>
                      <a:pt x="102" y="127"/>
                    </a:lnTo>
                    <a:lnTo>
                      <a:pt x="104" y="127"/>
                    </a:lnTo>
                    <a:lnTo>
                      <a:pt x="107" y="137"/>
                    </a:lnTo>
                    <a:lnTo>
                      <a:pt x="105" y="150"/>
                    </a:lnTo>
                    <a:lnTo>
                      <a:pt x="102" y="166"/>
                    </a:lnTo>
                    <a:lnTo>
                      <a:pt x="94" y="177"/>
                    </a:lnTo>
                    <a:lnTo>
                      <a:pt x="98" y="184"/>
                    </a:lnTo>
                    <a:lnTo>
                      <a:pt x="102" y="189"/>
                    </a:lnTo>
                    <a:lnTo>
                      <a:pt x="104" y="196"/>
                    </a:lnTo>
                    <a:lnTo>
                      <a:pt x="104" y="202"/>
                    </a:lnTo>
                    <a:lnTo>
                      <a:pt x="102" y="204"/>
                    </a:lnTo>
                    <a:lnTo>
                      <a:pt x="100" y="203"/>
                    </a:lnTo>
                    <a:lnTo>
                      <a:pt x="96" y="19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21" name="Freeform 1187">
                <a:extLst>
                  <a:ext uri="{FF2B5EF4-FFF2-40B4-BE49-F238E27FC236}">
                    <a16:creationId xmlns:a16="http://schemas.microsoft.com/office/drawing/2014/main" id="{830924EE-A078-4DA9-BA9E-383399E760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5" y="2060"/>
                <a:ext cx="21" cy="35"/>
              </a:xfrm>
              <a:custGeom>
                <a:avLst/>
                <a:gdLst>
                  <a:gd name="T0" fmla="*/ 4 w 102"/>
                  <a:gd name="T1" fmla="*/ 7 h 177"/>
                  <a:gd name="T2" fmla="*/ 4 w 102"/>
                  <a:gd name="T3" fmla="*/ 6 h 177"/>
                  <a:gd name="T4" fmla="*/ 3 w 102"/>
                  <a:gd name="T5" fmla="*/ 5 h 177"/>
                  <a:gd name="T6" fmla="*/ 2 w 102"/>
                  <a:gd name="T7" fmla="*/ 3 h 177"/>
                  <a:gd name="T8" fmla="*/ 1 w 102"/>
                  <a:gd name="T9" fmla="*/ 3 h 177"/>
                  <a:gd name="T10" fmla="*/ 1 w 102"/>
                  <a:gd name="T11" fmla="*/ 2 h 177"/>
                  <a:gd name="T12" fmla="*/ 1 w 102"/>
                  <a:gd name="T13" fmla="*/ 2 h 177"/>
                  <a:gd name="T14" fmla="*/ 0 w 102"/>
                  <a:gd name="T15" fmla="*/ 1 h 177"/>
                  <a:gd name="T16" fmla="*/ 0 w 102"/>
                  <a:gd name="T17" fmla="*/ 0 h 177"/>
                  <a:gd name="T18" fmla="*/ 0 w 102"/>
                  <a:gd name="T19" fmla="*/ 0 h 177"/>
                  <a:gd name="T20" fmla="*/ 1 w 102"/>
                  <a:gd name="T21" fmla="*/ 1 h 177"/>
                  <a:gd name="T22" fmla="*/ 1 w 102"/>
                  <a:gd name="T23" fmla="*/ 2 h 177"/>
                  <a:gd name="T24" fmla="*/ 2 w 102"/>
                  <a:gd name="T25" fmla="*/ 3 h 177"/>
                  <a:gd name="T26" fmla="*/ 2 w 102"/>
                  <a:gd name="T27" fmla="*/ 4 h 177"/>
                  <a:gd name="T28" fmla="*/ 3 w 102"/>
                  <a:gd name="T29" fmla="*/ 5 h 177"/>
                  <a:gd name="T30" fmla="*/ 4 w 102"/>
                  <a:gd name="T31" fmla="*/ 6 h 177"/>
                  <a:gd name="T32" fmla="*/ 4 w 102"/>
                  <a:gd name="T33" fmla="*/ 7 h 177"/>
                  <a:gd name="T34" fmla="*/ 4 w 102"/>
                  <a:gd name="T35" fmla="*/ 7 h 177"/>
                  <a:gd name="T36" fmla="*/ 4 w 102"/>
                  <a:gd name="T37" fmla="*/ 7 h 177"/>
                  <a:gd name="T38" fmla="*/ 4 w 102"/>
                  <a:gd name="T39" fmla="*/ 7 h 17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2" h="177">
                    <a:moveTo>
                      <a:pt x="99" y="177"/>
                    </a:moveTo>
                    <a:lnTo>
                      <a:pt x="90" y="158"/>
                    </a:lnTo>
                    <a:lnTo>
                      <a:pt x="68" y="125"/>
                    </a:lnTo>
                    <a:lnTo>
                      <a:pt x="42" y="78"/>
                    </a:lnTo>
                    <a:lnTo>
                      <a:pt x="36" y="69"/>
                    </a:lnTo>
                    <a:lnTo>
                      <a:pt x="28" y="56"/>
                    </a:lnTo>
                    <a:lnTo>
                      <a:pt x="21" y="44"/>
                    </a:lnTo>
                    <a:lnTo>
                      <a:pt x="8" y="19"/>
                    </a:lnTo>
                    <a:lnTo>
                      <a:pt x="2" y="7"/>
                    </a:lnTo>
                    <a:lnTo>
                      <a:pt x="0" y="0"/>
                    </a:lnTo>
                    <a:lnTo>
                      <a:pt x="16" y="29"/>
                    </a:lnTo>
                    <a:lnTo>
                      <a:pt x="27" y="49"/>
                    </a:lnTo>
                    <a:lnTo>
                      <a:pt x="43" y="76"/>
                    </a:lnTo>
                    <a:lnTo>
                      <a:pt x="60" y="103"/>
                    </a:lnTo>
                    <a:lnTo>
                      <a:pt x="78" y="133"/>
                    </a:lnTo>
                    <a:lnTo>
                      <a:pt x="91" y="155"/>
                    </a:lnTo>
                    <a:lnTo>
                      <a:pt x="102" y="174"/>
                    </a:lnTo>
                    <a:lnTo>
                      <a:pt x="102" y="175"/>
                    </a:lnTo>
                    <a:lnTo>
                      <a:pt x="101" y="176"/>
                    </a:lnTo>
                    <a:lnTo>
                      <a:pt x="99" y="177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22" name="Freeform 1188">
                <a:extLst>
                  <a:ext uri="{FF2B5EF4-FFF2-40B4-BE49-F238E27FC236}">
                    <a16:creationId xmlns:a16="http://schemas.microsoft.com/office/drawing/2014/main" id="{1C4229C8-A6E6-48FF-BE66-732FB66B52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7" y="2087"/>
                <a:ext cx="4" cy="2"/>
              </a:xfrm>
              <a:custGeom>
                <a:avLst/>
                <a:gdLst>
                  <a:gd name="T0" fmla="*/ 1 w 22"/>
                  <a:gd name="T1" fmla="*/ 0 h 8"/>
                  <a:gd name="T2" fmla="*/ 1 w 22"/>
                  <a:gd name="T3" fmla="*/ 0 h 8"/>
                  <a:gd name="T4" fmla="*/ 0 w 22"/>
                  <a:gd name="T5" fmla="*/ 0 h 8"/>
                  <a:gd name="T6" fmla="*/ 0 w 22"/>
                  <a:gd name="T7" fmla="*/ 1 h 8"/>
                  <a:gd name="T8" fmla="*/ 0 w 22"/>
                  <a:gd name="T9" fmla="*/ 1 h 8"/>
                  <a:gd name="T10" fmla="*/ 0 w 22"/>
                  <a:gd name="T11" fmla="*/ 0 h 8"/>
                  <a:gd name="T12" fmla="*/ 1 w 22"/>
                  <a:gd name="T13" fmla="*/ 0 h 8"/>
                  <a:gd name="T14" fmla="*/ 1 w 22"/>
                  <a:gd name="T15" fmla="*/ 0 h 8"/>
                  <a:gd name="T16" fmla="*/ 1 w 22"/>
                  <a:gd name="T17" fmla="*/ 0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8">
                    <a:moveTo>
                      <a:pt x="22" y="3"/>
                    </a:moveTo>
                    <a:lnTo>
                      <a:pt x="14" y="1"/>
                    </a:lnTo>
                    <a:lnTo>
                      <a:pt x="8" y="2"/>
                    </a:lnTo>
                    <a:lnTo>
                      <a:pt x="3" y="6"/>
                    </a:lnTo>
                    <a:lnTo>
                      <a:pt x="0" y="8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1" y="1"/>
                    </a:lnTo>
                    <a:lnTo>
                      <a:pt x="22" y="3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23" name="Freeform 1189">
                <a:extLst>
                  <a:ext uri="{FF2B5EF4-FFF2-40B4-BE49-F238E27FC236}">
                    <a16:creationId xmlns:a16="http://schemas.microsoft.com/office/drawing/2014/main" id="{074AB579-438A-4BCE-A5E0-5F165DE269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2" y="2082"/>
                <a:ext cx="6" cy="1"/>
              </a:xfrm>
              <a:custGeom>
                <a:avLst/>
                <a:gdLst>
                  <a:gd name="T0" fmla="*/ 1 w 27"/>
                  <a:gd name="T1" fmla="*/ 0 h 6"/>
                  <a:gd name="T2" fmla="*/ 1 w 27"/>
                  <a:gd name="T3" fmla="*/ 0 h 6"/>
                  <a:gd name="T4" fmla="*/ 1 w 27"/>
                  <a:gd name="T5" fmla="*/ 0 h 6"/>
                  <a:gd name="T6" fmla="*/ 0 w 27"/>
                  <a:gd name="T7" fmla="*/ 0 h 6"/>
                  <a:gd name="T8" fmla="*/ 0 w 27"/>
                  <a:gd name="T9" fmla="*/ 0 h 6"/>
                  <a:gd name="T10" fmla="*/ 0 w 27"/>
                  <a:gd name="T11" fmla="*/ 0 h 6"/>
                  <a:gd name="T12" fmla="*/ 0 w 27"/>
                  <a:gd name="T13" fmla="*/ 0 h 6"/>
                  <a:gd name="T14" fmla="*/ 0 w 27"/>
                  <a:gd name="T15" fmla="*/ 0 h 6"/>
                  <a:gd name="T16" fmla="*/ 1 w 27"/>
                  <a:gd name="T17" fmla="*/ 0 h 6"/>
                  <a:gd name="T18" fmla="*/ 1 w 27"/>
                  <a:gd name="T19" fmla="*/ 0 h 6"/>
                  <a:gd name="T20" fmla="*/ 1 w 27"/>
                  <a:gd name="T21" fmla="*/ 0 h 6"/>
                  <a:gd name="T22" fmla="*/ 1 w 27"/>
                  <a:gd name="T23" fmla="*/ 0 h 6"/>
                  <a:gd name="T24" fmla="*/ 1 w 27"/>
                  <a:gd name="T25" fmla="*/ 0 h 6"/>
                  <a:gd name="T26" fmla="*/ 1 w 27"/>
                  <a:gd name="T27" fmla="*/ 0 h 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7" h="6">
                    <a:moveTo>
                      <a:pt x="27" y="6"/>
                    </a:moveTo>
                    <a:lnTo>
                      <a:pt x="21" y="3"/>
                    </a:lnTo>
                    <a:lnTo>
                      <a:pt x="15" y="1"/>
                    </a:lnTo>
                    <a:lnTo>
                      <a:pt x="9" y="3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19" y="0"/>
                    </a:lnTo>
                    <a:lnTo>
                      <a:pt x="21" y="0"/>
                    </a:lnTo>
                    <a:lnTo>
                      <a:pt x="25" y="3"/>
                    </a:lnTo>
                    <a:lnTo>
                      <a:pt x="27" y="4"/>
                    </a:lnTo>
                    <a:lnTo>
                      <a:pt x="27" y="6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24" name="Freeform 1190">
                <a:extLst>
                  <a:ext uri="{FF2B5EF4-FFF2-40B4-BE49-F238E27FC236}">
                    <a16:creationId xmlns:a16="http://schemas.microsoft.com/office/drawing/2014/main" id="{AA7C227A-3F4F-4800-87BF-7E143B6E2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7" y="2071"/>
                <a:ext cx="3" cy="1"/>
              </a:xfrm>
              <a:custGeom>
                <a:avLst/>
                <a:gdLst>
                  <a:gd name="T0" fmla="*/ 1 w 14"/>
                  <a:gd name="T1" fmla="*/ 0 h 6"/>
                  <a:gd name="T2" fmla="*/ 0 w 14"/>
                  <a:gd name="T3" fmla="*/ 0 h 6"/>
                  <a:gd name="T4" fmla="*/ 0 w 14"/>
                  <a:gd name="T5" fmla="*/ 0 h 6"/>
                  <a:gd name="T6" fmla="*/ 0 w 14"/>
                  <a:gd name="T7" fmla="*/ 0 h 6"/>
                  <a:gd name="T8" fmla="*/ 0 w 14"/>
                  <a:gd name="T9" fmla="*/ 0 h 6"/>
                  <a:gd name="T10" fmla="*/ 0 w 14"/>
                  <a:gd name="T11" fmla="*/ 0 h 6"/>
                  <a:gd name="T12" fmla="*/ 0 w 14"/>
                  <a:gd name="T13" fmla="*/ 0 h 6"/>
                  <a:gd name="T14" fmla="*/ 0 w 14"/>
                  <a:gd name="T15" fmla="*/ 0 h 6"/>
                  <a:gd name="T16" fmla="*/ 0 w 14"/>
                  <a:gd name="T17" fmla="*/ 0 h 6"/>
                  <a:gd name="T18" fmla="*/ 1 w 14"/>
                  <a:gd name="T19" fmla="*/ 0 h 6"/>
                  <a:gd name="T20" fmla="*/ 1 w 14"/>
                  <a:gd name="T21" fmla="*/ 0 h 6"/>
                  <a:gd name="T22" fmla="*/ 1 w 14"/>
                  <a:gd name="T23" fmla="*/ 0 h 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" h="6">
                    <a:moveTo>
                      <a:pt x="14" y="6"/>
                    </a:moveTo>
                    <a:lnTo>
                      <a:pt x="9" y="3"/>
                    </a:lnTo>
                    <a:lnTo>
                      <a:pt x="7" y="1"/>
                    </a:lnTo>
                    <a:lnTo>
                      <a:pt x="3" y="1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9" y="1"/>
                    </a:lnTo>
                    <a:lnTo>
                      <a:pt x="12" y="3"/>
                    </a:lnTo>
                    <a:lnTo>
                      <a:pt x="14" y="4"/>
                    </a:lnTo>
                    <a:lnTo>
                      <a:pt x="14" y="6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25" name="Freeform 1191">
                <a:extLst>
                  <a:ext uri="{FF2B5EF4-FFF2-40B4-BE49-F238E27FC236}">
                    <a16:creationId xmlns:a16="http://schemas.microsoft.com/office/drawing/2014/main" id="{040361DC-D3B8-4A9E-9B12-2AA9304E9E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1" y="2066"/>
                <a:ext cx="3" cy="10"/>
              </a:xfrm>
              <a:custGeom>
                <a:avLst/>
                <a:gdLst>
                  <a:gd name="T0" fmla="*/ 1 w 11"/>
                  <a:gd name="T1" fmla="*/ 2 h 49"/>
                  <a:gd name="T2" fmla="*/ 1 w 11"/>
                  <a:gd name="T3" fmla="*/ 2 h 49"/>
                  <a:gd name="T4" fmla="*/ 1 w 11"/>
                  <a:gd name="T5" fmla="*/ 1 h 49"/>
                  <a:gd name="T6" fmla="*/ 0 w 11"/>
                  <a:gd name="T7" fmla="*/ 1 h 49"/>
                  <a:gd name="T8" fmla="*/ 0 w 11"/>
                  <a:gd name="T9" fmla="*/ 0 h 49"/>
                  <a:gd name="T10" fmla="*/ 0 w 11"/>
                  <a:gd name="T11" fmla="*/ 0 h 49"/>
                  <a:gd name="T12" fmla="*/ 0 w 11"/>
                  <a:gd name="T13" fmla="*/ 1 h 49"/>
                  <a:gd name="T14" fmla="*/ 1 w 11"/>
                  <a:gd name="T15" fmla="*/ 1 h 49"/>
                  <a:gd name="T16" fmla="*/ 1 w 11"/>
                  <a:gd name="T17" fmla="*/ 2 h 49"/>
                  <a:gd name="T18" fmla="*/ 1 w 11"/>
                  <a:gd name="T19" fmla="*/ 2 h 49"/>
                  <a:gd name="T20" fmla="*/ 1 w 11"/>
                  <a:gd name="T21" fmla="*/ 2 h 49"/>
                  <a:gd name="T22" fmla="*/ 1 w 11"/>
                  <a:gd name="T23" fmla="*/ 2 h 49"/>
                  <a:gd name="T24" fmla="*/ 1 w 11"/>
                  <a:gd name="T25" fmla="*/ 2 h 4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" h="49">
                    <a:moveTo>
                      <a:pt x="8" y="48"/>
                    </a:moveTo>
                    <a:lnTo>
                      <a:pt x="8" y="37"/>
                    </a:lnTo>
                    <a:lnTo>
                      <a:pt x="6" y="27"/>
                    </a:lnTo>
                    <a:lnTo>
                      <a:pt x="3" y="1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5" y="17"/>
                    </a:lnTo>
                    <a:lnTo>
                      <a:pt x="8" y="26"/>
                    </a:lnTo>
                    <a:lnTo>
                      <a:pt x="10" y="40"/>
                    </a:lnTo>
                    <a:lnTo>
                      <a:pt x="11" y="47"/>
                    </a:lnTo>
                    <a:lnTo>
                      <a:pt x="10" y="49"/>
                    </a:lnTo>
                    <a:lnTo>
                      <a:pt x="8" y="48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26" name="Freeform 1192">
                <a:extLst>
                  <a:ext uri="{FF2B5EF4-FFF2-40B4-BE49-F238E27FC236}">
                    <a16:creationId xmlns:a16="http://schemas.microsoft.com/office/drawing/2014/main" id="{F8CB5183-B8A0-48DF-B18A-925DCAE26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8" y="2072"/>
                <a:ext cx="2" cy="14"/>
              </a:xfrm>
              <a:custGeom>
                <a:avLst/>
                <a:gdLst>
                  <a:gd name="T0" fmla="*/ 0 w 12"/>
                  <a:gd name="T1" fmla="*/ 3 h 68"/>
                  <a:gd name="T2" fmla="*/ 0 w 12"/>
                  <a:gd name="T3" fmla="*/ 2 h 68"/>
                  <a:gd name="T4" fmla="*/ 0 w 12"/>
                  <a:gd name="T5" fmla="*/ 2 h 68"/>
                  <a:gd name="T6" fmla="*/ 0 w 12"/>
                  <a:gd name="T7" fmla="*/ 1 h 68"/>
                  <a:gd name="T8" fmla="*/ 0 w 12"/>
                  <a:gd name="T9" fmla="*/ 0 h 68"/>
                  <a:gd name="T10" fmla="*/ 0 w 12"/>
                  <a:gd name="T11" fmla="*/ 0 h 68"/>
                  <a:gd name="T12" fmla="*/ 0 w 12"/>
                  <a:gd name="T13" fmla="*/ 0 h 68"/>
                  <a:gd name="T14" fmla="*/ 0 w 12"/>
                  <a:gd name="T15" fmla="*/ 0 h 68"/>
                  <a:gd name="T16" fmla="*/ 0 w 12"/>
                  <a:gd name="T17" fmla="*/ 1 h 68"/>
                  <a:gd name="T18" fmla="*/ 0 w 12"/>
                  <a:gd name="T19" fmla="*/ 1 h 68"/>
                  <a:gd name="T20" fmla="*/ 0 w 12"/>
                  <a:gd name="T21" fmla="*/ 2 h 68"/>
                  <a:gd name="T22" fmla="*/ 0 w 12"/>
                  <a:gd name="T23" fmla="*/ 2 h 68"/>
                  <a:gd name="T24" fmla="*/ 0 w 12"/>
                  <a:gd name="T25" fmla="*/ 3 h 68"/>
                  <a:gd name="T26" fmla="*/ 0 w 12"/>
                  <a:gd name="T27" fmla="*/ 3 h 68"/>
                  <a:gd name="T28" fmla="*/ 0 w 12"/>
                  <a:gd name="T29" fmla="*/ 3 h 68"/>
                  <a:gd name="T30" fmla="*/ 0 w 12"/>
                  <a:gd name="T31" fmla="*/ 3 h 68"/>
                  <a:gd name="T32" fmla="*/ 0 w 12"/>
                  <a:gd name="T33" fmla="*/ 3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" h="68">
                    <a:moveTo>
                      <a:pt x="9" y="62"/>
                    </a:moveTo>
                    <a:lnTo>
                      <a:pt x="8" y="52"/>
                    </a:lnTo>
                    <a:lnTo>
                      <a:pt x="6" y="40"/>
                    </a:lnTo>
                    <a:lnTo>
                      <a:pt x="1" y="13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8"/>
                    </a:lnTo>
                    <a:lnTo>
                      <a:pt x="4" y="17"/>
                    </a:lnTo>
                    <a:lnTo>
                      <a:pt x="6" y="25"/>
                    </a:lnTo>
                    <a:lnTo>
                      <a:pt x="8" y="37"/>
                    </a:lnTo>
                    <a:lnTo>
                      <a:pt x="9" y="45"/>
                    </a:lnTo>
                    <a:lnTo>
                      <a:pt x="12" y="62"/>
                    </a:lnTo>
                    <a:lnTo>
                      <a:pt x="12" y="67"/>
                    </a:lnTo>
                    <a:lnTo>
                      <a:pt x="12" y="68"/>
                    </a:lnTo>
                    <a:lnTo>
                      <a:pt x="11" y="64"/>
                    </a:lnTo>
                    <a:lnTo>
                      <a:pt x="9" y="62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27" name="Freeform 1193">
                <a:extLst>
                  <a:ext uri="{FF2B5EF4-FFF2-40B4-BE49-F238E27FC236}">
                    <a16:creationId xmlns:a16="http://schemas.microsoft.com/office/drawing/2014/main" id="{1297E286-CE23-4603-9F08-148BFD91BF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2" y="1652"/>
                <a:ext cx="8" cy="25"/>
              </a:xfrm>
              <a:custGeom>
                <a:avLst/>
                <a:gdLst>
                  <a:gd name="T0" fmla="*/ 0 w 42"/>
                  <a:gd name="T1" fmla="*/ 4 h 128"/>
                  <a:gd name="T2" fmla="*/ 1 w 42"/>
                  <a:gd name="T3" fmla="*/ 5 h 128"/>
                  <a:gd name="T4" fmla="*/ 1 w 42"/>
                  <a:gd name="T5" fmla="*/ 5 h 128"/>
                  <a:gd name="T6" fmla="*/ 1 w 42"/>
                  <a:gd name="T7" fmla="*/ 4 h 128"/>
                  <a:gd name="T8" fmla="*/ 1 w 42"/>
                  <a:gd name="T9" fmla="*/ 4 h 128"/>
                  <a:gd name="T10" fmla="*/ 1 w 42"/>
                  <a:gd name="T11" fmla="*/ 4 h 128"/>
                  <a:gd name="T12" fmla="*/ 1 w 42"/>
                  <a:gd name="T13" fmla="*/ 4 h 128"/>
                  <a:gd name="T14" fmla="*/ 1 w 42"/>
                  <a:gd name="T15" fmla="*/ 4 h 128"/>
                  <a:gd name="T16" fmla="*/ 1 w 42"/>
                  <a:gd name="T17" fmla="*/ 4 h 128"/>
                  <a:gd name="T18" fmla="*/ 1 w 42"/>
                  <a:gd name="T19" fmla="*/ 3 h 128"/>
                  <a:gd name="T20" fmla="*/ 1 w 42"/>
                  <a:gd name="T21" fmla="*/ 3 h 128"/>
                  <a:gd name="T22" fmla="*/ 1 w 42"/>
                  <a:gd name="T23" fmla="*/ 3 h 128"/>
                  <a:gd name="T24" fmla="*/ 1 w 42"/>
                  <a:gd name="T25" fmla="*/ 3 h 128"/>
                  <a:gd name="T26" fmla="*/ 2 w 42"/>
                  <a:gd name="T27" fmla="*/ 2 h 128"/>
                  <a:gd name="T28" fmla="*/ 2 w 42"/>
                  <a:gd name="T29" fmla="*/ 2 h 128"/>
                  <a:gd name="T30" fmla="*/ 2 w 42"/>
                  <a:gd name="T31" fmla="*/ 1 h 128"/>
                  <a:gd name="T32" fmla="*/ 2 w 42"/>
                  <a:gd name="T33" fmla="*/ 0 h 128"/>
                  <a:gd name="T34" fmla="*/ 1 w 42"/>
                  <a:gd name="T35" fmla="*/ 0 h 128"/>
                  <a:gd name="T36" fmla="*/ 1 w 42"/>
                  <a:gd name="T37" fmla="*/ 0 h 128"/>
                  <a:gd name="T38" fmla="*/ 1 w 42"/>
                  <a:gd name="T39" fmla="*/ 1 h 128"/>
                  <a:gd name="T40" fmla="*/ 1 w 42"/>
                  <a:gd name="T41" fmla="*/ 1 h 128"/>
                  <a:gd name="T42" fmla="*/ 1 w 42"/>
                  <a:gd name="T43" fmla="*/ 1 h 128"/>
                  <a:gd name="T44" fmla="*/ 1 w 42"/>
                  <a:gd name="T45" fmla="*/ 1 h 128"/>
                  <a:gd name="T46" fmla="*/ 1 w 42"/>
                  <a:gd name="T47" fmla="*/ 1 h 128"/>
                  <a:gd name="T48" fmla="*/ 1 w 42"/>
                  <a:gd name="T49" fmla="*/ 1 h 128"/>
                  <a:gd name="T50" fmla="*/ 0 w 42"/>
                  <a:gd name="T51" fmla="*/ 1 h 128"/>
                  <a:gd name="T52" fmla="*/ 0 w 42"/>
                  <a:gd name="T53" fmla="*/ 1 h 128"/>
                  <a:gd name="T54" fmla="*/ 0 w 42"/>
                  <a:gd name="T55" fmla="*/ 2 h 128"/>
                  <a:gd name="T56" fmla="*/ 0 w 42"/>
                  <a:gd name="T57" fmla="*/ 2 h 128"/>
                  <a:gd name="T58" fmla="*/ 0 w 42"/>
                  <a:gd name="T59" fmla="*/ 2 h 128"/>
                  <a:gd name="T60" fmla="*/ 0 w 42"/>
                  <a:gd name="T61" fmla="*/ 2 h 128"/>
                  <a:gd name="T62" fmla="*/ 0 w 42"/>
                  <a:gd name="T63" fmla="*/ 3 h 128"/>
                  <a:gd name="T64" fmla="*/ 0 w 42"/>
                  <a:gd name="T65" fmla="*/ 3 h 128"/>
                  <a:gd name="T66" fmla="*/ 0 w 42"/>
                  <a:gd name="T67" fmla="*/ 3 h 128"/>
                  <a:gd name="T68" fmla="*/ 0 w 42"/>
                  <a:gd name="T69" fmla="*/ 3 h 128"/>
                  <a:gd name="T70" fmla="*/ 0 w 42"/>
                  <a:gd name="T71" fmla="*/ 4 h 128"/>
                  <a:gd name="T72" fmla="*/ 0 w 42"/>
                  <a:gd name="T73" fmla="*/ 4 h 128"/>
                  <a:gd name="T74" fmla="*/ 0 w 42"/>
                  <a:gd name="T75" fmla="*/ 4 h 128"/>
                  <a:gd name="T76" fmla="*/ 0 w 42"/>
                  <a:gd name="T77" fmla="*/ 5 h 128"/>
                  <a:gd name="T78" fmla="*/ 0 w 42"/>
                  <a:gd name="T79" fmla="*/ 5 h 12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2" h="128">
                    <a:moveTo>
                      <a:pt x="8" y="122"/>
                    </a:moveTo>
                    <a:lnTo>
                      <a:pt x="11" y="113"/>
                    </a:lnTo>
                    <a:lnTo>
                      <a:pt x="12" y="117"/>
                    </a:lnTo>
                    <a:lnTo>
                      <a:pt x="14" y="123"/>
                    </a:lnTo>
                    <a:lnTo>
                      <a:pt x="16" y="124"/>
                    </a:lnTo>
                    <a:lnTo>
                      <a:pt x="16" y="123"/>
                    </a:lnTo>
                    <a:lnTo>
                      <a:pt x="18" y="117"/>
                    </a:lnTo>
                    <a:lnTo>
                      <a:pt x="17" y="112"/>
                    </a:lnTo>
                    <a:lnTo>
                      <a:pt x="17" y="110"/>
                    </a:lnTo>
                    <a:lnTo>
                      <a:pt x="22" y="113"/>
                    </a:lnTo>
                    <a:lnTo>
                      <a:pt x="23" y="114"/>
                    </a:lnTo>
                    <a:lnTo>
                      <a:pt x="26" y="112"/>
                    </a:lnTo>
                    <a:lnTo>
                      <a:pt x="26" y="110"/>
                    </a:lnTo>
                    <a:lnTo>
                      <a:pt x="26" y="106"/>
                    </a:lnTo>
                    <a:lnTo>
                      <a:pt x="26" y="97"/>
                    </a:lnTo>
                    <a:lnTo>
                      <a:pt x="28" y="95"/>
                    </a:lnTo>
                    <a:lnTo>
                      <a:pt x="30" y="96"/>
                    </a:lnTo>
                    <a:lnTo>
                      <a:pt x="32" y="94"/>
                    </a:lnTo>
                    <a:lnTo>
                      <a:pt x="34" y="89"/>
                    </a:lnTo>
                    <a:lnTo>
                      <a:pt x="34" y="88"/>
                    </a:lnTo>
                    <a:lnTo>
                      <a:pt x="37" y="85"/>
                    </a:lnTo>
                    <a:lnTo>
                      <a:pt x="37" y="81"/>
                    </a:lnTo>
                    <a:lnTo>
                      <a:pt x="33" y="81"/>
                    </a:lnTo>
                    <a:lnTo>
                      <a:pt x="32" y="80"/>
                    </a:lnTo>
                    <a:lnTo>
                      <a:pt x="32" y="76"/>
                    </a:lnTo>
                    <a:lnTo>
                      <a:pt x="34" y="70"/>
                    </a:lnTo>
                    <a:lnTo>
                      <a:pt x="39" y="64"/>
                    </a:lnTo>
                    <a:lnTo>
                      <a:pt x="41" y="59"/>
                    </a:lnTo>
                    <a:lnTo>
                      <a:pt x="42" y="50"/>
                    </a:lnTo>
                    <a:lnTo>
                      <a:pt x="42" y="46"/>
                    </a:lnTo>
                    <a:lnTo>
                      <a:pt x="41" y="45"/>
                    </a:lnTo>
                    <a:lnTo>
                      <a:pt x="40" y="36"/>
                    </a:lnTo>
                    <a:lnTo>
                      <a:pt x="41" y="27"/>
                    </a:lnTo>
                    <a:lnTo>
                      <a:pt x="40" y="11"/>
                    </a:lnTo>
                    <a:lnTo>
                      <a:pt x="38" y="0"/>
                    </a:lnTo>
                    <a:lnTo>
                      <a:pt x="34" y="3"/>
                    </a:lnTo>
                    <a:lnTo>
                      <a:pt x="32" y="4"/>
                    </a:lnTo>
                    <a:lnTo>
                      <a:pt x="29" y="10"/>
                    </a:lnTo>
                    <a:lnTo>
                      <a:pt x="25" y="16"/>
                    </a:lnTo>
                    <a:lnTo>
                      <a:pt x="24" y="20"/>
                    </a:lnTo>
                    <a:lnTo>
                      <a:pt x="24" y="19"/>
                    </a:lnTo>
                    <a:lnTo>
                      <a:pt x="23" y="19"/>
                    </a:lnTo>
                    <a:lnTo>
                      <a:pt x="23" y="16"/>
                    </a:lnTo>
                    <a:lnTo>
                      <a:pt x="21" y="17"/>
                    </a:lnTo>
                    <a:lnTo>
                      <a:pt x="20" y="21"/>
                    </a:lnTo>
                    <a:lnTo>
                      <a:pt x="18" y="26"/>
                    </a:lnTo>
                    <a:lnTo>
                      <a:pt x="17" y="30"/>
                    </a:lnTo>
                    <a:lnTo>
                      <a:pt x="16" y="34"/>
                    </a:lnTo>
                    <a:lnTo>
                      <a:pt x="15" y="35"/>
                    </a:lnTo>
                    <a:lnTo>
                      <a:pt x="14" y="34"/>
                    </a:lnTo>
                    <a:lnTo>
                      <a:pt x="14" y="28"/>
                    </a:lnTo>
                    <a:lnTo>
                      <a:pt x="13" y="21"/>
                    </a:lnTo>
                    <a:lnTo>
                      <a:pt x="12" y="25"/>
                    </a:lnTo>
                    <a:lnTo>
                      <a:pt x="11" y="30"/>
                    </a:lnTo>
                    <a:lnTo>
                      <a:pt x="9" y="35"/>
                    </a:lnTo>
                    <a:lnTo>
                      <a:pt x="11" y="42"/>
                    </a:lnTo>
                    <a:lnTo>
                      <a:pt x="9" y="45"/>
                    </a:lnTo>
                    <a:lnTo>
                      <a:pt x="9" y="52"/>
                    </a:lnTo>
                    <a:lnTo>
                      <a:pt x="7" y="54"/>
                    </a:lnTo>
                    <a:lnTo>
                      <a:pt x="6" y="45"/>
                    </a:lnTo>
                    <a:lnTo>
                      <a:pt x="4" y="45"/>
                    </a:lnTo>
                    <a:lnTo>
                      <a:pt x="4" y="51"/>
                    </a:lnTo>
                    <a:lnTo>
                      <a:pt x="4" y="59"/>
                    </a:lnTo>
                    <a:lnTo>
                      <a:pt x="5" y="66"/>
                    </a:lnTo>
                    <a:lnTo>
                      <a:pt x="5" y="69"/>
                    </a:lnTo>
                    <a:lnTo>
                      <a:pt x="5" y="78"/>
                    </a:lnTo>
                    <a:lnTo>
                      <a:pt x="5" y="85"/>
                    </a:lnTo>
                    <a:lnTo>
                      <a:pt x="4" y="79"/>
                    </a:lnTo>
                    <a:lnTo>
                      <a:pt x="3" y="77"/>
                    </a:lnTo>
                    <a:lnTo>
                      <a:pt x="1" y="76"/>
                    </a:lnTo>
                    <a:lnTo>
                      <a:pt x="0" y="83"/>
                    </a:lnTo>
                    <a:lnTo>
                      <a:pt x="3" y="92"/>
                    </a:lnTo>
                    <a:lnTo>
                      <a:pt x="5" y="102"/>
                    </a:lnTo>
                    <a:lnTo>
                      <a:pt x="8" y="111"/>
                    </a:lnTo>
                    <a:lnTo>
                      <a:pt x="7" y="114"/>
                    </a:lnTo>
                    <a:lnTo>
                      <a:pt x="6" y="118"/>
                    </a:lnTo>
                    <a:lnTo>
                      <a:pt x="5" y="122"/>
                    </a:lnTo>
                    <a:lnTo>
                      <a:pt x="6" y="126"/>
                    </a:lnTo>
                    <a:lnTo>
                      <a:pt x="7" y="128"/>
                    </a:lnTo>
                    <a:lnTo>
                      <a:pt x="7" y="127"/>
                    </a:lnTo>
                    <a:lnTo>
                      <a:pt x="8" y="122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28" name="Freeform 1194">
                <a:extLst>
                  <a:ext uri="{FF2B5EF4-FFF2-40B4-BE49-F238E27FC236}">
                    <a16:creationId xmlns:a16="http://schemas.microsoft.com/office/drawing/2014/main" id="{9D1BF7AD-9414-451A-BDC1-B1946AF075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5" y="1651"/>
                <a:ext cx="3" cy="29"/>
              </a:xfrm>
              <a:custGeom>
                <a:avLst/>
                <a:gdLst>
                  <a:gd name="T0" fmla="*/ 0 w 14"/>
                  <a:gd name="T1" fmla="*/ 6 h 145"/>
                  <a:gd name="T2" fmla="*/ 0 w 14"/>
                  <a:gd name="T3" fmla="*/ 5 h 145"/>
                  <a:gd name="T4" fmla="*/ 0 w 14"/>
                  <a:gd name="T5" fmla="*/ 4 h 145"/>
                  <a:gd name="T6" fmla="*/ 0 w 14"/>
                  <a:gd name="T7" fmla="*/ 3 h 145"/>
                  <a:gd name="T8" fmla="*/ 0 w 14"/>
                  <a:gd name="T9" fmla="*/ 2 h 145"/>
                  <a:gd name="T10" fmla="*/ 0 w 14"/>
                  <a:gd name="T11" fmla="*/ 2 h 145"/>
                  <a:gd name="T12" fmla="*/ 0 w 14"/>
                  <a:gd name="T13" fmla="*/ 1 h 145"/>
                  <a:gd name="T14" fmla="*/ 1 w 14"/>
                  <a:gd name="T15" fmla="*/ 1 h 145"/>
                  <a:gd name="T16" fmla="*/ 1 w 14"/>
                  <a:gd name="T17" fmla="*/ 0 h 145"/>
                  <a:gd name="T18" fmla="*/ 1 w 14"/>
                  <a:gd name="T19" fmla="*/ 0 h 145"/>
                  <a:gd name="T20" fmla="*/ 0 w 14"/>
                  <a:gd name="T21" fmla="*/ 1 h 145"/>
                  <a:gd name="T22" fmla="*/ 0 w 14"/>
                  <a:gd name="T23" fmla="*/ 2 h 145"/>
                  <a:gd name="T24" fmla="*/ 0 w 14"/>
                  <a:gd name="T25" fmla="*/ 2 h 145"/>
                  <a:gd name="T26" fmla="*/ 0 w 14"/>
                  <a:gd name="T27" fmla="*/ 3 h 145"/>
                  <a:gd name="T28" fmla="*/ 0 w 14"/>
                  <a:gd name="T29" fmla="*/ 4 h 145"/>
                  <a:gd name="T30" fmla="*/ 0 w 14"/>
                  <a:gd name="T31" fmla="*/ 5 h 145"/>
                  <a:gd name="T32" fmla="*/ 0 w 14"/>
                  <a:gd name="T33" fmla="*/ 6 h 145"/>
                  <a:gd name="T34" fmla="*/ 0 w 14"/>
                  <a:gd name="T35" fmla="*/ 6 h 145"/>
                  <a:gd name="T36" fmla="*/ 0 w 14"/>
                  <a:gd name="T37" fmla="*/ 6 h 145"/>
                  <a:gd name="T38" fmla="*/ 0 w 14"/>
                  <a:gd name="T39" fmla="*/ 6 h 14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4" h="145">
                    <a:moveTo>
                      <a:pt x="1" y="145"/>
                    </a:moveTo>
                    <a:lnTo>
                      <a:pt x="2" y="129"/>
                    </a:lnTo>
                    <a:lnTo>
                      <a:pt x="6" y="102"/>
                    </a:lnTo>
                    <a:lnTo>
                      <a:pt x="9" y="63"/>
                    </a:lnTo>
                    <a:lnTo>
                      <a:pt x="9" y="55"/>
                    </a:lnTo>
                    <a:lnTo>
                      <a:pt x="10" y="45"/>
                    </a:lnTo>
                    <a:lnTo>
                      <a:pt x="11" y="34"/>
                    </a:lnTo>
                    <a:lnTo>
                      <a:pt x="13" y="14"/>
                    </a:lnTo>
                    <a:lnTo>
                      <a:pt x="14" y="4"/>
                    </a:lnTo>
                    <a:lnTo>
                      <a:pt x="14" y="0"/>
                    </a:lnTo>
                    <a:lnTo>
                      <a:pt x="11" y="22"/>
                    </a:lnTo>
                    <a:lnTo>
                      <a:pt x="10" y="39"/>
                    </a:lnTo>
                    <a:lnTo>
                      <a:pt x="8" y="61"/>
                    </a:lnTo>
                    <a:lnTo>
                      <a:pt x="6" y="82"/>
                    </a:lnTo>
                    <a:lnTo>
                      <a:pt x="3" y="108"/>
                    </a:lnTo>
                    <a:lnTo>
                      <a:pt x="1" y="126"/>
                    </a:lnTo>
                    <a:lnTo>
                      <a:pt x="0" y="142"/>
                    </a:lnTo>
                    <a:lnTo>
                      <a:pt x="0" y="143"/>
                    </a:lnTo>
                    <a:lnTo>
                      <a:pt x="1" y="143"/>
                    </a:lnTo>
                    <a:lnTo>
                      <a:pt x="1" y="14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29" name="Freeform 1195">
                <a:extLst>
                  <a:ext uri="{FF2B5EF4-FFF2-40B4-BE49-F238E27FC236}">
                    <a16:creationId xmlns:a16="http://schemas.microsoft.com/office/drawing/2014/main" id="{38020312-D287-449B-B558-D08F59677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5" y="1674"/>
                <a:ext cx="3" cy="1"/>
              </a:xfrm>
              <a:custGeom>
                <a:avLst/>
                <a:gdLst>
                  <a:gd name="T0" fmla="*/ 0 w 12"/>
                  <a:gd name="T1" fmla="*/ 0 h 6"/>
                  <a:gd name="T2" fmla="*/ 0 w 12"/>
                  <a:gd name="T3" fmla="*/ 0 h 6"/>
                  <a:gd name="T4" fmla="*/ 1 w 12"/>
                  <a:gd name="T5" fmla="*/ 0 h 6"/>
                  <a:gd name="T6" fmla="*/ 1 w 12"/>
                  <a:gd name="T7" fmla="*/ 0 h 6"/>
                  <a:gd name="T8" fmla="*/ 1 w 12"/>
                  <a:gd name="T9" fmla="*/ 0 h 6"/>
                  <a:gd name="T10" fmla="*/ 1 w 12"/>
                  <a:gd name="T11" fmla="*/ 0 h 6"/>
                  <a:gd name="T12" fmla="*/ 0 w 12"/>
                  <a:gd name="T13" fmla="*/ 0 h 6"/>
                  <a:gd name="T14" fmla="*/ 0 w 12"/>
                  <a:gd name="T15" fmla="*/ 0 h 6"/>
                  <a:gd name="T16" fmla="*/ 0 w 12"/>
                  <a:gd name="T17" fmla="*/ 0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6">
                    <a:moveTo>
                      <a:pt x="0" y="1"/>
                    </a:moveTo>
                    <a:lnTo>
                      <a:pt x="4" y="0"/>
                    </a:lnTo>
                    <a:lnTo>
                      <a:pt x="7" y="1"/>
                    </a:lnTo>
                    <a:lnTo>
                      <a:pt x="9" y="4"/>
                    </a:lnTo>
                    <a:lnTo>
                      <a:pt x="12" y="6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30" name="Freeform 1196">
                <a:extLst>
                  <a:ext uri="{FF2B5EF4-FFF2-40B4-BE49-F238E27FC236}">
                    <a16:creationId xmlns:a16="http://schemas.microsoft.com/office/drawing/2014/main" id="{62EBBA0E-D37A-4361-B214-7DB268F34B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1669"/>
                <a:ext cx="2" cy="1"/>
              </a:xfrm>
              <a:custGeom>
                <a:avLst/>
                <a:gdLst>
                  <a:gd name="T0" fmla="*/ 0 w 11"/>
                  <a:gd name="T1" fmla="*/ 0 h 3"/>
                  <a:gd name="T2" fmla="*/ 0 w 11"/>
                  <a:gd name="T3" fmla="*/ 0 h 3"/>
                  <a:gd name="T4" fmla="*/ 0 w 11"/>
                  <a:gd name="T5" fmla="*/ 0 h 3"/>
                  <a:gd name="T6" fmla="*/ 0 w 11"/>
                  <a:gd name="T7" fmla="*/ 0 h 3"/>
                  <a:gd name="T8" fmla="*/ 0 w 11"/>
                  <a:gd name="T9" fmla="*/ 0 h 3"/>
                  <a:gd name="T10" fmla="*/ 0 w 11"/>
                  <a:gd name="T11" fmla="*/ 0 h 3"/>
                  <a:gd name="T12" fmla="*/ 0 w 11"/>
                  <a:gd name="T13" fmla="*/ 0 h 3"/>
                  <a:gd name="T14" fmla="*/ 0 w 11"/>
                  <a:gd name="T15" fmla="*/ 0 h 3"/>
                  <a:gd name="T16" fmla="*/ 0 w 11"/>
                  <a:gd name="T17" fmla="*/ 0 h 3"/>
                  <a:gd name="T18" fmla="*/ 0 w 11"/>
                  <a:gd name="T19" fmla="*/ 0 h 3"/>
                  <a:gd name="T20" fmla="*/ 0 w 11"/>
                  <a:gd name="T21" fmla="*/ 0 h 3"/>
                  <a:gd name="T22" fmla="*/ 0 w 11"/>
                  <a:gd name="T23" fmla="*/ 0 h 3"/>
                  <a:gd name="T24" fmla="*/ 0 w 11"/>
                  <a:gd name="T25" fmla="*/ 0 h 3"/>
                  <a:gd name="T26" fmla="*/ 0 w 11"/>
                  <a:gd name="T27" fmla="*/ 0 h 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1" h="3">
                    <a:moveTo>
                      <a:pt x="0" y="3"/>
                    </a:moveTo>
                    <a:lnTo>
                      <a:pt x="2" y="1"/>
                    </a:lnTo>
                    <a:lnTo>
                      <a:pt x="4" y="0"/>
                    </a:lnTo>
                    <a:lnTo>
                      <a:pt x="8" y="1"/>
                    </a:lnTo>
                    <a:lnTo>
                      <a:pt x="11" y="2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3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31" name="Freeform 1197">
                <a:extLst>
                  <a:ext uri="{FF2B5EF4-FFF2-40B4-BE49-F238E27FC236}">
                    <a16:creationId xmlns:a16="http://schemas.microsoft.com/office/drawing/2014/main" id="{6731E4D8-6E12-4959-B21A-AA126E2855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7" y="1660"/>
                <a:ext cx="1" cy="1"/>
              </a:xfrm>
              <a:custGeom>
                <a:avLst/>
                <a:gdLst>
                  <a:gd name="T0" fmla="*/ 0 w 7"/>
                  <a:gd name="T1" fmla="*/ 0 h 3"/>
                  <a:gd name="T2" fmla="*/ 0 w 7"/>
                  <a:gd name="T3" fmla="*/ 0 h 3"/>
                  <a:gd name="T4" fmla="*/ 0 w 7"/>
                  <a:gd name="T5" fmla="*/ 0 h 3"/>
                  <a:gd name="T6" fmla="*/ 0 w 7"/>
                  <a:gd name="T7" fmla="*/ 0 h 3"/>
                  <a:gd name="T8" fmla="*/ 0 w 7"/>
                  <a:gd name="T9" fmla="*/ 0 h 3"/>
                  <a:gd name="T10" fmla="*/ 0 w 7"/>
                  <a:gd name="T11" fmla="*/ 0 h 3"/>
                  <a:gd name="T12" fmla="*/ 0 w 7"/>
                  <a:gd name="T13" fmla="*/ 0 h 3"/>
                  <a:gd name="T14" fmla="*/ 0 w 7"/>
                  <a:gd name="T15" fmla="*/ 0 h 3"/>
                  <a:gd name="T16" fmla="*/ 0 w 7"/>
                  <a:gd name="T17" fmla="*/ 0 h 3"/>
                  <a:gd name="T18" fmla="*/ 0 w 7"/>
                  <a:gd name="T19" fmla="*/ 0 h 3"/>
                  <a:gd name="T20" fmla="*/ 0 w 7"/>
                  <a:gd name="T21" fmla="*/ 0 h 3"/>
                  <a:gd name="T22" fmla="*/ 0 w 7"/>
                  <a:gd name="T23" fmla="*/ 0 h 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" h="3">
                    <a:moveTo>
                      <a:pt x="0" y="3"/>
                    </a:moveTo>
                    <a:lnTo>
                      <a:pt x="2" y="2"/>
                    </a:lnTo>
                    <a:lnTo>
                      <a:pt x="3" y="1"/>
                    </a:lnTo>
                    <a:lnTo>
                      <a:pt x="6" y="1"/>
                    </a:lnTo>
                    <a:lnTo>
                      <a:pt x="7" y="2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32" name="Freeform 1198">
                <a:extLst>
                  <a:ext uri="{FF2B5EF4-FFF2-40B4-BE49-F238E27FC236}">
                    <a16:creationId xmlns:a16="http://schemas.microsoft.com/office/drawing/2014/main" id="{F79C6A8A-86CC-4608-8A05-1F767D37EA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1657"/>
                <a:ext cx="1" cy="6"/>
              </a:xfrm>
              <a:custGeom>
                <a:avLst/>
                <a:gdLst>
                  <a:gd name="T0" fmla="*/ 0 w 3"/>
                  <a:gd name="T1" fmla="*/ 1 h 32"/>
                  <a:gd name="T2" fmla="*/ 0 w 3"/>
                  <a:gd name="T3" fmla="*/ 1 h 32"/>
                  <a:gd name="T4" fmla="*/ 0 w 3"/>
                  <a:gd name="T5" fmla="*/ 1 h 32"/>
                  <a:gd name="T6" fmla="*/ 0 w 3"/>
                  <a:gd name="T7" fmla="*/ 0 h 32"/>
                  <a:gd name="T8" fmla="*/ 0 w 3"/>
                  <a:gd name="T9" fmla="*/ 0 h 32"/>
                  <a:gd name="T10" fmla="*/ 0 w 3"/>
                  <a:gd name="T11" fmla="*/ 0 h 32"/>
                  <a:gd name="T12" fmla="*/ 0 w 3"/>
                  <a:gd name="T13" fmla="*/ 0 h 32"/>
                  <a:gd name="T14" fmla="*/ 0 w 3"/>
                  <a:gd name="T15" fmla="*/ 1 h 32"/>
                  <a:gd name="T16" fmla="*/ 0 w 3"/>
                  <a:gd name="T17" fmla="*/ 1 h 32"/>
                  <a:gd name="T18" fmla="*/ 0 w 3"/>
                  <a:gd name="T19" fmla="*/ 1 h 32"/>
                  <a:gd name="T20" fmla="*/ 0 w 3"/>
                  <a:gd name="T21" fmla="*/ 1 h 32"/>
                  <a:gd name="T22" fmla="*/ 0 w 3"/>
                  <a:gd name="T23" fmla="*/ 1 h 32"/>
                  <a:gd name="T24" fmla="*/ 0 w 3"/>
                  <a:gd name="T25" fmla="*/ 1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" h="32">
                    <a:moveTo>
                      <a:pt x="2" y="30"/>
                    </a:moveTo>
                    <a:lnTo>
                      <a:pt x="1" y="24"/>
                    </a:lnTo>
                    <a:lnTo>
                      <a:pt x="1" y="17"/>
                    </a:lnTo>
                    <a:lnTo>
                      <a:pt x="2" y="9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" y="10"/>
                    </a:lnTo>
                    <a:lnTo>
                      <a:pt x="1" y="16"/>
                    </a:lnTo>
                    <a:lnTo>
                      <a:pt x="0" y="25"/>
                    </a:lnTo>
                    <a:lnTo>
                      <a:pt x="1" y="29"/>
                    </a:lnTo>
                    <a:lnTo>
                      <a:pt x="1" y="32"/>
                    </a:lnTo>
                    <a:lnTo>
                      <a:pt x="2" y="3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33" name="Freeform 1199">
                <a:extLst>
                  <a:ext uri="{FF2B5EF4-FFF2-40B4-BE49-F238E27FC236}">
                    <a16:creationId xmlns:a16="http://schemas.microsoft.com/office/drawing/2014/main" id="{65F72E47-C813-4BB5-BB0A-7B9A8BC7DE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5" y="1662"/>
                <a:ext cx="1" cy="9"/>
              </a:xfrm>
              <a:custGeom>
                <a:avLst/>
                <a:gdLst>
                  <a:gd name="T0" fmla="*/ 1 w 2"/>
                  <a:gd name="T1" fmla="*/ 2 h 45"/>
                  <a:gd name="T2" fmla="*/ 1 w 2"/>
                  <a:gd name="T3" fmla="*/ 1 h 45"/>
                  <a:gd name="T4" fmla="*/ 1 w 2"/>
                  <a:gd name="T5" fmla="*/ 1 h 45"/>
                  <a:gd name="T6" fmla="*/ 1 w 2"/>
                  <a:gd name="T7" fmla="*/ 0 h 45"/>
                  <a:gd name="T8" fmla="*/ 1 w 2"/>
                  <a:gd name="T9" fmla="*/ 0 h 45"/>
                  <a:gd name="T10" fmla="*/ 1 w 2"/>
                  <a:gd name="T11" fmla="*/ 0 h 45"/>
                  <a:gd name="T12" fmla="*/ 1 w 2"/>
                  <a:gd name="T13" fmla="*/ 0 h 45"/>
                  <a:gd name="T14" fmla="*/ 1 w 2"/>
                  <a:gd name="T15" fmla="*/ 0 h 45"/>
                  <a:gd name="T16" fmla="*/ 1 w 2"/>
                  <a:gd name="T17" fmla="*/ 0 h 45"/>
                  <a:gd name="T18" fmla="*/ 1 w 2"/>
                  <a:gd name="T19" fmla="*/ 1 h 45"/>
                  <a:gd name="T20" fmla="*/ 0 w 2"/>
                  <a:gd name="T21" fmla="*/ 1 h 45"/>
                  <a:gd name="T22" fmla="*/ 0 w 2"/>
                  <a:gd name="T23" fmla="*/ 1 h 45"/>
                  <a:gd name="T24" fmla="*/ 0 w 2"/>
                  <a:gd name="T25" fmla="*/ 2 h 45"/>
                  <a:gd name="T26" fmla="*/ 0 w 2"/>
                  <a:gd name="T27" fmla="*/ 2 h 45"/>
                  <a:gd name="T28" fmla="*/ 1 w 2"/>
                  <a:gd name="T29" fmla="*/ 2 h 45"/>
                  <a:gd name="T30" fmla="*/ 1 w 2"/>
                  <a:gd name="T31" fmla="*/ 2 h 45"/>
                  <a:gd name="T32" fmla="*/ 1 w 2"/>
                  <a:gd name="T33" fmla="*/ 2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" h="45">
                    <a:moveTo>
                      <a:pt x="1" y="42"/>
                    </a:moveTo>
                    <a:lnTo>
                      <a:pt x="1" y="35"/>
                    </a:lnTo>
                    <a:lnTo>
                      <a:pt x="1" y="26"/>
                    </a:lnTo>
                    <a:lnTo>
                      <a:pt x="2" y="10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1" y="0"/>
                    </a:lnTo>
                    <a:lnTo>
                      <a:pt x="1" y="5"/>
                    </a:lnTo>
                    <a:lnTo>
                      <a:pt x="1" y="11"/>
                    </a:lnTo>
                    <a:lnTo>
                      <a:pt x="1" y="17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41"/>
                    </a:lnTo>
                    <a:lnTo>
                      <a:pt x="0" y="44"/>
                    </a:lnTo>
                    <a:lnTo>
                      <a:pt x="1" y="45"/>
                    </a:lnTo>
                    <a:lnTo>
                      <a:pt x="1" y="43"/>
                    </a:lnTo>
                    <a:lnTo>
                      <a:pt x="1" y="42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34" name="Freeform 1200">
                <a:extLst>
                  <a:ext uri="{FF2B5EF4-FFF2-40B4-BE49-F238E27FC236}">
                    <a16:creationId xmlns:a16="http://schemas.microsoft.com/office/drawing/2014/main" id="{31524F0E-D541-409A-9F66-5069A2DEBA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4" y="1663"/>
                <a:ext cx="14" cy="19"/>
              </a:xfrm>
              <a:custGeom>
                <a:avLst/>
                <a:gdLst>
                  <a:gd name="T0" fmla="*/ 2 w 71"/>
                  <a:gd name="T1" fmla="*/ 2 h 96"/>
                  <a:gd name="T2" fmla="*/ 3 w 71"/>
                  <a:gd name="T3" fmla="*/ 2 h 96"/>
                  <a:gd name="T4" fmla="*/ 3 w 71"/>
                  <a:gd name="T5" fmla="*/ 2 h 96"/>
                  <a:gd name="T6" fmla="*/ 2 w 71"/>
                  <a:gd name="T7" fmla="*/ 2 h 96"/>
                  <a:gd name="T8" fmla="*/ 2 w 71"/>
                  <a:gd name="T9" fmla="*/ 3 h 96"/>
                  <a:gd name="T10" fmla="*/ 2 w 71"/>
                  <a:gd name="T11" fmla="*/ 3 h 96"/>
                  <a:gd name="T12" fmla="*/ 2 w 71"/>
                  <a:gd name="T13" fmla="*/ 3 h 96"/>
                  <a:gd name="T14" fmla="*/ 2 w 71"/>
                  <a:gd name="T15" fmla="*/ 3 h 96"/>
                  <a:gd name="T16" fmla="*/ 2 w 71"/>
                  <a:gd name="T17" fmla="*/ 3 h 96"/>
                  <a:gd name="T18" fmla="*/ 2 w 71"/>
                  <a:gd name="T19" fmla="*/ 4 h 96"/>
                  <a:gd name="T20" fmla="*/ 2 w 71"/>
                  <a:gd name="T21" fmla="*/ 4 h 96"/>
                  <a:gd name="T22" fmla="*/ 2 w 71"/>
                  <a:gd name="T23" fmla="*/ 3 h 96"/>
                  <a:gd name="T24" fmla="*/ 1 w 71"/>
                  <a:gd name="T25" fmla="*/ 3 h 96"/>
                  <a:gd name="T26" fmla="*/ 1 w 71"/>
                  <a:gd name="T27" fmla="*/ 4 h 96"/>
                  <a:gd name="T28" fmla="*/ 1 w 71"/>
                  <a:gd name="T29" fmla="*/ 4 h 96"/>
                  <a:gd name="T30" fmla="*/ 1 w 71"/>
                  <a:gd name="T31" fmla="*/ 3 h 96"/>
                  <a:gd name="T32" fmla="*/ 0 w 71"/>
                  <a:gd name="T33" fmla="*/ 3 h 96"/>
                  <a:gd name="T34" fmla="*/ 0 w 71"/>
                  <a:gd name="T35" fmla="*/ 2 h 96"/>
                  <a:gd name="T36" fmla="*/ 0 w 71"/>
                  <a:gd name="T37" fmla="*/ 2 h 96"/>
                  <a:gd name="T38" fmla="*/ 1 w 71"/>
                  <a:gd name="T39" fmla="*/ 2 h 96"/>
                  <a:gd name="T40" fmla="*/ 1 w 71"/>
                  <a:gd name="T41" fmla="*/ 1 h 96"/>
                  <a:gd name="T42" fmla="*/ 0 w 71"/>
                  <a:gd name="T43" fmla="*/ 1 h 96"/>
                  <a:gd name="T44" fmla="*/ 1 w 71"/>
                  <a:gd name="T45" fmla="*/ 1 h 96"/>
                  <a:gd name="T46" fmla="*/ 1 w 71"/>
                  <a:gd name="T47" fmla="*/ 1 h 96"/>
                  <a:gd name="T48" fmla="*/ 1 w 71"/>
                  <a:gd name="T49" fmla="*/ 1 h 96"/>
                  <a:gd name="T50" fmla="*/ 1 w 71"/>
                  <a:gd name="T51" fmla="*/ 1 h 96"/>
                  <a:gd name="T52" fmla="*/ 1 w 71"/>
                  <a:gd name="T53" fmla="*/ 0 h 96"/>
                  <a:gd name="T54" fmla="*/ 1 w 71"/>
                  <a:gd name="T55" fmla="*/ 1 h 96"/>
                  <a:gd name="T56" fmla="*/ 1 w 71"/>
                  <a:gd name="T57" fmla="*/ 1 h 96"/>
                  <a:gd name="T58" fmla="*/ 1 w 71"/>
                  <a:gd name="T59" fmla="*/ 0 h 96"/>
                  <a:gd name="T60" fmla="*/ 1 w 71"/>
                  <a:gd name="T61" fmla="*/ 0 h 96"/>
                  <a:gd name="T62" fmla="*/ 2 w 71"/>
                  <a:gd name="T63" fmla="*/ 0 h 96"/>
                  <a:gd name="T64" fmla="*/ 2 w 71"/>
                  <a:gd name="T65" fmla="*/ 1 h 96"/>
                  <a:gd name="T66" fmla="*/ 2 w 71"/>
                  <a:gd name="T67" fmla="*/ 1 h 96"/>
                  <a:gd name="T68" fmla="*/ 2 w 71"/>
                  <a:gd name="T69" fmla="*/ 0 h 96"/>
                  <a:gd name="T70" fmla="*/ 2 w 71"/>
                  <a:gd name="T71" fmla="*/ 1 h 96"/>
                  <a:gd name="T72" fmla="*/ 2 w 71"/>
                  <a:gd name="T73" fmla="*/ 1 h 96"/>
                  <a:gd name="T74" fmla="*/ 3 w 71"/>
                  <a:gd name="T75" fmla="*/ 1 h 96"/>
                  <a:gd name="T76" fmla="*/ 3 w 71"/>
                  <a:gd name="T77" fmla="*/ 1 h 96"/>
                  <a:gd name="T78" fmla="*/ 3 w 71"/>
                  <a:gd name="T79" fmla="*/ 2 h 9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71" h="96">
                    <a:moveTo>
                      <a:pt x="69" y="41"/>
                    </a:moveTo>
                    <a:lnTo>
                      <a:pt x="63" y="42"/>
                    </a:lnTo>
                    <a:lnTo>
                      <a:pt x="64" y="46"/>
                    </a:lnTo>
                    <a:lnTo>
                      <a:pt x="68" y="54"/>
                    </a:lnTo>
                    <a:lnTo>
                      <a:pt x="68" y="59"/>
                    </a:lnTo>
                    <a:lnTo>
                      <a:pt x="68" y="61"/>
                    </a:lnTo>
                    <a:lnTo>
                      <a:pt x="63" y="62"/>
                    </a:lnTo>
                    <a:lnTo>
                      <a:pt x="62" y="58"/>
                    </a:lnTo>
                    <a:lnTo>
                      <a:pt x="60" y="57"/>
                    </a:lnTo>
                    <a:lnTo>
                      <a:pt x="61" y="68"/>
                    </a:lnTo>
                    <a:lnTo>
                      <a:pt x="62" y="72"/>
                    </a:lnTo>
                    <a:lnTo>
                      <a:pt x="60" y="80"/>
                    </a:lnTo>
                    <a:lnTo>
                      <a:pt x="59" y="80"/>
                    </a:lnTo>
                    <a:lnTo>
                      <a:pt x="56" y="79"/>
                    </a:lnTo>
                    <a:lnTo>
                      <a:pt x="52" y="74"/>
                    </a:lnTo>
                    <a:lnTo>
                      <a:pt x="51" y="76"/>
                    </a:lnTo>
                    <a:lnTo>
                      <a:pt x="51" y="82"/>
                    </a:lnTo>
                    <a:lnTo>
                      <a:pt x="49" y="87"/>
                    </a:lnTo>
                    <a:lnTo>
                      <a:pt x="47" y="90"/>
                    </a:lnTo>
                    <a:lnTo>
                      <a:pt x="46" y="91"/>
                    </a:lnTo>
                    <a:lnTo>
                      <a:pt x="44" y="92"/>
                    </a:lnTo>
                    <a:lnTo>
                      <a:pt x="43" y="92"/>
                    </a:lnTo>
                    <a:lnTo>
                      <a:pt x="43" y="84"/>
                    </a:lnTo>
                    <a:lnTo>
                      <a:pt x="43" y="82"/>
                    </a:lnTo>
                    <a:lnTo>
                      <a:pt x="40" y="81"/>
                    </a:lnTo>
                    <a:lnTo>
                      <a:pt x="37" y="84"/>
                    </a:lnTo>
                    <a:lnTo>
                      <a:pt x="34" y="91"/>
                    </a:lnTo>
                    <a:lnTo>
                      <a:pt x="30" y="96"/>
                    </a:lnTo>
                    <a:lnTo>
                      <a:pt x="25" y="96"/>
                    </a:lnTo>
                    <a:lnTo>
                      <a:pt x="23" y="93"/>
                    </a:lnTo>
                    <a:lnTo>
                      <a:pt x="22" y="89"/>
                    </a:lnTo>
                    <a:lnTo>
                      <a:pt x="19" y="85"/>
                    </a:lnTo>
                    <a:lnTo>
                      <a:pt x="14" y="83"/>
                    </a:lnTo>
                    <a:lnTo>
                      <a:pt x="6" y="75"/>
                    </a:lnTo>
                    <a:lnTo>
                      <a:pt x="0" y="65"/>
                    </a:lnTo>
                    <a:lnTo>
                      <a:pt x="3" y="58"/>
                    </a:lnTo>
                    <a:lnTo>
                      <a:pt x="4" y="54"/>
                    </a:lnTo>
                    <a:lnTo>
                      <a:pt x="8" y="46"/>
                    </a:lnTo>
                    <a:lnTo>
                      <a:pt x="11" y="41"/>
                    </a:lnTo>
                    <a:lnTo>
                      <a:pt x="13" y="39"/>
                    </a:lnTo>
                    <a:lnTo>
                      <a:pt x="13" y="38"/>
                    </a:lnTo>
                    <a:lnTo>
                      <a:pt x="13" y="37"/>
                    </a:lnTo>
                    <a:lnTo>
                      <a:pt x="11" y="34"/>
                    </a:lnTo>
                    <a:lnTo>
                      <a:pt x="12" y="30"/>
                    </a:lnTo>
                    <a:lnTo>
                      <a:pt x="14" y="30"/>
                    </a:lnTo>
                    <a:lnTo>
                      <a:pt x="18" y="28"/>
                    </a:lnTo>
                    <a:lnTo>
                      <a:pt x="20" y="27"/>
                    </a:lnTo>
                    <a:lnTo>
                      <a:pt x="22" y="27"/>
                    </a:lnTo>
                    <a:lnTo>
                      <a:pt x="22" y="24"/>
                    </a:lnTo>
                    <a:lnTo>
                      <a:pt x="22" y="21"/>
                    </a:lnTo>
                    <a:lnTo>
                      <a:pt x="19" y="17"/>
                    </a:lnTo>
                    <a:lnTo>
                      <a:pt x="15" y="14"/>
                    </a:lnTo>
                    <a:lnTo>
                      <a:pt x="18" y="11"/>
                    </a:lnTo>
                    <a:lnTo>
                      <a:pt x="21" y="11"/>
                    </a:lnTo>
                    <a:lnTo>
                      <a:pt x="23" y="11"/>
                    </a:lnTo>
                    <a:lnTo>
                      <a:pt x="27" y="14"/>
                    </a:lnTo>
                    <a:lnTo>
                      <a:pt x="29" y="15"/>
                    </a:lnTo>
                    <a:lnTo>
                      <a:pt x="32" y="15"/>
                    </a:lnTo>
                    <a:lnTo>
                      <a:pt x="34" y="12"/>
                    </a:lnTo>
                    <a:lnTo>
                      <a:pt x="29" y="4"/>
                    </a:lnTo>
                    <a:lnTo>
                      <a:pt x="29" y="0"/>
                    </a:lnTo>
                    <a:lnTo>
                      <a:pt x="32" y="2"/>
                    </a:lnTo>
                    <a:lnTo>
                      <a:pt x="37" y="6"/>
                    </a:lnTo>
                    <a:lnTo>
                      <a:pt x="40" y="10"/>
                    </a:lnTo>
                    <a:lnTo>
                      <a:pt x="42" y="11"/>
                    </a:lnTo>
                    <a:lnTo>
                      <a:pt x="46" y="14"/>
                    </a:lnTo>
                    <a:lnTo>
                      <a:pt x="49" y="16"/>
                    </a:lnTo>
                    <a:lnTo>
                      <a:pt x="47" y="13"/>
                    </a:lnTo>
                    <a:lnTo>
                      <a:pt x="46" y="8"/>
                    </a:lnTo>
                    <a:lnTo>
                      <a:pt x="46" y="6"/>
                    </a:lnTo>
                    <a:lnTo>
                      <a:pt x="49" y="7"/>
                    </a:lnTo>
                    <a:lnTo>
                      <a:pt x="54" y="14"/>
                    </a:lnTo>
                    <a:lnTo>
                      <a:pt x="59" y="23"/>
                    </a:lnTo>
                    <a:lnTo>
                      <a:pt x="62" y="36"/>
                    </a:lnTo>
                    <a:lnTo>
                      <a:pt x="64" y="36"/>
                    </a:lnTo>
                    <a:lnTo>
                      <a:pt x="66" y="33"/>
                    </a:lnTo>
                    <a:lnTo>
                      <a:pt x="69" y="32"/>
                    </a:lnTo>
                    <a:lnTo>
                      <a:pt x="71" y="36"/>
                    </a:lnTo>
                    <a:lnTo>
                      <a:pt x="71" y="39"/>
                    </a:lnTo>
                    <a:lnTo>
                      <a:pt x="71" y="40"/>
                    </a:lnTo>
                    <a:lnTo>
                      <a:pt x="69" y="4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35" name="Freeform 1201">
                <a:extLst>
                  <a:ext uri="{FF2B5EF4-FFF2-40B4-BE49-F238E27FC236}">
                    <a16:creationId xmlns:a16="http://schemas.microsoft.com/office/drawing/2014/main" id="{52A06FBC-3A4B-41EA-8BFE-B22A475441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5" y="1669"/>
                <a:ext cx="13" cy="6"/>
              </a:xfrm>
              <a:custGeom>
                <a:avLst/>
                <a:gdLst>
                  <a:gd name="T0" fmla="*/ 3 w 65"/>
                  <a:gd name="T1" fmla="*/ 0 h 30"/>
                  <a:gd name="T2" fmla="*/ 2 w 65"/>
                  <a:gd name="T3" fmla="*/ 0 h 30"/>
                  <a:gd name="T4" fmla="*/ 2 w 65"/>
                  <a:gd name="T5" fmla="*/ 1 h 30"/>
                  <a:gd name="T6" fmla="*/ 1 w 65"/>
                  <a:gd name="T7" fmla="*/ 1 h 30"/>
                  <a:gd name="T8" fmla="*/ 1 w 65"/>
                  <a:gd name="T9" fmla="*/ 1 h 30"/>
                  <a:gd name="T10" fmla="*/ 1 w 65"/>
                  <a:gd name="T11" fmla="*/ 1 h 30"/>
                  <a:gd name="T12" fmla="*/ 1 w 65"/>
                  <a:gd name="T13" fmla="*/ 1 h 30"/>
                  <a:gd name="T14" fmla="*/ 0 w 65"/>
                  <a:gd name="T15" fmla="*/ 1 h 30"/>
                  <a:gd name="T16" fmla="*/ 0 w 65"/>
                  <a:gd name="T17" fmla="*/ 1 h 30"/>
                  <a:gd name="T18" fmla="*/ 0 w 65"/>
                  <a:gd name="T19" fmla="*/ 1 h 30"/>
                  <a:gd name="T20" fmla="*/ 0 w 65"/>
                  <a:gd name="T21" fmla="*/ 1 h 30"/>
                  <a:gd name="T22" fmla="*/ 1 w 65"/>
                  <a:gd name="T23" fmla="*/ 1 h 30"/>
                  <a:gd name="T24" fmla="*/ 1 w 65"/>
                  <a:gd name="T25" fmla="*/ 1 h 30"/>
                  <a:gd name="T26" fmla="*/ 2 w 65"/>
                  <a:gd name="T27" fmla="*/ 1 h 30"/>
                  <a:gd name="T28" fmla="*/ 2 w 65"/>
                  <a:gd name="T29" fmla="*/ 0 h 30"/>
                  <a:gd name="T30" fmla="*/ 2 w 65"/>
                  <a:gd name="T31" fmla="*/ 0 h 30"/>
                  <a:gd name="T32" fmla="*/ 3 w 65"/>
                  <a:gd name="T33" fmla="*/ 0 h 30"/>
                  <a:gd name="T34" fmla="*/ 3 w 65"/>
                  <a:gd name="T35" fmla="*/ 0 h 30"/>
                  <a:gd name="T36" fmla="*/ 3 w 65"/>
                  <a:gd name="T37" fmla="*/ 0 h 30"/>
                  <a:gd name="T38" fmla="*/ 3 w 65"/>
                  <a:gd name="T39" fmla="*/ 0 h 3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5" h="30">
                    <a:moveTo>
                      <a:pt x="65" y="5"/>
                    </a:moveTo>
                    <a:lnTo>
                      <a:pt x="58" y="7"/>
                    </a:lnTo>
                    <a:lnTo>
                      <a:pt x="46" y="14"/>
                    </a:lnTo>
                    <a:lnTo>
                      <a:pt x="29" y="21"/>
                    </a:lnTo>
                    <a:lnTo>
                      <a:pt x="24" y="22"/>
                    </a:lnTo>
                    <a:lnTo>
                      <a:pt x="21" y="24"/>
                    </a:lnTo>
                    <a:lnTo>
                      <a:pt x="15" y="25"/>
                    </a:lnTo>
                    <a:lnTo>
                      <a:pt x="6" y="29"/>
                    </a:lnTo>
                    <a:lnTo>
                      <a:pt x="3" y="29"/>
                    </a:lnTo>
                    <a:lnTo>
                      <a:pt x="0" y="30"/>
                    </a:lnTo>
                    <a:lnTo>
                      <a:pt x="11" y="25"/>
                    </a:lnTo>
                    <a:lnTo>
                      <a:pt x="17" y="23"/>
                    </a:lnTo>
                    <a:lnTo>
                      <a:pt x="28" y="17"/>
                    </a:lnTo>
                    <a:lnTo>
                      <a:pt x="38" y="13"/>
                    </a:lnTo>
                    <a:lnTo>
                      <a:pt x="49" y="8"/>
                    </a:lnTo>
                    <a:lnTo>
                      <a:pt x="57" y="4"/>
                    </a:lnTo>
                    <a:lnTo>
                      <a:pt x="64" y="0"/>
                    </a:lnTo>
                    <a:lnTo>
                      <a:pt x="64" y="1"/>
                    </a:lnTo>
                    <a:lnTo>
                      <a:pt x="65" y="3"/>
                    </a:lnTo>
                    <a:lnTo>
                      <a:pt x="65" y="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36" name="Freeform 1202">
                <a:extLst>
                  <a:ext uri="{FF2B5EF4-FFF2-40B4-BE49-F238E27FC236}">
                    <a16:creationId xmlns:a16="http://schemas.microsoft.com/office/drawing/2014/main" id="{DE7B8DD0-49E8-47B4-94AC-C431D36AD2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5" y="1672"/>
                <a:ext cx="1" cy="5"/>
              </a:xfrm>
              <a:custGeom>
                <a:avLst/>
                <a:gdLst>
                  <a:gd name="T0" fmla="*/ 0 w 3"/>
                  <a:gd name="T1" fmla="*/ 0 h 27"/>
                  <a:gd name="T2" fmla="*/ 0 w 3"/>
                  <a:gd name="T3" fmla="*/ 0 h 27"/>
                  <a:gd name="T4" fmla="*/ 0 w 3"/>
                  <a:gd name="T5" fmla="*/ 1 h 27"/>
                  <a:gd name="T6" fmla="*/ 0 w 3"/>
                  <a:gd name="T7" fmla="*/ 1 h 27"/>
                  <a:gd name="T8" fmla="*/ 0 w 3"/>
                  <a:gd name="T9" fmla="*/ 1 h 27"/>
                  <a:gd name="T10" fmla="*/ 0 w 3"/>
                  <a:gd name="T11" fmla="*/ 1 h 27"/>
                  <a:gd name="T12" fmla="*/ 0 w 3"/>
                  <a:gd name="T13" fmla="*/ 0 h 27"/>
                  <a:gd name="T14" fmla="*/ 0 w 3"/>
                  <a:gd name="T15" fmla="*/ 0 h 27"/>
                  <a:gd name="T16" fmla="*/ 0 w 3"/>
                  <a:gd name="T17" fmla="*/ 0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" h="27">
                    <a:moveTo>
                      <a:pt x="3" y="0"/>
                    </a:moveTo>
                    <a:lnTo>
                      <a:pt x="2" y="7"/>
                    </a:lnTo>
                    <a:lnTo>
                      <a:pt x="2" y="15"/>
                    </a:lnTo>
                    <a:lnTo>
                      <a:pt x="3" y="22"/>
                    </a:lnTo>
                    <a:lnTo>
                      <a:pt x="3" y="27"/>
                    </a:lnTo>
                    <a:lnTo>
                      <a:pt x="0" y="14"/>
                    </a:lnTo>
                    <a:lnTo>
                      <a:pt x="2" y="5"/>
                    </a:lnTo>
                    <a:lnTo>
                      <a:pt x="2" y="0"/>
                    </a:lnTo>
                    <a:lnTo>
                      <a:pt x="3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37" name="Freeform 1203">
                <a:extLst>
                  <a:ext uri="{FF2B5EF4-FFF2-40B4-BE49-F238E27FC236}">
                    <a16:creationId xmlns:a16="http://schemas.microsoft.com/office/drawing/2014/main" id="{B4099D2A-B2AE-4676-9872-71246D0DE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3" y="1672"/>
                <a:ext cx="1" cy="6"/>
              </a:xfrm>
              <a:custGeom>
                <a:avLst/>
                <a:gdLst>
                  <a:gd name="T0" fmla="*/ 1 w 2"/>
                  <a:gd name="T1" fmla="*/ 0 h 27"/>
                  <a:gd name="T2" fmla="*/ 1 w 2"/>
                  <a:gd name="T3" fmla="*/ 0 h 27"/>
                  <a:gd name="T4" fmla="*/ 0 w 2"/>
                  <a:gd name="T5" fmla="*/ 0 h 27"/>
                  <a:gd name="T6" fmla="*/ 0 w 2"/>
                  <a:gd name="T7" fmla="*/ 1 h 27"/>
                  <a:gd name="T8" fmla="*/ 0 w 2"/>
                  <a:gd name="T9" fmla="*/ 1 h 27"/>
                  <a:gd name="T10" fmla="*/ 0 w 2"/>
                  <a:gd name="T11" fmla="*/ 1 h 27"/>
                  <a:gd name="T12" fmla="*/ 0 w 2"/>
                  <a:gd name="T13" fmla="*/ 1 h 27"/>
                  <a:gd name="T14" fmla="*/ 0 w 2"/>
                  <a:gd name="T15" fmla="*/ 1 h 27"/>
                  <a:gd name="T16" fmla="*/ 0 w 2"/>
                  <a:gd name="T17" fmla="*/ 0 h 27"/>
                  <a:gd name="T18" fmla="*/ 0 w 2"/>
                  <a:gd name="T19" fmla="*/ 0 h 27"/>
                  <a:gd name="T20" fmla="*/ 0 w 2"/>
                  <a:gd name="T21" fmla="*/ 0 h 27"/>
                  <a:gd name="T22" fmla="*/ 1 w 2"/>
                  <a:gd name="T23" fmla="*/ 0 h 27"/>
                  <a:gd name="T24" fmla="*/ 1 w 2"/>
                  <a:gd name="T25" fmla="*/ 0 h 27"/>
                  <a:gd name="T26" fmla="*/ 1 w 2"/>
                  <a:gd name="T27" fmla="*/ 0 h 2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" h="27">
                    <a:moveTo>
                      <a:pt x="2" y="1"/>
                    </a:moveTo>
                    <a:lnTo>
                      <a:pt x="1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6"/>
                    </a:lnTo>
                    <a:lnTo>
                      <a:pt x="0" y="27"/>
                    </a:lnTo>
                    <a:lnTo>
                      <a:pt x="0" y="22"/>
                    </a:lnTo>
                    <a:lnTo>
                      <a:pt x="0" y="18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2" y="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38" name="Freeform 1204">
                <a:extLst>
                  <a:ext uri="{FF2B5EF4-FFF2-40B4-BE49-F238E27FC236}">
                    <a16:creationId xmlns:a16="http://schemas.microsoft.com/office/drawing/2014/main" id="{9EAC78D6-7C19-49C3-A923-B81A213EA9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9" y="1674"/>
                <a:ext cx="1" cy="4"/>
              </a:xfrm>
              <a:custGeom>
                <a:avLst/>
                <a:gdLst>
                  <a:gd name="T0" fmla="*/ 1 w 2"/>
                  <a:gd name="T1" fmla="*/ 0 h 16"/>
                  <a:gd name="T2" fmla="*/ 1 w 2"/>
                  <a:gd name="T3" fmla="*/ 0 h 16"/>
                  <a:gd name="T4" fmla="*/ 0 w 2"/>
                  <a:gd name="T5" fmla="*/ 1 h 16"/>
                  <a:gd name="T6" fmla="*/ 0 w 2"/>
                  <a:gd name="T7" fmla="*/ 1 h 16"/>
                  <a:gd name="T8" fmla="*/ 0 w 2"/>
                  <a:gd name="T9" fmla="*/ 1 h 16"/>
                  <a:gd name="T10" fmla="*/ 0 w 2"/>
                  <a:gd name="T11" fmla="*/ 1 h 16"/>
                  <a:gd name="T12" fmla="*/ 0 w 2"/>
                  <a:gd name="T13" fmla="*/ 1 h 16"/>
                  <a:gd name="T14" fmla="*/ 0 w 2"/>
                  <a:gd name="T15" fmla="*/ 1 h 16"/>
                  <a:gd name="T16" fmla="*/ 1 w 2"/>
                  <a:gd name="T17" fmla="*/ 0 h 16"/>
                  <a:gd name="T18" fmla="*/ 1 w 2"/>
                  <a:gd name="T19" fmla="*/ 0 h 16"/>
                  <a:gd name="T20" fmla="*/ 1 w 2"/>
                  <a:gd name="T21" fmla="*/ 0 h 16"/>
                  <a:gd name="T22" fmla="*/ 1 w 2"/>
                  <a:gd name="T23" fmla="*/ 0 h 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" h="16">
                    <a:moveTo>
                      <a:pt x="2" y="1"/>
                    </a:moveTo>
                    <a:lnTo>
                      <a:pt x="1" y="5"/>
                    </a:lnTo>
                    <a:lnTo>
                      <a:pt x="0" y="8"/>
                    </a:lnTo>
                    <a:lnTo>
                      <a:pt x="0" y="13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1" y="5"/>
                    </a:lnTo>
                    <a:lnTo>
                      <a:pt x="1" y="3"/>
                    </a:lnTo>
                    <a:lnTo>
                      <a:pt x="1" y="0"/>
                    </a:lnTo>
                    <a:lnTo>
                      <a:pt x="2" y="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39" name="Freeform 1205">
                <a:extLst>
                  <a:ext uri="{FF2B5EF4-FFF2-40B4-BE49-F238E27FC236}">
                    <a16:creationId xmlns:a16="http://schemas.microsoft.com/office/drawing/2014/main" id="{9A9357ED-F503-4611-8106-3A68346646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8" y="1672"/>
                <a:ext cx="3" cy="2"/>
              </a:xfrm>
              <a:custGeom>
                <a:avLst/>
                <a:gdLst>
                  <a:gd name="T0" fmla="*/ 1 w 16"/>
                  <a:gd name="T1" fmla="*/ 0 h 9"/>
                  <a:gd name="T2" fmla="*/ 0 w 16"/>
                  <a:gd name="T3" fmla="*/ 0 h 9"/>
                  <a:gd name="T4" fmla="*/ 0 w 16"/>
                  <a:gd name="T5" fmla="*/ 0 h 9"/>
                  <a:gd name="T6" fmla="*/ 0 w 16"/>
                  <a:gd name="T7" fmla="*/ 0 h 9"/>
                  <a:gd name="T8" fmla="*/ 0 w 16"/>
                  <a:gd name="T9" fmla="*/ 0 h 9"/>
                  <a:gd name="T10" fmla="*/ 0 w 16"/>
                  <a:gd name="T11" fmla="*/ 0 h 9"/>
                  <a:gd name="T12" fmla="*/ 0 w 16"/>
                  <a:gd name="T13" fmla="*/ 0 h 9"/>
                  <a:gd name="T14" fmla="*/ 0 w 16"/>
                  <a:gd name="T15" fmla="*/ 0 h 9"/>
                  <a:gd name="T16" fmla="*/ 0 w 16"/>
                  <a:gd name="T17" fmla="*/ 0 h 9"/>
                  <a:gd name="T18" fmla="*/ 1 w 16"/>
                  <a:gd name="T19" fmla="*/ 0 h 9"/>
                  <a:gd name="T20" fmla="*/ 1 w 16"/>
                  <a:gd name="T21" fmla="*/ 0 h 9"/>
                  <a:gd name="T22" fmla="*/ 1 w 16"/>
                  <a:gd name="T23" fmla="*/ 0 h 9"/>
                  <a:gd name="T24" fmla="*/ 1 w 16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6" h="9">
                    <a:moveTo>
                      <a:pt x="16" y="9"/>
                    </a:moveTo>
                    <a:lnTo>
                      <a:pt x="12" y="5"/>
                    </a:lnTo>
                    <a:lnTo>
                      <a:pt x="9" y="3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8" y="1"/>
                    </a:lnTo>
                    <a:lnTo>
                      <a:pt x="13" y="4"/>
                    </a:lnTo>
                    <a:lnTo>
                      <a:pt x="15" y="5"/>
                    </a:lnTo>
                    <a:lnTo>
                      <a:pt x="16" y="8"/>
                    </a:lnTo>
                    <a:lnTo>
                      <a:pt x="16" y="9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40" name="Freeform 1206">
                <a:extLst>
                  <a:ext uri="{FF2B5EF4-FFF2-40B4-BE49-F238E27FC236}">
                    <a16:creationId xmlns:a16="http://schemas.microsoft.com/office/drawing/2014/main" id="{3EF49DC8-B951-41EC-A8F2-A25D596FCF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1668"/>
                <a:ext cx="4" cy="4"/>
              </a:xfrm>
              <a:custGeom>
                <a:avLst/>
                <a:gdLst>
                  <a:gd name="T0" fmla="*/ 1 w 23"/>
                  <a:gd name="T1" fmla="*/ 1 h 16"/>
                  <a:gd name="T2" fmla="*/ 1 w 23"/>
                  <a:gd name="T3" fmla="*/ 1 h 16"/>
                  <a:gd name="T4" fmla="*/ 0 w 23"/>
                  <a:gd name="T5" fmla="*/ 1 h 16"/>
                  <a:gd name="T6" fmla="*/ 0 w 23"/>
                  <a:gd name="T7" fmla="*/ 0 h 16"/>
                  <a:gd name="T8" fmla="*/ 0 w 23"/>
                  <a:gd name="T9" fmla="*/ 0 h 16"/>
                  <a:gd name="T10" fmla="*/ 0 w 23"/>
                  <a:gd name="T11" fmla="*/ 0 h 16"/>
                  <a:gd name="T12" fmla="*/ 0 w 23"/>
                  <a:gd name="T13" fmla="*/ 0 h 16"/>
                  <a:gd name="T14" fmla="*/ 0 w 23"/>
                  <a:gd name="T15" fmla="*/ 0 h 16"/>
                  <a:gd name="T16" fmla="*/ 0 w 23"/>
                  <a:gd name="T17" fmla="*/ 0 h 16"/>
                  <a:gd name="T18" fmla="*/ 0 w 23"/>
                  <a:gd name="T19" fmla="*/ 0 h 16"/>
                  <a:gd name="T20" fmla="*/ 0 w 23"/>
                  <a:gd name="T21" fmla="*/ 1 h 16"/>
                  <a:gd name="T22" fmla="*/ 1 w 23"/>
                  <a:gd name="T23" fmla="*/ 1 h 16"/>
                  <a:gd name="T24" fmla="*/ 1 w 23"/>
                  <a:gd name="T25" fmla="*/ 1 h 16"/>
                  <a:gd name="T26" fmla="*/ 1 w 23"/>
                  <a:gd name="T27" fmla="*/ 1 h 16"/>
                  <a:gd name="T28" fmla="*/ 1 w 23"/>
                  <a:gd name="T29" fmla="*/ 1 h 16"/>
                  <a:gd name="T30" fmla="*/ 1 w 23"/>
                  <a:gd name="T31" fmla="*/ 1 h 16"/>
                  <a:gd name="T32" fmla="*/ 1 w 23"/>
                  <a:gd name="T33" fmla="*/ 1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3" h="16">
                    <a:moveTo>
                      <a:pt x="20" y="16"/>
                    </a:moveTo>
                    <a:lnTo>
                      <a:pt x="17" y="12"/>
                    </a:lnTo>
                    <a:lnTo>
                      <a:pt x="14" y="9"/>
                    </a:lnTo>
                    <a:lnTo>
                      <a:pt x="5" y="5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3" y="6"/>
                    </a:lnTo>
                    <a:lnTo>
                      <a:pt x="15" y="9"/>
                    </a:lnTo>
                    <a:lnTo>
                      <a:pt x="22" y="12"/>
                    </a:lnTo>
                    <a:lnTo>
                      <a:pt x="23" y="14"/>
                    </a:lnTo>
                    <a:lnTo>
                      <a:pt x="23" y="16"/>
                    </a:lnTo>
                    <a:lnTo>
                      <a:pt x="22" y="16"/>
                    </a:lnTo>
                    <a:lnTo>
                      <a:pt x="20" y="16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41" name="Freeform 1207">
                <a:extLst>
                  <a:ext uri="{FF2B5EF4-FFF2-40B4-BE49-F238E27FC236}">
                    <a16:creationId xmlns:a16="http://schemas.microsoft.com/office/drawing/2014/main" id="{BF145FCB-A613-455C-A134-C6E2D9C09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2" y="1627"/>
                <a:ext cx="6" cy="33"/>
              </a:xfrm>
              <a:custGeom>
                <a:avLst/>
                <a:gdLst>
                  <a:gd name="T0" fmla="*/ 1 w 27"/>
                  <a:gd name="T1" fmla="*/ 6 h 167"/>
                  <a:gd name="T2" fmla="*/ 1 w 27"/>
                  <a:gd name="T3" fmla="*/ 6 h 167"/>
                  <a:gd name="T4" fmla="*/ 1 w 27"/>
                  <a:gd name="T5" fmla="*/ 6 h 167"/>
                  <a:gd name="T6" fmla="*/ 1 w 27"/>
                  <a:gd name="T7" fmla="*/ 6 h 167"/>
                  <a:gd name="T8" fmla="*/ 1 w 27"/>
                  <a:gd name="T9" fmla="*/ 5 h 167"/>
                  <a:gd name="T10" fmla="*/ 1 w 27"/>
                  <a:gd name="T11" fmla="*/ 5 h 167"/>
                  <a:gd name="T12" fmla="*/ 1 w 27"/>
                  <a:gd name="T13" fmla="*/ 5 h 167"/>
                  <a:gd name="T14" fmla="*/ 1 w 27"/>
                  <a:gd name="T15" fmla="*/ 5 h 167"/>
                  <a:gd name="T16" fmla="*/ 1 w 27"/>
                  <a:gd name="T17" fmla="*/ 4 h 167"/>
                  <a:gd name="T18" fmla="*/ 1 w 27"/>
                  <a:gd name="T19" fmla="*/ 4 h 167"/>
                  <a:gd name="T20" fmla="*/ 1 w 27"/>
                  <a:gd name="T21" fmla="*/ 4 h 167"/>
                  <a:gd name="T22" fmla="*/ 1 w 27"/>
                  <a:gd name="T23" fmla="*/ 4 h 167"/>
                  <a:gd name="T24" fmla="*/ 1 w 27"/>
                  <a:gd name="T25" fmla="*/ 3 h 167"/>
                  <a:gd name="T26" fmla="*/ 1 w 27"/>
                  <a:gd name="T27" fmla="*/ 2 h 167"/>
                  <a:gd name="T28" fmla="*/ 1 w 27"/>
                  <a:gd name="T29" fmla="*/ 2 h 167"/>
                  <a:gd name="T30" fmla="*/ 1 w 27"/>
                  <a:gd name="T31" fmla="*/ 2 h 167"/>
                  <a:gd name="T32" fmla="*/ 1 w 27"/>
                  <a:gd name="T33" fmla="*/ 0 h 167"/>
                  <a:gd name="T34" fmla="*/ 1 w 27"/>
                  <a:gd name="T35" fmla="*/ 0 h 167"/>
                  <a:gd name="T36" fmla="*/ 0 w 27"/>
                  <a:gd name="T37" fmla="*/ 1 h 167"/>
                  <a:gd name="T38" fmla="*/ 0 w 27"/>
                  <a:gd name="T39" fmla="*/ 1 h 167"/>
                  <a:gd name="T40" fmla="*/ 0 w 27"/>
                  <a:gd name="T41" fmla="*/ 1 h 167"/>
                  <a:gd name="T42" fmla="*/ 0 w 27"/>
                  <a:gd name="T43" fmla="*/ 1 h 167"/>
                  <a:gd name="T44" fmla="*/ 0 w 27"/>
                  <a:gd name="T45" fmla="*/ 2 h 167"/>
                  <a:gd name="T46" fmla="*/ 0 w 27"/>
                  <a:gd name="T47" fmla="*/ 2 h 167"/>
                  <a:gd name="T48" fmla="*/ 0 w 27"/>
                  <a:gd name="T49" fmla="*/ 2 h 167"/>
                  <a:gd name="T50" fmla="*/ 0 w 27"/>
                  <a:gd name="T51" fmla="*/ 2 h 167"/>
                  <a:gd name="T52" fmla="*/ 0 w 27"/>
                  <a:gd name="T53" fmla="*/ 2 h 167"/>
                  <a:gd name="T54" fmla="*/ 0 w 27"/>
                  <a:gd name="T55" fmla="*/ 3 h 167"/>
                  <a:gd name="T56" fmla="*/ 0 w 27"/>
                  <a:gd name="T57" fmla="*/ 3 h 167"/>
                  <a:gd name="T58" fmla="*/ 0 w 27"/>
                  <a:gd name="T59" fmla="*/ 3 h 167"/>
                  <a:gd name="T60" fmla="*/ 0 w 27"/>
                  <a:gd name="T61" fmla="*/ 3 h 167"/>
                  <a:gd name="T62" fmla="*/ 0 w 27"/>
                  <a:gd name="T63" fmla="*/ 4 h 167"/>
                  <a:gd name="T64" fmla="*/ 0 w 27"/>
                  <a:gd name="T65" fmla="*/ 5 h 167"/>
                  <a:gd name="T66" fmla="*/ 0 w 27"/>
                  <a:gd name="T67" fmla="*/ 5 h 167"/>
                  <a:gd name="T68" fmla="*/ 0 w 27"/>
                  <a:gd name="T69" fmla="*/ 5 h 167"/>
                  <a:gd name="T70" fmla="*/ 0 w 27"/>
                  <a:gd name="T71" fmla="*/ 5 h 167"/>
                  <a:gd name="T72" fmla="*/ 1 w 27"/>
                  <a:gd name="T73" fmla="*/ 6 h 167"/>
                  <a:gd name="T74" fmla="*/ 0 w 27"/>
                  <a:gd name="T75" fmla="*/ 6 h 167"/>
                  <a:gd name="T76" fmla="*/ 1 w 27"/>
                  <a:gd name="T77" fmla="*/ 7 h 167"/>
                  <a:gd name="T78" fmla="*/ 1 w 27"/>
                  <a:gd name="T79" fmla="*/ 7 h 16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7" h="167">
                    <a:moveTo>
                      <a:pt x="13" y="159"/>
                    </a:moveTo>
                    <a:lnTo>
                      <a:pt x="13" y="148"/>
                    </a:lnTo>
                    <a:lnTo>
                      <a:pt x="14" y="150"/>
                    </a:lnTo>
                    <a:lnTo>
                      <a:pt x="17" y="156"/>
                    </a:lnTo>
                    <a:lnTo>
                      <a:pt x="19" y="156"/>
                    </a:lnTo>
                    <a:lnTo>
                      <a:pt x="19" y="153"/>
                    </a:lnTo>
                    <a:lnTo>
                      <a:pt x="19" y="145"/>
                    </a:lnTo>
                    <a:lnTo>
                      <a:pt x="18" y="141"/>
                    </a:lnTo>
                    <a:lnTo>
                      <a:pt x="18" y="138"/>
                    </a:lnTo>
                    <a:lnTo>
                      <a:pt x="21" y="139"/>
                    </a:lnTo>
                    <a:lnTo>
                      <a:pt x="21" y="140"/>
                    </a:lnTo>
                    <a:lnTo>
                      <a:pt x="23" y="133"/>
                    </a:lnTo>
                    <a:lnTo>
                      <a:pt x="23" y="131"/>
                    </a:lnTo>
                    <a:lnTo>
                      <a:pt x="23" y="127"/>
                    </a:lnTo>
                    <a:lnTo>
                      <a:pt x="22" y="117"/>
                    </a:lnTo>
                    <a:lnTo>
                      <a:pt x="22" y="114"/>
                    </a:lnTo>
                    <a:lnTo>
                      <a:pt x="24" y="113"/>
                    </a:lnTo>
                    <a:lnTo>
                      <a:pt x="26" y="109"/>
                    </a:lnTo>
                    <a:lnTo>
                      <a:pt x="26" y="104"/>
                    </a:lnTo>
                    <a:lnTo>
                      <a:pt x="27" y="101"/>
                    </a:lnTo>
                    <a:lnTo>
                      <a:pt x="27" y="96"/>
                    </a:lnTo>
                    <a:lnTo>
                      <a:pt x="27" y="92"/>
                    </a:lnTo>
                    <a:lnTo>
                      <a:pt x="24" y="94"/>
                    </a:lnTo>
                    <a:lnTo>
                      <a:pt x="23" y="93"/>
                    </a:lnTo>
                    <a:lnTo>
                      <a:pt x="23" y="88"/>
                    </a:lnTo>
                    <a:lnTo>
                      <a:pt x="23" y="81"/>
                    </a:lnTo>
                    <a:lnTo>
                      <a:pt x="26" y="72"/>
                    </a:lnTo>
                    <a:lnTo>
                      <a:pt x="27" y="63"/>
                    </a:lnTo>
                    <a:lnTo>
                      <a:pt x="27" y="51"/>
                    </a:lnTo>
                    <a:lnTo>
                      <a:pt x="26" y="48"/>
                    </a:lnTo>
                    <a:lnTo>
                      <a:pt x="24" y="48"/>
                    </a:lnTo>
                    <a:lnTo>
                      <a:pt x="23" y="39"/>
                    </a:lnTo>
                    <a:lnTo>
                      <a:pt x="22" y="29"/>
                    </a:lnTo>
                    <a:lnTo>
                      <a:pt x="20" y="12"/>
                    </a:lnTo>
                    <a:lnTo>
                      <a:pt x="17" y="0"/>
                    </a:lnTo>
                    <a:lnTo>
                      <a:pt x="14" y="7"/>
                    </a:lnTo>
                    <a:lnTo>
                      <a:pt x="13" y="11"/>
                    </a:lnTo>
                    <a:lnTo>
                      <a:pt x="11" y="20"/>
                    </a:lnTo>
                    <a:lnTo>
                      <a:pt x="11" y="29"/>
                    </a:lnTo>
                    <a:lnTo>
                      <a:pt x="10" y="34"/>
                    </a:lnTo>
                    <a:lnTo>
                      <a:pt x="9" y="34"/>
                    </a:lnTo>
                    <a:lnTo>
                      <a:pt x="9" y="31"/>
                    </a:lnTo>
                    <a:lnTo>
                      <a:pt x="7" y="32"/>
                    </a:lnTo>
                    <a:lnTo>
                      <a:pt x="7" y="39"/>
                    </a:lnTo>
                    <a:lnTo>
                      <a:pt x="6" y="46"/>
                    </a:lnTo>
                    <a:lnTo>
                      <a:pt x="6" y="51"/>
                    </a:lnTo>
                    <a:lnTo>
                      <a:pt x="6" y="56"/>
                    </a:lnTo>
                    <a:lnTo>
                      <a:pt x="6" y="57"/>
                    </a:lnTo>
                    <a:lnTo>
                      <a:pt x="5" y="57"/>
                    </a:lnTo>
                    <a:lnTo>
                      <a:pt x="4" y="51"/>
                    </a:lnTo>
                    <a:lnTo>
                      <a:pt x="3" y="45"/>
                    </a:lnTo>
                    <a:lnTo>
                      <a:pt x="2" y="49"/>
                    </a:lnTo>
                    <a:lnTo>
                      <a:pt x="2" y="56"/>
                    </a:lnTo>
                    <a:lnTo>
                      <a:pt x="3" y="62"/>
                    </a:lnTo>
                    <a:lnTo>
                      <a:pt x="4" y="68"/>
                    </a:lnTo>
                    <a:lnTo>
                      <a:pt x="4" y="73"/>
                    </a:lnTo>
                    <a:lnTo>
                      <a:pt x="4" y="82"/>
                    </a:lnTo>
                    <a:lnTo>
                      <a:pt x="3" y="84"/>
                    </a:lnTo>
                    <a:lnTo>
                      <a:pt x="1" y="76"/>
                    </a:lnTo>
                    <a:lnTo>
                      <a:pt x="0" y="77"/>
                    </a:lnTo>
                    <a:lnTo>
                      <a:pt x="1" y="85"/>
                    </a:lnTo>
                    <a:lnTo>
                      <a:pt x="2" y="93"/>
                    </a:lnTo>
                    <a:lnTo>
                      <a:pt x="3" y="101"/>
                    </a:lnTo>
                    <a:lnTo>
                      <a:pt x="3" y="105"/>
                    </a:lnTo>
                    <a:lnTo>
                      <a:pt x="5" y="114"/>
                    </a:lnTo>
                    <a:lnTo>
                      <a:pt x="5" y="122"/>
                    </a:lnTo>
                    <a:lnTo>
                      <a:pt x="4" y="116"/>
                    </a:lnTo>
                    <a:lnTo>
                      <a:pt x="3" y="114"/>
                    </a:lnTo>
                    <a:lnTo>
                      <a:pt x="2" y="114"/>
                    </a:lnTo>
                    <a:lnTo>
                      <a:pt x="3" y="122"/>
                    </a:lnTo>
                    <a:lnTo>
                      <a:pt x="5" y="131"/>
                    </a:lnTo>
                    <a:lnTo>
                      <a:pt x="7" y="141"/>
                    </a:lnTo>
                    <a:lnTo>
                      <a:pt x="12" y="147"/>
                    </a:lnTo>
                    <a:lnTo>
                      <a:pt x="12" y="152"/>
                    </a:lnTo>
                    <a:lnTo>
                      <a:pt x="11" y="157"/>
                    </a:lnTo>
                    <a:lnTo>
                      <a:pt x="11" y="161"/>
                    </a:lnTo>
                    <a:lnTo>
                      <a:pt x="12" y="166"/>
                    </a:lnTo>
                    <a:lnTo>
                      <a:pt x="13" y="167"/>
                    </a:lnTo>
                    <a:lnTo>
                      <a:pt x="13" y="166"/>
                    </a:lnTo>
                    <a:lnTo>
                      <a:pt x="13" y="159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42" name="Freeform 1208">
                <a:extLst>
                  <a:ext uri="{FF2B5EF4-FFF2-40B4-BE49-F238E27FC236}">
                    <a16:creationId xmlns:a16="http://schemas.microsoft.com/office/drawing/2014/main" id="{6A2F188E-B1A4-42E2-9A30-266474ED61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3" y="1629"/>
                <a:ext cx="5" cy="33"/>
              </a:xfrm>
              <a:custGeom>
                <a:avLst/>
                <a:gdLst>
                  <a:gd name="T0" fmla="*/ 1 w 21"/>
                  <a:gd name="T1" fmla="*/ 7 h 163"/>
                  <a:gd name="T2" fmla="*/ 1 w 21"/>
                  <a:gd name="T3" fmla="*/ 6 h 163"/>
                  <a:gd name="T4" fmla="*/ 1 w 21"/>
                  <a:gd name="T5" fmla="*/ 5 h 163"/>
                  <a:gd name="T6" fmla="*/ 0 w 21"/>
                  <a:gd name="T7" fmla="*/ 3 h 163"/>
                  <a:gd name="T8" fmla="*/ 0 w 21"/>
                  <a:gd name="T9" fmla="*/ 3 h 163"/>
                  <a:gd name="T10" fmla="*/ 0 w 21"/>
                  <a:gd name="T11" fmla="*/ 2 h 163"/>
                  <a:gd name="T12" fmla="*/ 0 w 21"/>
                  <a:gd name="T13" fmla="*/ 2 h 163"/>
                  <a:gd name="T14" fmla="*/ 0 w 21"/>
                  <a:gd name="T15" fmla="*/ 1 h 163"/>
                  <a:gd name="T16" fmla="*/ 0 w 21"/>
                  <a:gd name="T17" fmla="*/ 0 h 163"/>
                  <a:gd name="T18" fmla="*/ 0 w 21"/>
                  <a:gd name="T19" fmla="*/ 0 h 163"/>
                  <a:gd name="T20" fmla="*/ 0 w 21"/>
                  <a:gd name="T21" fmla="*/ 1 h 163"/>
                  <a:gd name="T22" fmla="*/ 0 w 21"/>
                  <a:gd name="T23" fmla="*/ 2 h 163"/>
                  <a:gd name="T24" fmla="*/ 0 w 21"/>
                  <a:gd name="T25" fmla="*/ 3 h 163"/>
                  <a:gd name="T26" fmla="*/ 0 w 21"/>
                  <a:gd name="T27" fmla="*/ 4 h 163"/>
                  <a:gd name="T28" fmla="*/ 1 w 21"/>
                  <a:gd name="T29" fmla="*/ 5 h 163"/>
                  <a:gd name="T30" fmla="*/ 1 w 21"/>
                  <a:gd name="T31" fmla="*/ 6 h 163"/>
                  <a:gd name="T32" fmla="*/ 1 w 21"/>
                  <a:gd name="T33" fmla="*/ 7 h 163"/>
                  <a:gd name="T34" fmla="*/ 1 w 21"/>
                  <a:gd name="T35" fmla="*/ 7 h 163"/>
                  <a:gd name="T36" fmla="*/ 1 w 21"/>
                  <a:gd name="T37" fmla="*/ 7 h 163"/>
                  <a:gd name="T38" fmla="*/ 1 w 21"/>
                  <a:gd name="T39" fmla="*/ 7 h 16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1" h="163">
                    <a:moveTo>
                      <a:pt x="21" y="163"/>
                    </a:moveTo>
                    <a:lnTo>
                      <a:pt x="17" y="146"/>
                    </a:lnTo>
                    <a:lnTo>
                      <a:pt x="15" y="114"/>
                    </a:lnTo>
                    <a:lnTo>
                      <a:pt x="9" y="71"/>
                    </a:lnTo>
                    <a:lnTo>
                      <a:pt x="8" y="62"/>
                    </a:lnTo>
                    <a:lnTo>
                      <a:pt x="7" y="51"/>
                    </a:lnTo>
                    <a:lnTo>
                      <a:pt x="5" y="39"/>
                    </a:lnTo>
                    <a:lnTo>
                      <a:pt x="2" y="17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4" y="27"/>
                    </a:lnTo>
                    <a:lnTo>
                      <a:pt x="6" y="45"/>
                    </a:lnTo>
                    <a:lnTo>
                      <a:pt x="8" y="70"/>
                    </a:lnTo>
                    <a:lnTo>
                      <a:pt x="10" y="95"/>
                    </a:lnTo>
                    <a:lnTo>
                      <a:pt x="14" y="124"/>
                    </a:lnTo>
                    <a:lnTo>
                      <a:pt x="16" y="144"/>
                    </a:lnTo>
                    <a:lnTo>
                      <a:pt x="18" y="162"/>
                    </a:lnTo>
                    <a:lnTo>
                      <a:pt x="19" y="163"/>
                    </a:lnTo>
                    <a:lnTo>
                      <a:pt x="21" y="163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243" name="Freeform 1209">
                <a:extLst>
                  <a:ext uri="{FF2B5EF4-FFF2-40B4-BE49-F238E27FC236}">
                    <a16:creationId xmlns:a16="http://schemas.microsoft.com/office/drawing/2014/main" id="{5D68DBBF-F0A8-48A5-A528-788326E9F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6" y="1654"/>
                <a:ext cx="1" cy="1"/>
              </a:xfrm>
              <a:custGeom>
                <a:avLst/>
                <a:gdLst>
                  <a:gd name="T0" fmla="*/ 0 w 6"/>
                  <a:gd name="T1" fmla="*/ 0 h 7"/>
                  <a:gd name="T2" fmla="*/ 0 w 6"/>
                  <a:gd name="T3" fmla="*/ 0 h 7"/>
                  <a:gd name="T4" fmla="*/ 0 w 6"/>
                  <a:gd name="T5" fmla="*/ 0 h 7"/>
                  <a:gd name="T6" fmla="*/ 0 w 6"/>
                  <a:gd name="T7" fmla="*/ 0 h 7"/>
                  <a:gd name="T8" fmla="*/ 0 w 6"/>
                  <a:gd name="T9" fmla="*/ 0 h 7"/>
                  <a:gd name="T10" fmla="*/ 0 w 6"/>
                  <a:gd name="T11" fmla="*/ 0 h 7"/>
                  <a:gd name="T12" fmla="*/ 0 w 6"/>
                  <a:gd name="T13" fmla="*/ 0 h 7"/>
                  <a:gd name="T14" fmla="*/ 0 w 6"/>
                  <a:gd name="T15" fmla="*/ 0 h 7"/>
                  <a:gd name="T16" fmla="*/ 0 w 6"/>
                  <a:gd name="T17" fmla="*/ 0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lnTo>
                      <a:pt x="2" y="2"/>
                    </a:lnTo>
                    <a:lnTo>
                      <a:pt x="4" y="1"/>
                    </a:lnTo>
                    <a:lnTo>
                      <a:pt x="5" y="3"/>
                    </a:lnTo>
                    <a:lnTo>
                      <a:pt x="6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  <p:grpSp>
          <p:nvGrpSpPr>
            <p:cNvPr id="1635" name="Group 1210">
              <a:extLst>
                <a:ext uri="{FF2B5EF4-FFF2-40B4-BE49-F238E27FC236}">
                  <a16:creationId xmlns:a16="http://schemas.microsoft.com/office/drawing/2014/main" id="{FAB895B5-D8E5-45FD-B8B9-467CEF8387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4" y="1145"/>
              <a:ext cx="543" cy="1728"/>
              <a:chOff x="1319" y="1571"/>
              <a:chExt cx="338" cy="1169"/>
            </a:xfrm>
          </p:grpSpPr>
          <p:sp>
            <p:nvSpPr>
              <p:cNvPr id="1844" name="Freeform 1211">
                <a:extLst>
                  <a:ext uri="{FF2B5EF4-FFF2-40B4-BE49-F238E27FC236}">
                    <a16:creationId xmlns:a16="http://schemas.microsoft.com/office/drawing/2014/main" id="{41DE34B2-4402-4A41-9DA4-470820054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6" y="1648"/>
                <a:ext cx="1" cy="2"/>
              </a:xfrm>
              <a:custGeom>
                <a:avLst/>
                <a:gdLst>
                  <a:gd name="T0" fmla="*/ 0 w 6"/>
                  <a:gd name="T1" fmla="*/ 0 h 10"/>
                  <a:gd name="T2" fmla="*/ 0 w 6"/>
                  <a:gd name="T3" fmla="*/ 0 h 10"/>
                  <a:gd name="T4" fmla="*/ 0 w 6"/>
                  <a:gd name="T5" fmla="*/ 0 h 10"/>
                  <a:gd name="T6" fmla="*/ 0 w 6"/>
                  <a:gd name="T7" fmla="*/ 0 h 10"/>
                  <a:gd name="T8" fmla="*/ 0 w 6"/>
                  <a:gd name="T9" fmla="*/ 0 h 10"/>
                  <a:gd name="T10" fmla="*/ 0 w 6"/>
                  <a:gd name="T11" fmla="*/ 0 h 10"/>
                  <a:gd name="T12" fmla="*/ 0 w 6"/>
                  <a:gd name="T13" fmla="*/ 0 h 10"/>
                  <a:gd name="T14" fmla="*/ 0 w 6"/>
                  <a:gd name="T15" fmla="*/ 0 h 10"/>
                  <a:gd name="T16" fmla="*/ 0 w 6"/>
                  <a:gd name="T17" fmla="*/ 0 h 10"/>
                  <a:gd name="T18" fmla="*/ 0 w 6"/>
                  <a:gd name="T19" fmla="*/ 0 h 10"/>
                  <a:gd name="T20" fmla="*/ 0 w 6"/>
                  <a:gd name="T21" fmla="*/ 0 h 10"/>
                  <a:gd name="T22" fmla="*/ 0 w 6"/>
                  <a:gd name="T23" fmla="*/ 0 h 10"/>
                  <a:gd name="T24" fmla="*/ 0 w 6"/>
                  <a:gd name="T25" fmla="*/ 0 h 10"/>
                  <a:gd name="T26" fmla="*/ 0 w 6"/>
                  <a:gd name="T27" fmla="*/ 0 h 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" h="10">
                    <a:moveTo>
                      <a:pt x="0" y="10"/>
                    </a:moveTo>
                    <a:lnTo>
                      <a:pt x="1" y="5"/>
                    </a:lnTo>
                    <a:lnTo>
                      <a:pt x="2" y="3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45" name="Freeform 1212">
                <a:extLst>
                  <a:ext uri="{FF2B5EF4-FFF2-40B4-BE49-F238E27FC236}">
                    <a16:creationId xmlns:a16="http://schemas.microsoft.com/office/drawing/2014/main" id="{B48AF5D6-F467-48DF-9629-01970EC331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5" y="1639"/>
                <a:ext cx="1" cy="1"/>
              </a:xfrm>
              <a:custGeom>
                <a:avLst/>
                <a:gdLst>
                  <a:gd name="T0" fmla="*/ 0 w 5"/>
                  <a:gd name="T1" fmla="*/ 0 h 7"/>
                  <a:gd name="T2" fmla="*/ 0 w 5"/>
                  <a:gd name="T3" fmla="*/ 0 h 7"/>
                  <a:gd name="T4" fmla="*/ 0 w 5"/>
                  <a:gd name="T5" fmla="*/ 0 h 7"/>
                  <a:gd name="T6" fmla="*/ 0 w 5"/>
                  <a:gd name="T7" fmla="*/ 0 h 7"/>
                  <a:gd name="T8" fmla="*/ 0 w 5"/>
                  <a:gd name="T9" fmla="*/ 0 h 7"/>
                  <a:gd name="T10" fmla="*/ 0 w 5"/>
                  <a:gd name="T11" fmla="*/ 0 h 7"/>
                  <a:gd name="T12" fmla="*/ 0 w 5"/>
                  <a:gd name="T13" fmla="*/ 0 h 7"/>
                  <a:gd name="T14" fmla="*/ 0 w 5"/>
                  <a:gd name="T15" fmla="*/ 0 h 7"/>
                  <a:gd name="T16" fmla="*/ 0 w 5"/>
                  <a:gd name="T17" fmla="*/ 0 h 7"/>
                  <a:gd name="T18" fmla="*/ 0 w 5"/>
                  <a:gd name="T19" fmla="*/ 0 h 7"/>
                  <a:gd name="T20" fmla="*/ 0 w 5"/>
                  <a:gd name="T21" fmla="*/ 0 h 7"/>
                  <a:gd name="T22" fmla="*/ 0 w 5"/>
                  <a:gd name="T23" fmla="*/ 0 h 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" h="7">
                    <a:moveTo>
                      <a:pt x="0" y="7"/>
                    </a:moveTo>
                    <a:lnTo>
                      <a:pt x="1" y="4"/>
                    </a:lnTo>
                    <a:lnTo>
                      <a:pt x="3" y="2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46" name="Freeform 1213">
                <a:extLst>
                  <a:ext uri="{FF2B5EF4-FFF2-40B4-BE49-F238E27FC236}">
                    <a16:creationId xmlns:a16="http://schemas.microsoft.com/office/drawing/2014/main" id="{A05A4502-043E-4D8D-BFB8-A0086B384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4" y="1636"/>
                <a:ext cx="1" cy="8"/>
              </a:xfrm>
              <a:custGeom>
                <a:avLst/>
                <a:gdLst>
                  <a:gd name="T0" fmla="*/ 0 w 4"/>
                  <a:gd name="T1" fmla="*/ 2 h 36"/>
                  <a:gd name="T2" fmla="*/ 0 w 4"/>
                  <a:gd name="T3" fmla="*/ 1 h 36"/>
                  <a:gd name="T4" fmla="*/ 0 w 4"/>
                  <a:gd name="T5" fmla="*/ 1 h 36"/>
                  <a:gd name="T6" fmla="*/ 0 w 4"/>
                  <a:gd name="T7" fmla="*/ 0 h 36"/>
                  <a:gd name="T8" fmla="*/ 0 w 4"/>
                  <a:gd name="T9" fmla="*/ 0 h 36"/>
                  <a:gd name="T10" fmla="*/ 0 w 4"/>
                  <a:gd name="T11" fmla="*/ 0 h 36"/>
                  <a:gd name="T12" fmla="*/ 0 w 4"/>
                  <a:gd name="T13" fmla="*/ 1 h 36"/>
                  <a:gd name="T14" fmla="*/ 0 w 4"/>
                  <a:gd name="T15" fmla="*/ 1 h 36"/>
                  <a:gd name="T16" fmla="*/ 0 w 4"/>
                  <a:gd name="T17" fmla="*/ 2 h 36"/>
                  <a:gd name="T18" fmla="*/ 0 w 4"/>
                  <a:gd name="T19" fmla="*/ 2 h 36"/>
                  <a:gd name="T20" fmla="*/ 0 w 4"/>
                  <a:gd name="T21" fmla="*/ 2 h 36"/>
                  <a:gd name="T22" fmla="*/ 0 w 4"/>
                  <a:gd name="T23" fmla="*/ 2 h 36"/>
                  <a:gd name="T24" fmla="*/ 0 w 4"/>
                  <a:gd name="T25" fmla="*/ 2 h 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" h="36">
                    <a:moveTo>
                      <a:pt x="4" y="34"/>
                    </a:moveTo>
                    <a:lnTo>
                      <a:pt x="2" y="27"/>
                    </a:lnTo>
                    <a:lnTo>
                      <a:pt x="2" y="20"/>
                    </a:lnTo>
                    <a:lnTo>
                      <a:pt x="1" y="10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" y="12"/>
                    </a:lnTo>
                    <a:lnTo>
                      <a:pt x="1" y="19"/>
                    </a:lnTo>
                    <a:lnTo>
                      <a:pt x="2" y="30"/>
                    </a:lnTo>
                    <a:lnTo>
                      <a:pt x="3" y="35"/>
                    </a:lnTo>
                    <a:lnTo>
                      <a:pt x="3" y="34"/>
                    </a:lnTo>
                    <a:lnTo>
                      <a:pt x="3" y="36"/>
                    </a:lnTo>
                    <a:lnTo>
                      <a:pt x="4" y="34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47" name="Freeform 1214">
                <a:extLst>
                  <a:ext uri="{FF2B5EF4-FFF2-40B4-BE49-F238E27FC236}">
                    <a16:creationId xmlns:a16="http://schemas.microsoft.com/office/drawing/2014/main" id="{128374A2-ECC8-44D1-A5CB-0F84BECF5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4" y="1642"/>
                <a:ext cx="1" cy="10"/>
              </a:xfrm>
              <a:custGeom>
                <a:avLst/>
                <a:gdLst>
                  <a:gd name="T0" fmla="*/ 0 w 4"/>
                  <a:gd name="T1" fmla="*/ 2 h 50"/>
                  <a:gd name="T2" fmla="*/ 0 w 4"/>
                  <a:gd name="T3" fmla="*/ 2 h 50"/>
                  <a:gd name="T4" fmla="*/ 0 w 4"/>
                  <a:gd name="T5" fmla="*/ 1 h 50"/>
                  <a:gd name="T6" fmla="*/ 0 w 4"/>
                  <a:gd name="T7" fmla="*/ 0 h 50"/>
                  <a:gd name="T8" fmla="*/ 0 w 4"/>
                  <a:gd name="T9" fmla="*/ 0 h 50"/>
                  <a:gd name="T10" fmla="*/ 0 w 4"/>
                  <a:gd name="T11" fmla="*/ 0 h 50"/>
                  <a:gd name="T12" fmla="*/ 0 w 4"/>
                  <a:gd name="T13" fmla="*/ 0 h 50"/>
                  <a:gd name="T14" fmla="*/ 0 w 4"/>
                  <a:gd name="T15" fmla="*/ 0 h 50"/>
                  <a:gd name="T16" fmla="*/ 0 w 4"/>
                  <a:gd name="T17" fmla="*/ 1 h 50"/>
                  <a:gd name="T18" fmla="*/ 0 w 4"/>
                  <a:gd name="T19" fmla="*/ 1 h 50"/>
                  <a:gd name="T20" fmla="*/ 0 w 4"/>
                  <a:gd name="T21" fmla="*/ 1 h 50"/>
                  <a:gd name="T22" fmla="*/ 0 w 4"/>
                  <a:gd name="T23" fmla="*/ 1 h 50"/>
                  <a:gd name="T24" fmla="*/ 0 w 4"/>
                  <a:gd name="T25" fmla="*/ 2 h 50"/>
                  <a:gd name="T26" fmla="*/ 0 w 4"/>
                  <a:gd name="T27" fmla="*/ 2 h 50"/>
                  <a:gd name="T28" fmla="*/ 0 w 4"/>
                  <a:gd name="T29" fmla="*/ 2 h 50"/>
                  <a:gd name="T30" fmla="*/ 0 w 4"/>
                  <a:gd name="T31" fmla="*/ 2 h 50"/>
                  <a:gd name="T32" fmla="*/ 0 w 4"/>
                  <a:gd name="T33" fmla="*/ 2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" h="50">
                    <a:moveTo>
                      <a:pt x="4" y="46"/>
                    </a:moveTo>
                    <a:lnTo>
                      <a:pt x="3" y="39"/>
                    </a:lnTo>
                    <a:lnTo>
                      <a:pt x="2" y="29"/>
                    </a:lnTo>
                    <a:lnTo>
                      <a:pt x="1" y="11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1" y="13"/>
                    </a:lnTo>
                    <a:lnTo>
                      <a:pt x="1" y="20"/>
                    </a:lnTo>
                    <a:lnTo>
                      <a:pt x="2" y="29"/>
                    </a:lnTo>
                    <a:lnTo>
                      <a:pt x="2" y="33"/>
                    </a:lnTo>
                    <a:lnTo>
                      <a:pt x="4" y="47"/>
                    </a:lnTo>
                    <a:lnTo>
                      <a:pt x="4" y="49"/>
                    </a:lnTo>
                    <a:lnTo>
                      <a:pt x="4" y="50"/>
                    </a:lnTo>
                    <a:lnTo>
                      <a:pt x="4" y="48"/>
                    </a:lnTo>
                    <a:lnTo>
                      <a:pt x="4" y="46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48" name="Freeform 1215">
                <a:extLst>
                  <a:ext uri="{FF2B5EF4-FFF2-40B4-BE49-F238E27FC236}">
                    <a16:creationId xmlns:a16="http://schemas.microsoft.com/office/drawing/2014/main" id="{15B3DF4E-E538-4AAC-98C8-F6F81B2C09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8" y="1617"/>
                <a:ext cx="10" cy="33"/>
              </a:xfrm>
              <a:custGeom>
                <a:avLst/>
                <a:gdLst>
                  <a:gd name="T0" fmla="*/ 2 w 51"/>
                  <a:gd name="T1" fmla="*/ 6 h 168"/>
                  <a:gd name="T2" fmla="*/ 2 w 51"/>
                  <a:gd name="T3" fmla="*/ 6 h 168"/>
                  <a:gd name="T4" fmla="*/ 2 w 51"/>
                  <a:gd name="T5" fmla="*/ 6 h 168"/>
                  <a:gd name="T6" fmla="*/ 2 w 51"/>
                  <a:gd name="T7" fmla="*/ 6 h 168"/>
                  <a:gd name="T8" fmla="*/ 1 w 51"/>
                  <a:gd name="T9" fmla="*/ 6 h 168"/>
                  <a:gd name="T10" fmla="*/ 1 w 51"/>
                  <a:gd name="T11" fmla="*/ 6 h 168"/>
                  <a:gd name="T12" fmla="*/ 1 w 51"/>
                  <a:gd name="T13" fmla="*/ 5 h 168"/>
                  <a:gd name="T14" fmla="*/ 1 w 51"/>
                  <a:gd name="T15" fmla="*/ 5 h 168"/>
                  <a:gd name="T16" fmla="*/ 1 w 51"/>
                  <a:gd name="T17" fmla="*/ 5 h 168"/>
                  <a:gd name="T18" fmla="*/ 1 w 51"/>
                  <a:gd name="T19" fmla="*/ 4 h 168"/>
                  <a:gd name="T20" fmla="*/ 1 w 51"/>
                  <a:gd name="T21" fmla="*/ 4 h 168"/>
                  <a:gd name="T22" fmla="*/ 1 w 51"/>
                  <a:gd name="T23" fmla="*/ 4 h 168"/>
                  <a:gd name="T24" fmla="*/ 1 w 51"/>
                  <a:gd name="T25" fmla="*/ 3 h 168"/>
                  <a:gd name="T26" fmla="*/ 0 w 51"/>
                  <a:gd name="T27" fmla="*/ 3 h 168"/>
                  <a:gd name="T28" fmla="*/ 0 w 51"/>
                  <a:gd name="T29" fmla="*/ 2 h 168"/>
                  <a:gd name="T30" fmla="*/ 0 w 51"/>
                  <a:gd name="T31" fmla="*/ 2 h 168"/>
                  <a:gd name="T32" fmla="*/ 0 w 51"/>
                  <a:gd name="T33" fmla="*/ 1 h 168"/>
                  <a:gd name="T34" fmla="*/ 0 w 51"/>
                  <a:gd name="T35" fmla="*/ 0 h 168"/>
                  <a:gd name="T36" fmla="*/ 0 w 51"/>
                  <a:gd name="T37" fmla="*/ 1 h 168"/>
                  <a:gd name="T38" fmla="*/ 1 w 51"/>
                  <a:gd name="T39" fmla="*/ 1 h 168"/>
                  <a:gd name="T40" fmla="*/ 1 w 51"/>
                  <a:gd name="T41" fmla="*/ 1 h 168"/>
                  <a:gd name="T42" fmla="*/ 1 w 51"/>
                  <a:gd name="T43" fmla="*/ 1 h 168"/>
                  <a:gd name="T44" fmla="*/ 1 w 51"/>
                  <a:gd name="T45" fmla="*/ 2 h 168"/>
                  <a:gd name="T46" fmla="*/ 1 w 51"/>
                  <a:gd name="T47" fmla="*/ 2 h 168"/>
                  <a:gd name="T48" fmla="*/ 1 w 51"/>
                  <a:gd name="T49" fmla="*/ 2 h 168"/>
                  <a:gd name="T50" fmla="*/ 1 w 51"/>
                  <a:gd name="T51" fmla="*/ 1 h 168"/>
                  <a:gd name="T52" fmla="*/ 1 w 51"/>
                  <a:gd name="T53" fmla="*/ 2 h 168"/>
                  <a:gd name="T54" fmla="*/ 1 w 51"/>
                  <a:gd name="T55" fmla="*/ 2 h 168"/>
                  <a:gd name="T56" fmla="*/ 1 w 51"/>
                  <a:gd name="T57" fmla="*/ 3 h 168"/>
                  <a:gd name="T58" fmla="*/ 1 w 51"/>
                  <a:gd name="T59" fmla="*/ 3 h 168"/>
                  <a:gd name="T60" fmla="*/ 1 w 51"/>
                  <a:gd name="T61" fmla="*/ 3 h 168"/>
                  <a:gd name="T62" fmla="*/ 2 w 51"/>
                  <a:gd name="T63" fmla="*/ 4 h 168"/>
                  <a:gd name="T64" fmla="*/ 2 w 51"/>
                  <a:gd name="T65" fmla="*/ 4 h 168"/>
                  <a:gd name="T66" fmla="*/ 2 w 51"/>
                  <a:gd name="T67" fmla="*/ 4 h 168"/>
                  <a:gd name="T68" fmla="*/ 2 w 51"/>
                  <a:gd name="T69" fmla="*/ 4 h 168"/>
                  <a:gd name="T70" fmla="*/ 2 w 51"/>
                  <a:gd name="T71" fmla="*/ 5 h 168"/>
                  <a:gd name="T72" fmla="*/ 2 w 51"/>
                  <a:gd name="T73" fmla="*/ 6 h 168"/>
                  <a:gd name="T74" fmla="*/ 2 w 51"/>
                  <a:gd name="T75" fmla="*/ 6 h 168"/>
                  <a:gd name="T76" fmla="*/ 2 w 51"/>
                  <a:gd name="T77" fmla="*/ 6 h 168"/>
                  <a:gd name="T78" fmla="*/ 2 w 51"/>
                  <a:gd name="T79" fmla="*/ 6 h 16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51" h="168">
                    <a:moveTo>
                      <a:pt x="48" y="161"/>
                    </a:moveTo>
                    <a:lnTo>
                      <a:pt x="44" y="149"/>
                    </a:lnTo>
                    <a:lnTo>
                      <a:pt x="44" y="152"/>
                    </a:lnTo>
                    <a:lnTo>
                      <a:pt x="44" y="159"/>
                    </a:lnTo>
                    <a:lnTo>
                      <a:pt x="42" y="160"/>
                    </a:lnTo>
                    <a:lnTo>
                      <a:pt x="42" y="158"/>
                    </a:lnTo>
                    <a:lnTo>
                      <a:pt x="40" y="150"/>
                    </a:lnTo>
                    <a:lnTo>
                      <a:pt x="39" y="144"/>
                    </a:lnTo>
                    <a:lnTo>
                      <a:pt x="39" y="142"/>
                    </a:lnTo>
                    <a:lnTo>
                      <a:pt x="36" y="144"/>
                    </a:lnTo>
                    <a:lnTo>
                      <a:pt x="35" y="145"/>
                    </a:lnTo>
                    <a:lnTo>
                      <a:pt x="32" y="141"/>
                    </a:lnTo>
                    <a:lnTo>
                      <a:pt x="32" y="137"/>
                    </a:lnTo>
                    <a:lnTo>
                      <a:pt x="31" y="134"/>
                    </a:lnTo>
                    <a:lnTo>
                      <a:pt x="29" y="123"/>
                    </a:lnTo>
                    <a:lnTo>
                      <a:pt x="27" y="120"/>
                    </a:lnTo>
                    <a:lnTo>
                      <a:pt x="26" y="119"/>
                    </a:lnTo>
                    <a:lnTo>
                      <a:pt x="24" y="117"/>
                    </a:lnTo>
                    <a:lnTo>
                      <a:pt x="22" y="111"/>
                    </a:lnTo>
                    <a:lnTo>
                      <a:pt x="20" y="109"/>
                    </a:lnTo>
                    <a:lnTo>
                      <a:pt x="19" y="103"/>
                    </a:lnTo>
                    <a:lnTo>
                      <a:pt x="18" y="100"/>
                    </a:lnTo>
                    <a:lnTo>
                      <a:pt x="20" y="101"/>
                    </a:lnTo>
                    <a:lnTo>
                      <a:pt x="20" y="100"/>
                    </a:lnTo>
                    <a:lnTo>
                      <a:pt x="20" y="94"/>
                    </a:lnTo>
                    <a:lnTo>
                      <a:pt x="17" y="86"/>
                    </a:lnTo>
                    <a:lnTo>
                      <a:pt x="14" y="78"/>
                    </a:lnTo>
                    <a:lnTo>
                      <a:pt x="10" y="70"/>
                    </a:lnTo>
                    <a:lnTo>
                      <a:pt x="7" y="59"/>
                    </a:lnTo>
                    <a:lnTo>
                      <a:pt x="7" y="55"/>
                    </a:lnTo>
                    <a:lnTo>
                      <a:pt x="8" y="53"/>
                    </a:lnTo>
                    <a:lnTo>
                      <a:pt x="6" y="44"/>
                    </a:lnTo>
                    <a:lnTo>
                      <a:pt x="3" y="33"/>
                    </a:lnTo>
                    <a:lnTo>
                      <a:pt x="1" y="14"/>
                    </a:lnTo>
                    <a:lnTo>
                      <a:pt x="0" y="0"/>
                    </a:lnTo>
                    <a:lnTo>
                      <a:pt x="5" y="6"/>
                    </a:lnTo>
                    <a:lnTo>
                      <a:pt x="6" y="9"/>
                    </a:lnTo>
                    <a:lnTo>
                      <a:pt x="10" y="17"/>
                    </a:lnTo>
                    <a:lnTo>
                      <a:pt x="14" y="25"/>
                    </a:lnTo>
                    <a:lnTo>
                      <a:pt x="16" y="32"/>
                    </a:lnTo>
                    <a:lnTo>
                      <a:pt x="16" y="31"/>
                    </a:lnTo>
                    <a:lnTo>
                      <a:pt x="16" y="26"/>
                    </a:lnTo>
                    <a:lnTo>
                      <a:pt x="17" y="29"/>
                    </a:lnTo>
                    <a:lnTo>
                      <a:pt x="19" y="34"/>
                    </a:lnTo>
                    <a:lnTo>
                      <a:pt x="22" y="41"/>
                    </a:lnTo>
                    <a:lnTo>
                      <a:pt x="23" y="47"/>
                    </a:lnTo>
                    <a:lnTo>
                      <a:pt x="24" y="51"/>
                    </a:lnTo>
                    <a:lnTo>
                      <a:pt x="25" y="52"/>
                    </a:lnTo>
                    <a:lnTo>
                      <a:pt x="26" y="52"/>
                    </a:lnTo>
                    <a:lnTo>
                      <a:pt x="25" y="46"/>
                    </a:lnTo>
                    <a:lnTo>
                      <a:pt x="24" y="38"/>
                    </a:lnTo>
                    <a:lnTo>
                      <a:pt x="26" y="42"/>
                    </a:lnTo>
                    <a:lnTo>
                      <a:pt x="27" y="49"/>
                    </a:lnTo>
                    <a:lnTo>
                      <a:pt x="29" y="55"/>
                    </a:lnTo>
                    <a:lnTo>
                      <a:pt x="31" y="63"/>
                    </a:lnTo>
                    <a:lnTo>
                      <a:pt x="32" y="67"/>
                    </a:lnTo>
                    <a:lnTo>
                      <a:pt x="33" y="76"/>
                    </a:lnTo>
                    <a:lnTo>
                      <a:pt x="35" y="78"/>
                    </a:lnTo>
                    <a:lnTo>
                      <a:pt x="34" y="68"/>
                    </a:lnTo>
                    <a:lnTo>
                      <a:pt x="36" y="69"/>
                    </a:lnTo>
                    <a:lnTo>
                      <a:pt x="37" y="77"/>
                    </a:lnTo>
                    <a:lnTo>
                      <a:pt x="39" y="86"/>
                    </a:lnTo>
                    <a:lnTo>
                      <a:pt x="40" y="94"/>
                    </a:lnTo>
                    <a:lnTo>
                      <a:pt x="41" y="99"/>
                    </a:lnTo>
                    <a:lnTo>
                      <a:pt x="42" y="109"/>
                    </a:lnTo>
                    <a:lnTo>
                      <a:pt x="43" y="117"/>
                    </a:lnTo>
                    <a:lnTo>
                      <a:pt x="43" y="111"/>
                    </a:lnTo>
                    <a:lnTo>
                      <a:pt x="43" y="108"/>
                    </a:lnTo>
                    <a:lnTo>
                      <a:pt x="44" y="108"/>
                    </a:lnTo>
                    <a:lnTo>
                      <a:pt x="45" y="116"/>
                    </a:lnTo>
                    <a:lnTo>
                      <a:pt x="46" y="126"/>
                    </a:lnTo>
                    <a:lnTo>
                      <a:pt x="46" y="139"/>
                    </a:lnTo>
                    <a:lnTo>
                      <a:pt x="45" y="146"/>
                    </a:lnTo>
                    <a:lnTo>
                      <a:pt x="46" y="152"/>
                    </a:lnTo>
                    <a:lnTo>
                      <a:pt x="49" y="157"/>
                    </a:lnTo>
                    <a:lnTo>
                      <a:pt x="50" y="161"/>
                    </a:lnTo>
                    <a:lnTo>
                      <a:pt x="51" y="167"/>
                    </a:lnTo>
                    <a:lnTo>
                      <a:pt x="50" y="168"/>
                    </a:lnTo>
                    <a:lnTo>
                      <a:pt x="50" y="167"/>
                    </a:lnTo>
                    <a:lnTo>
                      <a:pt x="48" y="16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49" name="Freeform 1216">
                <a:extLst>
                  <a:ext uri="{FF2B5EF4-FFF2-40B4-BE49-F238E27FC236}">
                    <a16:creationId xmlns:a16="http://schemas.microsoft.com/office/drawing/2014/main" id="{BCEE4AEE-8681-4704-87DA-09433D4549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7" y="1627"/>
                <a:ext cx="13" cy="16"/>
              </a:xfrm>
              <a:custGeom>
                <a:avLst/>
                <a:gdLst>
                  <a:gd name="T0" fmla="*/ 2 w 68"/>
                  <a:gd name="T1" fmla="*/ 3 h 80"/>
                  <a:gd name="T2" fmla="*/ 2 w 68"/>
                  <a:gd name="T3" fmla="*/ 3 h 80"/>
                  <a:gd name="T4" fmla="*/ 2 w 68"/>
                  <a:gd name="T5" fmla="*/ 2 h 80"/>
                  <a:gd name="T6" fmla="*/ 1 w 68"/>
                  <a:gd name="T7" fmla="*/ 1 h 80"/>
                  <a:gd name="T8" fmla="*/ 1 w 68"/>
                  <a:gd name="T9" fmla="*/ 1 h 80"/>
                  <a:gd name="T10" fmla="*/ 1 w 68"/>
                  <a:gd name="T11" fmla="*/ 1 h 80"/>
                  <a:gd name="T12" fmla="*/ 1 w 68"/>
                  <a:gd name="T13" fmla="*/ 1 h 80"/>
                  <a:gd name="T14" fmla="*/ 0 w 68"/>
                  <a:gd name="T15" fmla="*/ 0 h 80"/>
                  <a:gd name="T16" fmla="*/ 0 w 68"/>
                  <a:gd name="T17" fmla="*/ 0 h 80"/>
                  <a:gd name="T18" fmla="*/ 0 w 68"/>
                  <a:gd name="T19" fmla="*/ 0 h 80"/>
                  <a:gd name="T20" fmla="*/ 0 w 68"/>
                  <a:gd name="T21" fmla="*/ 1 h 80"/>
                  <a:gd name="T22" fmla="*/ 1 w 68"/>
                  <a:gd name="T23" fmla="*/ 1 h 80"/>
                  <a:gd name="T24" fmla="*/ 1 w 68"/>
                  <a:gd name="T25" fmla="*/ 1 h 80"/>
                  <a:gd name="T26" fmla="*/ 2 w 68"/>
                  <a:gd name="T27" fmla="*/ 2 h 80"/>
                  <a:gd name="T28" fmla="*/ 2 w 68"/>
                  <a:gd name="T29" fmla="*/ 2 h 80"/>
                  <a:gd name="T30" fmla="*/ 2 w 68"/>
                  <a:gd name="T31" fmla="*/ 3 h 80"/>
                  <a:gd name="T32" fmla="*/ 2 w 68"/>
                  <a:gd name="T33" fmla="*/ 3 h 80"/>
                  <a:gd name="T34" fmla="*/ 2 w 68"/>
                  <a:gd name="T35" fmla="*/ 3 h 80"/>
                  <a:gd name="T36" fmla="*/ 2 w 68"/>
                  <a:gd name="T37" fmla="*/ 3 h 80"/>
                  <a:gd name="T38" fmla="*/ 2 w 68"/>
                  <a:gd name="T39" fmla="*/ 3 h 8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8" h="80">
                    <a:moveTo>
                      <a:pt x="67" y="80"/>
                    </a:moveTo>
                    <a:lnTo>
                      <a:pt x="60" y="70"/>
                    </a:lnTo>
                    <a:lnTo>
                      <a:pt x="47" y="56"/>
                    </a:lnTo>
                    <a:lnTo>
                      <a:pt x="29" y="35"/>
                    </a:lnTo>
                    <a:lnTo>
                      <a:pt x="25" y="31"/>
                    </a:lnTo>
                    <a:lnTo>
                      <a:pt x="21" y="25"/>
                    </a:lnTo>
                    <a:lnTo>
                      <a:pt x="15" y="19"/>
                    </a:lnTo>
                    <a:lnTo>
                      <a:pt x="6" y="8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" y="13"/>
                    </a:lnTo>
                    <a:lnTo>
                      <a:pt x="18" y="22"/>
                    </a:lnTo>
                    <a:lnTo>
                      <a:pt x="30" y="34"/>
                    </a:lnTo>
                    <a:lnTo>
                      <a:pt x="40" y="46"/>
                    </a:lnTo>
                    <a:lnTo>
                      <a:pt x="52" y="59"/>
                    </a:lnTo>
                    <a:lnTo>
                      <a:pt x="60" y="68"/>
                    </a:lnTo>
                    <a:lnTo>
                      <a:pt x="68" y="77"/>
                    </a:lnTo>
                    <a:lnTo>
                      <a:pt x="68" y="78"/>
                    </a:lnTo>
                    <a:lnTo>
                      <a:pt x="67" y="8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50" name="Freeform 1217">
                <a:extLst>
                  <a:ext uri="{FF2B5EF4-FFF2-40B4-BE49-F238E27FC236}">
                    <a16:creationId xmlns:a16="http://schemas.microsoft.com/office/drawing/2014/main" id="{AAF5BB45-E6C3-4705-9AC1-40365F680F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5" y="1642"/>
                <a:ext cx="2" cy="1"/>
              </a:xfrm>
              <a:custGeom>
                <a:avLst/>
                <a:gdLst>
                  <a:gd name="T0" fmla="*/ 1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0 w 7"/>
                  <a:gd name="T7" fmla="*/ 0 h 5"/>
                  <a:gd name="T8" fmla="*/ 0 w 7"/>
                  <a:gd name="T9" fmla="*/ 0 h 5"/>
                  <a:gd name="T10" fmla="*/ 0 w 7"/>
                  <a:gd name="T11" fmla="*/ 0 h 5"/>
                  <a:gd name="T12" fmla="*/ 0 w 7"/>
                  <a:gd name="T13" fmla="*/ 0 h 5"/>
                  <a:gd name="T14" fmla="*/ 1 w 7"/>
                  <a:gd name="T15" fmla="*/ 0 h 5"/>
                  <a:gd name="T16" fmla="*/ 1 w 7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5">
                    <a:moveTo>
                      <a:pt x="7" y="5"/>
                    </a:moveTo>
                    <a:lnTo>
                      <a:pt x="5" y="1"/>
                    </a:lnTo>
                    <a:lnTo>
                      <a:pt x="3" y="1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7" y="2"/>
                    </a:lnTo>
                    <a:lnTo>
                      <a:pt x="7" y="5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51" name="Freeform 1218">
                <a:extLst>
                  <a:ext uri="{FF2B5EF4-FFF2-40B4-BE49-F238E27FC236}">
                    <a16:creationId xmlns:a16="http://schemas.microsoft.com/office/drawing/2014/main" id="{A03113D5-A68E-40C6-AFD9-894A8BACA1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3" y="1638"/>
                <a:ext cx="2" cy="1"/>
              </a:xfrm>
              <a:custGeom>
                <a:avLst/>
                <a:gdLst>
                  <a:gd name="T0" fmla="*/ 0 w 9"/>
                  <a:gd name="T1" fmla="*/ 0 h 6"/>
                  <a:gd name="T2" fmla="*/ 0 w 9"/>
                  <a:gd name="T3" fmla="*/ 0 h 6"/>
                  <a:gd name="T4" fmla="*/ 0 w 9"/>
                  <a:gd name="T5" fmla="*/ 0 h 6"/>
                  <a:gd name="T6" fmla="*/ 0 w 9"/>
                  <a:gd name="T7" fmla="*/ 0 h 6"/>
                  <a:gd name="T8" fmla="*/ 0 w 9"/>
                  <a:gd name="T9" fmla="*/ 0 h 6"/>
                  <a:gd name="T10" fmla="*/ 0 w 9"/>
                  <a:gd name="T11" fmla="*/ 0 h 6"/>
                  <a:gd name="T12" fmla="*/ 0 w 9"/>
                  <a:gd name="T13" fmla="*/ 0 h 6"/>
                  <a:gd name="T14" fmla="*/ 0 w 9"/>
                  <a:gd name="T15" fmla="*/ 0 h 6"/>
                  <a:gd name="T16" fmla="*/ 0 w 9"/>
                  <a:gd name="T17" fmla="*/ 0 h 6"/>
                  <a:gd name="T18" fmla="*/ 0 w 9"/>
                  <a:gd name="T19" fmla="*/ 0 h 6"/>
                  <a:gd name="T20" fmla="*/ 0 w 9"/>
                  <a:gd name="T21" fmla="*/ 0 h 6"/>
                  <a:gd name="T22" fmla="*/ 0 w 9"/>
                  <a:gd name="T23" fmla="*/ 0 h 6"/>
                  <a:gd name="T24" fmla="*/ 0 w 9"/>
                  <a:gd name="T25" fmla="*/ 0 h 6"/>
                  <a:gd name="T26" fmla="*/ 0 w 9"/>
                  <a:gd name="T27" fmla="*/ 0 h 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" h="6">
                    <a:moveTo>
                      <a:pt x="9" y="6"/>
                    </a:moveTo>
                    <a:lnTo>
                      <a:pt x="7" y="3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3"/>
                    </a:lnTo>
                    <a:lnTo>
                      <a:pt x="9" y="4"/>
                    </a:lnTo>
                    <a:lnTo>
                      <a:pt x="9" y="6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52" name="Freeform 1219">
                <a:extLst>
                  <a:ext uri="{FF2B5EF4-FFF2-40B4-BE49-F238E27FC236}">
                    <a16:creationId xmlns:a16="http://schemas.microsoft.com/office/drawing/2014/main" id="{A3C45CE3-B36D-4BA5-9C44-AE50CA5D9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0" y="1630"/>
                <a:ext cx="1" cy="1"/>
              </a:xfrm>
              <a:custGeom>
                <a:avLst/>
                <a:gdLst>
                  <a:gd name="T0" fmla="*/ 0 w 5"/>
                  <a:gd name="T1" fmla="*/ 0 h 6"/>
                  <a:gd name="T2" fmla="*/ 0 w 5"/>
                  <a:gd name="T3" fmla="*/ 0 h 6"/>
                  <a:gd name="T4" fmla="*/ 0 w 5"/>
                  <a:gd name="T5" fmla="*/ 0 h 6"/>
                  <a:gd name="T6" fmla="*/ 0 w 5"/>
                  <a:gd name="T7" fmla="*/ 0 h 6"/>
                  <a:gd name="T8" fmla="*/ 0 w 5"/>
                  <a:gd name="T9" fmla="*/ 0 h 6"/>
                  <a:gd name="T10" fmla="*/ 0 w 5"/>
                  <a:gd name="T11" fmla="*/ 0 h 6"/>
                  <a:gd name="T12" fmla="*/ 0 w 5"/>
                  <a:gd name="T13" fmla="*/ 0 h 6"/>
                  <a:gd name="T14" fmla="*/ 0 w 5"/>
                  <a:gd name="T15" fmla="*/ 0 h 6"/>
                  <a:gd name="T16" fmla="*/ 0 w 5"/>
                  <a:gd name="T17" fmla="*/ 0 h 6"/>
                  <a:gd name="T18" fmla="*/ 0 w 5"/>
                  <a:gd name="T19" fmla="*/ 0 h 6"/>
                  <a:gd name="T20" fmla="*/ 0 w 5"/>
                  <a:gd name="T21" fmla="*/ 0 h 6"/>
                  <a:gd name="T22" fmla="*/ 0 w 5"/>
                  <a:gd name="T23" fmla="*/ 0 h 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lnTo>
                      <a:pt x="4" y="3"/>
                    </a:lnTo>
                    <a:lnTo>
                      <a:pt x="3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4" y="3"/>
                    </a:lnTo>
                    <a:lnTo>
                      <a:pt x="5" y="5"/>
                    </a:lnTo>
                    <a:lnTo>
                      <a:pt x="5" y="6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53" name="Freeform 1220">
                <a:extLst>
                  <a:ext uri="{FF2B5EF4-FFF2-40B4-BE49-F238E27FC236}">
                    <a16:creationId xmlns:a16="http://schemas.microsoft.com/office/drawing/2014/main" id="{9EAA57CE-6B84-496A-9DF8-9AEDE4291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1" y="1626"/>
                <a:ext cx="2" cy="8"/>
              </a:xfrm>
              <a:custGeom>
                <a:avLst/>
                <a:gdLst>
                  <a:gd name="T0" fmla="*/ 1 w 8"/>
                  <a:gd name="T1" fmla="*/ 2 h 39"/>
                  <a:gd name="T2" fmla="*/ 1 w 8"/>
                  <a:gd name="T3" fmla="*/ 1 h 39"/>
                  <a:gd name="T4" fmla="*/ 0 w 8"/>
                  <a:gd name="T5" fmla="*/ 1 h 39"/>
                  <a:gd name="T6" fmla="*/ 0 w 8"/>
                  <a:gd name="T7" fmla="*/ 0 h 39"/>
                  <a:gd name="T8" fmla="*/ 0 w 8"/>
                  <a:gd name="T9" fmla="*/ 0 h 39"/>
                  <a:gd name="T10" fmla="*/ 0 w 8"/>
                  <a:gd name="T11" fmla="*/ 0 h 39"/>
                  <a:gd name="T12" fmla="*/ 0 w 8"/>
                  <a:gd name="T13" fmla="*/ 1 h 39"/>
                  <a:gd name="T14" fmla="*/ 0 w 8"/>
                  <a:gd name="T15" fmla="*/ 1 h 39"/>
                  <a:gd name="T16" fmla="*/ 1 w 8"/>
                  <a:gd name="T17" fmla="*/ 1 h 39"/>
                  <a:gd name="T18" fmla="*/ 1 w 8"/>
                  <a:gd name="T19" fmla="*/ 2 h 39"/>
                  <a:gd name="T20" fmla="*/ 1 w 8"/>
                  <a:gd name="T21" fmla="*/ 2 h 39"/>
                  <a:gd name="T22" fmla="*/ 1 w 8"/>
                  <a:gd name="T23" fmla="*/ 2 h 39"/>
                  <a:gd name="T24" fmla="*/ 1 w 8"/>
                  <a:gd name="T25" fmla="*/ 2 h 3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" h="39">
                    <a:moveTo>
                      <a:pt x="7" y="37"/>
                    </a:moveTo>
                    <a:lnTo>
                      <a:pt x="6" y="29"/>
                    </a:lnTo>
                    <a:lnTo>
                      <a:pt x="4" y="22"/>
                    </a:lnTo>
                    <a:lnTo>
                      <a:pt x="2" y="1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3" y="13"/>
                    </a:lnTo>
                    <a:lnTo>
                      <a:pt x="4" y="21"/>
                    </a:lnTo>
                    <a:lnTo>
                      <a:pt x="7" y="32"/>
                    </a:lnTo>
                    <a:lnTo>
                      <a:pt x="8" y="37"/>
                    </a:lnTo>
                    <a:lnTo>
                      <a:pt x="7" y="37"/>
                    </a:lnTo>
                    <a:lnTo>
                      <a:pt x="7" y="39"/>
                    </a:lnTo>
                    <a:lnTo>
                      <a:pt x="7" y="37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54" name="Freeform 1221">
                <a:extLst>
                  <a:ext uri="{FF2B5EF4-FFF2-40B4-BE49-F238E27FC236}">
                    <a16:creationId xmlns:a16="http://schemas.microsoft.com/office/drawing/2014/main" id="{F920F7B0-6250-41B0-BFC4-E2B8484FB3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3" y="1630"/>
                <a:ext cx="2" cy="11"/>
              </a:xfrm>
              <a:custGeom>
                <a:avLst/>
                <a:gdLst>
                  <a:gd name="T0" fmla="*/ 0 w 9"/>
                  <a:gd name="T1" fmla="*/ 2 h 54"/>
                  <a:gd name="T2" fmla="*/ 0 w 9"/>
                  <a:gd name="T3" fmla="*/ 2 h 54"/>
                  <a:gd name="T4" fmla="*/ 0 w 9"/>
                  <a:gd name="T5" fmla="*/ 1 h 54"/>
                  <a:gd name="T6" fmla="*/ 0 w 9"/>
                  <a:gd name="T7" fmla="*/ 0 h 54"/>
                  <a:gd name="T8" fmla="*/ 0 w 9"/>
                  <a:gd name="T9" fmla="*/ 0 h 54"/>
                  <a:gd name="T10" fmla="*/ 0 w 9"/>
                  <a:gd name="T11" fmla="*/ 0 h 54"/>
                  <a:gd name="T12" fmla="*/ 0 w 9"/>
                  <a:gd name="T13" fmla="*/ 0 h 54"/>
                  <a:gd name="T14" fmla="*/ 0 w 9"/>
                  <a:gd name="T15" fmla="*/ 0 h 54"/>
                  <a:gd name="T16" fmla="*/ 0 w 9"/>
                  <a:gd name="T17" fmla="*/ 1 h 54"/>
                  <a:gd name="T18" fmla="*/ 0 w 9"/>
                  <a:gd name="T19" fmla="*/ 1 h 54"/>
                  <a:gd name="T20" fmla="*/ 0 w 9"/>
                  <a:gd name="T21" fmla="*/ 1 h 54"/>
                  <a:gd name="T22" fmla="*/ 0 w 9"/>
                  <a:gd name="T23" fmla="*/ 1 h 54"/>
                  <a:gd name="T24" fmla="*/ 0 w 9"/>
                  <a:gd name="T25" fmla="*/ 2 h 54"/>
                  <a:gd name="T26" fmla="*/ 0 w 9"/>
                  <a:gd name="T27" fmla="*/ 2 h 54"/>
                  <a:gd name="T28" fmla="*/ 0 w 9"/>
                  <a:gd name="T29" fmla="*/ 2 h 54"/>
                  <a:gd name="T30" fmla="*/ 0 w 9"/>
                  <a:gd name="T31" fmla="*/ 2 h 54"/>
                  <a:gd name="T32" fmla="*/ 0 w 9"/>
                  <a:gd name="T33" fmla="*/ 2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" h="54">
                    <a:moveTo>
                      <a:pt x="8" y="50"/>
                    </a:moveTo>
                    <a:lnTo>
                      <a:pt x="7" y="42"/>
                    </a:lnTo>
                    <a:lnTo>
                      <a:pt x="6" y="32"/>
                    </a:lnTo>
                    <a:lnTo>
                      <a:pt x="1" y="11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7"/>
                    </a:lnTo>
                    <a:lnTo>
                      <a:pt x="3" y="14"/>
                    </a:lnTo>
                    <a:lnTo>
                      <a:pt x="4" y="20"/>
                    </a:lnTo>
                    <a:lnTo>
                      <a:pt x="6" y="31"/>
                    </a:lnTo>
                    <a:lnTo>
                      <a:pt x="7" y="36"/>
                    </a:lnTo>
                    <a:lnTo>
                      <a:pt x="9" y="50"/>
                    </a:lnTo>
                    <a:lnTo>
                      <a:pt x="9" y="53"/>
                    </a:lnTo>
                    <a:lnTo>
                      <a:pt x="9" y="54"/>
                    </a:lnTo>
                    <a:lnTo>
                      <a:pt x="9" y="52"/>
                    </a:lnTo>
                    <a:lnTo>
                      <a:pt x="8" y="5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55" name="Freeform 1222">
                <a:extLst>
                  <a:ext uri="{FF2B5EF4-FFF2-40B4-BE49-F238E27FC236}">
                    <a16:creationId xmlns:a16="http://schemas.microsoft.com/office/drawing/2014/main" id="{76266186-2806-478C-AFE2-359881127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7" y="1689"/>
                <a:ext cx="10" cy="32"/>
              </a:xfrm>
              <a:custGeom>
                <a:avLst/>
                <a:gdLst>
                  <a:gd name="T0" fmla="*/ 2 w 48"/>
                  <a:gd name="T1" fmla="*/ 1 h 161"/>
                  <a:gd name="T2" fmla="*/ 2 w 48"/>
                  <a:gd name="T3" fmla="*/ 1 h 161"/>
                  <a:gd name="T4" fmla="*/ 2 w 48"/>
                  <a:gd name="T5" fmla="*/ 1 h 161"/>
                  <a:gd name="T6" fmla="*/ 2 w 48"/>
                  <a:gd name="T7" fmla="*/ 2 h 161"/>
                  <a:gd name="T8" fmla="*/ 2 w 48"/>
                  <a:gd name="T9" fmla="*/ 2 h 161"/>
                  <a:gd name="T10" fmla="*/ 2 w 48"/>
                  <a:gd name="T11" fmla="*/ 3 h 161"/>
                  <a:gd name="T12" fmla="*/ 2 w 48"/>
                  <a:gd name="T13" fmla="*/ 3 h 161"/>
                  <a:gd name="T14" fmla="*/ 2 w 48"/>
                  <a:gd name="T15" fmla="*/ 3 h 161"/>
                  <a:gd name="T16" fmla="*/ 2 w 48"/>
                  <a:gd name="T17" fmla="*/ 4 h 161"/>
                  <a:gd name="T18" fmla="*/ 2 w 48"/>
                  <a:gd name="T19" fmla="*/ 4 h 161"/>
                  <a:gd name="T20" fmla="*/ 2 w 48"/>
                  <a:gd name="T21" fmla="*/ 4 h 161"/>
                  <a:gd name="T22" fmla="*/ 1 w 48"/>
                  <a:gd name="T23" fmla="*/ 4 h 161"/>
                  <a:gd name="T24" fmla="*/ 1 w 48"/>
                  <a:gd name="T25" fmla="*/ 4 h 161"/>
                  <a:gd name="T26" fmla="*/ 1 w 48"/>
                  <a:gd name="T27" fmla="*/ 5 h 161"/>
                  <a:gd name="T28" fmla="*/ 1 w 48"/>
                  <a:gd name="T29" fmla="*/ 6 h 161"/>
                  <a:gd name="T30" fmla="*/ 1 w 48"/>
                  <a:gd name="T31" fmla="*/ 6 h 161"/>
                  <a:gd name="T32" fmla="*/ 0 w 48"/>
                  <a:gd name="T33" fmla="*/ 6 h 161"/>
                  <a:gd name="T34" fmla="*/ 0 w 48"/>
                  <a:gd name="T35" fmla="*/ 6 h 161"/>
                  <a:gd name="T36" fmla="*/ 0 w 48"/>
                  <a:gd name="T37" fmla="*/ 5 h 161"/>
                  <a:gd name="T38" fmla="*/ 0 w 48"/>
                  <a:gd name="T39" fmla="*/ 4 h 161"/>
                  <a:gd name="T40" fmla="*/ 0 w 48"/>
                  <a:gd name="T41" fmla="*/ 4 h 161"/>
                  <a:gd name="T42" fmla="*/ 0 w 48"/>
                  <a:gd name="T43" fmla="*/ 4 h 161"/>
                  <a:gd name="T44" fmla="*/ 0 w 48"/>
                  <a:gd name="T45" fmla="*/ 4 h 161"/>
                  <a:gd name="T46" fmla="*/ 0 w 48"/>
                  <a:gd name="T47" fmla="*/ 3 h 161"/>
                  <a:gd name="T48" fmla="*/ 0 w 48"/>
                  <a:gd name="T49" fmla="*/ 3 h 161"/>
                  <a:gd name="T50" fmla="*/ 0 w 48"/>
                  <a:gd name="T51" fmla="*/ 3 h 161"/>
                  <a:gd name="T52" fmla="*/ 0 w 48"/>
                  <a:gd name="T53" fmla="*/ 3 h 161"/>
                  <a:gd name="T54" fmla="*/ 0 w 48"/>
                  <a:gd name="T55" fmla="*/ 2 h 161"/>
                  <a:gd name="T56" fmla="*/ 1 w 48"/>
                  <a:gd name="T57" fmla="*/ 2 h 161"/>
                  <a:gd name="T58" fmla="*/ 0 w 48"/>
                  <a:gd name="T59" fmla="*/ 2 h 161"/>
                  <a:gd name="T60" fmla="*/ 1 w 48"/>
                  <a:gd name="T61" fmla="*/ 1 h 161"/>
                  <a:gd name="T62" fmla="*/ 1 w 48"/>
                  <a:gd name="T63" fmla="*/ 1 h 161"/>
                  <a:gd name="T64" fmla="*/ 1 w 48"/>
                  <a:gd name="T65" fmla="*/ 1 h 161"/>
                  <a:gd name="T66" fmla="*/ 1 w 48"/>
                  <a:gd name="T67" fmla="*/ 1 h 161"/>
                  <a:gd name="T68" fmla="*/ 1 w 48"/>
                  <a:gd name="T69" fmla="*/ 1 h 161"/>
                  <a:gd name="T70" fmla="*/ 1 w 48"/>
                  <a:gd name="T71" fmla="*/ 0 h 161"/>
                  <a:gd name="T72" fmla="*/ 2 w 48"/>
                  <a:gd name="T73" fmla="*/ 1 h 161"/>
                  <a:gd name="T74" fmla="*/ 2 w 48"/>
                  <a:gd name="T75" fmla="*/ 0 h 161"/>
                  <a:gd name="T76" fmla="*/ 2 w 48"/>
                  <a:gd name="T77" fmla="*/ 0 h 161"/>
                  <a:gd name="T78" fmla="*/ 2 w 48"/>
                  <a:gd name="T79" fmla="*/ 0 h 16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8" h="161">
                    <a:moveTo>
                      <a:pt x="45" y="10"/>
                    </a:moveTo>
                    <a:lnTo>
                      <a:pt x="41" y="22"/>
                    </a:lnTo>
                    <a:lnTo>
                      <a:pt x="44" y="23"/>
                    </a:lnTo>
                    <a:lnTo>
                      <a:pt x="47" y="25"/>
                    </a:lnTo>
                    <a:lnTo>
                      <a:pt x="48" y="31"/>
                    </a:lnTo>
                    <a:lnTo>
                      <a:pt x="48" y="33"/>
                    </a:lnTo>
                    <a:lnTo>
                      <a:pt x="46" y="41"/>
                    </a:lnTo>
                    <a:lnTo>
                      <a:pt x="44" y="41"/>
                    </a:lnTo>
                    <a:lnTo>
                      <a:pt x="42" y="43"/>
                    </a:lnTo>
                    <a:lnTo>
                      <a:pt x="45" y="52"/>
                    </a:lnTo>
                    <a:lnTo>
                      <a:pt x="46" y="54"/>
                    </a:lnTo>
                    <a:lnTo>
                      <a:pt x="46" y="67"/>
                    </a:lnTo>
                    <a:lnTo>
                      <a:pt x="46" y="69"/>
                    </a:lnTo>
                    <a:lnTo>
                      <a:pt x="44" y="70"/>
                    </a:lnTo>
                    <a:lnTo>
                      <a:pt x="40" y="75"/>
                    </a:lnTo>
                    <a:lnTo>
                      <a:pt x="39" y="79"/>
                    </a:lnTo>
                    <a:lnTo>
                      <a:pt x="40" y="86"/>
                    </a:lnTo>
                    <a:lnTo>
                      <a:pt x="40" y="92"/>
                    </a:lnTo>
                    <a:lnTo>
                      <a:pt x="39" y="101"/>
                    </a:lnTo>
                    <a:lnTo>
                      <a:pt x="39" y="103"/>
                    </a:lnTo>
                    <a:lnTo>
                      <a:pt x="38" y="109"/>
                    </a:lnTo>
                    <a:lnTo>
                      <a:pt x="37" y="111"/>
                    </a:lnTo>
                    <a:lnTo>
                      <a:pt x="36" y="102"/>
                    </a:lnTo>
                    <a:lnTo>
                      <a:pt x="35" y="101"/>
                    </a:lnTo>
                    <a:lnTo>
                      <a:pt x="32" y="104"/>
                    </a:lnTo>
                    <a:lnTo>
                      <a:pt x="30" y="113"/>
                    </a:lnTo>
                    <a:lnTo>
                      <a:pt x="30" y="127"/>
                    </a:lnTo>
                    <a:lnTo>
                      <a:pt x="28" y="138"/>
                    </a:lnTo>
                    <a:lnTo>
                      <a:pt x="24" y="147"/>
                    </a:lnTo>
                    <a:lnTo>
                      <a:pt x="23" y="148"/>
                    </a:lnTo>
                    <a:lnTo>
                      <a:pt x="22" y="144"/>
                    </a:lnTo>
                    <a:lnTo>
                      <a:pt x="17" y="147"/>
                    </a:lnTo>
                    <a:lnTo>
                      <a:pt x="14" y="154"/>
                    </a:lnTo>
                    <a:lnTo>
                      <a:pt x="7" y="161"/>
                    </a:lnTo>
                    <a:lnTo>
                      <a:pt x="0" y="161"/>
                    </a:lnTo>
                    <a:lnTo>
                      <a:pt x="0" y="148"/>
                    </a:lnTo>
                    <a:lnTo>
                      <a:pt x="2" y="142"/>
                    </a:lnTo>
                    <a:lnTo>
                      <a:pt x="2" y="127"/>
                    </a:lnTo>
                    <a:lnTo>
                      <a:pt x="4" y="117"/>
                    </a:lnTo>
                    <a:lnTo>
                      <a:pt x="5" y="109"/>
                    </a:lnTo>
                    <a:lnTo>
                      <a:pt x="4" y="108"/>
                    </a:lnTo>
                    <a:lnTo>
                      <a:pt x="3" y="109"/>
                    </a:lnTo>
                    <a:lnTo>
                      <a:pt x="3" y="103"/>
                    </a:lnTo>
                    <a:lnTo>
                      <a:pt x="4" y="97"/>
                    </a:lnTo>
                    <a:lnTo>
                      <a:pt x="6" y="90"/>
                    </a:lnTo>
                    <a:lnTo>
                      <a:pt x="7" y="84"/>
                    </a:lnTo>
                    <a:lnTo>
                      <a:pt x="8" y="80"/>
                    </a:lnTo>
                    <a:lnTo>
                      <a:pt x="8" y="77"/>
                    </a:lnTo>
                    <a:lnTo>
                      <a:pt x="8" y="75"/>
                    </a:lnTo>
                    <a:lnTo>
                      <a:pt x="5" y="76"/>
                    </a:lnTo>
                    <a:lnTo>
                      <a:pt x="2" y="78"/>
                    </a:lnTo>
                    <a:lnTo>
                      <a:pt x="3" y="71"/>
                    </a:lnTo>
                    <a:lnTo>
                      <a:pt x="5" y="67"/>
                    </a:lnTo>
                    <a:lnTo>
                      <a:pt x="7" y="62"/>
                    </a:lnTo>
                    <a:lnTo>
                      <a:pt x="10" y="60"/>
                    </a:lnTo>
                    <a:lnTo>
                      <a:pt x="12" y="57"/>
                    </a:lnTo>
                    <a:lnTo>
                      <a:pt x="14" y="50"/>
                    </a:lnTo>
                    <a:lnTo>
                      <a:pt x="14" y="44"/>
                    </a:lnTo>
                    <a:lnTo>
                      <a:pt x="10" y="44"/>
                    </a:lnTo>
                    <a:lnTo>
                      <a:pt x="10" y="40"/>
                    </a:lnTo>
                    <a:lnTo>
                      <a:pt x="12" y="34"/>
                    </a:lnTo>
                    <a:lnTo>
                      <a:pt x="15" y="33"/>
                    </a:lnTo>
                    <a:lnTo>
                      <a:pt x="19" y="29"/>
                    </a:lnTo>
                    <a:lnTo>
                      <a:pt x="20" y="27"/>
                    </a:lnTo>
                    <a:lnTo>
                      <a:pt x="24" y="24"/>
                    </a:lnTo>
                    <a:lnTo>
                      <a:pt x="27" y="19"/>
                    </a:lnTo>
                    <a:lnTo>
                      <a:pt x="24" y="19"/>
                    </a:lnTo>
                    <a:lnTo>
                      <a:pt x="23" y="18"/>
                    </a:lnTo>
                    <a:lnTo>
                      <a:pt x="22" y="15"/>
                    </a:lnTo>
                    <a:lnTo>
                      <a:pt x="25" y="10"/>
                    </a:lnTo>
                    <a:lnTo>
                      <a:pt x="29" y="9"/>
                    </a:lnTo>
                    <a:lnTo>
                      <a:pt x="35" y="9"/>
                    </a:lnTo>
                    <a:lnTo>
                      <a:pt x="40" y="17"/>
                    </a:lnTo>
                    <a:lnTo>
                      <a:pt x="41" y="11"/>
                    </a:lnTo>
                    <a:lnTo>
                      <a:pt x="42" y="6"/>
                    </a:lnTo>
                    <a:lnTo>
                      <a:pt x="44" y="1"/>
                    </a:lnTo>
                    <a:lnTo>
                      <a:pt x="46" y="0"/>
                    </a:lnTo>
                    <a:lnTo>
                      <a:pt x="47" y="2"/>
                    </a:lnTo>
                    <a:lnTo>
                      <a:pt x="47" y="4"/>
                    </a:lnTo>
                    <a:lnTo>
                      <a:pt x="45" y="1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56" name="Freeform 1223">
                <a:extLst>
                  <a:ext uri="{FF2B5EF4-FFF2-40B4-BE49-F238E27FC236}">
                    <a16:creationId xmlns:a16="http://schemas.microsoft.com/office/drawing/2014/main" id="{012936FB-5AF0-4723-B6C6-1235D6D7D2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7" y="1693"/>
                <a:ext cx="11" cy="22"/>
              </a:xfrm>
              <a:custGeom>
                <a:avLst/>
                <a:gdLst>
                  <a:gd name="T0" fmla="*/ 2 w 55"/>
                  <a:gd name="T1" fmla="*/ 0 h 113"/>
                  <a:gd name="T2" fmla="*/ 2 w 55"/>
                  <a:gd name="T3" fmla="*/ 1 h 113"/>
                  <a:gd name="T4" fmla="*/ 2 w 55"/>
                  <a:gd name="T5" fmla="*/ 1 h 113"/>
                  <a:gd name="T6" fmla="*/ 1 w 55"/>
                  <a:gd name="T7" fmla="*/ 3 h 113"/>
                  <a:gd name="T8" fmla="*/ 1 w 55"/>
                  <a:gd name="T9" fmla="*/ 3 h 113"/>
                  <a:gd name="T10" fmla="*/ 1 w 55"/>
                  <a:gd name="T11" fmla="*/ 3 h 113"/>
                  <a:gd name="T12" fmla="*/ 1 w 55"/>
                  <a:gd name="T13" fmla="*/ 4 h 113"/>
                  <a:gd name="T14" fmla="*/ 0 w 55"/>
                  <a:gd name="T15" fmla="*/ 4 h 113"/>
                  <a:gd name="T16" fmla="*/ 0 w 55"/>
                  <a:gd name="T17" fmla="*/ 4 h 113"/>
                  <a:gd name="T18" fmla="*/ 0 w 55"/>
                  <a:gd name="T19" fmla="*/ 4 h 113"/>
                  <a:gd name="T20" fmla="*/ 0 w 55"/>
                  <a:gd name="T21" fmla="*/ 4 h 113"/>
                  <a:gd name="T22" fmla="*/ 1 w 55"/>
                  <a:gd name="T23" fmla="*/ 3 h 113"/>
                  <a:gd name="T24" fmla="*/ 1 w 55"/>
                  <a:gd name="T25" fmla="*/ 3 h 113"/>
                  <a:gd name="T26" fmla="*/ 1 w 55"/>
                  <a:gd name="T27" fmla="*/ 2 h 113"/>
                  <a:gd name="T28" fmla="*/ 2 w 55"/>
                  <a:gd name="T29" fmla="*/ 1 h 113"/>
                  <a:gd name="T30" fmla="*/ 2 w 55"/>
                  <a:gd name="T31" fmla="*/ 1 h 113"/>
                  <a:gd name="T32" fmla="*/ 2 w 55"/>
                  <a:gd name="T33" fmla="*/ 0 h 113"/>
                  <a:gd name="T34" fmla="*/ 2 w 55"/>
                  <a:gd name="T35" fmla="*/ 0 h 113"/>
                  <a:gd name="T36" fmla="*/ 2 w 55"/>
                  <a:gd name="T37" fmla="*/ 0 h 113"/>
                  <a:gd name="T38" fmla="*/ 2 w 55"/>
                  <a:gd name="T39" fmla="*/ 0 h 11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5" h="113">
                    <a:moveTo>
                      <a:pt x="55" y="3"/>
                    </a:moveTo>
                    <a:lnTo>
                      <a:pt x="48" y="15"/>
                    </a:lnTo>
                    <a:lnTo>
                      <a:pt x="39" y="37"/>
                    </a:lnTo>
                    <a:lnTo>
                      <a:pt x="24" y="67"/>
                    </a:lnTo>
                    <a:lnTo>
                      <a:pt x="21" y="73"/>
                    </a:lnTo>
                    <a:lnTo>
                      <a:pt x="17" y="80"/>
                    </a:lnTo>
                    <a:lnTo>
                      <a:pt x="13" y="90"/>
                    </a:lnTo>
                    <a:lnTo>
                      <a:pt x="6" y="103"/>
                    </a:lnTo>
                    <a:lnTo>
                      <a:pt x="1" y="110"/>
                    </a:lnTo>
                    <a:lnTo>
                      <a:pt x="0" y="113"/>
                    </a:lnTo>
                    <a:lnTo>
                      <a:pt x="8" y="96"/>
                    </a:lnTo>
                    <a:lnTo>
                      <a:pt x="15" y="83"/>
                    </a:lnTo>
                    <a:lnTo>
                      <a:pt x="23" y="65"/>
                    </a:lnTo>
                    <a:lnTo>
                      <a:pt x="31" y="48"/>
                    </a:lnTo>
                    <a:lnTo>
                      <a:pt x="40" y="27"/>
                    </a:lnTo>
                    <a:lnTo>
                      <a:pt x="47" y="14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4" y="1"/>
                    </a:lnTo>
                    <a:lnTo>
                      <a:pt x="55" y="3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57" name="Freeform 1224">
                <a:extLst>
                  <a:ext uri="{FF2B5EF4-FFF2-40B4-BE49-F238E27FC236}">
                    <a16:creationId xmlns:a16="http://schemas.microsoft.com/office/drawing/2014/main" id="{7D6AA1B1-D5B0-4596-A3D8-6D159564C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5" y="1697"/>
                <a:ext cx="1" cy="6"/>
              </a:xfrm>
              <a:custGeom>
                <a:avLst/>
                <a:gdLst>
                  <a:gd name="T0" fmla="*/ 0 w 6"/>
                  <a:gd name="T1" fmla="*/ 0 h 27"/>
                  <a:gd name="T2" fmla="*/ 0 w 6"/>
                  <a:gd name="T3" fmla="*/ 0 h 27"/>
                  <a:gd name="T4" fmla="*/ 0 w 6"/>
                  <a:gd name="T5" fmla="*/ 1 h 27"/>
                  <a:gd name="T6" fmla="*/ 0 w 6"/>
                  <a:gd name="T7" fmla="*/ 1 h 27"/>
                  <a:gd name="T8" fmla="*/ 0 w 6"/>
                  <a:gd name="T9" fmla="*/ 1 h 27"/>
                  <a:gd name="T10" fmla="*/ 0 w 6"/>
                  <a:gd name="T11" fmla="*/ 1 h 27"/>
                  <a:gd name="T12" fmla="*/ 0 w 6"/>
                  <a:gd name="T13" fmla="*/ 0 h 27"/>
                  <a:gd name="T14" fmla="*/ 0 w 6"/>
                  <a:gd name="T15" fmla="*/ 0 h 27"/>
                  <a:gd name="T16" fmla="*/ 0 w 6"/>
                  <a:gd name="T17" fmla="*/ 0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27">
                    <a:moveTo>
                      <a:pt x="1" y="0"/>
                    </a:moveTo>
                    <a:lnTo>
                      <a:pt x="1" y="10"/>
                    </a:lnTo>
                    <a:lnTo>
                      <a:pt x="3" y="18"/>
                    </a:lnTo>
                    <a:lnTo>
                      <a:pt x="6" y="23"/>
                    </a:lnTo>
                    <a:lnTo>
                      <a:pt x="6" y="27"/>
                    </a:lnTo>
                    <a:lnTo>
                      <a:pt x="2" y="18"/>
                    </a:lnTo>
                    <a:lnTo>
                      <a:pt x="1" y="8"/>
                    </a:lnTo>
                    <a:lnTo>
                      <a:pt x="0" y="2"/>
                    </a:lnTo>
                    <a:lnTo>
                      <a:pt x="1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58" name="Freeform 1225">
                <a:extLst>
                  <a:ext uri="{FF2B5EF4-FFF2-40B4-BE49-F238E27FC236}">
                    <a16:creationId xmlns:a16="http://schemas.microsoft.com/office/drawing/2014/main" id="{2B5774F9-328A-4668-AE30-A632BF074A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4" y="1701"/>
                <a:ext cx="1" cy="7"/>
              </a:xfrm>
              <a:custGeom>
                <a:avLst/>
                <a:gdLst>
                  <a:gd name="T0" fmla="*/ 0 w 5"/>
                  <a:gd name="T1" fmla="*/ 0 h 33"/>
                  <a:gd name="T2" fmla="*/ 0 w 5"/>
                  <a:gd name="T3" fmla="*/ 0 h 33"/>
                  <a:gd name="T4" fmla="*/ 0 w 5"/>
                  <a:gd name="T5" fmla="*/ 1 h 33"/>
                  <a:gd name="T6" fmla="*/ 0 w 5"/>
                  <a:gd name="T7" fmla="*/ 1 h 33"/>
                  <a:gd name="T8" fmla="*/ 0 w 5"/>
                  <a:gd name="T9" fmla="*/ 1 h 33"/>
                  <a:gd name="T10" fmla="*/ 0 w 5"/>
                  <a:gd name="T11" fmla="*/ 1 h 33"/>
                  <a:gd name="T12" fmla="*/ 0 w 5"/>
                  <a:gd name="T13" fmla="*/ 1 h 33"/>
                  <a:gd name="T14" fmla="*/ 0 w 5"/>
                  <a:gd name="T15" fmla="*/ 1 h 33"/>
                  <a:gd name="T16" fmla="*/ 0 w 5"/>
                  <a:gd name="T17" fmla="*/ 1 h 33"/>
                  <a:gd name="T18" fmla="*/ 0 w 5"/>
                  <a:gd name="T19" fmla="*/ 0 h 33"/>
                  <a:gd name="T20" fmla="*/ 0 w 5"/>
                  <a:gd name="T21" fmla="*/ 0 h 33"/>
                  <a:gd name="T22" fmla="*/ 0 w 5"/>
                  <a:gd name="T23" fmla="*/ 0 h 33"/>
                  <a:gd name="T24" fmla="*/ 0 w 5"/>
                  <a:gd name="T25" fmla="*/ 0 h 33"/>
                  <a:gd name="T26" fmla="*/ 0 w 5"/>
                  <a:gd name="T27" fmla="*/ 0 h 3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" h="33">
                    <a:moveTo>
                      <a:pt x="1" y="0"/>
                    </a:moveTo>
                    <a:lnTo>
                      <a:pt x="1" y="8"/>
                    </a:lnTo>
                    <a:lnTo>
                      <a:pt x="1" y="15"/>
                    </a:lnTo>
                    <a:lnTo>
                      <a:pt x="3" y="22"/>
                    </a:lnTo>
                    <a:lnTo>
                      <a:pt x="5" y="31"/>
                    </a:lnTo>
                    <a:lnTo>
                      <a:pt x="5" y="33"/>
                    </a:lnTo>
                    <a:lnTo>
                      <a:pt x="3" y="27"/>
                    </a:lnTo>
                    <a:lnTo>
                      <a:pt x="3" y="24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59" name="Freeform 1226">
                <a:extLst>
                  <a:ext uri="{FF2B5EF4-FFF2-40B4-BE49-F238E27FC236}">
                    <a16:creationId xmlns:a16="http://schemas.microsoft.com/office/drawing/2014/main" id="{D4DE518A-C4AE-435E-8C46-B8E002F24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1" y="1710"/>
                <a:ext cx="1" cy="3"/>
              </a:xfrm>
              <a:custGeom>
                <a:avLst/>
                <a:gdLst>
                  <a:gd name="T0" fmla="*/ 0 w 3"/>
                  <a:gd name="T1" fmla="*/ 0 h 18"/>
                  <a:gd name="T2" fmla="*/ 0 w 3"/>
                  <a:gd name="T3" fmla="*/ 0 h 18"/>
                  <a:gd name="T4" fmla="*/ 0 w 3"/>
                  <a:gd name="T5" fmla="*/ 0 h 18"/>
                  <a:gd name="T6" fmla="*/ 0 w 3"/>
                  <a:gd name="T7" fmla="*/ 1 h 18"/>
                  <a:gd name="T8" fmla="*/ 0 w 3"/>
                  <a:gd name="T9" fmla="*/ 1 h 18"/>
                  <a:gd name="T10" fmla="*/ 0 w 3"/>
                  <a:gd name="T11" fmla="*/ 1 h 18"/>
                  <a:gd name="T12" fmla="*/ 0 w 3"/>
                  <a:gd name="T13" fmla="*/ 0 h 18"/>
                  <a:gd name="T14" fmla="*/ 0 w 3"/>
                  <a:gd name="T15" fmla="*/ 0 h 18"/>
                  <a:gd name="T16" fmla="*/ 0 w 3"/>
                  <a:gd name="T17" fmla="*/ 0 h 18"/>
                  <a:gd name="T18" fmla="*/ 0 w 3"/>
                  <a:gd name="T19" fmla="*/ 0 h 18"/>
                  <a:gd name="T20" fmla="*/ 0 w 3"/>
                  <a:gd name="T21" fmla="*/ 0 h 18"/>
                  <a:gd name="T22" fmla="*/ 0 w 3"/>
                  <a:gd name="T23" fmla="*/ 0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" h="18">
                    <a:moveTo>
                      <a:pt x="2" y="0"/>
                    </a:moveTo>
                    <a:lnTo>
                      <a:pt x="0" y="6"/>
                    </a:lnTo>
                    <a:lnTo>
                      <a:pt x="0" y="10"/>
                    </a:lnTo>
                    <a:lnTo>
                      <a:pt x="2" y="15"/>
                    </a:lnTo>
                    <a:lnTo>
                      <a:pt x="3" y="18"/>
                    </a:lnTo>
                    <a:lnTo>
                      <a:pt x="2" y="17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60" name="Freeform 1227">
                <a:extLst>
                  <a:ext uri="{FF2B5EF4-FFF2-40B4-BE49-F238E27FC236}">
                    <a16:creationId xmlns:a16="http://schemas.microsoft.com/office/drawing/2014/main" id="{84ACDFDF-192E-4901-8B7A-F16373C2BB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9" y="1705"/>
                <a:ext cx="3" cy="5"/>
              </a:xfrm>
              <a:custGeom>
                <a:avLst/>
                <a:gdLst>
                  <a:gd name="T0" fmla="*/ 1 w 14"/>
                  <a:gd name="T1" fmla="*/ 0 h 23"/>
                  <a:gd name="T2" fmla="*/ 0 w 14"/>
                  <a:gd name="T3" fmla="*/ 0 h 23"/>
                  <a:gd name="T4" fmla="*/ 0 w 14"/>
                  <a:gd name="T5" fmla="*/ 0 h 23"/>
                  <a:gd name="T6" fmla="*/ 0 w 14"/>
                  <a:gd name="T7" fmla="*/ 1 h 23"/>
                  <a:gd name="T8" fmla="*/ 0 w 14"/>
                  <a:gd name="T9" fmla="*/ 1 h 23"/>
                  <a:gd name="T10" fmla="*/ 0 w 14"/>
                  <a:gd name="T11" fmla="*/ 1 h 23"/>
                  <a:gd name="T12" fmla="*/ 0 w 14"/>
                  <a:gd name="T13" fmla="*/ 1 h 23"/>
                  <a:gd name="T14" fmla="*/ 0 w 14"/>
                  <a:gd name="T15" fmla="*/ 0 h 23"/>
                  <a:gd name="T16" fmla="*/ 0 w 14"/>
                  <a:gd name="T17" fmla="*/ 0 h 23"/>
                  <a:gd name="T18" fmla="*/ 1 w 14"/>
                  <a:gd name="T19" fmla="*/ 0 h 23"/>
                  <a:gd name="T20" fmla="*/ 1 w 14"/>
                  <a:gd name="T21" fmla="*/ 0 h 23"/>
                  <a:gd name="T22" fmla="*/ 1 w 14"/>
                  <a:gd name="T23" fmla="*/ 0 h 23"/>
                  <a:gd name="T24" fmla="*/ 1 w 14"/>
                  <a:gd name="T25" fmla="*/ 0 h 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4" h="23">
                    <a:moveTo>
                      <a:pt x="14" y="4"/>
                    </a:moveTo>
                    <a:lnTo>
                      <a:pt x="11" y="6"/>
                    </a:lnTo>
                    <a:lnTo>
                      <a:pt x="7" y="11"/>
                    </a:lnTo>
                    <a:lnTo>
                      <a:pt x="4" y="17"/>
                    </a:lnTo>
                    <a:lnTo>
                      <a:pt x="2" y="22"/>
                    </a:lnTo>
                    <a:lnTo>
                      <a:pt x="0" y="23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3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4" y="4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61" name="Freeform 1228">
                <a:extLst>
                  <a:ext uri="{FF2B5EF4-FFF2-40B4-BE49-F238E27FC236}">
                    <a16:creationId xmlns:a16="http://schemas.microsoft.com/office/drawing/2014/main" id="{746F7083-F58D-410A-BF54-B6A529DD23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0" y="1697"/>
                <a:ext cx="4" cy="6"/>
              </a:xfrm>
              <a:custGeom>
                <a:avLst/>
                <a:gdLst>
                  <a:gd name="T0" fmla="*/ 1 w 21"/>
                  <a:gd name="T1" fmla="*/ 0 h 27"/>
                  <a:gd name="T2" fmla="*/ 1 w 21"/>
                  <a:gd name="T3" fmla="*/ 0 h 27"/>
                  <a:gd name="T4" fmla="*/ 0 w 21"/>
                  <a:gd name="T5" fmla="*/ 1 h 27"/>
                  <a:gd name="T6" fmla="*/ 0 w 21"/>
                  <a:gd name="T7" fmla="*/ 1 h 27"/>
                  <a:gd name="T8" fmla="*/ 0 w 21"/>
                  <a:gd name="T9" fmla="*/ 1 h 27"/>
                  <a:gd name="T10" fmla="*/ 0 w 21"/>
                  <a:gd name="T11" fmla="*/ 1 h 27"/>
                  <a:gd name="T12" fmla="*/ 0 w 21"/>
                  <a:gd name="T13" fmla="*/ 1 h 27"/>
                  <a:gd name="T14" fmla="*/ 0 w 21"/>
                  <a:gd name="T15" fmla="*/ 1 h 27"/>
                  <a:gd name="T16" fmla="*/ 0 w 21"/>
                  <a:gd name="T17" fmla="*/ 1 h 27"/>
                  <a:gd name="T18" fmla="*/ 0 w 21"/>
                  <a:gd name="T19" fmla="*/ 1 h 27"/>
                  <a:gd name="T20" fmla="*/ 0 w 21"/>
                  <a:gd name="T21" fmla="*/ 0 h 27"/>
                  <a:gd name="T22" fmla="*/ 0 w 21"/>
                  <a:gd name="T23" fmla="*/ 0 h 27"/>
                  <a:gd name="T24" fmla="*/ 1 w 21"/>
                  <a:gd name="T25" fmla="*/ 0 h 27"/>
                  <a:gd name="T26" fmla="*/ 1 w 21"/>
                  <a:gd name="T27" fmla="*/ 0 h 27"/>
                  <a:gd name="T28" fmla="*/ 1 w 21"/>
                  <a:gd name="T29" fmla="*/ 0 h 27"/>
                  <a:gd name="T30" fmla="*/ 1 w 21"/>
                  <a:gd name="T31" fmla="*/ 0 h 27"/>
                  <a:gd name="T32" fmla="*/ 1 w 21"/>
                  <a:gd name="T33" fmla="*/ 0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1" h="27">
                    <a:moveTo>
                      <a:pt x="18" y="4"/>
                    </a:moveTo>
                    <a:lnTo>
                      <a:pt x="16" y="7"/>
                    </a:lnTo>
                    <a:lnTo>
                      <a:pt x="12" y="12"/>
                    </a:lnTo>
                    <a:lnTo>
                      <a:pt x="5" y="22"/>
                    </a:lnTo>
                    <a:lnTo>
                      <a:pt x="2" y="26"/>
                    </a:lnTo>
                    <a:lnTo>
                      <a:pt x="1" y="27"/>
                    </a:lnTo>
                    <a:lnTo>
                      <a:pt x="0" y="27"/>
                    </a:lnTo>
                    <a:lnTo>
                      <a:pt x="4" y="24"/>
                    </a:lnTo>
                    <a:lnTo>
                      <a:pt x="6" y="20"/>
                    </a:lnTo>
                    <a:lnTo>
                      <a:pt x="8" y="16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8" y="1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0" y="2"/>
                    </a:lnTo>
                    <a:lnTo>
                      <a:pt x="18" y="4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62" name="Freeform 1229">
                <a:extLst>
                  <a:ext uri="{FF2B5EF4-FFF2-40B4-BE49-F238E27FC236}">
                    <a16:creationId xmlns:a16="http://schemas.microsoft.com/office/drawing/2014/main" id="{726A07F6-3931-4468-B8C4-4B53B2EA15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1" y="1641"/>
                <a:ext cx="26" cy="78"/>
              </a:xfrm>
              <a:custGeom>
                <a:avLst/>
                <a:gdLst>
                  <a:gd name="T0" fmla="*/ 0 w 129"/>
                  <a:gd name="T1" fmla="*/ 0 h 391"/>
                  <a:gd name="T2" fmla="*/ 1 w 129"/>
                  <a:gd name="T3" fmla="*/ 4 h 391"/>
                  <a:gd name="T4" fmla="*/ 2 w 129"/>
                  <a:gd name="T5" fmla="*/ 7 h 391"/>
                  <a:gd name="T6" fmla="*/ 3 w 129"/>
                  <a:gd name="T7" fmla="*/ 9 h 391"/>
                  <a:gd name="T8" fmla="*/ 4 w 129"/>
                  <a:gd name="T9" fmla="*/ 13 h 391"/>
                  <a:gd name="T10" fmla="*/ 5 w 129"/>
                  <a:gd name="T11" fmla="*/ 13 h 391"/>
                  <a:gd name="T12" fmla="*/ 5 w 129"/>
                  <a:gd name="T13" fmla="*/ 14 h 391"/>
                  <a:gd name="T14" fmla="*/ 5 w 129"/>
                  <a:gd name="T15" fmla="*/ 14 h 391"/>
                  <a:gd name="T16" fmla="*/ 5 w 129"/>
                  <a:gd name="T17" fmla="*/ 15 h 391"/>
                  <a:gd name="T18" fmla="*/ 5 w 129"/>
                  <a:gd name="T19" fmla="*/ 15 h 391"/>
                  <a:gd name="T20" fmla="*/ 5 w 129"/>
                  <a:gd name="T21" fmla="*/ 15 h 391"/>
                  <a:gd name="T22" fmla="*/ 5 w 129"/>
                  <a:gd name="T23" fmla="*/ 15 h 391"/>
                  <a:gd name="T24" fmla="*/ 5 w 129"/>
                  <a:gd name="T25" fmla="*/ 16 h 391"/>
                  <a:gd name="T26" fmla="*/ 5 w 129"/>
                  <a:gd name="T27" fmla="*/ 15 h 391"/>
                  <a:gd name="T28" fmla="*/ 5 w 129"/>
                  <a:gd name="T29" fmla="*/ 14 h 391"/>
                  <a:gd name="T30" fmla="*/ 4 w 129"/>
                  <a:gd name="T31" fmla="*/ 13 h 391"/>
                  <a:gd name="T32" fmla="*/ 4 w 129"/>
                  <a:gd name="T33" fmla="*/ 12 h 391"/>
                  <a:gd name="T34" fmla="*/ 3 w 129"/>
                  <a:gd name="T35" fmla="*/ 9 h 391"/>
                  <a:gd name="T36" fmla="*/ 2 w 129"/>
                  <a:gd name="T37" fmla="*/ 7 h 391"/>
                  <a:gd name="T38" fmla="*/ 1 w 129"/>
                  <a:gd name="T39" fmla="*/ 5 h 391"/>
                  <a:gd name="T40" fmla="*/ 0 w 129"/>
                  <a:gd name="T41" fmla="*/ 1 h 391"/>
                  <a:gd name="T42" fmla="*/ 0 w 129"/>
                  <a:gd name="T43" fmla="*/ 0 h 391"/>
                  <a:gd name="T44" fmla="*/ 0 w 129"/>
                  <a:gd name="T45" fmla="*/ 0 h 391"/>
                  <a:gd name="T46" fmla="*/ 0 w 129"/>
                  <a:gd name="T47" fmla="*/ 0 h 391"/>
                  <a:gd name="T48" fmla="*/ 0 w 129"/>
                  <a:gd name="T49" fmla="*/ 0 h 391"/>
                  <a:gd name="T50" fmla="*/ 0 w 129"/>
                  <a:gd name="T51" fmla="*/ 0 h 391"/>
                  <a:gd name="T52" fmla="*/ 0 w 129"/>
                  <a:gd name="T53" fmla="*/ 0 h 39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29" h="391">
                    <a:moveTo>
                      <a:pt x="3" y="8"/>
                    </a:moveTo>
                    <a:lnTo>
                      <a:pt x="36" y="106"/>
                    </a:lnTo>
                    <a:lnTo>
                      <a:pt x="56" y="165"/>
                    </a:lnTo>
                    <a:lnTo>
                      <a:pt x="77" y="223"/>
                    </a:lnTo>
                    <a:lnTo>
                      <a:pt x="111" y="318"/>
                    </a:lnTo>
                    <a:lnTo>
                      <a:pt x="118" y="334"/>
                    </a:lnTo>
                    <a:lnTo>
                      <a:pt x="122" y="344"/>
                    </a:lnTo>
                    <a:lnTo>
                      <a:pt x="127" y="353"/>
                    </a:lnTo>
                    <a:lnTo>
                      <a:pt x="129" y="369"/>
                    </a:lnTo>
                    <a:lnTo>
                      <a:pt x="129" y="373"/>
                    </a:lnTo>
                    <a:lnTo>
                      <a:pt x="128" y="376"/>
                    </a:lnTo>
                    <a:lnTo>
                      <a:pt x="128" y="385"/>
                    </a:lnTo>
                    <a:lnTo>
                      <a:pt x="128" y="391"/>
                    </a:lnTo>
                    <a:lnTo>
                      <a:pt x="123" y="378"/>
                    </a:lnTo>
                    <a:lnTo>
                      <a:pt x="115" y="358"/>
                    </a:lnTo>
                    <a:lnTo>
                      <a:pt x="104" y="326"/>
                    </a:lnTo>
                    <a:lnTo>
                      <a:pt x="94" y="294"/>
                    </a:lnTo>
                    <a:lnTo>
                      <a:pt x="67" y="214"/>
                    </a:lnTo>
                    <a:lnTo>
                      <a:pt x="51" y="165"/>
                    </a:lnTo>
                    <a:lnTo>
                      <a:pt x="35" y="115"/>
                    </a:lnTo>
                    <a:lnTo>
                      <a:pt x="9" y="33"/>
                    </a:lnTo>
                    <a:lnTo>
                      <a:pt x="2" y="10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3" y="8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63" name="Freeform 1230">
                <a:extLst>
                  <a:ext uri="{FF2B5EF4-FFF2-40B4-BE49-F238E27FC236}">
                    <a16:creationId xmlns:a16="http://schemas.microsoft.com/office/drawing/2014/main" id="{828905F7-0344-4118-8F9E-E20DE94A5A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3" y="1669"/>
                <a:ext cx="7" cy="32"/>
              </a:xfrm>
              <a:custGeom>
                <a:avLst/>
                <a:gdLst>
                  <a:gd name="T0" fmla="*/ 0 w 34"/>
                  <a:gd name="T1" fmla="*/ 6 h 158"/>
                  <a:gd name="T2" fmla="*/ 0 w 34"/>
                  <a:gd name="T3" fmla="*/ 6 h 158"/>
                  <a:gd name="T4" fmla="*/ 1 w 34"/>
                  <a:gd name="T5" fmla="*/ 6 h 158"/>
                  <a:gd name="T6" fmla="*/ 1 w 34"/>
                  <a:gd name="T7" fmla="*/ 6 h 158"/>
                  <a:gd name="T8" fmla="*/ 1 w 34"/>
                  <a:gd name="T9" fmla="*/ 6 h 158"/>
                  <a:gd name="T10" fmla="*/ 1 w 34"/>
                  <a:gd name="T11" fmla="*/ 5 h 158"/>
                  <a:gd name="T12" fmla="*/ 1 w 34"/>
                  <a:gd name="T13" fmla="*/ 5 h 158"/>
                  <a:gd name="T14" fmla="*/ 1 w 34"/>
                  <a:gd name="T15" fmla="*/ 5 h 158"/>
                  <a:gd name="T16" fmla="*/ 1 w 34"/>
                  <a:gd name="T17" fmla="*/ 5 h 158"/>
                  <a:gd name="T18" fmla="*/ 1 w 34"/>
                  <a:gd name="T19" fmla="*/ 4 h 158"/>
                  <a:gd name="T20" fmla="*/ 1 w 34"/>
                  <a:gd name="T21" fmla="*/ 4 h 158"/>
                  <a:gd name="T22" fmla="*/ 1 w 34"/>
                  <a:gd name="T23" fmla="*/ 4 h 158"/>
                  <a:gd name="T24" fmla="*/ 1 w 34"/>
                  <a:gd name="T25" fmla="*/ 3 h 158"/>
                  <a:gd name="T26" fmla="*/ 1 w 34"/>
                  <a:gd name="T27" fmla="*/ 3 h 158"/>
                  <a:gd name="T28" fmla="*/ 1 w 34"/>
                  <a:gd name="T29" fmla="*/ 2 h 158"/>
                  <a:gd name="T30" fmla="*/ 1 w 34"/>
                  <a:gd name="T31" fmla="*/ 2 h 158"/>
                  <a:gd name="T32" fmla="*/ 1 w 34"/>
                  <a:gd name="T33" fmla="*/ 1 h 158"/>
                  <a:gd name="T34" fmla="*/ 1 w 34"/>
                  <a:gd name="T35" fmla="*/ 0 h 158"/>
                  <a:gd name="T36" fmla="*/ 1 w 34"/>
                  <a:gd name="T37" fmla="*/ 1 h 158"/>
                  <a:gd name="T38" fmla="*/ 1 w 34"/>
                  <a:gd name="T39" fmla="*/ 1 h 158"/>
                  <a:gd name="T40" fmla="*/ 1 w 34"/>
                  <a:gd name="T41" fmla="*/ 1 h 158"/>
                  <a:gd name="T42" fmla="*/ 1 w 34"/>
                  <a:gd name="T43" fmla="*/ 1 h 158"/>
                  <a:gd name="T44" fmla="*/ 1 w 34"/>
                  <a:gd name="T45" fmla="*/ 1 h 158"/>
                  <a:gd name="T46" fmla="*/ 0 w 34"/>
                  <a:gd name="T47" fmla="*/ 2 h 158"/>
                  <a:gd name="T48" fmla="*/ 0 w 34"/>
                  <a:gd name="T49" fmla="*/ 2 h 158"/>
                  <a:gd name="T50" fmla="*/ 0 w 34"/>
                  <a:gd name="T51" fmla="*/ 1 h 158"/>
                  <a:gd name="T52" fmla="*/ 0 w 34"/>
                  <a:gd name="T53" fmla="*/ 2 h 158"/>
                  <a:gd name="T54" fmla="*/ 0 w 34"/>
                  <a:gd name="T55" fmla="*/ 2 h 158"/>
                  <a:gd name="T56" fmla="*/ 0 w 34"/>
                  <a:gd name="T57" fmla="*/ 3 h 158"/>
                  <a:gd name="T58" fmla="*/ 0 w 34"/>
                  <a:gd name="T59" fmla="*/ 2 h 158"/>
                  <a:gd name="T60" fmla="*/ 0 w 34"/>
                  <a:gd name="T61" fmla="*/ 3 h 158"/>
                  <a:gd name="T62" fmla="*/ 0 w 34"/>
                  <a:gd name="T63" fmla="*/ 3 h 158"/>
                  <a:gd name="T64" fmla="*/ 0 w 34"/>
                  <a:gd name="T65" fmla="*/ 4 h 158"/>
                  <a:gd name="T66" fmla="*/ 0 w 34"/>
                  <a:gd name="T67" fmla="*/ 4 h 158"/>
                  <a:gd name="T68" fmla="*/ 0 w 34"/>
                  <a:gd name="T69" fmla="*/ 4 h 158"/>
                  <a:gd name="T70" fmla="*/ 0 w 34"/>
                  <a:gd name="T71" fmla="*/ 5 h 158"/>
                  <a:gd name="T72" fmla="*/ 0 w 34"/>
                  <a:gd name="T73" fmla="*/ 6 h 158"/>
                  <a:gd name="T74" fmla="*/ 0 w 34"/>
                  <a:gd name="T75" fmla="*/ 6 h 158"/>
                  <a:gd name="T76" fmla="*/ 0 w 34"/>
                  <a:gd name="T77" fmla="*/ 6 h 158"/>
                  <a:gd name="T78" fmla="*/ 0 w 34"/>
                  <a:gd name="T79" fmla="*/ 6 h 15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4" h="158">
                    <a:moveTo>
                      <a:pt x="7" y="151"/>
                    </a:moveTo>
                    <a:lnTo>
                      <a:pt x="8" y="140"/>
                    </a:lnTo>
                    <a:lnTo>
                      <a:pt x="9" y="143"/>
                    </a:lnTo>
                    <a:lnTo>
                      <a:pt x="11" y="151"/>
                    </a:lnTo>
                    <a:lnTo>
                      <a:pt x="12" y="152"/>
                    </a:lnTo>
                    <a:lnTo>
                      <a:pt x="13" y="150"/>
                    </a:lnTo>
                    <a:lnTo>
                      <a:pt x="15" y="142"/>
                    </a:lnTo>
                    <a:lnTo>
                      <a:pt x="13" y="138"/>
                    </a:lnTo>
                    <a:lnTo>
                      <a:pt x="13" y="134"/>
                    </a:lnTo>
                    <a:lnTo>
                      <a:pt x="17" y="138"/>
                    </a:lnTo>
                    <a:lnTo>
                      <a:pt x="18" y="140"/>
                    </a:lnTo>
                    <a:lnTo>
                      <a:pt x="21" y="135"/>
                    </a:lnTo>
                    <a:lnTo>
                      <a:pt x="21" y="133"/>
                    </a:lnTo>
                    <a:lnTo>
                      <a:pt x="21" y="128"/>
                    </a:lnTo>
                    <a:lnTo>
                      <a:pt x="20" y="118"/>
                    </a:lnTo>
                    <a:lnTo>
                      <a:pt x="21" y="116"/>
                    </a:lnTo>
                    <a:lnTo>
                      <a:pt x="24" y="116"/>
                    </a:lnTo>
                    <a:lnTo>
                      <a:pt x="25" y="114"/>
                    </a:lnTo>
                    <a:lnTo>
                      <a:pt x="27" y="109"/>
                    </a:lnTo>
                    <a:lnTo>
                      <a:pt x="27" y="107"/>
                    </a:lnTo>
                    <a:lnTo>
                      <a:pt x="28" y="101"/>
                    </a:lnTo>
                    <a:lnTo>
                      <a:pt x="28" y="98"/>
                    </a:lnTo>
                    <a:lnTo>
                      <a:pt x="26" y="99"/>
                    </a:lnTo>
                    <a:lnTo>
                      <a:pt x="26" y="98"/>
                    </a:lnTo>
                    <a:lnTo>
                      <a:pt x="26" y="91"/>
                    </a:lnTo>
                    <a:lnTo>
                      <a:pt x="27" y="84"/>
                    </a:lnTo>
                    <a:lnTo>
                      <a:pt x="30" y="77"/>
                    </a:lnTo>
                    <a:lnTo>
                      <a:pt x="33" y="71"/>
                    </a:lnTo>
                    <a:lnTo>
                      <a:pt x="34" y="59"/>
                    </a:lnTo>
                    <a:lnTo>
                      <a:pt x="33" y="55"/>
                    </a:lnTo>
                    <a:lnTo>
                      <a:pt x="32" y="54"/>
                    </a:lnTo>
                    <a:lnTo>
                      <a:pt x="32" y="45"/>
                    </a:lnTo>
                    <a:lnTo>
                      <a:pt x="32" y="33"/>
                    </a:lnTo>
                    <a:lnTo>
                      <a:pt x="30" y="15"/>
                    </a:lnTo>
                    <a:lnTo>
                      <a:pt x="29" y="0"/>
                    </a:lnTo>
                    <a:lnTo>
                      <a:pt x="26" y="6"/>
                    </a:lnTo>
                    <a:lnTo>
                      <a:pt x="25" y="8"/>
                    </a:lnTo>
                    <a:lnTo>
                      <a:pt x="21" y="14"/>
                    </a:lnTo>
                    <a:lnTo>
                      <a:pt x="19" y="22"/>
                    </a:lnTo>
                    <a:lnTo>
                      <a:pt x="18" y="28"/>
                    </a:lnTo>
                    <a:lnTo>
                      <a:pt x="18" y="26"/>
                    </a:lnTo>
                    <a:lnTo>
                      <a:pt x="17" y="26"/>
                    </a:lnTo>
                    <a:lnTo>
                      <a:pt x="17" y="22"/>
                    </a:lnTo>
                    <a:lnTo>
                      <a:pt x="16" y="23"/>
                    </a:lnTo>
                    <a:lnTo>
                      <a:pt x="15" y="29"/>
                    </a:lnTo>
                    <a:lnTo>
                      <a:pt x="13" y="35"/>
                    </a:lnTo>
                    <a:lnTo>
                      <a:pt x="12" y="40"/>
                    </a:lnTo>
                    <a:lnTo>
                      <a:pt x="12" y="45"/>
                    </a:lnTo>
                    <a:lnTo>
                      <a:pt x="11" y="46"/>
                    </a:lnTo>
                    <a:lnTo>
                      <a:pt x="10" y="46"/>
                    </a:lnTo>
                    <a:lnTo>
                      <a:pt x="10" y="39"/>
                    </a:lnTo>
                    <a:lnTo>
                      <a:pt x="9" y="31"/>
                    </a:lnTo>
                    <a:lnTo>
                      <a:pt x="8" y="34"/>
                    </a:lnTo>
                    <a:lnTo>
                      <a:pt x="7" y="41"/>
                    </a:lnTo>
                    <a:lnTo>
                      <a:pt x="7" y="47"/>
                    </a:lnTo>
                    <a:lnTo>
                      <a:pt x="7" y="55"/>
                    </a:lnTo>
                    <a:lnTo>
                      <a:pt x="7" y="59"/>
                    </a:lnTo>
                    <a:lnTo>
                      <a:pt x="7" y="67"/>
                    </a:lnTo>
                    <a:lnTo>
                      <a:pt x="4" y="6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1" y="67"/>
                    </a:lnTo>
                    <a:lnTo>
                      <a:pt x="2" y="76"/>
                    </a:lnTo>
                    <a:lnTo>
                      <a:pt x="2" y="84"/>
                    </a:lnTo>
                    <a:lnTo>
                      <a:pt x="2" y="89"/>
                    </a:lnTo>
                    <a:lnTo>
                      <a:pt x="3" y="99"/>
                    </a:lnTo>
                    <a:lnTo>
                      <a:pt x="3" y="107"/>
                    </a:lnTo>
                    <a:lnTo>
                      <a:pt x="2" y="100"/>
                    </a:lnTo>
                    <a:lnTo>
                      <a:pt x="1" y="97"/>
                    </a:lnTo>
                    <a:lnTo>
                      <a:pt x="0" y="97"/>
                    </a:lnTo>
                    <a:lnTo>
                      <a:pt x="0" y="105"/>
                    </a:lnTo>
                    <a:lnTo>
                      <a:pt x="1" y="115"/>
                    </a:lnTo>
                    <a:lnTo>
                      <a:pt x="3" y="127"/>
                    </a:lnTo>
                    <a:lnTo>
                      <a:pt x="7" y="136"/>
                    </a:lnTo>
                    <a:lnTo>
                      <a:pt x="6" y="142"/>
                    </a:lnTo>
                    <a:lnTo>
                      <a:pt x="4" y="147"/>
                    </a:lnTo>
                    <a:lnTo>
                      <a:pt x="4" y="151"/>
                    </a:lnTo>
                    <a:lnTo>
                      <a:pt x="4" y="156"/>
                    </a:lnTo>
                    <a:lnTo>
                      <a:pt x="6" y="158"/>
                    </a:lnTo>
                    <a:lnTo>
                      <a:pt x="6" y="157"/>
                    </a:lnTo>
                    <a:lnTo>
                      <a:pt x="7" y="15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64" name="Freeform 1231">
                <a:extLst>
                  <a:ext uri="{FF2B5EF4-FFF2-40B4-BE49-F238E27FC236}">
                    <a16:creationId xmlns:a16="http://schemas.microsoft.com/office/drawing/2014/main" id="{3CB60583-9285-4805-837E-B8E49CB24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3" y="1673"/>
                <a:ext cx="6" cy="26"/>
              </a:xfrm>
              <a:custGeom>
                <a:avLst/>
                <a:gdLst>
                  <a:gd name="T0" fmla="*/ 0 w 31"/>
                  <a:gd name="T1" fmla="*/ 5 h 131"/>
                  <a:gd name="T2" fmla="*/ 0 w 31"/>
                  <a:gd name="T3" fmla="*/ 5 h 131"/>
                  <a:gd name="T4" fmla="*/ 0 w 31"/>
                  <a:gd name="T5" fmla="*/ 4 h 131"/>
                  <a:gd name="T6" fmla="*/ 1 w 31"/>
                  <a:gd name="T7" fmla="*/ 2 h 131"/>
                  <a:gd name="T8" fmla="*/ 1 w 31"/>
                  <a:gd name="T9" fmla="*/ 2 h 131"/>
                  <a:gd name="T10" fmla="*/ 1 w 31"/>
                  <a:gd name="T11" fmla="*/ 2 h 131"/>
                  <a:gd name="T12" fmla="*/ 1 w 31"/>
                  <a:gd name="T13" fmla="*/ 1 h 131"/>
                  <a:gd name="T14" fmla="*/ 1 w 31"/>
                  <a:gd name="T15" fmla="*/ 1 h 131"/>
                  <a:gd name="T16" fmla="*/ 1 w 31"/>
                  <a:gd name="T17" fmla="*/ 0 h 131"/>
                  <a:gd name="T18" fmla="*/ 1 w 31"/>
                  <a:gd name="T19" fmla="*/ 0 h 131"/>
                  <a:gd name="T20" fmla="*/ 1 w 31"/>
                  <a:gd name="T21" fmla="*/ 1 h 131"/>
                  <a:gd name="T22" fmla="*/ 1 w 31"/>
                  <a:gd name="T23" fmla="*/ 1 h 131"/>
                  <a:gd name="T24" fmla="*/ 1 w 31"/>
                  <a:gd name="T25" fmla="*/ 2 h 131"/>
                  <a:gd name="T26" fmla="*/ 1 w 31"/>
                  <a:gd name="T27" fmla="*/ 3 h 131"/>
                  <a:gd name="T28" fmla="*/ 0 w 31"/>
                  <a:gd name="T29" fmla="*/ 4 h 131"/>
                  <a:gd name="T30" fmla="*/ 0 w 31"/>
                  <a:gd name="T31" fmla="*/ 5 h 131"/>
                  <a:gd name="T32" fmla="*/ 0 w 31"/>
                  <a:gd name="T33" fmla="*/ 5 h 131"/>
                  <a:gd name="T34" fmla="*/ 0 w 31"/>
                  <a:gd name="T35" fmla="*/ 5 h 131"/>
                  <a:gd name="T36" fmla="*/ 0 w 31"/>
                  <a:gd name="T37" fmla="*/ 5 h 131"/>
                  <a:gd name="T38" fmla="*/ 0 w 31"/>
                  <a:gd name="T39" fmla="*/ 5 h 13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1" h="131">
                    <a:moveTo>
                      <a:pt x="1" y="131"/>
                    </a:moveTo>
                    <a:lnTo>
                      <a:pt x="4" y="117"/>
                    </a:lnTo>
                    <a:lnTo>
                      <a:pt x="11" y="92"/>
                    </a:lnTo>
                    <a:lnTo>
                      <a:pt x="19" y="57"/>
                    </a:lnTo>
                    <a:lnTo>
                      <a:pt x="20" y="50"/>
                    </a:lnTo>
                    <a:lnTo>
                      <a:pt x="22" y="41"/>
                    </a:lnTo>
                    <a:lnTo>
                      <a:pt x="25" y="31"/>
                    </a:lnTo>
                    <a:lnTo>
                      <a:pt x="29" y="13"/>
                    </a:lnTo>
                    <a:lnTo>
                      <a:pt x="30" y="5"/>
                    </a:lnTo>
                    <a:lnTo>
                      <a:pt x="31" y="0"/>
                    </a:lnTo>
                    <a:lnTo>
                      <a:pt x="27" y="21"/>
                    </a:lnTo>
                    <a:lnTo>
                      <a:pt x="24" y="37"/>
                    </a:lnTo>
                    <a:lnTo>
                      <a:pt x="18" y="56"/>
                    </a:lnTo>
                    <a:lnTo>
                      <a:pt x="13" y="75"/>
                    </a:lnTo>
                    <a:lnTo>
                      <a:pt x="8" y="99"/>
                    </a:lnTo>
                    <a:lnTo>
                      <a:pt x="3" y="115"/>
                    </a:lnTo>
                    <a:lnTo>
                      <a:pt x="0" y="130"/>
                    </a:lnTo>
                    <a:lnTo>
                      <a:pt x="0" y="131"/>
                    </a:lnTo>
                    <a:lnTo>
                      <a:pt x="1" y="131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65" name="Freeform 1232">
                <a:extLst>
                  <a:ext uri="{FF2B5EF4-FFF2-40B4-BE49-F238E27FC236}">
                    <a16:creationId xmlns:a16="http://schemas.microsoft.com/office/drawing/2014/main" id="{D609FF7E-5FCE-4B0D-BDDB-1EF26EEECB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" y="1693"/>
                <a:ext cx="2" cy="1"/>
              </a:xfrm>
              <a:custGeom>
                <a:avLst/>
                <a:gdLst>
                  <a:gd name="T0" fmla="*/ 0 w 9"/>
                  <a:gd name="T1" fmla="*/ 0 h 7"/>
                  <a:gd name="T2" fmla="*/ 0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0 w 9"/>
                  <a:gd name="T9" fmla="*/ 0 h 7"/>
                  <a:gd name="T10" fmla="*/ 0 w 9"/>
                  <a:gd name="T11" fmla="*/ 0 h 7"/>
                  <a:gd name="T12" fmla="*/ 0 w 9"/>
                  <a:gd name="T13" fmla="*/ 0 h 7"/>
                  <a:gd name="T14" fmla="*/ 0 w 9"/>
                  <a:gd name="T15" fmla="*/ 0 h 7"/>
                  <a:gd name="T16" fmla="*/ 0 w 9"/>
                  <a:gd name="T17" fmla="*/ 0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7">
                    <a:moveTo>
                      <a:pt x="0" y="3"/>
                    </a:moveTo>
                    <a:lnTo>
                      <a:pt x="3" y="1"/>
                    </a:lnTo>
                    <a:lnTo>
                      <a:pt x="5" y="1"/>
                    </a:lnTo>
                    <a:lnTo>
                      <a:pt x="7" y="6"/>
                    </a:lnTo>
                    <a:lnTo>
                      <a:pt x="9" y="7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3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66" name="Freeform 1233">
                <a:extLst>
                  <a:ext uri="{FF2B5EF4-FFF2-40B4-BE49-F238E27FC236}">
                    <a16:creationId xmlns:a16="http://schemas.microsoft.com/office/drawing/2014/main" id="{97023DE2-259D-4114-9077-9237C9D20F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5" y="1689"/>
                <a:ext cx="2" cy="1"/>
              </a:xfrm>
              <a:custGeom>
                <a:avLst/>
                <a:gdLst>
                  <a:gd name="T0" fmla="*/ 0 w 9"/>
                  <a:gd name="T1" fmla="*/ 0 h 4"/>
                  <a:gd name="T2" fmla="*/ 0 w 9"/>
                  <a:gd name="T3" fmla="*/ 0 h 4"/>
                  <a:gd name="T4" fmla="*/ 0 w 9"/>
                  <a:gd name="T5" fmla="*/ 0 h 4"/>
                  <a:gd name="T6" fmla="*/ 0 w 9"/>
                  <a:gd name="T7" fmla="*/ 0 h 4"/>
                  <a:gd name="T8" fmla="*/ 0 w 9"/>
                  <a:gd name="T9" fmla="*/ 0 h 4"/>
                  <a:gd name="T10" fmla="*/ 0 w 9"/>
                  <a:gd name="T11" fmla="*/ 0 h 4"/>
                  <a:gd name="T12" fmla="*/ 0 w 9"/>
                  <a:gd name="T13" fmla="*/ 0 h 4"/>
                  <a:gd name="T14" fmla="*/ 0 w 9"/>
                  <a:gd name="T15" fmla="*/ 0 h 4"/>
                  <a:gd name="T16" fmla="*/ 0 w 9"/>
                  <a:gd name="T17" fmla="*/ 0 h 4"/>
                  <a:gd name="T18" fmla="*/ 0 w 9"/>
                  <a:gd name="T19" fmla="*/ 0 h 4"/>
                  <a:gd name="T20" fmla="*/ 0 w 9"/>
                  <a:gd name="T21" fmla="*/ 0 h 4"/>
                  <a:gd name="T22" fmla="*/ 0 w 9"/>
                  <a:gd name="T23" fmla="*/ 0 h 4"/>
                  <a:gd name="T24" fmla="*/ 0 w 9"/>
                  <a:gd name="T25" fmla="*/ 0 h 4"/>
                  <a:gd name="T26" fmla="*/ 0 w 9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lnTo>
                      <a:pt x="2" y="2"/>
                    </a:lnTo>
                    <a:lnTo>
                      <a:pt x="4" y="1"/>
                    </a:lnTo>
                    <a:lnTo>
                      <a:pt x="6" y="2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67" name="Freeform 1234">
                <a:extLst>
                  <a:ext uri="{FF2B5EF4-FFF2-40B4-BE49-F238E27FC236}">
                    <a16:creationId xmlns:a16="http://schemas.microsoft.com/office/drawing/2014/main" id="{18D55D6F-F27F-42C5-B3C6-98949630D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1682"/>
                <a:ext cx="1" cy="1"/>
              </a:xfrm>
              <a:custGeom>
                <a:avLst/>
                <a:gdLst>
                  <a:gd name="T0" fmla="*/ 0 w 4"/>
                  <a:gd name="T1" fmla="*/ 0 h 4"/>
                  <a:gd name="T2" fmla="*/ 0 w 4"/>
                  <a:gd name="T3" fmla="*/ 0 h 4"/>
                  <a:gd name="T4" fmla="*/ 0 w 4"/>
                  <a:gd name="T5" fmla="*/ 0 h 4"/>
                  <a:gd name="T6" fmla="*/ 0 w 4"/>
                  <a:gd name="T7" fmla="*/ 0 h 4"/>
                  <a:gd name="T8" fmla="*/ 0 w 4"/>
                  <a:gd name="T9" fmla="*/ 0 h 4"/>
                  <a:gd name="T10" fmla="*/ 0 w 4"/>
                  <a:gd name="T11" fmla="*/ 0 h 4"/>
                  <a:gd name="T12" fmla="*/ 0 w 4"/>
                  <a:gd name="T13" fmla="*/ 0 h 4"/>
                  <a:gd name="T14" fmla="*/ 0 w 4"/>
                  <a:gd name="T15" fmla="*/ 0 h 4"/>
                  <a:gd name="T16" fmla="*/ 0 w 4"/>
                  <a:gd name="T17" fmla="*/ 0 h 4"/>
                  <a:gd name="T18" fmla="*/ 0 w 4"/>
                  <a:gd name="T19" fmla="*/ 0 h 4"/>
                  <a:gd name="T20" fmla="*/ 0 w 4"/>
                  <a:gd name="T21" fmla="*/ 0 h 4"/>
                  <a:gd name="T22" fmla="*/ 0 w 4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1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4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68" name="Freeform 1235">
                <a:extLst>
                  <a:ext uri="{FF2B5EF4-FFF2-40B4-BE49-F238E27FC236}">
                    <a16:creationId xmlns:a16="http://schemas.microsoft.com/office/drawing/2014/main" id="{AFD48BDF-AA15-4390-9037-9A513E0B8F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7" y="1678"/>
                <a:ext cx="1" cy="7"/>
              </a:xfrm>
              <a:custGeom>
                <a:avLst/>
                <a:gdLst>
                  <a:gd name="T0" fmla="*/ 1 w 1"/>
                  <a:gd name="T1" fmla="*/ 1 h 39"/>
                  <a:gd name="T2" fmla="*/ 0 w 1"/>
                  <a:gd name="T3" fmla="*/ 1 h 39"/>
                  <a:gd name="T4" fmla="*/ 1 w 1"/>
                  <a:gd name="T5" fmla="*/ 1 h 39"/>
                  <a:gd name="T6" fmla="*/ 1 w 1"/>
                  <a:gd name="T7" fmla="*/ 0 h 39"/>
                  <a:gd name="T8" fmla="*/ 1 w 1"/>
                  <a:gd name="T9" fmla="*/ 0 h 39"/>
                  <a:gd name="T10" fmla="*/ 1 w 1"/>
                  <a:gd name="T11" fmla="*/ 0 h 39"/>
                  <a:gd name="T12" fmla="*/ 0 w 1"/>
                  <a:gd name="T13" fmla="*/ 0 h 39"/>
                  <a:gd name="T14" fmla="*/ 0 w 1"/>
                  <a:gd name="T15" fmla="*/ 1 h 39"/>
                  <a:gd name="T16" fmla="*/ 0 w 1"/>
                  <a:gd name="T17" fmla="*/ 1 h 39"/>
                  <a:gd name="T18" fmla="*/ 0 w 1"/>
                  <a:gd name="T19" fmla="*/ 1 h 39"/>
                  <a:gd name="T20" fmla="*/ 0 w 1"/>
                  <a:gd name="T21" fmla="*/ 1 h 39"/>
                  <a:gd name="T22" fmla="*/ 0 w 1"/>
                  <a:gd name="T23" fmla="*/ 1 h 39"/>
                  <a:gd name="T24" fmla="*/ 1 w 1"/>
                  <a:gd name="T25" fmla="*/ 1 h 3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" h="39">
                    <a:moveTo>
                      <a:pt x="1" y="36"/>
                    </a:moveTo>
                    <a:lnTo>
                      <a:pt x="0" y="28"/>
                    </a:lnTo>
                    <a:lnTo>
                      <a:pt x="1" y="22"/>
                    </a:lnTo>
                    <a:lnTo>
                      <a:pt x="1" y="11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0" y="13"/>
                    </a:lnTo>
                    <a:lnTo>
                      <a:pt x="0" y="21"/>
                    </a:lnTo>
                    <a:lnTo>
                      <a:pt x="0" y="31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0" y="39"/>
                    </a:lnTo>
                    <a:lnTo>
                      <a:pt x="1" y="36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69" name="Freeform 1236">
                <a:extLst>
                  <a:ext uri="{FF2B5EF4-FFF2-40B4-BE49-F238E27FC236}">
                    <a16:creationId xmlns:a16="http://schemas.microsoft.com/office/drawing/2014/main" id="{9F05FC69-AC30-492E-B79A-DB5ED7DD3F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5" y="1681"/>
                <a:ext cx="1" cy="11"/>
              </a:xfrm>
              <a:custGeom>
                <a:avLst/>
                <a:gdLst>
                  <a:gd name="T0" fmla="*/ 1 w 1"/>
                  <a:gd name="T1" fmla="*/ 2 h 54"/>
                  <a:gd name="T2" fmla="*/ 1 w 1"/>
                  <a:gd name="T3" fmla="*/ 2 h 54"/>
                  <a:gd name="T4" fmla="*/ 1 w 1"/>
                  <a:gd name="T5" fmla="*/ 1 h 54"/>
                  <a:gd name="T6" fmla="*/ 1 w 1"/>
                  <a:gd name="T7" fmla="*/ 0 h 54"/>
                  <a:gd name="T8" fmla="*/ 1 w 1"/>
                  <a:gd name="T9" fmla="*/ 0 h 54"/>
                  <a:gd name="T10" fmla="*/ 1 w 1"/>
                  <a:gd name="T11" fmla="*/ 0 h 54"/>
                  <a:gd name="T12" fmla="*/ 1 w 1"/>
                  <a:gd name="T13" fmla="*/ 0 h 54"/>
                  <a:gd name="T14" fmla="*/ 1 w 1"/>
                  <a:gd name="T15" fmla="*/ 0 h 54"/>
                  <a:gd name="T16" fmla="*/ 1 w 1"/>
                  <a:gd name="T17" fmla="*/ 1 h 54"/>
                  <a:gd name="T18" fmla="*/ 1 w 1"/>
                  <a:gd name="T19" fmla="*/ 1 h 54"/>
                  <a:gd name="T20" fmla="*/ 1 w 1"/>
                  <a:gd name="T21" fmla="*/ 1 h 54"/>
                  <a:gd name="T22" fmla="*/ 0 w 1"/>
                  <a:gd name="T23" fmla="*/ 1 h 54"/>
                  <a:gd name="T24" fmla="*/ 1 w 1"/>
                  <a:gd name="T25" fmla="*/ 2 h 54"/>
                  <a:gd name="T26" fmla="*/ 1 w 1"/>
                  <a:gd name="T27" fmla="*/ 2 h 54"/>
                  <a:gd name="T28" fmla="*/ 1 w 1"/>
                  <a:gd name="T29" fmla="*/ 2 h 54"/>
                  <a:gd name="T30" fmla="*/ 1 w 1"/>
                  <a:gd name="T31" fmla="*/ 2 h 54"/>
                  <a:gd name="T32" fmla="*/ 1 w 1"/>
                  <a:gd name="T33" fmla="*/ 2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" h="54">
                    <a:moveTo>
                      <a:pt x="1" y="49"/>
                    </a:moveTo>
                    <a:lnTo>
                      <a:pt x="1" y="41"/>
                    </a:lnTo>
                    <a:lnTo>
                      <a:pt x="1" y="31"/>
                    </a:lnTo>
                    <a:lnTo>
                      <a:pt x="1" y="11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1" y="0"/>
                    </a:lnTo>
                    <a:lnTo>
                      <a:pt x="1" y="6"/>
                    </a:lnTo>
                    <a:lnTo>
                      <a:pt x="1" y="13"/>
                    </a:lnTo>
                    <a:lnTo>
                      <a:pt x="1" y="20"/>
                    </a:lnTo>
                    <a:lnTo>
                      <a:pt x="1" y="29"/>
                    </a:lnTo>
                    <a:lnTo>
                      <a:pt x="0" y="34"/>
                    </a:lnTo>
                    <a:lnTo>
                      <a:pt x="1" y="49"/>
                    </a:lnTo>
                    <a:lnTo>
                      <a:pt x="1" y="51"/>
                    </a:lnTo>
                    <a:lnTo>
                      <a:pt x="1" y="54"/>
                    </a:lnTo>
                    <a:lnTo>
                      <a:pt x="1" y="50"/>
                    </a:lnTo>
                    <a:lnTo>
                      <a:pt x="1" y="49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70" name="Rectangle 1237">
                <a:extLst>
                  <a:ext uri="{FF2B5EF4-FFF2-40B4-BE49-F238E27FC236}">
                    <a16:creationId xmlns:a16="http://schemas.microsoft.com/office/drawing/2014/main" id="{B29587B3-094D-4476-B445-D751BD2E7F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2" y="2589"/>
                <a:ext cx="82" cy="51"/>
              </a:xfrm>
              <a:prstGeom prst="rect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71" name="Rectangle 1238">
                <a:extLst>
                  <a:ext uri="{FF2B5EF4-FFF2-40B4-BE49-F238E27FC236}">
                    <a16:creationId xmlns:a16="http://schemas.microsoft.com/office/drawing/2014/main" id="{4880F3E2-3984-4C9C-B96D-DD1BFDE630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1" y="2598"/>
                <a:ext cx="64" cy="33"/>
              </a:xfrm>
              <a:prstGeom prst="rect">
                <a:avLst/>
              </a:prstGeom>
              <a:noFill/>
              <a:ln w="30163">
                <a:solidFill>
                  <a:srgbClr val="20202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72" name="Rectangle 1239">
                <a:extLst>
                  <a:ext uri="{FF2B5EF4-FFF2-40B4-BE49-F238E27FC236}">
                    <a16:creationId xmlns:a16="http://schemas.microsoft.com/office/drawing/2014/main" id="{39B3F7EA-63B8-4899-A2FE-73EAE46CD9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3" y="2640"/>
                <a:ext cx="284" cy="100"/>
              </a:xfrm>
              <a:prstGeom prst="rect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73" name="Rectangle 1240">
                <a:extLst>
                  <a:ext uri="{FF2B5EF4-FFF2-40B4-BE49-F238E27FC236}">
                    <a16:creationId xmlns:a16="http://schemas.microsoft.com/office/drawing/2014/main" id="{35BBBED4-5D3C-4595-B724-C306C916DD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7" y="2644"/>
                <a:ext cx="276" cy="92"/>
              </a:xfrm>
              <a:prstGeom prst="rect">
                <a:avLst/>
              </a:prstGeom>
              <a:noFill/>
              <a:ln w="14288">
                <a:solidFill>
                  <a:srgbClr val="20202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74" name="Freeform 1241">
                <a:extLst>
                  <a:ext uri="{FF2B5EF4-FFF2-40B4-BE49-F238E27FC236}">
                    <a16:creationId xmlns:a16="http://schemas.microsoft.com/office/drawing/2014/main" id="{50946B9A-AF8B-4973-881B-93AEECE0B7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2" y="1977"/>
                <a:ext cx="39" cy="38"/>
              </a:xfrm>
              <a:custGeom>
                <a:avLst/>
                <a:gdLst>
                  <a:gd name="T0" fmla="*/ 7 w 198"/>
                  <a:gd name="T1" fmla="*/ 1 h 189"/>
                  <a:gd name="T2" fmla="*/ 7 w 198"/>
                  <a:gd name="T3" fmla="*/ 2 h 189"/>
                  <a:gd name="T4" fmla="*/ 7 w 198"/>
                  <a:gd name="T5" fmla="*/ 2 h 189"/>
                  <a:gd name="T6" fmla="*/ 7 w 198"/>
                  <a:gd name="T7" fmla="*/ 3 h 189"/>
                  <a:gd name="T8" fmla="*/ 7 w 198"/>
                  <a:gd name="T9" fmla="*/ 3 h 189"/>
                  <a:gd name="T10" fmla="*/ 7 w 198"/>
                  <a:gd name="T11" fmla="*/ 4 h 189"/>
                  <a:gd name="T12" fmla="*/ 6 w 198"/>
                  <a:gd name="T13" fmla="*/ 4 h 189"/>
                  <a:gd name="T14" fmla="*/ 6 w 198"/>
                  <a:gd name="T15" fmla="*/ 5 h 189"/>
                  <a:gd name="T16" fmla="*/ 6 w 198"/>
                  <a:gd name="T17" fmla="*/ 5 h 189"/>
                  <a:gd name="T18" fmla="*/ 5 w 198"/>
                  <a:gd name="T19" fmla="*/ 6 h 189"/>
                  <a:gd name="T20" fmla="*/ 5 w 198"/>
                  <a:gd name="T21" fmla="*/ 6 h 189"/>
                  <a:gd name="T22" fmla="*/ 5 w 198"/>
                  <a:gd name="T23" fmla="*/ 6 h 189"/>
                  <a:gd name="T24" fmla="*/ 4 w 198"/>
                  <a:gd name="T25" fmla="*/ 6 h 189"/>
                  <a:gd name="T26" fmla="*/ 3 w 198"/>
                  <a:gd name="T27" fmla="*/ 7 h 189"/>
                  <a:gd name="T28" fmla="*/ 3 w 198"/>
                  <a:gd name="T29" fmla="*/ 8 h 189"/>
                  <a:gd name="T30" fmla="*/ 2 w 198"/>
                  <a:gd name="T31" fmla="*/ 7 h 189"/>
                  <a:gd name="T32" fmla="*/ 1 w 198"/>
                  <a:gd name="T33" fmla="*/ 8 h 189"/>
                  <a:gd name="T34" fmla="*/ 0 w 198"/>
                  <a:gd name="T35" fmla="*/ 7 h 189"/>
                  <a:gd name="T36" fmla="*/ 1 w 198"/>
                  <a:gd name="T37" fmla="*/ 5 h 189"/>
                  <a:gd name="T38" fmla="*/ 1 w 198"/>
                  <a:gd name="T39" fmla="*/ 5 h 189"/>
                  <a:gd name="T40" fmla="*/ 1 w 198"/>
                  <a:gd name="T41" fmla="*/ 4 h 189"/>
                  <a:gd name="T42" fmla="*/ 1 w 198"/>
                  <a:gd name="T43" fmla="*/ 4 h 189"/>
                  <a:gd name="T44" fmla="*/ 2 w 198"/>
                  <a:gd name="T45" fmla="*/ 3 h 189"/>
                  <a:gd name="T46" fmla="*/ 2 w 198"/>
                  <a:gd name="T47" fmla="*/ 3 h 189"/>
                  <a:gd name="T48" fmla="*/ 2 w 198"/>
                  <a:gd name="T49" fmla="*/ 3 h 189"/>
                  <a:gd name="T50" fmla="*/ 2 w 198"/>
                  <a:gd name="T51" fmla="*/ 3 h 189"/>
                  <a:gd name="T52" fmla="*/ 2 w 198"/>
                  <a:gd name="T53" fmla="*/ 2 h 189"/>
                  <a:gd name="T54" fmla="*/ 3 w 198"/>
                  <a:gd name="T55" fmla="*/ 2 h 189"/>
                  <a:gd name="T56" fmla="*/ 3 w 198"/>
                  <a:gd name="T57" fmla="*/ 2 h 189"/>
                  <a:gd name="T58" fmla="*/ 3 w 198"/>
                  <a:gd name="T59" fmla="*/ 1 h 189"/>
                  <a:gd name="T60" fmla="*/ 3 w 198"/>
                  <a:gd name="T61" fmla="*/ 1 h 189"/>
                  <a:gd name="T62" fmla="*/ 4 w 198"/>
                  <a:gd name="T63" fmla="*/ 1 h 189"/>
                  <a:gd name="T64" fmla="*/ 5 w 198"/>
                  <a:gd name="T65" fmla="*/ 1 h 189"/>
                  <a:gd name="T66" fmla="*/ 5 w 198"/>
                  <a:gd name="T67" fmla="*/ 0 h 189"/>
                  <a:gd name="T68" fmla="*/ 5 w 198"/>
                  <a:gd name="T69" fmla="*/ 0 h 189"/>
                  <a:gd name="T70" fmla="*/ 6 w 198"/>
                  <a:gd name="T71" fmla="*/ 0 h 189"/>
                  <a:gd name="T72" fmla="*/ 7 w 198"/>
                  <a:gd name="T73" fmla="*/ 1 h 189"/>
                  <a:gd name="T74" fmla="*/ 7 w 198"/>
                  <a:gd name="T75" fmla="*/ 1 h 189"/>
                  <a:gd name="T76" fmla="*/ 7 w 198"/>
                  <a:gd name="T77" fmla="*/ 0 h 189"/>
                  <a:gd name="T78" fmla="*/ 8 w 198"/>
                  <a:gd name="T79" fmla="*/ 1 h 18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98" h="189">
                    <a:moveTo>
                      <a:pt x="190" y="24"/>
                    </a:moveTo>
                    <a:lnTo>
                      <a:pt x="176" y="35"/>
                    </a:lnTo>
                    <a:lnTo>
                      <a:pt x="180" y="38"/>
                    </a:lnTo>
                    <a:lnTo>
                      <a:pt x="189" y="46"/>
                    </a:lnTo>
                    <a:lnTo>
                      <a:pt x="191" y="55"/>
                    </a:lnTo>
                    <a:lnTo>
                      <a:pt x="189" y="59"/>
                    </a:lnTo>
                    <a:lnTo>
                      <a:pt x="178" y="67"/>
                    </a:lnTo>
                    <a:lnTo>
                      <a:pt x="172" y="64"/>
                    </a:lnTo>
                    <a:lnTo>
                      <a:pt x="168" y="65"/>
                    </a:lnTo>
                    <a:lnTo>
                      <a:pt x="173" y="81"/>
                    </a:lnTo>
                    <a:lnTo>
                      <a:pt x="174" y="86"/>
                    </a:lnTo>
                    <a:lnTo>
                      <a:pt x="169" y="103"/>
                    </a:lnTo>
                    <a:lnTo>
                      <a:pt x="166" y="105"/>
                    </a:lnTo>
                    <a:lnTo>
                      <a:pt x="160" y="106"/>
                    </a:lnTo>
                    <a:lnTo>
                      <a:pt x="148" y="106"/>
                    </a:lnTo>
                    <a:lnTo>
                      <a:pt x="144" y="112"/>
                    </a:lnTo>
                    <a:lnTo>
                      <a:pt x="144" y="123"/>
                    </a:lnTo>
                    <a:lnTo>
                      <a:pt x="141" y="131"/>
                    </a:lnTo>
                    <a:lnTo>
                      <a:pt x="135" y="143"/>
                    </a:lnTo>
                    <a:lnTo>
                      <a:pt x="133" y="145"/>
                    </a:lnTo>
                    <a:lnTo>
                      <a:pt x="126" y="152"/>
                    </a:lnTo>
                    <a:lnTo>
                      <a:pt x="122" y="154"/>
                    </a:lnTo>
                    <a:lnTo>
                      <a:pt x="123" y="140"/>
                    </a:lnTo>
                    <a:lnTo>
                      <a:pt x="121" y="137"/>
                    </a:lnTo>
                    <a:lnTo>
                      <a:pt x="114" y="138"/>
                    </a:lnTo>
                    <a:lnTo>
                      <a:pt x="105" y="148"/>
                    </a:lnTo>
                    <a:lnTo>
                      <a:pt x="96" y="167"/>
                    </a:lnTo>
                    <a:lnTo>
                      <a:pt x="88" y="180"/>
                    </a:lnTo>
                    <a:lnTo>
                      <a:pt x="73" y="189"/>
                    </a:lnTo>
                    <a:lnTo>
                      <a:pt x="67" y="189"/>
                    </a:lnTo>
                    <a:lnTo>
                      <a:pt x="66" y="182"/>
                    </a:lnTo>
                    <a:lnTo>
                      <a:pt x="55" y="181"/>
                    </a:lnTo>
                    <a:lnTo>
                      <a:pt x="40" y="187"/>
                    </a:lnTo>
                    <a:lnTo>
                      <a:pt x="17" y="187"/>
                    </a:lnTo>
                    <a:lnTo>
                      <a:pt x="0" y="180"/>
                    </a:lnTo>
                    <a:lnTo>
                      <a:pt x="6" y="163"/>
                    </a:lnTo>
                    <a:lnTo>
                      <a:pt x="10" y="154"/>
                    </a:lnTo>
                    <a:lnTo>
                      <a:pt x="17" y="135"/>
                    </a:lnTo>
                    <a:lnTo>
                      <a:pt x="28" y="122"/>
                    </a:lnTo>
                    <a:lnTo>
                      <a:pt x="34" y="113"/>
                    </a:lnTo>
                    <a:lnTo>
                      <a:pt x="33" y="113"/>
                    </a:lnTo>
                    <a:lnTo>
                      <a:pt x="33" y="110"/>
                    </a:lnTo>
                    <a:lnTo>
                      <a:pt x="28" y="110"/>
                    </a:lnTo>
                    <a:lnTo>
                      <a:pt x="30" y="102"/>
                    </a:lnTo>
                    <a:lnTo>
                      <a:pt x="37" y="96"/>
                    </a:lnTo>
                    <a:lnTo>
                      <a:pt x="45" y="87"/>
                    </a:lnTo>
                    <a:lnTo>
                      <a:pt x="51" y="81"/>
                    </a:lnTo>
                    <a:lnTo>
                      <a:pt x="57" y="78"/>
                    </a:lnTo>
                    <a:lnTo>
                      <a:pt x="58" y="73"/>
                    </a:lnTo>
                    <a:lnTo>
                      <a:pt x="57" y="69"/>
                    </a:lnTo>
                    <a:lnTo>
                      <a:pt x="49" y="68"/>
                    </a:lnTo>
                    <a:lnTo>
                      <a:pt x="39" y="68"/>
                    </a:lnTo>
                    <a:lnTo>
                      <a:pt x="45" y="59"/>
                    </a:lnTo>
                    <a:lnTo>
                      <a:pt x="53" y="54"/>
                    </a:lnTo>
                    <a:lnTo>
                      <a:pt x="59" y="50"/>
                    </a:lnTo>
                    <a:lnTo>
                      <a:pt x="68" y="50"/>
                    </a:lnTo>
                    <a:lnTo>
                      <a:pt x="75" y="47"/>
                    </a:lnTo>
                    <a:lnTo>
                      <a:pt x="85" y="42"/>
                    </a:lnTo>
                    <a:lnTo>
                      <a:pt x="88" y="35"/>
                    </a:lnTo>
                    <a:lnTo>
                      <a:pt x="75" y="28"/>
                    </a:lnTo>
                    <a:lnTo>
                      <a:pt x="76" y="21"/>
                    </a:lnTo>
                    <a:lnTo>
                      <a:pt x="85" y="17"/>
                    </a:lnTo>
                    <a:lnTo>
                      <a:pt x="97" y="19"/>
                    </a:lnTo>
                    <a:lnTo>
                      <a:pt x="107" y="18"/>
                    </a:lnTo>
                    <a:lnTo>
                      <a:pt x="113" y="18"/>
                    </a:lnTo>
                    <a:lnTo>
                      <a:pt x="125" y="17"/>
                    </a:lnTo>
                    <a:lnTo>
                      <a:pt x="135" y="14"/>
                    </a:lnTo>
                    <a:lnTo>
                      <a:pt x="127" y="11"/>
                    </a:lnTo>
                    <a:lnTo>
                      <a:pt x="123" y="7"/>
                    </a:lnTo>
                    <a:lnTo>
                      <a:pt x="123" y="2"/>
                    </a:lnTo>
                    <a:lnTo>
                      <a:pt x="133" y="0"/>
                    </a:lnTo>
                    <a:lnTo>
                      <a:pt x="146" y="3"/>
                    </a:lnTo>
                    <a:lnTo>
                      <a:pt x="160" y="10"/>
                    </a:lnTo>
                    <a:lnTo>
                      <a:pt x="172" y="26"/>
                    </a:lnTo>
                    <a:lnTo>
                      <a:pt x="178" y="20"/>
                    </a:lnTo>
                    <a:lnTo>
                      <a:pt x="184" y="13"/>
                    </a:lnTo>
                    <a:lnTo>
                      <a:pt x="190" y="9"/>
                    </a:lnTo>
                    <a:lnTo>
                      <a:pt x="195" y="10"/>
                    </a:lnTo>
                    <a:lnTo>
                      <a:pt x="198" y="14"/>
                    </a:lnTo>
                    <a:lnTo>
                      <a:pt x="197" y="18"/>
                    </a:lnTo>
                    <a:lnTo>
                      <a:pt x="190" y="24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75" name="Freeform 1242">
                <a:extLst>
                  <a:ext uri="{FF2B5EF4-FFF2-40B4-BE49-F238E27FC236}">
                    <a16:creationId xmlns:a16="http://schemas.microsoft.com/office/drawing/2014/main" id="{B20B03F3-A5E1-40D8-8ECE-DD2AC36C60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7" y="1975"/>
                <a:ext cx="32" cy="38"/>
              </a:xfrm>
              <a:custGeom>
                <a:avLst/>
                <a:gdLst>
                  <a:gd name="T0" fmla="*/ 6 w 161"/>
                  <a:gd name="T1" fmla="*/ 0 h 190"/>
                  <a:gd name="T2" fmla="*/ 6 w 161"/>
                  <a:gd name="T3" fmla="*/ 1 h 190"/>
                  <a:gd name="T4" fmla="*/ 5 w 161"/>
                  <a:gd name="T5" fmla="*/ 3 h 190"/>
                  <a:gd name="T6" fmla="*/ 3 w 161"/>
                  <a:gd name="T7" fmla="*/ 5 h 190"/>
                  <a:gd name="T8" fmla="*/ 2 w 161"/>
                  <a:gd name="T9" fmla="*/ 5 h 190"/>
                  <a:gd name="T10" fmla="*/ 2 w 161"/>
                  <a:gd name="T11" fmla="*/ 5 h 190"/>
                  <a:gd name="T12" fmla="*/ 2 w 161"/>
                  <a:gd name="T13" fmla="*/ 6 h 190"/>
                  <a:gd name="T14" fmla="*/ 1 w 161"/>
                  <a:gd name="T15" fmla="*/ 7 h 190"/>
                  <a:gd name="T16" fmla="*/ 0 w 161"/>
                  <a:gd name="T17" fmla="*/ 7 h 190"/>
                  <a:gd name="T18" fmla="*/ 0 w 161"/>
                  <a:gd name="T19" fmla="*/ 8 h 190"/>
                  <a:gd name="T20" fmla="*/ 1 w 161"/>
                  <a:gd name="T21" fmla="*/ 6 h 190"/>
                  <a:gd name="T22" fmla="*/ 2 w 161"/>
                  <a:gd name="T23" fmla="*/ 6 h 190"/>
                  <a:gd name="T24" fmla="*/ 3 w 161"/>
                  <a:gd name="T25" fmla="*/ 4 h 190"/>
                  <a:gd name="T26" fmla="*/ 4 w 161"/>
                  <a:gd name="T27" fmla="*/ 3 h 190"/>
                  <a:gd name="T28" fmla="*/ 5 w 161"/>
                  <a:gd name="T29" fmla="*/ 2 h 190"/>
                  <a:gd name="T30" fmla="*/ 6 w 161"/>
                  <a:gd name="T31" fmla="*/ 1 h 190"/>
                  <a:gd name="T32" fmla="*/ 6 w 161"/>
                  <a:gd name="T33" fmla="*/ 0 h 190"/>
                  <a:gd name="T34" fmla="*/ 6 w 161"/>
                  <a:gd name="T35" fmla="*/ 0 h 190"/>
                  <a:gd name="T36" fmla="*/ 6 w 161"/>
                  <a:gd name="T37" fmla="*/ 0 h 190"/>
                  <a:gd name="T38" fmla="*/ 6 w 161"/>
                  <a:gd name="T39" fmla="*/ 0 h 19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61" h="190">
                    <a:moveTo>
                      <a:pt x="161" y="6"/>
                    </a:moveTo>
                    <a:lnTo>
                      <a:pt x="144" y="24"/>
                    </a:lnTo>
                    <a:lnTo>
                      <a:pt x="114" y="63"/>
                    </a:lnTo>
                    <a:lnTo>
                      <a:pt x="71" y="113"/>
                    </a:lnTo>
                    <a:lnTo>
                      <a:pt x="62" y="122"/>
                    </a:lnTo>
                    <a:lnTo>
                      <a:pt x="51" y="136"/>
                    </a:lnTo>
                    <a:lnTo>
                      <a:pt x="39" y="149"/>
                    </a:lnTo>
                    <a:lnTo>
                      <a:pt x="16" y="174"/>
                    </a:lnTo>
                    <a:lnTo>
                      <a:pt x="6" y="184"/>
                    </a:lnTo>
                    <a:lnTo>
                      <a:pt x="0" y="190"/>
                    </a:lnTo>
                    <a:lnTo>
                      <a:pt x="26" y="160"/>
                    </a:lnTo>
                    <a:lnTo>
                      <a:pt x="45" y="140"/>
                    </a:lnTo>
                    <a:lnTo>
                      <a:pt x="70" y="109"/>
                    </a:lnTo>
                    <a:lnTo>
                      <a:pt x="92" y="79"/>
                    </a:lnTo>
                    <a:lnTo>
                      <a:pt x="122" y="45"/>
                    </a:lnTo>
                    <a:lnTo>
                      <a:pt x="141" y="22"/>
                    </a:lnTo>
                    <a:lnTo>
                      <a:pt x="159" y="0"/>
                    </a:lnTo>
                    <a:lnTo>
                      <a:pt x="160" y="1"/>
                    </a:lnTo>
                    <a:lnTo>
                      <a:pt x="161" y="3"/>
                    </a:lnTo>
                    <a:lnTo>
                      <a:pt x="161" y="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76" name="Freeform 1243">
                <a:extLst>
                  <a:ext uri="{FF2B5EF4-FFF2-40B4-BE49-F238E27FC236}">
                    <a16:creationId xmlns:a16="http://schemas.microsoft.com/office/drawing/2014/main" id="{40676763-CF20-4DCD-B2BB-7D8E7FCC9A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3" y="1984"/>
                <a:ext cx="1" cy="9"/>
              </a:xfrm>
              <a:custGeom>
                <a:avLst/>
                <a:gdLst>
                  <a:gd name="T0" fmla="*/ 0 w 7"/>
                  <a:gd name="T1" fmla="*/ 0 h 43"/>
                  <a:gd name="T2" fmla="*/ 0 w 7"/>
                  <a:gd name="T3" fmla="*/ 1 h 43"/>
                  <a:gd name="T4" fmla="*/ 0 w 7"/>
                  <a:gd name="T5" fmla="*/ 1 h 43"/>
                  <a:gd name="T6" fmla="*/ 0 w 7"/>
                  <a:gd name="T7" fmla="*/ 2 h 43"/>
                  <a:gd name="T8" fmla="*/ 0 w 7"/>
                  <a:gd name="T9" fmla="*/ 2 h 43"/>
                  <a:gd name="T10" fmla="*/ 0 w 7"/>
                  <a:gd name="T11" fmla="*/ 1 h 43"/>
                  <a:gd name="T12" fmla="*/ 0 w 7"/>
                  <a:gd name="T13" fmla="*/ 0 h 43"/>
                  <a:gd name="T14" fmla="*/ 0 w 7"/>
                  <a:gd name="T15" fmla="*/ 0 h 43"/>
                  <a:gd name="T16" fmla="*/ 0 w 7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43">
                    <a:moveTo>
                      <a:pt x="3" y="0"/>
                    </a:moveTo>
                    <a:lnTo>
                      <a:pt x="1" y="15"/>
                    </a:lnTo>
                    <a:lnTo>
                      <a:pt x="2" y="28"/>
                    </a:lnTo>
                    <a:lnTo>
                      <a:pt x="6" y="37"/>
                    </a:lnTo>
                    <a:lnTo>
                      <a:pt x="7" y="43"/>
                    </a:lnTo>
                    <a:lnTo>
                      <a:pt x="0" y="26"/>
                    </a:lnTo>
                    <a:lnTo>
                      <a:pt x="1" y="11"/>
                    </a:lnTo>
                    <a:lnTo>
                      <a:pt x="1" y="1"/>
                    </a:lnTo>
                    <a:lnTo>
                      <a:pt x="3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77" name="Freeform 1244">
                <a:extLst>
                  <a:ext uri="{FF2B5EF4-FFF2-40B4-BE49-F238E27FC236}">
                    <a16:creationId xmlns:a16="http://schemas.microsoft.com/office/drawing/2014/main" id="{525D6468-290E-48D7-9B5D-5EC5F68EC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7" y="1990"/>
                <a:ext cx="1" cy="10"/>
              </a:xfrm>
              <a:custGeom>
                <a:avLst/>
                <a:gdLst>
                  <a:gd name="T0" fmla="*/ 0 w 6"/>
                  <a:gd name="T1" fmla="*/ 0 h 51"/>
                  <a:gd name="T2" fmla="*/ 0 w 6"/>
                  <a:gd name="T3" fmla="*/ 1 h 51"/>
                  <a:gd name="T4" fmla="*/ 0 w 6"/>
                  <a:gd name="T5" fmla="*/ 1 h 51"/>
                  <a:gd name="T6" fmla="*/ 0 w 6"/>
                  <a:gd name="T7" fmla="*/ 1 h 51"/>
                  <a:gd name="T8" fmla="*/ 0 w 6"/>
                  <a:gd name="T9" fmla="*/ 2 h 51"/>
                  <a:gd name="T10" fmla="*/ 0 w 6"/>
                  <a:gd name="T11" fmla="*/ 2 h 51"/>
                  <a:gd name="T12" fmla="*/ 0 w 6"/>
                  <a:gd name="T13" fmla="*/ 2 h 51"/>
                  <a:gd name="T14" fmla="*/ 0 w 6"/>
                  <a:gd name="T15" fmla="*/ 1 h 51"/>
                  <a:gd name="T16" fmla="*/ 0 w 6"/>
                  <a:gd name="T17" fmla="*/ 1 h 51"/>
                  <a:gd name="T18" fmla="*/ 0 w 6"/>
                  <a:gd name="T19" fmla="*/ 1 h 51"/>
                  <a:gd name="T20" fmla="*/ 0 w 6"/>
                  <a:gd name="T21" fmla="*/ 0 h 51"/>
                  <a:gd name="T22" fmla="*/ 0 w 6"/>
                  <a:gd name="T23" fmla="*/ 0 h 51"/>
                  <a:gd name="T24" fmla="*/ 0 w 6"/>
                  <a:gd name="T25" fmla="*/ 0 h 51"/>
                  <a:gd name="T26" fmla="*/ 0 w 6"/>
                  <a:gd name="T27" fmla="*/ 0 h 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" h="51">
                    <a:moveTo>
                      <a:pt x="6" y="1"/>
                    </a:moveTo>
                    <a:lnTo>
                      <a:pt x="3" y="13"/>
                    </a:lnTo>
                    <a:lnTo>
                      <a:pt x="2" y="22"/>
                    </a:lnTo>
                    <a:lnTo>
                      <a:pt x="3" y="33"/>
                    </a:lnTo>
                    <a:lnTo>
                      <a:pt x="3" y="48"/>
                    </a:lnTo>
                    <a:lnTo>
                      <a:pt x="3" y="51"/>
                    </a:lnTo>
                    <a:lnTo>
                      <a:pt x="0" y="41"/>
                    </a:lnTo>
                    <a:lnTo>
                      <a:pt x="0" y="35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3" y="4"/>
                    </a:lnTo>
                    <a:lnTo>
                      <a:pt x="4" y="0"/>
                    </a:lnTo>
                    <a:lnTo>
                      <a:pt x="6" y="1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78" name="Freeform 1245">
                <a:extLst>
                  <a:ext uri="{FF2B5EF4-FFF2-40B4-BE49-F238E27FC236}">
                    <a16:creationId xmlns:a16="http://schemas.microsoft.com/office/drawing/2014/main" id="{2B9CD9E0-C810-4612-8007-D1CF68FAA2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7" y="2003"/>
                <a:ext cx="1" cy="5"/>
              </a:xfrm>
              <a:custGeom>
                <a:avLst/>
                <a:gdLst>
                  <a:gd name="T0" fmla="*/ 0 w 6"/>
                  <a:gd name="T1" fmla="*/ 0 h 27"/>
                  <a:gd name="T2" fmla="*/ 0 w 6"/>
                  <a:gd name="T3" fmla="*/ 0 h 27"/>
                  <a:gd name="T4" fmla="*/ 0 w 6"/>
                  <a:gd name="T5" fmla="*/ 1 h 27"/>
                  <a:gd name="T6" fmla="*/ 0 w 6"/>
                  <a:gd name="T7" fmla="*/ 1 h 27"/>
                  <a:gd name="T8" fmla="*/ 0 w 6"/>
                  <a:gd name="T9" fmla="*/ 1 h 27"/>
                  <a:gd name="T10" fmla="*/ 0 w 6"/>
                  <a:gd name="T11" fmla="*/ 1 h 27"/>
                  <a:gd name="T12" fmla="*/ 0 w 6"/>
                  <a:gd name="T13" fmla="*/ 1 h 27"/>
                  <a:gd name="T14" fmla="*/ 0 w 6"/>
                  <a:gd name="T15" fmla="*/ 1 h 27"/>
                  <a:gd name="T16" fmla="*/ 0 w 6"/>
                  <a:gd name="T17" fmla="*/ 0 h 27"/>
                  <a:gd name="T18" fmla="*/ 0 w 6"/>
                  <a:gd name="T19" fmla="*/ 0 h 27"/>
                  <a:gd name="T20" fmla="*/ 0 w 6"/>
                  <a:gd name="T21" fmla="*/ 0 h 27"/>
                  <a:gd name="T22" fmla="*/ 0 w 6"/>
                  <a:gd name="T23" fmla="*/ 0 h 2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" h="27">
                    <a:moveTo>
                      <a:pt x="6" y="1"/>
                    </a:moveTo>
                    <a:lnTo>
                      <a:pt x="4" y="9"/>
                    </a:lnTo>
                    <a:lnTo>
                      <a:pt x="2" y="14"/>
                    </a:lnTo>
                    <a:lnTo>
                      <a:pt x="2" y="23"/>
                    </a:lnTo>
                    <a:lnTo>
                      <a:pt x="3" y="27"/>
                    </a:lnTo>
                    <a:lnTo>
                      <a:pt x="0" y="25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2" y="9"/>
                    </a:lnTo>
                    <a:lnTo>
                      <a:pt x="4" y="4"/>
                    </a:lnTo>
                    <a:lnTo>
                      <a:pt x="5" y="0"/>
                    </a:lnTo>
                    <a:lnTo>
                      <a:pt x="6" y="1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79" name="Freeform 1246">
                <a:extLst>
                  <a:ext uri="{FF2B5EF4-FFF2-40B4-BE49-F238E27FC236}">
                    <a16:creationId xmlns:a16="http://schemas.microsoft.com/office/drawing/2014/main" id="{23F5F4C5-0747-4B4E-81DD-CD4499CF8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2" y="1998"/>
                <a:ext cx="10" cy="3"/>
              </a:xfrm>
              <a:custGeom>
                <a:avLst/>
                <a:gdLst>
                  <a:gd name="T0" fmla="*/ 2 w 47"/>
                  <a:gd name="T1" fmla="*/ 0 h 17"/>
                  <a:gd name="T2" fmla="*/ 1 w 47"/>
                  <a:gd name="T3" fmla="*/ 0 h 17"/>
                  <a:gd name="T4" fmla="*/ 1 w 47"/>
                  <a:gd name="T5" fmla="*/ 0 h 17"/>
                  <a:gd name="T6" fmla="*/ 1 w 47"/>
                  <a:gd name="T7" fmla="*/ 0 h 17"/>
                  <a:gd name="T8" fmla="*/ 0 w 47"/>
                  <a:gd name="T9" fmla="*/ 1 h 17"/>
                  <a:gd name="T10" fmla="*/ 0 w 47"/>
                  <a:gd name="T11" fmla="*/ 1 h 17"/>
                  <a:gd name="T12" fmla="*/ 1 w 47"/>
                  <a:gd name="T13" fmla="*/ 0 h 17"/>
                  <a:gd name="T14" fmla="*/ 1 w 47"/>
                  <a:gd name="T15" fmla="*/ 0 h 17"/>
                  <a:gd name="T16" fmla="*/ 2 w 47"/>
                  <a:gd name="T17" fmla="*/ 0 h 17"/>
                  <a:gd name="T18" fmla="*/ 2 w 47"/>
                  <a:gd name="T19" fmla="*/ 0 h 17"/>
                  <a:gd name="T20" fmla="*/ 2 w 47"/>
                  <a:gd name="T21" fmla="*/ 0 h 17"/>
                  <a:gd name="T22" fmla="*/ 2 w 47"/>
                  <a:gd name="T23" fmla="*/ 0 h 17"/>
                  <a:gd name="T24" fmla="*/ 2 w 47"/>
                  <a:gd name="T25" fmla="*/ 0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7" h="17">
                    <a:moveTo>
                      <a:pt x="45" y="5"/>
                    </a:moveTo>
                    <a:lnTo>
                      <a:pt x="35" y="4"/>
                    </a:lnTo>
                    <a:lnTo>
                      <a:pt x="26" y="7"/>
                    </a:lnTo>
                    <a:lnTo>
                      <a:pt x="13" y="12"/>
                    </a:lnTo>
                    <a:lnTo>
                      <a:pt x="2" y="16"/>
                    </a:lnTo>
                    <a:lnTo>
                      <a:pt x="0" y="17"/>
                    </a:lnTo>
                    <a:lnTo>
                      <a:pt x="15" y="8"/>
                    </a:lnTo>
                    <a:lnTo>
                      <a:pt x="25" y="3"/>
                    </a:lnTo>
                    <a:lnTo>
                      <a:pt x="38" y="0"/>
                    </a:lnTo>
                    <a:lnTo>
                      <a:pt x="44" y="0"/>
                    </a:lnTo>
                    <a:lnTo>
                      <a:pt x="47" y="2"/>
                    </a:lnTo>
                    <a:lnTo>
                      <a:pt x="45" y="5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80" name="Freeform 1247">
                <a:extLst>
                  <a:ext uri="{FF2B5EF4-FFF2-40B4-BE49-F238E27FC236}">
                    <a16:creationId xmlns:a16="http://schemas.microsoft.com/office/drawing/2014/main" id="{DDC6BAB4-2FA0-43F7-9910-810BF89EAF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7" y="1987"/>
                <a:ext cx="13" cy="3"/>
              </a:xfrm>
              <a:custGeom>
                <a:avLst/>
                <a:gdLst>
                  <a:gd name="T0" fmla="*/ 2 w 65"/>
                  <a:gd name="T1" fmla="*/ 0 h 16"/>
                  <a:gd name="T2" fmla="*/ 2 w 65"/>
                  <a:gd name="T3" fmla="*/ 0 h 16"/>
                  <a:gd name="T4" fmla="*/ 1 w 65"/>
                  <a:gd name="T5" fmla="*/ 0 h 16"/>
                  <a:gd name="T6" fmla="*/ 1 w 65"/>
                  <a:gd name="T7" fmla="*/ 1 h 16"/>
                  <a:gd name="T8" fmla="*/ 0 w 65"/>
                  <a:gd name="T9" fmla="*/ 1 h 16"/>
                  <a:gd name="T10" fmla="*/ 0 w 65"/>
                  <a:gd name="T11" fmla="*/ 1 h 16"/>
                  <a:gd name="T12" fmla="*/ 0 w 65"/>
                  <a:gd name="T13" fmla="*/ 1 h 16"/>
                  <a:gd name="T14" fmla="*/ 0 w 65"/>
                  <a:gd name="T15" fmla="*/ 0 h 16"/>
                  <a:gd name="T16" fmla="*/ 1 w 65"/>
                  <a:gd name="T17" fmla="*/ 0 h 16"/>
                  <a:gd name="T18" fmla="*/ 1 w 65"/>
                  <a:gd name="T19" fmla="*/ 0 h 16"/>
                  <a:gd name="T20" fmla="*/ 1 w 65"/>
                  <a:gd name="T21" fmla="*/ 0 h 16"/>
                  <a:gd name="T22" fmla="*/ 2 w 65"/>
                  <a:gd name="T23" fmla="*/ 0 h 16"/>
                  <a:gd name="T24" fmla="*/ 2 w 65"/>
                  <a:gd name="T25" fmla="*/ 0 h 16"/>
                  <a:gd name="T26" fmla="*/ 3 w 65"/>
                  <a:gd name="T27" fmla="*/ 0 h 16"/>
                  <a:gd name="T28" fmla="*/ 3 w 65"/>
                  <a:gd name="T29" fmla="*/ 0 h 16"/>
                  <a:gd name="T30" fmla="*/ 3 w 65"/>
                  <a:gd name="T31" fmla="*/ 0 h 16"/>
                  <a:gd name="T32" fmla="*/ 2 w 65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16">
                    <a:moveTo>
                      <a:pt x="61" y="6"/>
                    </a:moveTo>
                    <a:lnTo>
                      <a:pt x="51" y="6"/>
                    </a:lnTo>
                    <a:lnTo>
                      <a:pt x="37" y="8"/>
                    </a:lnTo>
                    <a:lnTo>
                      <a:pt x="13" y="15"/>
                    </a:lnTo>
                    <a:lnTo>
                      <a:pt x="4" y="16"/>
                    </a:lnTo>
                    <a:lnTo>
                      <a:pt x="2" y="16"/>
                    </a:lnTo>
                    <a:lnTo>
                      <a:pt x="0" y="15"/>
                    </a:lnTo>
                    <a:lnTo>
                      <a:pt x="7" y="13"/>
                    </a:lnTo>
                    <a:lnTo>
                      <a:pt x="15" y="12"/>
                    </a:lnTo>
                    <a:lnTo>
                      <a:pt x="23" y="8"/>
                    </a:lnTo>
                    <a:lnTo>
                      <a:pt x="36" y="5"/>
                    </a:lnTo>
                    <a:lnTo>
                      <a:pt x="43" y="3"/>
                    </a:lnTo>
                    <a:lnTo>
                      <a:pt x="61" y="0"/>
                    </a:lnTo>
                    <a:lnTo>
                      <a:pt x="64" y="0"/>
                    </a:lnTo>
                    <a:lnTo>
                      <a:pt x="65" y="2"/>
                    </a:lnTo>
                    <a:lnTo>
                      <a:pt x="63" y="4"/>
                    </a:lnTo>
                    <a:lnTo>
                      <a:pt x="61" y="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81" name="Freeform 1248">
                <a:extLst>
                  <a:ext uri="{FF2B5EF4-FFF2-40B4-BE49-F238E27FC236}">
                    <a16:creationId xmlns:a16="http://schemas.microsoft.com/office/drawing/2014/main" id="{E4A7F16C-257B-4B2C-992F-A5237003D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4" y="1865"/>
                <a:ext cx="22" cy="82"/>
              </a:xfrm>
              <a:custGeom>
                <a:avLst/>
                <a:gdLst>
                  <a:gd name="T0" fmla="*/ 2 w 109"/>
                  <a:gd name="T1" fmla="*/ 14 h 408"/>
                  <a:gd name="T2" fmla="*/ 3 w 109"/>
                  <a:gd name="T3" fmla="*/ 15 h 408"/>
                  <a:gd name="T4" fmla="*/ 3 w 109"/>
                  <a:gd name="T5" fmla="*/ 15 h 408"/>
                  <a:gd name="T6" fmla="*/ 3 w 109"/>
                  <a:gd name="T7" fmla="*/ 14 h 408"/>
                  <a:gd name="T8" fmla="*/ 4 w 109"/>
                  <a:gd name="T9" fmla="*/ 13 h 408"/>
                  <a:gd name="T10" fmla="*/ 4 w 109"/>
                  <a:gd name="T11" fmla="*/ 12 h 408"/>
                  <a:gd name="T12" fmla="*/ 4 w 109"/>
                  <a:gd name="T13" fmla="*/ 12 h 408"/>
                  <a:gd name="T14" fmla="*/ 4 w 109"/>
                  <a:gd name="T15" fmla="*/ 11 h 408"/>
                  <a:gd name="T16" fmla="*/ 4 w 109"/>
                  <a:gd name="T17" fmla="*/ 10 h 408"/>
                  <a:gd name="T18" fmla="*/ 4 w 109"/>
                  <a:gd name="T19" fmla="*/ 9 h 408"/>
                  <a:gd name="T20" fmla="*/ 4 w 109"/>
                  <a:gd name="T21" fmla="*/ 8 h 408"/>
                  <a:gd name="T22" fmla="*/ 4 w 109"/>
                  <a:gd name="T23" fmla="*/ 9 h 408"/>
                  <a:gd name="T24" fmla="*/ 4 w 109"/>
                  <a:gd name="T25" fmla="*/ 7 h 408"/>
                  <a:gd name="T26" fmla="*/ 4 w 109"/>
                  <a:gd name="T27" fmla="*/ 5 h 408"/>
                  <a:gd name="T28" fmla="*/ 4 w 109"/>
                  <a:gd name="T29" fmla="*/ 4 h 408"/>
                  <a:gd name="T30" fmla="*/ 4 w 109"/>
                  <a:gd name="T31" fmla="*/ 3 h 408"/>
                  <a:gd name="T32" fmla="*/ 3 w 109"/>
                  <a:gd name="T33" fmla="*/ 1 h 408"/>
                  <a:gd name="T34" fmla="*/ 2 w 109"/>
                  <a:gd name="T35" fmla="*/ 1 h 408"/>
                  <a:gd name="T36" fmla="*/ 2 w 109"/>
                  <a:gd name="T37" fmla="*/ 2 h 408"/>
                  <a:gd name="T38" fmla="*/ 1 w 109"/>
                  <a:gd name="T39" fmla="*/ 4 h 408"/>
                  <a:gd name="T40" fmla="*/ 1 w 109"/>
                  <a:gd name="T41" fmla="*/ 4 h 408"/>
                  <a:gd name="T42" fmla="*/ 1 w 109"/>
                  <a:gd name="T43" fmla="*/ 4 h 408"/>
                  <a:gd name="T44" fmla="*/ 1 w 109"/>
                  <a:gd name="T45" fmla="*/ 5 h 408"/>
                  <a:gd name="T46" fmla="*/ 1 w 109"/>
                  <a:gd name="T47" fmla="*/ 6 h 408"/>
                  <a:gd name="T48" fmla="*/ 1 w 109"/>
                  <a:gd name="T49" fmla="*/ 6 h 408"/>
                  <a:gd name="T50" fmla="*/ 0 w 109"/>
                  <a:gd name="T51" fmla="*/ 5 h 408"/>
                  <a:gd name="T52" fmla="*/ 0 w 109"/>
                  <a:gd name="T53" fmla="*/ 6 h 408"/>
                  <a:gd name="T54" fmla="*/ 1 w 109"/>
                  <a:gd name="T55" fmla="*/ 7 h 408"/>
                  <a:gd name="T56" fmla="*/ 1 w 109"/>
                  <a:gd name="T57" fmla="*/ 9 h 408"/>
                  <a:gd name="T58" fmla="*/ 0 w 109"/>
                  <a:gd name="T59" fmla="*/ 8 h 408"/>
                  <a:gd name="T60" fmla="*/ 0 w 109"/>
                  <a:gd name="T61" fmla="*/ 9 h 408"/>
                  <a:gd name="T62" fmla="*/ 1 w 109"/>
                  <a:gd name="T63" fmla="*/ 11 h 408"/>
                  <a:gd name="T64" fmla="*/ 1 w 109"/>
                  <a:gd name="T65" fmla="*/ 12 h 408"/>
                  <a:gd name="T66" fmla="*/ 1 w 109"/>
                  <a:gd name="T67" fmla="*/ 12 h 408"/>
                  <a:gd name="T68" fmla="*/ 0 w 109"/>
                  <a:gd name="T69" fmla="*/ 12 h 408"/>
                  <a:gd name="T70" fmla="*/ 1 w 109"/>
                  <a:gd name="T71" fmla="*/ 13 h 408"/>
                  <a:gd name="T72" fmla="*/ 2 w 109"/>
                  <a:gd name="T73" fmla="*/ 14 h 408"/>
                  <a:gd name="T74" fmla="*/ 2 w 109"/>
                  <a:gd name="T75" fmla="*/ 16 h 408"/>
                  <a:gd name="T76" fmla="*/ 2 w 109"/>
                  <a:gd name="T77" fmla="*/ 16 h 408"/>
                  <a:gd name="T78" fmla="*/ 2 w 109"/>
                  <a:gd name="T79" fmla="*/ 16 h 40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09" h="408">
                    <a:moveTo>
                      <a:pt x="59" y="390"/>
                    </a:moveTo>
                    <a:lnTo>
                      <a:pt x="60" y="360"/>
                    </a:lnTo>
                    <a:lnTo>
                      <a:pt x="63" y="365"/>
                    </a:lnTo>
                    <a:lnTo>
                      <a:pt x="74" y="375"/>
                    </a:lnTo>
                    <a:lnTo>
                      <a:pt x="80" y="373"/>
                    </a:lnTo>
                    <a:lnTo>
                      <a:pt x="80" y="367"/>
                    </a:lnTo>
                    <a:lnTo>
                      <a:pt x="80" y="346"/>
                    </a:lnTo>
                    <a:lnTo>
                      <a:pt x="76" y="337"/>
                    </a:lnTo>
                    <a:lnTo>
                      <a:pt x="75" y="331"/>
                    </a:lnTo>
                    <a:lnTo>
                      <a:pt x="87" y="328"/>
                    </a:lnTo>
                    <a:lnTo>
                      <a:pt x="92" y="328"/>
                    </a:lnTo>
                    <a:lnTo>
                      <a:pt x="100" y="310"/>
                    </a:lnTo>
                    <a:lnTo>
                      <a:pt x="100" y="303"/>
                    </a:lnTo>
                    <a:lnTo>
                      <a:pt x="97" y="294"/>
                    </a:lnTo>
                    <a:lnTo>
                      <a:pt x="91" y="274"/>
                    </a:lnTo>
                    <a:lnTo>
                      <a:pt x="93" y="266"/>
                    </a:lnTo>
                    <a:lnTo>
                      <a:pt x="100" y="259"/>
                    </a:lnTo>
                    <a:lnTo>
                      <a:pt x="104" y="249"/>
                    </a:lnTo>
                    <a:lnTo>
                      <a:pt x="108" y="233"/>
                    </a:lnTo>
                    <a:lnTo>
                      <a:pt x="108" y="229"/>
                    </a:lnTo>
                    <a:lnTo>
                      <a:pt x="109" y="214"/>
                    </a:lnTo>
                    <a:lnTo>
                      <a:pt x="108" y="206"/>
                    </a:lnTo>
                    <a:lnTo>
                      <a:pt x="100" y="215"/>
                    </a:lnTo>
                    <a:lnTo>
                      <a:pt x="97" y="214"/>
                    </a:lnTo>
                    <a:lnTo>
                      <a:pt x="94" y="201"/>
                    </a:lnTo>
                    <a:lnTo>
                      <a:pt x="96" y="182"/>
                    </a:lnTo>
                    <a:lnTo>
                      <a:pt x="103" y="157"/>
                    </a:lnTo>
                    <a:lnTo>
                      <a:pt x="108" y="134"/>
                    </a:lnTo>
                    <a:lnTo>
                      <a:pt x="105" y="108"/>
                    </a:lnTo>
                    <a:lnTo>
                      <a:pt x="103" y="99"/>
                    </a:lnTo>
                    <a:lnTo>
                      <a:pt x="97" y="102"/>
                    </a:lnTo>
                    <a:lnTo>
                      <a:pt x="92" y="83"/>
                    </a:lnTo>
                    <a:lnTo>
                      <a:pt x="88" y="58"/>
                    </a:lnTo>
                    <a:lnTo>
                      <a:pt x="76" y="22"/>
                    </a:lnTo>
                    <a:lnTo>
                      <a:pt x="62" y="0"/>
                    </a:lnTo>
                    <a:lnTo>
                      <a:pt x="55" y="19"/>
                    </a:lnTo>
                    <a:lnTo>
                      <a:pt x="51" y="29"/>
                    </a:lnTo>
                    <a:lnTo>
                      <a:pt x="43" y="54"/>
                    </a:lnTo>
                    <a:lnTo>
                      <a:pt x="39" y="77"/>
                    </a:lnTo>
                    <a:lnTo>
                      <a:pt x="37" y="94"/>
                    </a:lnTo>
                    <a:lnTo>
                      <a:pt x="37" y="93"/>
                    </a:lnTo>
                    <a:lnTo>
                      <a:pt x="35" y="94"/>
                    </a:lnTo>
                    <a:lnTo>
                      <a:pt x="33" y="86"/>
                    </a:lnTo>
                    <a:lnTo>
                      <a:pt x="28" y="93"/>
                    </a:lnTo>
                    <a:lnTo>
                      <a:pt x="28" y="107"/>
                    </a:lnTo>
                    <a:lnTo>
                      <a:pt x="26" y="124"/>
                    </a:lnTo>
                    <a:lnTo>
                      <a:pt x="26" y="139"/>
                    </a:lnTo>
                    <a:lnTo>
                      <a:pt x="27" y="149"/>
                    </a:lnTo>
                    <a:lnTo>
                      <a:pt x="25" y="155"/>
                    </a:lnTo>
                    <a:lnTo>
                      <a:pt x="21" y="155"/>
                    </a:lnTo>
                    <a:lnTo>
                      <a:pt x="16" y="144"/>
                    </a:lnTo>
                    <a:lnTo>
                      <a:pt x="11" y="129"/>
                    </a:lnTo>
                    <a:lnTo>
                      <a:pt x="8" y="141"/>
                    </a:lnTo>
                    <a:lnTo>
                      <a:pt x="9" y="157"/>
                    </a:lnTo>
                    <a:lnTo>
                      <a:pt x="10" y="171"/>
                    </a:lnTo>
                    <a:lnTo>
                      <a:pt x="15" y="185"/>
                    </a:lnTo>
                    <a:lnTo>
                      <a:pt x="17" y="197"/>
                    </a:lnTo>
                    <a:lnTo>
                      <a:pt x="18" y="216"/>
                    </a:lnTo>
                    <a:lnTo>
                      <a:pt x="15" y="224"/>
                    </a:lnTo>
                    <a:lnTo>
                      <a:pt x="4" y="208"/>
                    </a:lnTo>
                    <a:lnTo>
                      <a:pt x="0" y="214"/>
                    </a:lnTo>
                    <a:lnTo>
                      <a:pt x="2" y="231"/>
                    </a:lnTo>
                    <a:lnTo>
                      <a:pt x="9" y="247"/>
                    </a:lnTo>
                    <a:lnTo>
                      <a:pt x="15" y="264"/>
                    </a:lnTo>
                    <a:lnTo>
                      <a:pt x="16" y="273"/>
                    </a:lnTo>
                    <a:lnTo>
                      <a:pt x="21" y="292"/>
                    </a:lnTo>
                    <a:lnTo>
                      <a:pt x="26" y="309"/>
                    </a:lnTo>
                    <a:lnTo>
                      <a:pt x="20" y="299"/>
                    </a:lnTo>
                    <a:lnTo>
                      <a:pt x="15" y="295"/>
                    </a:lnTo>
                    <a:lnTo>
                      <a:pt x="12" y="298"/>
                    </a:lnTo>
                    <a:lnTo>
                      <a:pt x="15" y="315"/>
                    </a:lnTo>
                    <a:lnTo>
                      <a:pt x="24" y="333"/>
                    </a:lnTo>
                    <a:lnTo>
                      <a:pt x="36" y="353"/>
                    </a:lnTo>
                    <a:lnTo>
                      <a:pt x="52" y="360"/>
                    </a:lnTo>
                    <a:lnTo>
                      <a:pt x="52" y="374"/>
                    </a:lnTo>
                    <a:lnTo>
                      <a:pt x="50" y="387"/>
                    </a:lnTo>
                    <a:lnTo>
                      <a:pt x="50" y="399"/>
                    </a:lnTo>
                    <a:lnTo>
                      <a:pt x="53" y="408"/>
                    </a:lnTo>
                    <a:lnTo>
                      <a:pt x="58" y="408"/>
                    </a:lnTo>
                    <a:lnTo>
                      <a:pt x="60" y="404"/>
                    </a:lnTo>
                    <a:lnTo>
                      <a:pt x="59" y="39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82" name="Freeform 1249">
                <a:extLst>
                  <a:ext uri="{FF2B5EF4-FFF2-40B4-BE49-F238E27FC236}">
                    <a16:creationId xmlns:a16="http://schemas.microsoft.com/office/drawing/2014/main" id="{EA230ACA-8364-4ED1-A0FC-64E090697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4" y="1872"/>
                <a:ext cx="4" cy="75"/>
              </a:xfrm>
              <a:custGeom>
                <a:avLst/>
                <a:gdLst>
                  <a:gd name="T0" fmla="*/ 0 w 19"/>
                  <a:gd name="T1" fmla="*/ 15 h 373"/>
                  <a:gd name="T2" fmla="*/ 0 w 19"/>
                  <a:gd name="T3" fmla="*/ 13 h 373"/>
                  <a:gd name="T4" fmla="*/ 1 w 19"/>
                  <a:gd name="T5" fmla="*/ 10 h 373"/>
                  <a:gd name="T6" fmla="*/ 1 w 19"/>
                  <a:gd name="T7" fmla="*/ 6 h 373"/>
                  <a:gd name="T8" fmla="*/ 1 w 19"/>
                  <a:gd name="T9" fmla="*/ 6 h 373"/>
                  <a:gd name="T10" fmla="*/ 1 w 19"/>
                  <a:gd name="T11" fmla="*/ 5 h 373"/>
                  <a:gd name="T12" fmla="*/ 1 w 19"/>
                  <a:gd name="T13" fmla="*/ 3 h 373"/>
                  <a:gd name="T14" fmla="*/ 1 w 19"/>
                  <a:gd name="T15" fmla="*/ 1 h 373"/>
                  <a:gd name="T16" fmla="*/ 1 w 19"/>
                  <a:gd name="T17" fmla="*/ 0 h 373"/>
                  <a:gd name="T18" fmla="*/ 1 w 19"/>
                  <a:gd name="T19" fmla="*/ 0 h 373"/>
                  <a:gd name="T20" fmla="*/ 1 w 19"/>
                  <a:gd name="T21" fmla="*/ 2 h 373"/>
                  <a:gd name="T22" fmla="*/ 1 w 19"/>
                  <a:gd name="T23" fmla="*/ 4 h 373"/>
                  <a:gd name="T24" fmla="*/ 1 w 19"/>
                  <a:gd name="T25" fmla="*/ 6 h 373"/>
                  <a:gd name="T26" fmla="*/ 0 w 19"/>
                  <a:gd name="T27" fmla="*/ 9 h 373"/>
                  <a:gd name="T28" fmla="*/ 0 w 19"/>
                  <a:gd name="T29" fmla="*/ 11 h 373"/>
                  <a:gd name="T30" fmla="*/ 0 w 19"/>
                  <a:gd name="T31" fmla="*/ 13 h 373"/>
                  <a:gd name="T32" fmla="*/ 0 w 19"/>
                  <a:gd name="T33" fmla="*/ 15 h 373"/>
                  <a:gd name="T34" fmla="*/ 0 w 19"/>
                  <a:gd name="T35" fmla="*/ 15 h 373"/>
                  <a:gd name="T36" fmla="*/ 0 w 19"/>
                  <a:gd name="T37" fmla="*/ 15 h 373"/>
                  <a:gd name="T38" fmla="*/ 0 w 19"/>
                  <a:gd name="T39" fmla="*/ 15 h 37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9" h="373">
                    <a:moveTo>
                      <a:pt x="6" y="372"/>
                    </a:moveTo>
                    <a:lnTo>
                      <a:pt x="6" y="332"/>
                    </a:lnTo>
                    <a:lnTo>
                      <a:pt x="12" y="259"/>
                    </a:lnTo>
                    <a:lnTo>
                      <a:pt x="15" y="161"/>
                    </a:lnTo>
                    <a:lnTo>
                      <a:pt x="15" y="140"/>
                    </a:lnTo>
                    <a:lnTo>
                      <a:pt x="16" y="114"/>
                    </a:lnTo>
                    <a:lnTo>
                      <a:pt x="17" y="87"/>
                    </a:lnTo>
                    <a:lnTo>
                      <a:pt x="19" y="36"/>
                    </a:lnTo>
                    <a:lnTo>
                      <a:pt x="19" y="12"/>
                    </a:lnTo>
                    <a:lnTo>
                      <a:pt x="19" y="0"/>
                    </a:lnTo>
                    <a:lnTo>
                      <a:pt x="16" y="60"/>
                    </a:lnTo>
                    <a:lnTo>
                      <a:pt x="15" y="102"/>
                    </a:lnTo>
                    <a:lnTo>
                      <a:pt x="12" y="160"/>
                    </a:lnTo>
                    <a:lnTo>
                      <a:pt x="7" y="216"/>
                    </a:lnTo>
                    <a:lnTo>
                      <a:pt x="5" y="283"/>
                    </a:lnTo>
                    <a:lnTo>
                      <a:pt x="3" y="328"/>
                    </a:lnTo>
                    <a:lnTo>
                      <a:pt x="0" y="370"/>
                    </a:lnTo>
                    <a:lnTo>
                      <a:pt x="2" y="372"/>
                    </a:lnTo>
                    <a:lnTo>
                      <a:pt x="4" y="373"/>
                    </a:lnTo>
                    <a:lnTo>
                      <a:pt x="6" y="372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83" name="Freeform 1250">
                <a:extLst>
                  <a:ext uri="{FF2B5EF4-FFF2-40B4-BE49-F238E27FC236}">
                    <a16:creationId xmlns:a16="http://schemas.microsoft.com/office/drawing/2014/main" id="{9FBD44B2-423A-42CF-BAB6-2D49BA29A2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6" y="1927"/>
                <a:ext cx="6" cy="4"/>
              </a:xfrm>
              <a:custGeom>
                <a:avLst/>
                <a:gdLst>
                  <a:gd name="T0" fmla="*/ 0 w 29"/>
                  <a:gd name="T1" fmla="*/ 1 h 22"/>
                  <a:gd name="T2" fmla="*/ 0 w 29"/>
                  <a:gd name="T3" fmla="*/ 0 h 22"/>
                  <a:gd name="T4" fmla="*/ 1 w 29"/>
                  <a:gd name="T5" fmla="*/ 0 h 22"/>
                  <a:gd name="T6" fmla="*/ 1 w 29"/>
                  <a:gd name="T7" fmla="*/ 0 h 22"/>
                  <a:gd name="T8" fmla="*/ 1 w 29"/>
                  <a:gd name="T9" fmla="*/ 0 h 22"/>
                  <a:gd name="T10" fmla="*/ 1 w 29"/>
                  <a:gd name="T11" fmla="*/ 0 h 22"/>
                  <a:gd name="T12" fmla="*/ 0 w 29"/>
                  <a:gd name="T13" fmla="*/ 0 h 22"/>
                  <a:gd name="T14" fmla="*/ 0 w 29"/>
                  <a:gd name="T15" fmla="*/ 1 h 22"/>
                  <a:gd name="T16" fmla="*/ 0 w 29"/>
                  <a:gd name="T17" fmla="*/ 1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9" h="22">
                    <a:moveTo>
                      <a:pt x="0" y="22"/>
                    </a:moveTo>
                    <a:lnTo>
                      <a:pt x="8" y="8"/>
                    </a:lnTo>
                    <a:lnTo>
                      <a:pt x="17" y="1"/>
                    </a:lnTo>
                    <a:lnTo>
                      <a:pt x="25" y="3"/>
                    </a:lnTo>
                    <a:lnTo>
                      <a:pt x="29" y="1"/>
                    </a:lnTo>
                    <a:lnTo>
                      <a:pt x="15" y="0"/>
                    </a:lnTo>
                    <a:lnTo>
                      <a:pt x="6" y="9"/>
                    </a:lnTo>
                    <a:lnTo>
                      <a:pt x="0" y="17"/>
                    </a:lnTo>
                    <a:lnTo>
                      <a:pt x="0" y="22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84" name="Freeform 1251">
                <a:extLst>
                  <a:ext uri="{FF2B5EF4-FFF2-40B4-BE49-F238E27FC236}">
                    <a16:creationId xmlns:a16="http://schemas.microsoft.com/office/drawing/2014/main" id="{53F8FDF2-E5D1-44DB-88AA-E87BCAC9B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6" y="1913"/>
                <a:ext cx="7" cy="7"/>
              </a:xfrm>
              <a:custGeom>
                <a:avLst/>
                <a:gdLst>
                  <a:gd name="T0" fmla="*/ 0 w 32"/>
                  <a:gd name="T1" fmla="*/ 1 h 36"/>
                  <a:gd name="T2" fmla="*/ 0 w 32"/>
                  <a:gd name="T3" fmla="*/ 1 h 36"/>
                  <a:gd name="T4" fmla="*/ 1 w 32"/>
                  <a:gd name="T5" fmla="*/ 1 h 36"/>
                  <a:gd name="T6" fmla="*/ 1 w 32"/>
                  <a:gd name="T7" fmla="*/ 0 h 36"/>
                  <a:gd name="T8" fmla="*/ 1 w 32"/>
                  <a:gd name="T9" fmla="*/ 0 h 36"/>
                  <a:gd name="T10" fmla="*/ 2 w 32"/>
                  <a:gd name="T11" fmla="*/ 0 h 36"/>
                  <a:gd name="T12" fmla="*/ 1 w 32"/>
                  <a:gd name="T13" fmla="*/ 0 h 36"/>
                  <a:gd name="T14" fmla="*/ 1 w 32"/>
                  <a:gd name="T15" fmla="*/ 0 h 36"/>
                  <a:gd name="T16" fmla="*/ 0 w 32"/>
                  <a:gd name="T17" fmla="*/ 1 h 36"/>
                  <a:gd name="T18" fmla="*/ 0 w 32"/>
                  <a:gd name="T19" fmla="*/ 1 h 36"/>
                  <a:gd name="T20" fmla="*/ 0 w 32"/>
                  <a:gd name="T21" fmla="*/ 1 h 36"/>
                  <a:gd name="T22" fmla="*/ 0 w 32"/>
                  <a:gd name="T23" fmla="*/ 1 h 36"/>
                  <a:gd name="T24" fmla="*/ 0 w 32"/>
                  <a:gd name="T25" fmla="*/ 1 h 36"/>
                  <a:gd name="T26" fmla="*/ 0 w 32"/>
                  <a:gd name="T27" fmla="*/ 1 h 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2" h="36">
                    <a:moveTo>
                      <a:pt x="2" y="36"/>
                    </a:moveTo>
                    <a:lnTo>
                      <a:pt x="7" y="24"/>
                    </a:lnTo>
                    <a:lnTo>
                      <a:pt x="12" y="16"/>
                    </a:lnTo>
                    <a:lnTo>
                      <a:pt x="20" y="10"/>
                    </a:lnTo>
                    <a:lnTo>
                      <a:pt x="29" y="3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20" y="5"/>
                    </a:lnTo>
                    <a:lnTo>
                      <a:pt x="10" y="16"/>
                    </a:lnTo>
                    <a:lnTo>
                      <a:pt x="8" y="19"/>
                    </a:lnTo>
                    <a:lnTo>
                      <a:pt x="6" y="21"/>
                    </a:lnTo>
                    <a:lnTo>
                      <a:pt x="1" y="30"/>
                    </a:lnTo>
                    <a:lnTo>
                      <a:pt x="0" y="33"/>
                    </a:lnTo>
                    <a:lnTo>
                      <a:pt x="2" y="3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85" name="Freeform 1252">
                <a:extLst>
                  <a:ext uri="{FF2B5EF4-FFF2-40B4-BE49-F238E27FC236}">
                    <a16:creationId xmlns:a16="http://schemas.microsoft.com/office/drawing/2014/main" id="{144E57C9-08A9-4744-A6BE-BD3E70E38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7" y="1892"/>
                <a:ext cx="3" cy="4"/>
              </a:xfrm>
              <a:custGeom>
                <a:avLst/>
                <a:gdLst>
                  <a:gd name="T0" fmla="*/ 0 w 16"/>
                  <a:gd name="T1" fmla="*/ 1 h 23"/>
                  <a:gd name="T2" fmla="*/ 0 w 16"/>
                  <a:gd name="T3" fmla="*/ 0 h 23"/>
                  <a:gd name="T4" fmla="*/ 0 w 16"/>
                  <a:gd name="T5" fmla="*/ 0 h 23"/>
                  <a:gd name="T6" fmla="*/ 0 w 16"/>
                  <a:gd name="T7" fmla="*/ 0 h 23"/>
                  <a:gd name="T8" fmla="*/ 1 w 16"/>
                  <a:gd name="T9" fmla="*/ 0 h 23"/>
                  <a:gd name="T10" fmla="*/ 1 w 16"/>
                  <a:gd name="T11" fmla="*/ 0 h 23"/>
                  <a:gd name="T12" fmla="*/ 0 w 16"/>
                  <a:gd name="T13" fmla="*/ 0 h 23"/>
                  <a:gd name="T14" fmla="*/ 0 w 16"/>
                  <a:gd name="T15" fmla="*/ 0 h 23"/>
                  <a:gd name="T16" fmla="*/ 0 w 16"/>
                  <a:gd name="T17" fmla="*/ 0 h 23"/>
                  <a:gd name="T18" fmla="*/ 0 w 16"/>
                  <a:gd name="T19" fmla="*/ 1 h 23"/>
                  <a:gd name="T20" fmla="*/ 0 w 16"/>
                  <a:gd name="T21" fmla="*/ 1 h 23"/>
                  <a:gd name="T22" fmla="*/ 0 w 16"/>
                  <a:gd name="T23" fmla="*/ 1 h 2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" h="23">
                    <a:moveTo>
                      <a:pt x="2" y="23"/>
                    </a:moveTo>
                    <a:lnTo>
                      <a:pt x="5" y="14"/>
                    </a:lnTo>
                    <a:lnTo>
                      <a:pt x="7" y="8"/>
                    </a:lnTo>
                    <a:lnTo>
                      <a:pt x="13" y="3"/>
                    </a:lnTo>
                    <a:lnTo>
                      <a:pt x="16" y="2"/>
                    </a:lnTo>
                    <a:lnTo>
                      <a:pt x="14" y="0"/>
                    </a:lnTo>
                    <a:lnTo>
                      <a:pt x="10" y="3"/>
                    </a:lnTo>
                    <a:lnTo>
                      <a:pt x="7" y="7"/>
                    </a:lnTo>
                    <a:lnTo>
                      <a:pt x="5" y="12"/>
                    </a:lnTo>
                    <a:lnTo>
                      <a:pt x="3" y="16"/>
                    </a:lnTo>
                    <a:lnTo>
                      <a:pt x="0" y="21"/>
                    </a:lnTo>
                    <a:lnTo>
                      <a:pt x="2" y="23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86" name="Freeform 1253">
                <a:extLst>
                  <a:ext uri="{FF2B5EF4-FFF2-40B4-BE49-F238E27FC236}">
                    <a16:creationId xmlns:a16="http://schemas.microsoft.com/office/drawing/2014/main" id="{7FD609ED-EC55-40B8-9A69-4AE323B3D5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3" y="1888"/>
                <a:ext cx="4" cy="17"/>
              </a:xfrm>
              <a:custGeom>
                <a:avLst/>
                <a:gdLst>
                  <a:gd name="T0" fmla="*/ 1 w 16"/>
                  <a:gd name="T1" fmla="*/ 3 h 84"/>
                  <a:gd name="T2" fmla="*/ 1 w 16"/>
                  <a:gd name="T3" fmla="*/ 3 h 84"/>
                  <a:gd name="T4" fmla="*/ 1 w 16"/>
                  <a:gd name="T5" fmla="*/ 2 h 84"/>
                  <a:gd name="T6" fmla="*/ 0 w 16"/>
                  <a:gd name="T7" fmla="*/ 1 h 84"/>
                  <a:gd name="T8" fmla="*/ 0 w 16"/>
                  <a:gd name="T9" fmla="*/ 0 h 84"/>
                  <a:gd name="T10" fmla="*/ 0 w 16"/>
                  <a:gd name="T11" fmla="*/ 0 h 84"/>
                  <a:gd name="T12" fmla="*/ 0 w 16"/>
                  <a:gd name="T13" fmla="*/ 1 h 84"/>
                  <a:gd name="T14" fmla="*/ 0 w 16"/>
                  <a:gd name="T15" fmla="*/ 2 h 84"/>
                  <a:gd name="T16" fmla="*/ 1 w 16"/>
                  <a:gd name="T17" fmla="*/ 3 h 84"/>
                  <a:gd name="T18" fmla="*/ 1 w 16"/>
                  <a:gd name="T19" fmla="*/ 3 h 84"/>
                  <a:gd name="T20" fmla="*/ 1 w 16"/>
                  <a:gd name="T21" fmla="*/ 3 h 84"/>
                  <a:gd name="T22" fmla="*/ 1 w 16"/>
                  <a:gd name="T23" fmla="*/ 3 h 84"/>
                  <a:gd name="T24" fmla="*/ 1 w 16"/>
                  <a:gd name="T25" fmla="*/ 3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6" h="84">
                    <a:moveTo>
                      <a:pt x="16" y="79"/>
                    </a:moveTo>
                    <a:lnTo>
                      <a:pt x="10" y="64"/>
                    </a:lnTo>
                    <a:lnTo>
                      <a:pt x="7" y="48"/>
                    </a:lnTo>
                    <a:lnTo>
                      <a:pt x="5" y="25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2" y="31"/>
                    </a:lnTo>
                    <a:lnTo>
                      <a:pt x="5" y="48"/>
                    </a:lnTo>
                    <a:lnTo>
                      <a:pt x="9" y="71"/>
                    </a:lnTo>
                    <a:lnTo>
                      <a:pt x="12" y="81"/>
                    </a:lnTo>
                    <a:lnTo>
                      <a:pt x="13" y="80"/>
                    </a:lnTo>
                    <a:lnTo>
                      <a:pt x="15" y="84"/>
                    </a:lnTo>
                    <a:lnTo>
                      <a:pt x="16" y="79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87" name="Freeform 1254">
                <a:extLst>
                  <a:ext uri="{FF2B5EF4-FFF2-40B4-BE49-F238E27FC236}">
                    <a16:creationId xmlns:a16="http://schemas.microsoft.com/office/drawing/2014/main" id="{C43FC8B1-515C-4886-93DB-21F653F77C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0" y="1903"/>
                <a:ext cx="5" cy="22"/>
              </a:xfrm>
              <a:custGeom>
                <a:avLst/>
                <a:gdLst>
                  <a:gd name="T0" fmla="*/ 1 w 25"/>
                  <a:gd name="T1" fmla="*/ 4 h 111"/>
                  <a:gd name="T2" fmla="*/ 1 w 25"/>
                  <a:gd name="T3" fmla="*/ 3 h 111"/>
                  <a:gd name="T4" fmla="*/ 1 w 25"/>
                  <a:gd name="T5" fmla="*/ 2 h 111"/>
                  <a:gd name="T6" fmla="*/ 0 w 25"/>
                  <a:gd name="T7" fmla="*/ 1 h 111"/>
                  <a:gd name="T8" fmla="*/ 0 w 25"/>
                  <a:gd name="T9" fmla="*/ 0 h 111"/>
                  <a:gd name="T10" fmla="*/ 0 w 25"/>
                  <a:gd name="T11" fmla="*/ 0 h 111"/>
                  <a:gd name="T12" fmla="*/ 0 w 25"/>
                  <a:gd name="T13" fmla="*/ 0 h 111"/>
                  <a:gd name="T14" fmla="*/ 0 w 25"/>
                  <a:gd name="T15" fmla="*/ 1 h 111"/>
                  <a:gd name="T16" fmla="*/ 0 w 25"/>
                  <a:gd name="T17" fmla="*/ 1 h 111"/>
                  <a:gd name="T18" fmla="*/ 0 w 25"/>
                  <a:gd name="T19" fmla="*/ 2 h 111"/>
                  <a:gd name="T20" fmla="*/ 1 w 25"/>
                  <a:gd name="T21" fmla="*/ 2 h 111"/>
                  <a:gd name="T22" fmla="*/ 1 w 25"/>
                  <a:gd name="T23" fmla="*/ 3 h 111"/>
                  <a:gd name="T24" fmla="*/ 1 w 25"/>
                  <a:gd name="T25" fmla="*/ 4 h 111"/>
                  <a:gd name="T26" fmla="*/ 1 w 25"/>
                  <a:gd name="T27" fmla="*/ 4 h 111"/>
                  <a:gd name="T28" fmla="*/ 1 w 25"/>
                  <a:gd name="T29" fmla="*/ 4 h 111"/>
                  <a:gd name="T30" fmla="*/ 1 w 25"/>
                  <a:gd name="T31" fmla="*/ 4 h 111"/>
                  <a:gd name="T32" fmla="*/ 1 w 25"/>
                  <a:gd name="T33" fmla="*/ 4 h 1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111">
                    <a:moveTo>
                      <a:pt x="25" y="101"/>
                    </a:moveTo>
                    <a:lnTo>
                      <a:pt x="21" y="85"/>
                    </a:lnTo>
                    <a:lnTo>
                      <a:pt x="15" y="63"/>
                    </a:lnTo>
                    <a:lnTo>
                      <a:pt x="7" y="22"/>
                    </a:lnTo>
                    <a:lnTo>
                      <a:pt x="4" y="7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4" y="14"/>
                    </a:lnTo>
                    <a:lnTo>
                      <a:pt x="6" y="27"/>
                    </a:lnTo>
                    <a:lnTo>
                      <a:pt x="8" y="43"/>
                    </a:lnTo>
                    <a:lnTo>
                      <a:pt x="13" y="63"/>
                    </a:lnTo>
                    <a:lnTo>
                      <a:pt x="15" y="75"/>
                    </a:lnTo>
                    <a:lnTo>
                      <a:pt x="22" y="104"/>
                    </a:lnTo>
                    <a:lnTo>
                      <a:pt x="24" y="110"/>
                    </a:lnTo>
                    <a:lnTo>
                      <a:pt x="25" y="111"/>
                    </a:lnTo>
                    <a:lnTo>
                      <a:pt x="25" y="105"/>
                    </a:lnTo>
                    <a:lnTo>
                      <a:pt x="25" y="101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88" name="Freeform 1255">
                <a:extLst>
                  <a:ext uri="{FF2B5EF4-FFF2-40B4-BE49-F238E27FC236}">
                    <a16:creationId xmlns:a16="http://schemas.microsoft.com/office/drawing/2014/main" id="{4282F082-DFFF-4AEF-824F-A22C29460A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" y="1936"/>
                <a:ext cx="39" cy="37"/>
              </a:xfrm>
              <a:custGeom>
                <a:avLst/>
                <a:gdLst>
                  <a:gd name="T0" fmla="*/ 7 w 195"/>
                  <a:gd name="T1" fmla="*/ 2 h 185"/>
                  <a:gd name="T2" fmla="*/ 7 w 195"/>
                  <a:gd name="T3" fmla="*/ 2 h 185"/>
                  <a:gd name="T4" fmla="*/ 7 w 195"/>
                  <a:gd name="T5" fmla="*/ 3 h 185"/>
                  <a:gd name="T6" fmla="*/ 7 w 195"/>
                  <a:gd name="T7" fmla="*/ 3 h 185"/>
                  <a:gd name="T8" fmla="*/ 6 w 195"/>
                  <a:gd name="T9" fmla="*/ 4 h 185"/>
                  <a:gd name="T10" fmla="*/ 6 w 195"/>
                  <a:gd name="T11" fmla="*/ 5 h 185"/>
                  <a:gd name="T12" fmla="*/ 6 w 195"/>
                  <a:gd name="T13" fmla="*/ 5 h 185"/>
                  <a:gd name="T14" fmla="*/ 5 w 195"/>
                  <a:gd name="T15" fmla="*/ 5 h 185"/>
                  <a:gd name="T16" fmla="*/ 5 w 195"/>
                  <a:gd name="T17" fmla="*/ 6 h 185"/>
                  <a:gd name="T18" fmla="*/ 5 w 195"/>
                  <a:gd name="T19" fmla="*/ 6 h 185"/>
                  <a:gd name="T20" fmla="*/ 4 w 195"/>
                  <a:gd name="T21" fmla="*/ 6 h 185"/>
                  <a:gd name="T22" fmla="*/ 4 w 195"/>
                  <a:gd name="T23" fmla="*/ 6 h 185"/>
                  <a:gd name="T24" fmla="*/ 4 w 195"/>
                  <a:gd name="T25" fmla="*/ 6 h 185"/>
                  <a:gd name="T26" fmla="*/ 3 w 195"/>
                  <a:gd name="T27" fmla="*/ 7 h 185"/>
                  <a:gd name="T28" fmla="*/ 2 w 195"/>
                  <a:gd name="T29" fmla="*/ 7 h 185"/>
                  <a:gd name="T30" fmla="*/ 2 w 195"/>
                  <a:gd name="T31" fmla="*/ 7 h 185"/>
                  <a:gd name="T32" fmla="*/ 1 w 195"/>
                  <a:gd name="T33" fmla="*/ 7 h 185"/>
                  <a:gd name="T34" fmla="*/ 0 w 195"/>
                  <a:gd name="T35" fmla="*/ 6 h 185"/>
                  <a:gd name="T36" fmla="*/ 1 w 195"/>
                  <a:gd name="T37" fmla="*/ 5 h 185"/>
                  <a:gd name="T38" fmla="*/ 2 w 195"/>
                  <a:gd name="T39" fmla="*/ 4 h 185"/>
                  <a:gd name="T40" fmla="*/ 2 w 195"/>
                  <a:gd name="T41" fmla="*/ 4 h 185"/>
                  <a:gd name="T42" fmla="*/ 2 w 195"/>
                  <a:gd name="T43" fmla="*/ 3 h 185"/>
                  <a:gd name="T44" fmla="*/ 2 w 195"/>
                  <a:gd name="T45" fmla="*/ 3 h 185"/>
                  <a:gd name="T46" fmla="*/ 3 w 195"/>
                  <a:gd name="T47" fmla="*/ 3 h 185"/>
                  <a:gd name="T48" fmla="*/ 3 w 195"/>
                  <a:gd name="T49" fmla="*/ 2 h 185"/>
                  <a:gd name="T50" fmla="*/ 2 w 195"/>
                  <a:gd name="T51" fmla="*/ 2 h 185"/>
                  <a:gd name="T52" fmla="*/ 3 w 195"/>
                  <a:gd name="T53" fmla="*/ 2 h 185"/>
                  <a:gd name="T54" fmla="*/ 3 w 195"/>
                  <a:gd name="T55" fmla="*/ 2 h 185"/>
                  <a:gd name="T56" fmla="*/ 4 w 195"/>
                  <a:gd name="T57" fmla="*/ 1 h 185"/>
                  <a:gd name="T58" fmla="*/ 4 w 195"/>
                  <a:gd name="T59" fmla="*/ 1 h 185"/>
                  <a:gd name="T60" fmla="*/ 4 w 195"/>
                  <a:gd name="T61" fmla="*/ 0 h 185"/>
                  <a:gd name="T62" fmla="*/ 5 w 195"/>
                  <a:gd name="T63" fmla="*/ 1 h 185"/>
                  <a:gd name="T64" fmla="*/ 5 w 195"/>
                  <a:gd name="T65" fmla="*/ 1 h 185"/>
                  <a:gd name="T66" fmla="*/ 6 w 195"/>
                  <a:gd name="T67" fmla="*/ 0 h 185"/>
                  <a:gd name="T68" fmla="*/ 6 w 195"/>
                  <a:gd name="T69" fmla="*/ 0 h 185"/>
                  <a:gd name="T70" fmla="*/ 6 w 195"/>
                  <a:gd name="T71" fmla="*/ 0 h 185"/>
                  <a:gd name="T72" fmla="*/ 7 w 195"/>
                  <a:gd name="T73" fmla="*/ 1 h 185"/>
                  <a:gd name="T74" fmla="*/ 7 w 195"/>
                  <a:gd name="T75" fmla="*/ 1 h 185"/>
                  <a:gd name="T76" fmla="*/ 8 w 195"/>
                  <a:gd name="T77" fmla="*/ 1 h 185"/>
                  <a:gd name="T78" fmla="*/ 8 w 195"/>
                  <a:gd name="T79" fmla="*/ 1 h 18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95" h="185">
                    <a:moveTo>
                      <a:pt x="186" y="37"/>
                    </a:moveTo>
                    <a:lnTo>
                      <a:pt x="172" y="47"/>
                    </a:lnTo>
                    <a:lnTo>
                      <a:pt x="175" y="51"/>
                    </a:lnTo>
                    <a:lnTo>
                      <a:pt x="180" y="60"/>
                    </a:lnTo>
                    <a:lnTo>
                      <a:pt x="180" y="71"/>
                    </a:lnTo>
                    <a:lnTo>
                      <a:pt x="177" y="73"/>
                    </a:lnTo>
                    <a:lnTo>
                      <a:pt x="168" y="80"/>
                    </a:lnTo>
                    <a:lnTo>
                      <a:pt x="163" y="76"/>
                    </a:lnTo>
                    <a:lnTo>
                      <a:pt x="160" y="76"/>
                    </a:lnTo>
                    <a:lnTo>
                      <a:pt x="159" y="94"/>
                    </a:lnTo>
                    <a:lnTo>
                      <a:pt x="160" y="99"/>
                    </a:lnTo>
                    <a:lnTo>
                      <a:pt x="152" y="116"/>
                    </a:lnTo>
                    <a:lnTo>
                      <a:pt x="149" y="117"/>
                    </a:lnTo>
                    <a:lnTo>
                      <a:pt x="144" y="117"/>
                    </a:lnTo>
                    <a:lnTo>
                      <a:pt x="134" y="115"/>
                    </a:lnTo>
                    <a:lnTo>
                      <a:pt x="130" y="120"/>
                    </a:lnTo>
                    <a:lnTo>
                      <a:pt x="127" y="131"/>
                    </a:lnTo>
                    <a:lnTo>
                      <a:pt x="123" y="140"/>
                    </a:lnTo>
                    <a:lnTo>
                      <a:pt x="116" y="150"/>
                    </a:lnTo>
                    <a:lnTo>
                      <a:pt x="113" y="152"/>
                    </a:lnTo>
                    <a:lnTo>
                      <a:pt x="107" y="158"/>
                    </a:lnTo>
                    <a:lnTo>
                      <a:pt x="102" y="159"/>
                    </a:lnTo>
                    <a:lnTo>
                      <a:pt x="107" y="144"/>
                    </a:lnTo>
                    <a:lnTo>
                      <a:pt x="105" y="141"/>
                    </a:lnTo>
                    <a:lnTo>
                      <a:pt x="100" y="141"/>
                    </a:lnTo>
                    <a:lnTo>
                      <a:pt x="91" y="150"/>
                    </a:lnTo>
                    <a:lnTo>
                      <a:pt x="78" y="167"/>
                    </a:lnTo>
                    <a:lnTo>
                      <a:pt x="69" y="179"/>
                    </a:lnTo>
                    <a:lnTo>
                      <a:pt x="56" y="185"/>
                    </a:lnTo>
                    <a:lnTo>
                      <a:pt x="51" y="184"/>
                    </a:lnTo>
                    <a:lnTo>
                      <a:pt x="52" y="176"/>
                    </a:lnTo>
                    <a:lnTo>
                      <a:pt x="43" y="174"/>
                    </a:lnTo>
                    <a:lnTo>
                      <a:pt x="31" y="177"/>
                    </a:lnTo>
                    <a:lnTo>
                      <a:pt x="13" y="171"/>
                    </a:lnTo>
                    <a:lnTo>
                      <a:pt x="0" y="160"/>
                    </a:lnTo>
                    <a:lnTo>
                      <a:pt x="9" y="145"/>
                    </a:lnTo>
                    <a:lnTo>
                      <a:pt x="14" y="136"/>
                    </a:lnTo>
                    <a:lnTo>
                      <a:pt x="25" y="117"/>
                    </a:lnTo>
                    <a:lnTo>
                      <a:pt x="35" y="107"/>
                    </a:lnTo>
                    <a:lnTo>
                      <a:pt x="43" y="98"/>
                    </a:lnTo>
                    <a:lnTo>
                      <a:pt x="42" y="98"/>
                    </a:lnTo>
                    <a:lnTo>
                      <a:pt x="42" y="95"/>
                    </a:lnTo>
                    <a:lnTo>
                      <a:pt x="39" y="93"/>
                    </a:lnTo>
                    <a:lnTo>
                      <a:pt x="42" y="85"/>
                    </a:lnTo>
                    <a:lnTo>
                      <a:pt x="49" y="81"/>
                    </a:lnTo>
                    <a:lnTo>
                      <a:pt x="57" y="74"/>
                    </a:lnTo>
                    <a:lnTo>
                      <a:pt x="64" y="68"/>
                    </a:lnTo>
                    <a:lnTo>
                      <a:pt x="69" y="67"/>
                    </a:lnTo>
                    <a:lnTo>
                      <a:pt x="70" y="61"/>
                    </a:lnTo>
                    <a:lnTo>
                      <a:pt x="71" y="58"/>
                    </a:lnTo>
                    <a:lnTo>
                      <a:pt x="65" y="54"/>
                    </a:lnTo>
                    <a:lnTo>
                      <a:pt x="57" y="52"/>
                    </a:lnTo>
                    <a:lnTo>
                      <a:pt x="64" y="44"/>
                    </a:lnTo>
                    <a:lnTo>
                      <a:pt x="70" y="40"/>
                    </a:lnTo>
                    <a:lnTo>
                      <a:pt x="77" y="38"/>
                    </a:lnTo>
                    <a:lnTo>
                      <a:pt x="85" y="40"/>
                    </a:lnTo>
                    <a:lnTo>
                      <a:pt x="91" y="39"/>
                    </a:lnTo>
                    <a:lnTo>
                      <a:pt x="100" y="34"/>
                    </a:lnTo>
                    <a:lnTo>
                      <a:pt x="103" y="27"/>
                    </a:lnTo>
                    <a:lnTo>
                      <a:pt x="95" y="20"/>
                    </a:lnTo>
                    <a:lnTo>
                      <a:pt x="98" y="12"/>
                    </a:lnTo>
                    <a:lnTo>
                      <a:pt x="105" y="9"/>
                    </a:lnTo>
                    <a:lnTo>
                      <a:pt x="113" y="14"/>
                    </a:lnTo>
                    <a:lnTo>
                      <a:pt x="123" y="15"/>
                    </a:lnTo>
                    <a:lnTo>
                      <a:pt x="127" y="15"/>
                    </a:lnTo>
                    <a:lnTo>
                      <a:pt x="136" y="16"/>
                    </a:lnTo>
                    <a:lnTo>
                      <a:pt x="145" y="16"/>
                    </a:lnTo>
                    <a:lnTo>
                      <a:pt x="140" y="12"/>
                    </a:lnTo>
                    <a:lnTo>
                      <a:pt x="137" y="6"/>
                    </a:lnTo>
                    <a:lnTo>
                      <a:pt x="138" y="1"/>
                    </a:lnTo>
                    <a:lnTo>
                      <a:pt x="147" y="0"/>
                    </a:lnTo>
                    <a:lnTo>
                      <a:pt x="155" y="7"/>
                    </a:lnTo>
                    <a:lnTo>
                      <a:pt x="167" y="17"/>
                    </a:lnTo>
                    <a:lnTo>
                      <a:pt x="171" y="35"/>
                    </a:lnTo>
                    <a:lnTo>
                      <a:pt x="178" y="32"/>
                    </a:lnTo>
                    <a:lnTo>
                      <a:pt x="184" y="25"/>
                    </a:lnTo>
                    <a:lnTo>
                      <a:pt x="189" y="22"/>
                    </a:lnTo>
                    <a:lnTo>
                      <a:pt x="194" y="24"/>
                    </a:lnTo>
                    <a:lnTo>
                      <a:pt x="195" y="30"/>
                    </a:lnTo>
                    <a:lnTo>
                      <a:pt x="194" y="33"/>
                    </a:lnTo>
                    <a:lnTo>
                      <a:pt x="186" y="37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89" name="Freeform 1256">
                <a:extLst>
                  <a:ext uri="{FF2B5EF4-FFF2-40B4-BE49-F238E27FC236}">
                    <a16:creationId xmlns:a16="http://schemas.microsoft.com/office/drawing/2014/main" id="{27F9BE5B-C255-40CD-8AFE-1D9E5615EE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1940"/>
                <a:ext cx="36" cy="26"/>
              </a:xfrm>
              <a:custGeom>
                <a:avLst/>
                <a:gdLst>
                  <a:gd name="T0" fmla="*/ 7 w 179"/>
                  <a:gd name="T1" fmla="*/ 0 h 127"/>
                  <a:gd name="T2" fmla="*/ 6 w 179"/>
                  <a:gd name="T3" fmla="*/ 1 h 127"/>
                  <a:gd name="T4" fmla="*/ 5 w 179"/>
                  <a:gd name="T5" fmla="*/ 2 h 127"/>
                  <a:gd name="T6" fmla="*/ 3 w 179"/>
                  <a:gd name="T7" fmla="*/ 3 h 127"/>
                  <a:gd name="T8" fmla="*/ 3 w 179"/>
                  <a:gd name="T9" fmla="*/ 3 h 127"/>
                  <a:gd name="T10" fmla="*/ 2 w 179"/>
                  <a:gd name="T11" fmla="*/ 4 h 127"/>
                  <a:gd name="T12" fmla="*/ 2 w 179"/>
                  <a:gd name="T13" fmla="*/ 4 h 127"/>
                  <a:gd name="T14" fmla="*/ 1 w 179"/>
                  <a:gd name="T15" fmla="*/ 5 h 127"/>
                  <a:gd name="T16" fmla="*/ 0 w 179"/>
                  <a:gd name="T17" fmla="*/ 5 h 127"/>
                  <a:gd name="T18" fmla="*/ 0 w 179"/>
                  <a:gd name="T19" fmla="*/ 5 h 127"/>
                  <a:gd name="T20" fmla="*/ 1 w 179"/>
                  <a:gd name="T21" fmla="*/ 5 h 127"/>
                  <a:gd name="T22" fmla="*/ 2 w 179"/>
                  <a:gd name="T23" fmla="*/ 4 h 127"/>
                  <a:gd name="T24" fmla="*/ 3 w 179"/>
                  <a:gd name="T25" fmla="*/ 3 h 127"/>
                  <a:gd name="T26" fmla="*/ 4 w 179"/>
                  <a:gd name="T27" fmla="*/ 2 h 127"/>
                  <a:gd name="T28" fmla="*/ 5 w 179"/>
                  <a:gd name="T29" fmla="*/ 1 h 127"/>
                  <a:gd name="T30" fmla="*/ 6 w 179"/>
                  <a:gd name="T31" fmla="*/ 1 h 127"/>
                  <a:gd name="T32" fmla="*/ 7 w 179"/>
                  <a:gd name="T33" fmla="*/ 0 h 127"/>
                  <a:gd name="T34" fmla="*/ 7 w 179"/>
                  <a:gd name="T35" fmla="*/ 0 h 127"/>
                  <a:gd name="T36" fmla="*/ 7 w 179"/>
                  <a:gd name="T37" fmla="*/ 0 h 127"/>
                  <a:gd name="T38" fmla="*/ 7 w 179"/>
                  <a:gd name="T39" fmla="*/ 0 h 12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9" h="127">
                    <a:moveTo>
                      <a:pt x="179" y="7"/>
                    </a:moveTo>
                    <a:lnTo>
                      <a:pt x="160" y="18"/>
                    </a:lnTo>
                    <a:lnTo>
                      <a:pt x="126" y="45"/>
                    </a:lnTo>
                    <a:lnTo>
                      <a:pt x="78" y="77"/>
                    </a:lnTo>
                    <a:lnTo>
                      <a:pt x="68" y="84"/>
                    </a:lnTo>
                    <a:lnTo>
                      <a:pt x="55" y="93"/>
                    </a:lnTo>
                    <a:lnTo>
                      <a:pt x="43" y="102"/>
                    </a:lnTo>
                    <a:lnTo>
                      <a:pt x="18" y="118"/>
                    </a:lnTo>
                    <a:lnTo>
                      <a:pt x="7" y="123"/>
                    </a:lnTo>
                    <a:lnTo>
                      <a:pt x="0" y="127"/>
                    </a:lnTo>
                    <a:lnTo>
                      <a:pt x="29" y="108"/>
                    </a:lnTo>
                    <a:lnTo>
                      <a:pt x="50" y="94"/>
                    </a:lnTo>
                    <a:lnTo>
                      <a:pt x="77" y="74"/>
                    </a:lnTo>
                    <a:lnTo>
                      <a:pt x="104" y="52"/>
                    </a:lnTo>
                    <a:lnTo>
                      <a:pt x="136" y="31"/>
                    </a:lnTo>
                    <a:lnTo>
                      <a:pt x="158" y="15"/>
                    </a:lnTo>
                    <a:lnTo>
                      <a:pt x="178" y="0"/>
                    </a:lnTo>
                    <a:lnTo>
                      <a:pt x="179" y="1"/>
                    </a:lnTo>
                    <a:lnTo>
                      <a:pt x="179" y="3"/>
                    </a:lnTo>
                    <a:lnTo>
                      <a:pt x="179" y="7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90" name="Freeform 1257">
                <a:extLst>
                  <a:ext uri="{FF2B5EF4-FFF2-40B4-BE49-F238E27FC236}">
                    <a16:creationId xmlns:a16="http://schemas.microsoft.com/office/drawing/2014/main" id="{B00E1A81-A277-4A37-90D1-966E1E6566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7" y="1949"/>
                <a:ext cx="1" cy="9"/>
              </a:xfrm>
              <a:custGeom>
                <a:avLst/>
                <a:gdLst>
                  <a:gd name="T0" fmla="*/ 0 w 9"/>
                  <a:gd name="T1" fmla="*/ 0 h 47"/>
                  <a:gd name="T2" fmla="*/ 0 w 9"/>
                  <a:gd name="T3" fmla="*/ 1 h 47"/>
                  <a:gd name="T4" fmla="*/ 0 w 9"/>
                  <a:gd name="T5" fmla="*/ 1 h 47"/>
                  <a:gd name="T6" fmla="*/ 0 w 9"/>
                  <a:gd name="T7" fmla="*/ 2 h 47"/>
                  <a:gd name="T8" fmla="*/ 0 w 9"/>
                  <a:gd name="T9" fmla="*/ 2 h 47"/>
                  <a:gd name="T10" fmla="*/ 0 w 9"/>
                  <a:gd name="T11" fmla="*/ 1 h 47"/>
                  <a:gd name="T12" fmla="*/ 0 w 9"/>
                  <a:gd name="T13" fmla="*/ 0 h 47"/>
                  <a:gd name="T14" fmla="*/ 0 w 9"/>
                  <a:gd name="T15" fmla="*/ 0 h 47"/>
                  <a:gd name="T16" fmla="*/ 0 w 9"/>
                  <a:gd name="T17" fmla="*/ 0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7">
                    <a:moveTo>
                      <a:pt x="9" y="0"/>
                    </a:moveTo>
                    <a:lnTo>
                      <a:pt x="4" y="16"/>
                    </a:lnTo>
                    <a:lnTo>
                      <a:pt x="1" y="29"/>
                    </a:lnTo>
                    <a:lnTo>
                      <a:pt x="3" y="41"/>
                    </a:lnTo>
                    <a:lnTo>
                      <a:pt x="3" y="47"/>
                    </a:lnTo>
                    <a:lnTo>
                      <a:pt x="0" y="27"/>
                    </a:lnTo>
                    <a:lnTo>
                      <a:pt x="5" y="12"/>
                    </a:lnTo>
                    <a:lnTo>
                      <a:pt x="7" y="2"/>
                    </a:lnTo>
                    <a:lnTo>
                      <a:pt x="9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91" name="Freeform 1258">
                <a:extLst>
                  <a:ext uri="{FF2B5EF4-FFF2-40B4-BE49-F238E27FC236}">
                    <a16:creationId xmlns:a16="http://schemas.microsoft.com/office/drawing/2014/main" id="{185C45AC-A503-49FB-A212-F796FB4CB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0" y="1951"/>
                <a:ext cx="3" cy="10"/>
              </a:xfrm>
              <a:custGeom>
                <a:avLst/>
                <a:gdLst>
                  <a:gd name="T0" fmla="*/ 1 w 15"/>
                  <a:gd name="T1" fmla="*/ 0 h 51"/>
                  <a:gd name="T2" fmla="*/ 0 w 15"/>
                  <a:gd name="T3" fmla="*/ 0 h 51"/>
                  <a:gd name="T4" fmla="*/ 0 w 15"/>
                  <a:gd name="T5" fmla="*/ 1 h 51"/>
                  <a:gd name="T6" fmla="*/ 0 w 15"/>
                  <a:gd name="T7" fmla="*/ 1 h 51"/>
                  <a:gd name="T8" fmla="*/ 0 w 15"/>
                  <a:gd name="T9" fmla="*/ 2 h 51"/>
                  <a:gd name="T10" fmla="*/ 0 w 15"/>
                  <a:gd name="T11" fmla="*/ 2 h 51"/>
                  <a:gd name="T12" fmla="*/ 0 w 15"/>
                  <a:gd name="T13" fmla="*/ 2 h 51"/>
                  <a:gd name="T14" fmla="*/ 0 w 15"/>
                  <a:gd name="T15" fmla="*/ 1 h 51"/>
                  <a:gd name="T16" fmla="*/ 0 w 15"/>
                  <a:gd name="T17" fmla="*/ 1 h 51"/>
                  <a:gd name="T18" fmla="*/ 0 w 15"/>
                  <a:gd name="T19" fmla="*/ 1 h 51"/>
                  <a:gd name="T20" fmla="*/ 0 w 15"/>
                  <a:gd name="T21" fmla="*/ 0 h 51"/>
                  <a:gd name="T22" fmla="*/ 0 w 15"/>
                  <a:gd name="T23" fmla="*/ 0 h 51"/>
                  <a:gd name="T24" fmla="*/ 1 w 15"/>
                  <a:gd name="T25" fmla="*/ 0 h 51"/>
                  <a:gd name="T26" fmla="*/ 1 w 15"/>
                  <a:gd name="T27" fmla="*/ 0 h 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5" h="51">
                    <a:moveTo>
                      <a:pt x="15" y="0"/>
                    </a:moveTo>
                    <a:lnTo>
                      <a:pt x="9" y="12"/>
                    </a:lnTo>
                    <a:lnTo>
                      <a:pt x="6" y="22"/>
                    </a:lnTo>
                    <a:lnTo>
                      <a:pt x="4" y="33"/>
                    </a:lnTo>
                    <a:lnTo>
                      <a:pt x="1" y="48"/>
                    </a:lnTo>
                    <a:lnTo>
                      <a:pt x="0" y="51"/>
                    </a:lnTo>
                    <a:lnTo>
                      <a:pt x="0" y="41"/>
                    </a:lnTo>
                    <a:lnTo>
                      <a:pt x="1" y="35"/>
                    </a:lnTo>
                    <a:lnTo>
                      <a:pt x="6" y="17"/>
                    </a:lnTo>
                    <a:lnTo>
                      <a:pt x="7" y="14"/>
                    </a:lnTo>
                    <a:lnTo>
                      <a:pt x="8" y="11"/>
                    </a:lnTo>
                    <a:lnTo>
                      <a:pt x="12" y="3"/>
                    </a:lnTo>
                    <a:lnTo>
                      <a:pt x="13" y="0"/>
                    </a:lnTo>
                    <a:lnTo>
                      <a:pt x="15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92" name="Freeform 1259">
                <a:extLst>
                  <a:ext uri="{FF2B5EF4-FFF2-40B4-BE49-F238E27FC236}">
                    <a16:creationId xmlns:a16="http://schemas.microsoft.com/office/drawing/2014/main" id="{F97CD9E1-088A-414E-87C6-73399DB0E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9" y="1957"/>
                <a:ext cx="2" cy="6"/>
              </a:xfrm>
              <a:custGeom>
                <a:avLst/>
                <a:gdLst>
                  <a:gd name="T0" fmla="*/ 0 w 10"/>
                  <a:gd name="T1" fmla="*/ 0 h 27"/>
                  <a:gd name="T2" fmla="*/ 0 w 10"/>
                  <a:gd name="T3" fmla="*/ 0 h 27"/>
                  <a:gd name="T4" fmla="*/ 0 w 10"/>
                  <a:gd name="T5" fmla="*/ 1 h 27"/>
                  <a:gd name="T6" fmla="*/ 0 w 10"/>
                  <a:gd name="T7" fmla="*/ 1 h 27"/>
                  <a:gd name="T8" fmla="*/ 0 w 10"/>
                  <a:gd name="T9" fmla="*/ 1 h 27"/>
                  <a:gd name="T10" fmla="*/ 0 w 10"/>
                  <a:gd name="T11" fmla="*/ 1 h 27"/>
                  <a:gd name="T12" fmla="*/ 0 w 10"/>
                  <a:gd name="T13" fmla="*/ 1 h 27"/>
                  <a:gd name="T14" fmla="*/ 0 w 10"/>
                  <a:gd name="T15" fmla="*/ 1 h 27"/>
                  <a:gd name="T16" fmla="*/ 0 w 10"/>
                  <a:gd name="T17" fmla="*/ 0 h 27"/>
                  <a:gd name="T18" fmla="*/ 0 w 10"/>
                  <a:gd name="T19" fmla="*/ 0 h 27"/>
                  <a:gd name="T20" fmla="*/ 0 w 10"/>
                  <a:gd name="T21" fmla="*/ 0 h 27"/>
                  <a:gd name="T22" fmla="*/ 0 w 10"/>
                  <a:gd name="T23" fmla="*/ 0 h 2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" h="27">
                    <a:moveTo>
                      <a:pt x="10" y="1"/>
                    </a:moveTo>
                    <a:lnTo>
                      <a:pt x="7" y="8"/>
                    </a:lnTo>
                    <a:lnTo>
                      <a:pt x="3" y="14"/>
                    </a:lnTo>
                    <a:lnTo>
                      <a:pt x="2" y="23"/>
                    </a:lnTo>
                    <a:lnTo>
                      <a:pt x="2" y="27"/>
                    </a:lnTo>
                    <a:lnTo>
                      <a:pt x="0" y="25"/>
                    </a:lnTo>
                    <a:lnTo>
                      <a:pt x="2" y="18"/>
                    </a:lnTo>
                    <a:lnTo>
                      <a:pt x="3" y="14"/>
                    </a:lnTo>
                    <a:lnTo>
                      <a:pt x="5" y="9"/>
                    </a:lnTo>
                    <a:lnTo>
                      <a:pt x="8" y="4"/>
                    </a:lnTo>
                    <a:lnTo>
                      <a:pt x="9" y="0"/>
                    </a:lnTo>
                    <a:lnTo>
                      <a:pt x="10" y="1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93" name="Freeform 1260">
                <a:extLst>
                  <a:ext uri="{FF2B5EF4-FFF2-40B4-BE49-F238E27FC236}">
                    <a16:creationId xmlns:a16="http://schemas.microsoft.com/office/drawing/2014/main" id="{B83DBCC7-D08A-40BC-A34A-0FE78AC5C1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7" y="1953"/>
                <a:ext cx="8" cy="2"/>
              </a:xfrm>
              <a:custGeom>
                <a:avLst/>
                <a:gdLst>
                  <a:gd name="T0" fmla="*/ 2 w 41"/>
                  <a:gd name="T1" fmla="*/ 0 h 9"/>
                  <a:gd name="T2" fmla="*/ 1 w 41"/>
                  <a:gd name="T3" fmla="*/ 0 h 9"/>
                  <a:gd name="T4" fmla="*/ 1 w 41"/>
                  <a:gd name="T5" fmla="*/ 0 h 9"/>
                  <a:gd name="T6" fmla="*/ 1 w 41"/>
                  <a:gd name="T7" fmla="*/ 0 h 9"/>
                  <a:gd name="T8" fmla="*/ 0 w 41"/>
                  <a:gd name="T9" fmla="*/ 0 h 9"/>
                  <a:gd name="T10" fmla="*/ 0 w 41"/>
                  <a:gd name="T11" fmla="*/ 0 h 9"/>
                  <a:gd name="T12" fmla="*/ 1 w 41"/>
                  <a:gd name="T13" fmla="*/ 0 h 9"/>
                  <a:gd name="T14" fmla="*/ 1 w 41"/>
                  <a:gd name="T15" fmla="*/ 0 h 9"/>
                  <a:gd name="T16" fmla="*/ 1 w 41"/>
                  <a:gd name="T17" fmla="*/ 0 h 9"/>
                  <a:gd name="T18" fmla="*/ 2 w 41"/>
                  <a:gd name="T19" fmla="*/ 0 h 9"/>
                  <a:gd name="T20" fmla="*/ 2 w 41"/>
                  <a:gd name="T21" fmla="*/ 0 h 9"/>
                  <a:gd name="T22" fmla="*/ 2 w 41"/>
                  <a:gd name="T23" fmla="*/ 0 h 9"/>
                  <a:gd name="T24" fmla="*/ 2 w 41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1" h="9">
                    <a:moveTo>
                      <a:pt x="39" y="6"/>
                    </a:moveTo>
                    <a:lnTo>
                      <a:pt x="31" y="3"/>
                    </a:lnTo>
                    <a:lnTo>
                      <a:pt x="23" y="4"/>
                    </a:lnTo>
                    <a:lnTo>
                      <a:pt x="13" y="6"/>
                    </a:lnTo>
                    <a:lnTo>
                      <a:pt x="3" y="7"/>
                    </a:lnTo>
                    <a:lnTo>
                      <a:pt x="0" y="9"/>
                    </a:lnTo>
                    <a:lnTo>
                      <a:pt x="15" y="3"/>
                    </a:lnTo>
                    <a:lnTo>
                      <a:pt x="23" y="0"/>
                    </a:lnTo>
                    <a:lnTo>
                      <a:pt x="34" y="0"/>
                    </a:lnTo>
                    <a:lnTo>
                      <a:pt x="40" y="0"/>
                    </a:lnTo>
                    <a:lnTo>
                      <a:pt x="39" y="1"/>
                    </a:lnTo>
                    <a:lnTo>
                      <a:pt x="41" y="3"/>
                    </a:lnTo>
                    <a:lnTo>
                      <a:pt x="39" y="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94" name="Freeform 1261">
                <a:extLst>
                  <a:ext uri="{FF2B5EF4-FFF2-40B4-BE49-F238E27FC236}">
                    <a16:creationId xmlns:a16="http://schemas.microsoft.com/office/drawing/2014/main" id="{0AC4FA94-FE66-41F7-B0F7-AC659549E1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3" y="1948"/>
                <a:ext cx="12" cy="1"/>
              </a:xfrm>
              <a:custGeom>
                <a:avLst/>
                <a:gdLst>
                  <a:gd name="T0" fmla="*/ 2 w 57"/>
                  <a:gd name="T1" fmla="*/ 0 h 7"/>
                  <a:gd name="T2" fmla="*/ 2 w 57"/>
                  <a:gd name="T3" fmla="*/ 0 h 7"/>
                  <a:gd name="T4" fmla="*/ 1 w 57"/>
                  <a:gd name="T5" fmla="*/ 0 h 7"/>
                  <a:gd name="T6" fmla="*/ 1 w 57"/>
                  <a:gd name="T7" fmla="*/ 0 h 7"/>
                  <a:gd name="T8" fmla="*/ 0 w 57"/>
                  <a:gd name="T9" fmla="*/ 0 h 7"/>
                  <a:gd name="T10" fmla="*/ 0 w 57"/>
                  <a:gd name="T11" fmla="*/ 0 h 7"/>
                  <a:gd name="T12" fmla="*/ 0 w 57"/>
                  <a:gd name="T13" fmla="*/ 0 h 7"/>
                  <a:gd name="T14" fmla="*/ 0 w 57"/>
                  <a:gd name="T15" fmla="*/ 0 h 7"/>
                  <a:gd name="T16" fmla="*/ 1 w 57"/>
                  <a:gd name="T17" fmla="*/ 0 h 7"/>
                  <a:gd name="T18" fmla="*/ 1 w 57"/>
                  <a:gd name="T19" fmla="*/ 0 h 7"/>
                  <a:gd name="T20" fmla="*/ 1 w 57"/>
                  <a:gd name="T21" fmla="*/ 0 h 7"/>
                  <a:gd name="T22" fmla="*/ 2 w 57"/>
                  <a:gd name="T23" fmla="*/ 0 h 7"/>
                  <a:gd name="T24" fmla="*/ 2 w 57"/>
                  <a:gd name="T25" fmla="*/ 0 h 7"/>
                  <a:gd name="T26" fmla="*/ 3 w 57"/>
                  <a:gd name="T27" fmla="*/ 0 h 7"/>
                  <a:gd name="T28" fmla="*/ 3 w 57"/>
                  <a:gd name="T29" fmla="*/ 0 h 7"/>
                  <a:gd name="T30" fmla="*/ 2 w 57"/>
                  <a:gd name="T31" fmla="*/ 0 h 7"/>
                  <a:gd name="T32" fmla="*/ 2 w 57"/>
                  <a:gd name="T33" fmla="*/ 0 h 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7">
                    <a:moveTo>
                      <a:pt x="51" y="6"/>
                    </a:moveTo>
                    <a:lnTo>
                      <a:pt x="43" y="5"/>
                    </a:lnTo>
                    <a:lnTo>
                      <a:pt x="33" y="5"/>
                    </a:lnTo>
                    <a:lnTo>
                      <a:pt x="12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8" y="4"/>
                    </a:lnTo>
                    <a:lnTo>
                      <a:pt x="15" y="4"/>
                    </a:lnTo>
                    <a:lnTo>
                      <a:pt x="22" y="1"/>
                    </a:lnTo>
                    <a:lnTo>
                      <a:pt x="32" y="1"/>
                    </a:lnTo>
                    <a:lnTo>
                      <a:pt x="38" y="0"/>
                    </a:lnTo>
                    <a:lnTo>
                      <a:pt x="53" y="1"/>
                    </a:lnTo>
                    <a:lnTo>
                      <a:pt x="56" y="3"/>
                    </a:lnTo>
                    <a:lnTo>
                      <a:pt x="57" y="4"/>
                    </a:lnTo>
                    <a:lnTo>
                      <a:pt x="54" y="5"/>
                    </a:lnTo>
                    <a:lnTo>
                      <a:pt x="51" y="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95" name="Freeform 1262">
                <a:extLst>
                  <a:ext uri="{FF2B5EF4-FFF2-40B4-BE49-F238E27FC236}">
                    <a16:creationId xmlns:a16="http://schemas.microsoft.com/office/drawing/2014/main" id="{2DFCF08A-0EAB-4B9E-BA40-5FC037F889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1" y="1877"/>
                <a:ext cx="37" cy="39"/>
              </a:xfrm>
              <a:custGeom>
                <a:avLst/>
                <a:gdLst>
                  <a:gd name="T0" fmla="*/ 7 w 184"/>
                  <a:gd name="T1" fmla="*/ 6 h 193"/>
                  <a:gd name="T2" fmla="*/ 7 w 184"/>
                  <a:gd name="T3" fmla="*/ 6 h 193"/>
                  <a:gd name="T4" fmla="*/ 7 w 184"/>
                  <a:gd name="T5" fmla="*/ 5 h 193"/>
                  <a:gd name="T6" fmla="*/ 6 w 184"/>
                  <a:gd name="T7" fmla="*/ 5 h 193"/>
                  <a:gd name="T8" fmla="*/ 6 w 184"/>
                  <a:gd name="T9" fmla="*/ 5 h 193"/>
                  <a:gd name="T10" fmla="*/ 6 w 184"/>
                  <a:gd name="T11" fmla="*/ 4 h 193"/>
                  <a:gd name="T12" fmla="*/ 6 w 184"/>
                  <a:gd name="T13" fmla="*/ 4 h 193"/>
                  <a:gd name="T14" fmla="*/ 5 w 184"/>
                  <a:gd name="T15" fmla="*/ 3 h 193"/>
                  <a:gd name="T16" fmla="*/ 5 w 184"/>
                  <a:gd name="T17" fmla="*/ 2 h 193"/>
                  <a:gd name="T18" fmla="*/ 5 w 184"/>
                  <a:gd name="T19" fmla="*/ 2 h 193"/>
                  <a:gd name="T20" fmla="*/ 4 w 184"/>
                  <a:gd name="T21" fmla="*/ 1 h 193"/>
                  <a:gd name="T22" fmla="*/ 4 w 184"/>
                  <a:gd name="T23" fmla="*/ 2 h 193"/>
                  <a:gd name="T24" fmla="*/ 4 w 184"/>
                  <a:gd name="T25" fmla="*/ 2 h 193"/>
                  <a:gd name="T26" fmla="*/ 3 w 184"/>
                  <a:gd name="T27" fmla="*/ 0 h 193"/>
                  <a:gd name="T28" fmla="*/ 2 w 184"/>
                  <a:gd name="T29" fmla="*/ 0 h 193"/>
                  <a:gd name="T30" fmla="*/ 2 w 184"/>
                  <a:gd name="T31" fmla="*/ 0 h 193"/>
                  <a:gd name="T32" fmla="*/ 1 w 184"/>
                  <a:gd name="T33" fmla="*/ 0 h 193"/>
                  <a:gd name="T34" fmla="*/ 0 w 184"/>
                  <a:gd name="T35" fmla="*/ 1 h 193"/>
                  <a:gd name="T36" fmla="*/ 1 w 184"/>
                  <a:gd name="T37" fmla="*/ 2 h 193"/>
                  <a:gd name="T38" fmla="*/ 1 w 184"/>
                  <a:gd name="T39" fmla="*/ 3 h 193"/>
                  <a:gd name="T40" fmla="*/ 1 w 184"/>
                  <a:gd name="T41" fmla="*/ 3 h 193"/>
                  <a:gd name="T42" fmla="*/ 1 w 184"/>
                  <a:gd name="T43" fmla="*/ 3 h 193"/>
                  <a:gd name="T44" fmla="*/ 2 w 184"/>
                  <a:gd name="T45" fmla="*/ 4 h 193"/>
                  <a:gd name="T46" fmla="*/ 2 w 184"/>
                  <a:gd name="T47" fmla="*/ 4 h 193"/>
                  <a:gd name="T48" fmla="*/ 2 w 184"/>
                  <a:gd name="T49" fmla="*/ 5 h 193"/>
                  <a:gd name="T50" fmla="*/ 2 w 184"/>
                  <a:gd name="T51" fmla="*/ 5 h 193"/>
                  <a:gd name="T52" fmla="*/ 2 w 184"/>
                  <a:gd name="T53" fmla="*/ 5 h 193"/>
                  <a:gd name="T54" fmla="*/ 3 w 184"/>
                  <a:gd name="T55" fmla="*/ 6 h 193"/>
                  <a:gd name="T56" fmla="*/ 3 w 184"/>
                  <a:gd name="T57" fmla="*/ 6 h 193"/>
                  <a:gd name="T58" fmla="*/ 3 w 184"/>
                  <a:gd name="T59" fmla="*/ 7 h 193"/>
                  <a:gd name="T60" fmla="*/ 4 w 184"/>
                  <a:gd name="T61" fmla="*/ 7 h 193"/>
                  <a:gd name="T62" fmla="*/ 4 w 184"/>
                  <a:gd name="T63" fmla="*/ 7 h 193"/>
                  <a:gd name="T64" fmla="*/ 5 w 184"/>
                  <a:gd name="T65" fmla="*/ 7 h 193"/>
                  <a:gd name="T66" fmla="*/ 5 w 184"/>
                  <a:gd name="T67" fmla="*/ 7 h 193"/>
                  <a:gd name="T68" fmla="*/ 5 w 184"/>
                  <a:gd name="T69" fmla="*/ 8 h 193"/>
                  <a:gd name="T70" fmla="*/ 6 w 184"/>
                  <a:gd name="T71" fmla="*/ 8 h 193"/>
                  <a:gd name="T72" fmla="*/ 6 w 184"/>
                  <a:gd name="T73" fmla="*/ 7 h 193"/>
                  <a:gd name="T74" fmla="*/ 7 w 184"/>
                  <a:gd name="T75" fmla="*/ 7 h 193"/>
                  <a:gd name="T76" fmla="*/ 7 w 184"/>
                  <a:gd name="T77" fmla="*/ 7 h 193"/>
                  <a:gd name="T78" fmla="*/ 7 w 184"/>
                  <a:gd name="T79" fmla="*/ 7 h 19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84" h="193">
                    <a:moveTo>
                      <a:pt x="176" y="171"/>
                    </a:moveTo>
                    <a:lnTo>
                      <a:pt x="164" y="159"/>
                    </a:lnTo>
                    <a:lnTo>
                      <a:pt x="166" y="155"/>
                    </a:lnTo>
                    <a:lnTo>
                      <a:pt x="174" y="148"/>
                    </a:lnTo>
                    <a:lnTo>
                      <a:pt x="175" y="139"/>
                    </a:lnTo>
                    <a:lnTo>
                      <a:pt x="172" y="136"/>
                    </a:lnTo>
                    <a:lnTo>
                      <a:pt x="162" y="128"/>
                    </a:lnTo>
                    <a:lnTo>
                      <a:pt x="157" y="129"/>
                    </a:lnTo>
                    <a:lnTo>
                      <a:pt x="153" y="128"/>
                    </a:lnTo>
                    <a:lnTo>
                      <a:pt x="156" y="112"/>
                    </a:lnTo>
                    <a:lnTo>
                      <a:pt x="157" y="108"/>
                    </a:lnTo>
                    <a:lnTo>
                      <a:pt x="151" y="91"/>
                    </a:lnTo>
                    <a:lnTo>
                      <a:pt x="148" y="88"/>
                    </a:lnTo>
                    <a:lnTo>
                      <a:pt x="143" y="87"/>
                    </a:lnTo>
                    <a:lnTo>
                      <a:pt x="133" y="86"/>
                    </a:lnTo>
                    <a:lnTo>
                      <a:pt x="130" y="80"/>
                    </a:lnTo>
                    <a:lnTo>
                      <a:pt x="128" y="69"/>
                    </a:lnTo>
                    <a:lnTo>
                      <a:pt x="125" y="60"/>
                    </a:lnTo>
                    <a:lnTo>
                      <a:pt x="118" y="49"/>
                    </a:lnTo>
                    <a:lnTo>
                      <a:pt x="116" y="46"/>
                    </a:lnTo>
                    <a:lnTo>
                      <a:pt x="110" y="40"/>
                    </a:lnTo>
                    <a:lnTo>
                      <a:pt x="106" y="37"/>
                    </a:lnTo>
                    <a:lnTo>
                      <a:pt x="108" y="51"/>
                    </a:lnTo>
                    <a:lnTo>
                      <a:pt x="107" y="54"/>
                    </a:lnTo>
                    <a:lnTo>
                      <a:pt x="100" y="52"/>
                    </a:lnTo>
                    <a:lnTo>
                      <a:pt x="92" y="42"/>
                    </a:lnTo>
                    <a:lnTo>
                      <a:pt x="83" y="23"/>
                    </a:lnTo>
                    <a:lnTo>
                      <a:pt x="74" y="9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6" y="7"/>
                    </a:lnTo>
                    <a:lnTo>
                      <a:pt x="46" y="7"/>
                    </a:lnTo>
                    <a:lnTo>
                      <a:pt x="33" y="0"/>
                    </a:lnTo>
                    <a:lnTo>
                      <a:pt x="14" y="0"/>
                    </a:lnTo>
                    <a:lnTo>
                      <a:pt x="0" y="6"/>
                    </a:lnTo>
                    <a:lnTo>
                      <a:pt x="7" y="23"/>
                    </a:lnTo>
                    <a:lnTo>
                      <a:pt x="11" y="32"/>
                    </a:lnTo>
                    <a:lnTo>
                      <a:pt x="20" y="52"/>
                    </a:lnTo>
                    <a:lnTo>
                      <a:pt x="29" y="65"/>
                    </a:lnTo>
                    <a:lnTo>
                      <a:pt x="35" y="75"/>
                    </a:lnTo>
                    <a:lnTo>
                      <a:pt x="35" y="77"/>
                    </a:lnTo>
                    <a:lnTo>
                      <a:pt x="31" y="77"/>
                    </a:lnTo>
                    <a:lnTo>
                      <a:pt x="33" y="86"/>
                    </a:lnTo>
                    <a:lnTo>
                      <a:pt x="39" y="92"/>
                    </a:lnTo>
                    <a:lnTo>
                      <a:pt x="47" y="101"/>
                    </a:lnTo>
                    <a:lnTo>
                      <a:pt x="54" y="108"/>
                    </a:lnTo>
                    <a:lnTo>
                      <a:pt x="58" y="111"/>
                    </a:lnTo>
                    <a:lnTo>
                      <a:pt x="59" y="116"/>
                    </a:lnTo>
                    <a:lnTo>
                      <a:pt x="59" y="119"/>
                    </a:lnTo>
                    <a:lnTo>
                      <a:pt x="53" y="121"/>
                    </a:lnTo>
                    <a:lnTo>
                      <a:pt x="45" y="120"/>
                    </a:lnTo>
                    <a:lnTo>
                      <a:pt x="49" y="129"/>
                    </a:lnTo>
                    <a:lnTo>
                      <a:pt x="57" y="135"/>
                    </a:lnTo>
                    <a:lnTo>
                      <a:pt x="64" y="139"/>
                    </a:lnTo>
                    <a:lnTo>
                      <a:pt x="72" y="139"/>
                    </a:lnTo>
                    <a:lnTo>
                      <a:pt x="77" y="142"/>
                    </a:lnTo>
                    <a:lnTo>
                      <a:pt x="87" y="148"/>
                    </a:lnTo>
                    <a:lnTo>
                      <a:pt x="89" y="155"/>
                    </a:lnTo>
                    <a:lnTo>
                      <a:pt x="79" y="161"/>
                    </a:lnTo>
                    <a:lnTo>
                      <a:pt x="80" y="169"/>
                    </a:lnTo>
                    <a:lnTo>
                      <a:pt x="89" y="173"/>
                    </a:lnTo>
                    <a:lnTo>
                      <a:pt x="98" y="171"/>
                    </a:lnTo>
                    <a:lnTo>
                      <a:pt x="107" y="173"/>
                    </a:lnTo>
                    <a:lnTo>
                      <a:pt x="111" y="173"/>
                    </a:lnTo>
                    <a:lnTo>
                      <a:pt x="122" y="176"/>
                    </a:lnTo>
                    <a:lnTo>
                      <a:pt x="131" y="178"/>
                    </a:lnTo>
                    <a:lnTo>
                      <a:pt x="124" y="180"/>
                    </a:lnTo>
                    <a:lnTo>
                      <a:pt x="122" y="185"/>
                    </a:lnTo>
                    <a:lnTo>
                      <a:pt x="122" y="189"/>
                    </a:lnTo>
                    <a:lnTo>
                      <a:pt x="131" y="193"/>
                    </a:lnTo>
                    <a:lnTo>
                      <a:pt x="141" y="190"/>
                    </a:lnTo>
                    <a:lnTo>
                      <a:pt x="153" y="184"/>
                    </a:lnTo>
                    <a:lnTo>
                      <a:pt x="161" y="169"/>
                    </a:lnTo>
                    <a:lnTo>
                      <a:pt x="167" y="174"/>
                    </a:lnTo>
                    <a:lnTo>
                      <a:pt x="173" y="181"/>
                    </a:lnTo>
                    <a:lnTo>
                      <a:pt x="178" y="186"/>
                    </a:lnTo>
                    <a:lnTo>
                      <a:pt x="183" y="185"/>
                    </a:lnTo>
                    <a:lnTo>
                      <a:pt x="184" y="180"/>
                    </a:lnTo>
                    <a:lnTo>
                      <a:pt x="183" y="177"/>
                    </a:lnTo>
                    <a:lnTo>
                      <a:pt x="176" y="171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96" name="Freeform 1263">
                <a:extLst>
                  <a:ext uri="{FF2B5EF4-FFF2-40B4-BE49-F238E27FC236}">
                    <a16:creationId xmlns:a16="http://schemas.microsoft.com/office/drawing/2014/main" id="{6C910797-4BA3-4404-AD2B-61D789637F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5" y="1880"/>
                <a:ext cx="32" cy="37"/>
              </a:xfrm>
              <a:custGeom>
                <a:avLst/>
                <a:gdLst>
                  <a:gd name="T0" fmla="*/ 6 w 159"/>
                  <a:gd name="T1" fmla="*/ 7 h 186"/>
                  <a:gd name="T2" fmla="*/ 6 w 159"/>
                  <a:gd name="T3" fmla="*/ 6 h 186"/>
                  <a:gd name="T4" fmla="*/ 5 w 159"/>
                  <a:gd name="T5" fmla="*/ 5 h 186"/>
                  <a:gd name="T6" fmla="*/ 3 w 159"/>
                  <a:gd name="T7" fmla="*/ 3 h 186"/>
                  <a:gd name="T8" fmla="*/ 2 w 159"/>
                  <a:gd name="T9" fmla="*/ 3 h 186"/>
                  <a:gd name="T10" fmla="*/ 2 w 159"/>
                  <a:gd name="T11" fmla="*/ 2 h 186"/>
                  <a:gd name="T12" fmla="*/ 2 w 159"/>
                  <a:gd name="T13" fmla="*/ 2 h 186"/>
                  <a:gd name="T14" fmla="*/ 1 w 159"/>
                  <a:gd name="T15" fmla="*/ 1 h 186"/>
                  <a:gd name="T16" fmla="*/ 0 w 159"/>
                  <a:gd name="T17" fmla="*/ 0 h 186"/>
                  <a:gd name="T18" fmla="*/ 0 w 159"/>
                  <a:gd name="T19" fmla="*/ 0 h 186"/>
                  <a:gd name="T20" fmla="*/ 1 w 159"/>
                  <a:gd name="T21" fmla="*/ 1 h 186"/>
                  <a:gd name="T22" fmla="*/ 2 w 159"/>
                  <a:gd name="T23" fmla="*/ 2 h 186"/>
                  <a:gd name="T24" fmla="*/ 3 w 159"/>
                  <a:gd name="T25" fmla="*/ 3 h 186"/>
                  <a:gd name="T26" fmla="*/ 4 w 159"/>
                  <a:gd name="T27" fmla="*/ 4 h 186"/>
                  <a:gd name="T28" fmla="*/ 5 w 159"/>
                  <a:gd name="T29" fmla="*/ 6 h 186"/>
                  <a:gd name="T30" fmla="*/ 6 w 159"/>
                  <a:gd name="T31" fmla="*/ 7 h 186"/>
                  <a:gd name="T32" fmla="*/ 6 w 159"/>
                  <a:gd name="T33" fmla="*/ 7 h 186"/>
                  <a:gd name="T34" fmla="*/ 6 w 159"/>
                  <a:gd name="T35" fmla="*/ 7 h 186"/>
                  <a:gd name="T36" fmla="*/ 6 w 159"/>
                  <a:gd name="T37" fmla="*/ 7 h 186"/>
                  <a:gd name="T38" fmla="*/ 6 w 159"/>
                  <a:gd name="T39" fmla="*/ 7 h 18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59" h="186">
                    <a:moveTo>
                      <a:pt x="159" y="179"/>
                    </a:moveTo>
                    <a:lnTo>
                      <a:pt x="142" y="161"/>
                    </a:lnTo>
                    <a:lnTo>
                      <a:pt x="112" y="124"/>
                    </a:lnTo>
                    <a:lnTo>
                      <a:pt x="69" y="76"/>
                    </a:lnTo>
                    <a:lnTo>
                      <a:pt x="61" y="67"/>
                    </a:lnTo>
                    <a:lnTo>
                      <a:pt x="50" y="54"/>
                    </a:lnTo>
                    <a:lnTo>
                      <a:pt x="38" y="40"/>
                    </a:lnTo>
                    <a:lnTo>
                      <a:pt x="15" y="16"/>
                    </a:lnTo>
                    <a:lnTo>
                      <a:pt x="5" y="6"/>
                    </a:lnTo>
                    <a:lnTo>
                      <a:pt x="0" y="0"/>
                    </a:lnTo>
                    <a:lnTo>
                      <a:pt x="26" y="29"/>
                    </a:lnTo>
                    <a:lnTo>
                      <a:pt x="44" y="49"/>
                    </a:lnTo>
                    <a:lnTo>
                      <a:pt x="68" y="80"/>
                    </a:lnTo>
                    <a:lnTo>
                      <a:pt x="91" y="109"/>
                    </a:lnTo>
                    <a:lnTo>
                      <a:pt x="121" y="142"/>
                    </a:lnTo>
                    <a:lnTo>
                      <a:pt x="140" y="165"/>
                    </a:lnTo>
                    <a:lnTo>
                      <a:pt x="158" y="186"/>
                    </a:lnTo>
                    <a:lnTo>
                      <a:pt x="158" y="185"/>
                    </a:lnTo>
                    <a:lnTo>
                      <a:pt x="159" y="183"/>
                    </a:lnTo>
                    <a:lnTo>
                      <a:pt x="159" y="179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97" name="Freeform 1264">
                <a:extLst>
                  <a:ext uri="{FF2B5EF4-FFF2-40B4-BE49-F238E27FC236}">
                    <a16:creationId xmlns:a16="http://schemas.microsoft.com/office/drawing/2014/main" id="{954105FC-2742-4690-BE64-7DE8FAE74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0" y="1900"/>
                <a:ext cx="1" cy="9"/>
              </a:xfrm>
              <a:custGeom>
                <a:avLst/>
                <a:gdLst>
                  <a:gd name="T0" fmla="*/ 0 w 5"/>
                  <a:gd name="T1" fmla="*/ 2 h 44"/>
                  <a:gd name="T2" fmla="*/ 0 w 5"/>
                  <a:gd name="T3" fmla="*/ 1 h 44"/>
                  <a:gd name="T4" fmla="*/ 0 w 5"/>
                  <a:gd name="T5" fmla="*/ 1 h 44"/>
                  <a:gd name="T6" fmla="*/ 0 w 5"/>
                  <a:gd name="T7" fmla="*/ 0 h 44"/>
                  <a:gd name="T8" fmla="*/ 0 w 5"/>
                  <a:gd name="T9" fmla="*/ 0 h 44"/>
                  <a:gd name="T10" fmla="*/ 0 w 5"/>
                  <a:gd name="T11" fmla="*/ 1 h 44"/>
                  <a:gd name="T12" fmla="*/ 0 w 5"/>
                  <a:gd name="T13" fmla="*/ 1 h 44"/>
                  <a:gd name="T14" fmla="*/ 0 w 5"/>
                  <a:gd name="T15" fmla="*/ 2 h 44"/>
                  <a:gd name="T16" fmla="*/ 0 w 5"/>
                  <a:gd name="T17" fmla="*/ 2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" h="44">
                    <a:moveTo>
                      <a:pt x="5" y="44"/>
                    </a:moveTo>
                    <a:lnTo>
                      <a:pt x="1" y="30"/>
                    </a:lnTo>
                    <a:lnTo>
                      <a:pt x="1" y="16"/>
                    </a:lnTo>
                    <a:lnTo>
                      <a:pt x="4" y="7"/>
                    </a:lnTo>
                    <a:lnTo>
                      <a:pt x="5" y="0"/>
                    </a:lnTo>
                    <a:lnTo>
                      <a:pt x="0" y="18"/>
                    </a:lnTo>
                    <a:lnTo>
                      <a:pt x="1" y="33"/>
                    </a:lnTo>
                    <a:lnTo>
                      <a:pt x="4" y="43"/>
                    </a:lnTo>
                    <a:lnTo>
                      <a:pt x="5" y="44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98" name="Freeform 1265">
                <a:extLst>
                  <a:ext uri="{FF2B5EF4-FFF2-40B4-BE49-F238E27FC236}">
                    <a16:creationId xmlns:a16="http://schemas.microsoft.com/office/drawing/2014/main" id="{AC0B171A-2F04-4CBA-B844-804A27BE81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" y="1893"/>
                <a:ext cx="2" cy="10"/>
              </a:xfrm>
              <a:custGeom>
                <a:avLst/>
                <a:gdLst>
                  <a:gd name="T0" fmla="*/ 0 w 9"/>
                  <a:gd name="T1" fmla="*/ 2 h 51"/>
                  <a:gd name="T2" fmla="*/ 0 w 9"/>
                  <a:gd name="T3" fmla="*/ 2 h 51"/>
                  <a:gd name="T4" fmla="*/ 0 w 9"/>
                  <a:gd name="T5" fmla="*/ 1 h 51"/>
                  <a:gd name="T6" fmla="*/ 0 w 9"/>
                  <a:gd name="T7" fmla="*/ 1 h 51"/>
                  <a:gd name="T8" fmla="*/ 0 w 9"/>
                  <a:gd name="T9" fmla="*/ 0 h 51"/>
                  <a:gd name="T10" fmla="*/ 0 w 9"/>
                  <a:gd name="T11" fmla="*/ 0 h 51"/>
                  <a:gd name="T12" fmla="*/ 0 w 9"/>
                  <a:gd name="T13" fmla="*/ 0 h 51"/>
                  <a:gd name="T14" fmla="*/ 0 w 9"/>
                  <a:gd name="T15" fmla="*/ 1 h 51"/>
                  <a:gd name="T16" fmla="*/ 0 w 9"/>
                  <a:gd name="T17" fmla="*/ 1 h 51"/>
                  <a:gd name="T18" fmla="*/ 0 w 9"/>
                  <a:gd name="T19" fmla="*/ 1 h 51"/>
                  <a:gd name="T20" fmla="*/ 0 w 9"/>
                  <a:gd name="T21" fmla="*/ 2 h 51"/>
                  <a:gd name="T22" fmla="*/ 0 w 9"/>
                  <a:gd name="T23" fmla="*/ 2 h 51"/>
                  <a:gd name="T24" fmla="*/ 0 w 9"/>
                  <a:gd name="T25" fmla="*/ 2 h 51"/>
                  <a:gd name="T26" fmla="*/ 0 w 9"/>
                  <a:gd name="T27" fmla="*/ 2 h 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" h="51">
                    <a:moveTo>
                      <a:pt x="9" y="50"/>
                    </a:moveTo>
                    <a:lnTo>
                      <a:pt x="5" y="39"/>
                    </a:lnTo>
                    <a:lnTo>
                      <a:pt x="2" y="29"/>
                    </a:lnTo>
                    <a:lnTo>
                      <a:pt x="2" y="17"/>
                    </a:lnTo>
                    <a:lnTo>
                      <a:pt x="1" y="3"/>
                    </a:lnTo>
                    <a:lnTo>
                      <a:pt x="1" y="0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2" y="33"/>
                    </a:lnTo>
                    <a:lnTo>
                      <a:pt x="4" y="36"/>
                    </a:lnTo>
                    <a:lnTo>
                      <a:pt x="4" y="40"/>
                    </a:lnTo>
                    <a:lnTo>
                      <a:pt x="6" y="48"/>
                    </a:lnTo>
                    <a:lnTo>
                      <a:pt x="7" y="51"/>
                    </a:lnTo>
                    <a:lnTo>
                      <a:pt x="9" y="5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99" name="Freeform 1266">
                <a:extLst>
                  <a:ext uri="{FF2B5EF4-FFF2-40B4-BE49-F238E27FC236}">
                    <a16:creationId xmlns:a16="http://schemas.microsoft.com/office/drawing/2014/main" id="{F89AA828-EF8D-406D-ADCB-C889E8278F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5" y="1885"/>
                <a:ext cx="1" cy="6"/>
              </a:xfrm>
              <a:custGeom>
                <a:avLst/>
                <a:gdLst>
                  <a:gd name="T0" fmla="*/ 0 w 7"/>
                  <a:gd name="T1" fmla="*/ 1 h 28"/>
                  <a:gd name="T2" fmla="*/ 0 w 7"/>
                  <a:gd name="T3" fmla="*/ 1 h 28"/>
                  <a:gd name="T4" fmla="*/ 0 w 7"/>
                  <a:gd name="T5" fmla="*/ 1 h 28"/>
                  <a:gd name="T6" fmla="*/ 0 w 7"/>
                  <a:gd name="T7" fmla="*/ 0 h 28"/>
                  <a:gd name="T8" fmla="*/ 0 w 7"/>
                  <a:gd name="T9" fmla="*/ 0 h 28"/>
                  <a:gd name="T10" fmla="*/ 0 w 7"/>
                  <a:gd name="T11" fmla="*/ 0 h 28"/>
                  <a:gd name="T12" fmla="*/ 0 w 7"/>
                  <a:gd name="T13" fmla="*/ 0 h 28"/>
                  <a:gd name="T14" fmla="*/ 0 w 7"/>
                  <a:gd name="T15" fmla="*/ 1 h 28"/>
                  <a:gd name="T16" fmla="*/ 0 w 7"/>
                  <a:gd name="T17" fmla="*/ 1 h 28"/>
                  <a:gd name="T18" fmla="*/ 0 w 7"/>
                  <a:gd name="T19" fmla="*/ 1 h 28"/>
                  <a:gd name="T20" fmla="*/ 0 w 7"/>
                  <a:gd name="T21" fmla="*/ 1 h 28"/>
                  <a:gd name="T22" fmla="*/ 0 w 7"/>
                  <a:gd name="T23" fmla="*/ 1 h 2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" h="28">
                    <a:moveTo>
                      <a:pt x="7" y="27"/>
                    </a:moveTo>
                    <a:lnTo>
                      <a:pt x="4" y="19"/>
                    </a:lnTo>
                    <a:lnTo>
                      <a:pt x="2" y="13"/>
                    </a:lnTo>
                    <a:lnTo>
                      <a:pt x="2" y="5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8"/>
                    </a:lnTo>
                    <a:lnTo>
                      <a:pt x="2" y="14"/>
                    </a:lnTo>
                    <a:lnTo>
                      <a:pt x="3" y="19"/>
                    </a:lnTo>
                    <a:lnTo>
                      <a:pt x="5" y="23"/>
                    </a:lnTo>
                    <a:lnTo>
                      <a:pt x="6" y="28"/>
                    </a:lnTo>
                    <a:lnTo>
                      <a:pt x="7" y="27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00" name="Freeform 1267">
                <a:extLst>
                  <a:ext uri="{FF2B5EF4-FFF2-40B4-BE49-F238E27FC236}">
                    <a16:creationId xmlns:a16="http://schemas.microsoft.com/office/drawing/2014/main" id="{65E001E2-9D32-412E-9C44-11748B85EA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1" y="1891"/>
                <a:ext cx="8" cy="4"/>
              </a:xfrm>
              <a:custGeom>
                <a:avLst/>
                <a:gdLst>
                  <a:gd name="T0" fmla="*/ 2 w 42"/>
                  <a:gd name="T1" fmla="*/ 1 h 19"/>
                  <a:gd name="T2" fmla="*/ 1 w 42"/>
                  <a:gd name="T3" fmla="*/ 1 h 19"/>
                  <a:gd name="T4" fmla="*/ 1 w 42"/>
                  <a:gd name="T5" fmla="*/ 1 h 19"/>
                  <a:gd name="T6" fmla="*/ 0 w 42"/>
                  <a:gd name="T7" fmla="*/ 0 h 19"/>
                  <a:gd name="T8" fmla="*/ 0 w 42"/>
                  <a:gd name="T9" fmla="*/ 0 h 19"/>
                  <a:gd name="T10" fmla="*/ 0 w 42"/>
                  <a:gd name="T11" fmla="*/ 0 h 19"/>
                  <a:gd name="T12" fmla="*/ 1 w 42"/>
                  <a:gd name="T13" fmla="*/ 0 h 19"/>
                  <a:gd name="T14" fmla="*/ 1 w 42"/>
                  <a:gd name="T15" fmla="*/ 1 h 19"/>
                  <a:gd name="T16" fmla="*/ 1 w 42"/>
                  <a:gd name="T17" fmla="*/ 1 h 19"/>
                  <a:gd name="T18" fmla="*/ 2 w 42"/>
                  <a:gd name="T19" fmla="*/ 1 h 19"/>
                  <a:gd name="T20" fmla="*/ 2 w 42"/>
                  <a:gd name="T21" fmla="*/ 1 h 19"/>
                  <a:gd name="T22" fmla="*/ 2 w 42"/>
                  <a:gd name="T23" fmla="*/ 1 h 19"/>
                  <a:gd name="T24" fmla="*/ 2 w 42"/>
                  <a:gd name="T25" fmla="*/ 1 h 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19">
                    <a:moveTo>
                      <a:pt x="40" y="14"/>
                    </a:moveTo>
                    <a:lnTo>
                      <a:pt x="32" y="14"/>
                    </a:lnTo>
                    <a:lnTo>
                      <a:pt x="24" y="12"/>
                    </a:lnTo>
                    <a:lnTo>
                      <a:pt x="12" y="6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5" y="9"/>
                    </a:lnTo>
                    <a:lnTo>
                      <a:pt x="23" y="15"/>
                    </a:lnTo>
                    <a:lnTo>
                      <a:pt x="35" y="18"/>
                    </a:lnTo>
                    <a:lnTo>
                      <a:pt x="40" y="19"/>
                    </a:lnTo>
                    <a:lnTo>
                      <a:pt x="40" y="18"/>
                    </a:lnTo>
                    <a:lnTo>
                      <a:pt x="42" y="17"/>
                    </a:lnTo>
                    <a:lnTo>
                      <a:pt x="40" y="14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01" name="Freeform 1268">
                <a:extLst>
                  <a:ext uri="{FF2B5EF4-FFF2-40B4-BE49-F238E27FC236}">
                    <a16:creationId xmlns:a16="http://schemas.microsoft.com/office/drawing/2014/main" id="{4D910A90-B0FE-4801-9D43-44C37B17D6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" y="1902"/>
                <a:ext cx="12" cy="4"/>
              </a:xfrm>
              <a:custGeom>
                <a:avLst/>
                <a:gdLst>
                  <a:gd name="T0" fmla="*/ 2 w 58"/>
                  <a:gd name="T1" fmla="*/ 1 h 20"/>
                  <a:gd name="T2" fmla="*/ 2 w 58"/>
                  <a:gd name="T3" fmla="*/ 1 h 20"/>
                  <a:gd name="T4" fmla="*/ 1 w 58"/>
                  <a:gd name="T5" fmla="*/ 0 h 20"/>
                  <a:gd name="T6" fmla="*/ 0 w 58"/>
                  <a:gd name="T7" fmla="*/ 0 h 20"/>
                  <a:gd name="T8" fmla="*/ 0 w 58"/>
                  <a:gd name="T9" fmla="*/ 0 h 20"/>
                  <a:gd name="T10" fmla="*/ 0 w 58"/>
                  <a:gd name="T11" fmla="*/ 0 h 20"/>
                  <a:gd name="T12" fmla="*/ 0 w 58"/>
                  <a:gd name="T13" fmla="*/ 0 h 20"/>
                  <a:gd name="T14" fmla="*/ 0 w 58"/>
                  <a:gd name="T15" fmla="*/ 0 h 20"/>
                  <a:gd name="T16" fmla="*/ 1 w 58"/>
                  <a:gd name="T17" fmla="*/ 0 h 20"/>
                  <a:gd name="T18" fmla="*/ 1 w 58"/>
                  <a:gd name="T19" fmla="*/ 0 h 20"/>
                  <a:gd name="T20" fmla="*/ 1 w 58"/>
                  <a:gd name="T21" fmla="*/ 1 h 20"/>
                  <a:gd name="T22" fmla="*/ 2 w 58"/>
                  <a:gd name="T23" fmla="*/ 1 h 20"/>
                  <a:gd name="T24" fmla="*/ 2 w 58"/>
                  <a:gd name="T25" fmla="*/ 1 h 20"/>
                  <a:gd name="T26" fmla="*/ 2 w 58"/>
                  <a:gd name="T27" fmla="*/ 1 h 20"/>
                  <a:gd name="T28" fmla="*/ 2 w 58"/>
                  <a:gd name="T29" fmla="*/ 1 h 20"/>
                  <a:gd name="T30" fmla="*/ 2 w 58"/>
                  <a:gd name="T31" fmla="*/ 1 h 20"/>
                  <a:gd name="T32" fmla="*/ 2 w 58"/>
                  <a:gd name="T33" fmla="*/ 1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8" h="20">
                    <a:moveTo>
                      <a:pt x="52" y="15"/>
                    </a:moveTo>
                    <a:lnTo>
                      <a:pt x="45" y="14"/>
                    </a:lnTo>
                    <a:lnTo>
                      <a:pt x="33" y="11"/>
                    </a:lnTo>
                    <a:lnTo>
                      <a:pt x="12" y="3"/>
                    </a:lnTo>
                    <a:lnTo>
                      <a:pt x="4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7" y="5"/>
                    </a:lnTo>
                    <a:lnTo>
                      <a:pt x="14" y="6"/>
                    </a:lnTo>
                    <a:lnTo>
                      <a:pt x="22" y="11"/>
                    </a:lnTo>
                    <a:lnTo>
                      <a:pt x="32" y="14"/>
                    </a:lnTo>
                    <a:lnTo>
                      <a:pt x="38" y="16"/>
                    </a:lnTo>
                    <a:lnTo>
                      <a:pt x="54" y="20"/>
                    </a:lnTo>
                    <a:lnTo>
                      <a:pt x="56" y="20"/>
                    </a:lnTo>
                    <a:lnTo>
                      <a:pt x="58" y="18"/>
                    </a:lnTo>
                    <a:lnTo>
                      <a:pt x="55" y="16"/>
                    </a:lnTo>
                    <a:lnTo>
                      <a:pt x="52" y="15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02" name="Freeform 1269">
                <a:extLst>
                  <a:ext uri="{FF2B5EF4-FFF2-40B4-BE49-F238E27FC236}">
                    <a16:creationId xmlns:a16="http://schemas.microsoft.com/office/drawing/2014/main" id="{FF386F59-509D-49A5-BA10-C9A284429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6" y="1897"/>
                <a:ext cx="40" cy="77"/>
              </a:xfrm>
              <a:custGeom>
                <a:avLst/>
                <a:gdLst>
                  <a:gd name="T0" fmla="*/ 1 w 196"/>
                  <a:gd name="T1" fmla="*/ 14 h 384"/>
                  <a:gd name="T2" fmla="*/ 1 w 196"/>
                  <a:gd name="T3" fmla="*/ 14 h 384"/>
                  <a:gd name="T4" fmla="*/ 2 w 196"/>
                  <a:gd name="T5" fmla="*/ 14 h 384"/>
                  <a:gd name="T6" fmla="*/ 2 w 196"/>
                  <a:gd name="T7" fmla="*/ 13 h 384"/>
                  <a:gd name="T8" fmla="*/ 3 w 196"/>
                  <a:gd name="T9" fmla="*/ 13 h 384"/>
                  <a:gd name="T10" fmla="*/ 4 w 196"/>
                  <a:gd name="T11" fmla="*/ 12 h 384"/>
                  <a:gd name="T12" fmla="*/ 4 w 196"/>
                  <a:gd name="T13" fmla="*/ 12 h 384"/>
                  <a:gd name="T14" fmla="*/ 4 w 196"/>
                  <a:gd name="T15" fmla="*/ 11 h 384"/>
                  <a:gd name="T16" fmla="*/ 5 w 196"/>
                  <a:gd name="T17" fmla="*/ 10 h 384"/>
                  <a:gd name="T18" fmla="*/ 6 w 196"/>
                  <a:gd name="T19" fmla="*/ 9 h 384"/>
                  <a:gd name="T20" fmla="*/ 6 w 196"/>
                  <a:gd name="T21" fmla="*/ 8 h 384"/>
                  <a:gd name="T22" fmla="*/ 6 w 196"/>
                  <a:gd name="T23" fmla="*/ 9 h 384"/>
                  <a:gd name="T24" fmla="*/ 6 w 196"/>
                  <a:gd name="T25" fmla="*/ 7 h 384"/>
                  <a:gd name="T26" fmla="*/ 7 w 196"/>
                  <a:gd name="T27" fmla="*/ 6 h 384"/>
                  <a:gd name="T28" fmla="*/ 8 w 196"/>
                  <a:gd name="T29" fmla="*/ 4 h 384"/>
                  <a:gd name="T30" fmla="*/ 8 w 196"/>
                  <a:gd name="T31" fmla="*/ 4 h 384"/>
                  <a:gd name="T32" fmla="*/ 8 w 196"/>
                  <a:gd name="T33" fmla="*/ 1 h 384"/>
                  <a:gd name="T34" fmla="*/ 7 w 196"/>
                  <a:gd name="T35" fmla="*/ 1 h 384"/>
                  <a:gd name="T36" fmla="*/ 6 w 196"/>
                  <a:gd name="T37" fmla="*/ 2 h 384"/>
                  <a:gd name="T38" fmla="*/ 5 w 196"/>
                  <a:gd name="T39" fmla="*/ 3 h 384"/>
                  <a:gd name="T40" fmla="*/ 5 w 196"/>
                  <a:gd name="T41" fmla="*/ 3 h 384"/>
                  <a:gd name="T42" fmla="*/ 5 w 196"/>
                  <a:gd name="T43" fmla="*/ 3 h 384"/>
                  <a:gd name="T44" fmla="*/ 4 w 196"/>
                  <a:gd name="T45" fmla="*/ 4 h 384"/>
                  <a:gd name="T46" fmla="*/ 4 w 196"/>
                  <a:gd name="T47" fmla="*/ 5 h 384"/>
                  <a:gd name="T48" fmla="*/ 3 w 196"/>
                  <a:gd name="T49" fmla="*/ 5 h 384"/>
                  <a:gd name="T50" fmla="*/ 3 w 196"/>
                  <a:gd name="T51" fmla="*/ 4 h 384"/>
                  <a:gd name="T52" fmla="*/ 3 w 196"/>
                  <a:gd name="T53" fmla="*/ 5 h 384"/>
                  <a:gd name="T54" fmla="*/ 2 w 196"/>
                  <a:gd name="T55" fmla="*/ 6 h 384"/>
                  <a:gd name="T56" fmla="*/ 2 w 196"/>
                  <a:gd name="T57" fmla="*/ 8 h 384"/>
                  <a:gd name="T58" fmla="*/ 2 w 196"/>
                  <a:gd name="T59" fmla="*/ 7 h 384"/>
                  <a:gd name="T60" fmla="*/ 1 w 196"/>
                  <a:gd name="T61" fmla="*/ 8 h 384"/>
                  <a:gd name="T62" fmla="*/ 1 w 196"/>
                  <a:gd name="T63" fmla="*/ 9 h 384"/>
                  <a:gd name="T64" fmla="*/ 1 w 196"/>
                  <a:gd name="T65" fmla="*/ 10 h 384"/>
                  <a:gd name="T66" fmla="*/ 1 w 196"/>
                  <a:gd name="T67" fmla="*/ 11 h 384"/>
                  <a:gd name="T68" fmla="*/ 0 w 196"/>
                  <a:gd name="T69" fmla="*/ 11 h 384"/>
                  <a:gd name="T70" fmla="*/ 0 w 196"/>
                  <a:gd name="T71" fmla="*/ 12 h 384"/>
                  <a:gd name="T72" fmla="*/ 1 w 196"/>
                  <a:gd name="T73" fmla="*/ 13 h 384"/>
                  <a:gd name="T74" fmla="*/ 0 w 196"/>
                  <a:gd name="T75" fmla="*/ 14 h 384"/>
                  <a:gd name="T76" fmla="*/ 0 w 196"/>
                  <a:gd name="T77" fmla="*/ 15 h 384"/>
                  <a:gd name="T78" fmla="*/ 0 w 196"/>
                  <a:gd name="T79" fmla="*/ 15 h 38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96" h="384">
                    <a:moveTo>
                      <a:pt x="12" y="365"/>
                    </a:moveTo>
                    <a:lnTo>
                      <a:pt x="26" y="339"/>
                    </a:lnTo>
                    <a:lnTo>
                      <a:pt x="29" y="344"/>
                    </a:lnTo>
                    <a:lnTo>
                      <a:pt x="34" y="357"/>
                    </a:lnTo>
                    <a:lnTo>
                      <a:pt x="42" y="357"/>
                    </a:lnTo>
                    <a:lnTo>
                      <a:pt x="45" y="352"/>
                    </a:lnTo>
                    <a:lnTo>
                      <a:pt x="54" y="334"/>
                    </a:lnTo>
                    <a:lnTo>
                      <a:pt x="54" y="323"/>
                    </a:lnTo>
                    <a:lnTo>
                      <a:pt x="55" y="317"/>
                    </a:lnTo>
                    <a:lnTo>
                      <a:pt x="69" y="319"/>
                    </a:lnTo>
                    <a:lnTo>
                      <a:pt x="73" y="320"/>
                    </a:lnTo>
                    <a:lnTo>
                      <a:pt x="89" y="306"/>
                    </a:lnTo>
                    <a:lnTo>
                      <a:pt x="92" y="300"/>
                    </a:lnTo>
                    <a:lnTo>
                      <a:pt x="94" y="291"/>
                    </a:lnTo>
                    <a:lnTo>
                      <a:pt x="97" y="269"/>
                    </a:lnTo>
                    <a:lnTo>
                      <a:pt x="103" y="262"/>
                    </a:lnTo>
                    <a:lnTo>
                      <a:pt x="113" y="258"/>
                    </a:lnTo>
                    <a:lnTo>
                      <a:pt x="121" y="250"/>
                    </a:lnTo>
                    <a:lnTo>
                      <a:pt x="132" y="236"/>
                    </a:lnTo>
                    <a:lnTo>
                      <a:pt x="135" y="232"/>
                    </a:lnTo>
                    <a:lnTo>
                      <a:pt x="143" y="218"/>
                    </a:lnTo>
                    <a:lnTo>
                      <a:pt x="145" y="210"/>
                    </a:lnTo>
                    <a:lnTo>
                      <a:pt x="132" y="216"/>
                    </a:lnTo>
                    <a:lnTo>
                      <a:pt x="130" y="215"/>
                    </a:lnTo>
                    <a:lnTo>
                      <a:pt x="132" y="202"/>
                    </a:lnTo>
                    <a:lnTo>
                      <a:pt x="144" y="184"/>
                    </a:lnTo>
                    <a:lnTo>
                      <a:pt x="163" y="164"/>
                    </a:lnTo>
                    <a:lnTo>
                      <a:pt x="177" y="144"/>
                    </a:lnTo>
                    <a:lnTo>
                      <a:pt x="187" y="118"/>
                    </a:lnTo>
                    <a:lnTo>
                      <a:pt x="188" y="109"/>
                    </a:lnTo>
                    <a:lnTo>
                      <a:pt x="182" y="109"/>
                    </a:lnTo>
                    <a:lnTo>
                      <a:pt x="183" y="90"/>
                    </a:lnTo>
                    <a:lnTo>
                      <a:pt x="192" y="65"/>
                    </a:lnTo>
                    <a:lnTo>
                      <a:pt x="196" y="28"/>
                    </a:lnTo>
                    <a:lnTo>
                      <a:pt x="194" y="0"/>
                    </a:lnTo>
                    <a:lnTo>
                      <a:pt x="177" y="16"/>
                    </a:lnTo>
                    <a:lnTo>
                      <a:pt x="168" y="24"/>
                    </a:lnTo>
                    <a:lnTo>
                      <a:pt x="148" y="46"/>
                    </a:lnTo>
                    <a:lnTo>
                      <a:pt x="136" y="65"/>
                    </a:lnTo>
                    <a:lnTo>
                      <a:pt x="126" y="81"/>
                    </a:lnTo>
                    <a:lnTo>
                      <a:pt x="126" y="79"/>
                    </a:lnTo>
                    <a:lnTo>
                      <a:pt x="123" y="79"/>
                    </a:lnTo>
                    <a:lnTo>
                      <a:pt x="123" y="71"/>
                    </a:lnTo>
                    <a:lnTo>
                      <a:pt x="115" y="76"/>
                    </a:lnTo>
                    <a:lnTo>
                      <a:pt x="110" y="90"/>
                    </a:lnTo>
                    <a:lnTo>
                      <a:pt x="101" y="105"/>
                    </a:lnTo>
                    <a:lnTo>
                      <a:pt x="93" y="118"/>
                    </a:lnTo>
                    <a:lnTo>
                      <a:pt x="89" y="128"/>
                    </a:lnTo>
                    <a:lnTo>
                      <a:pt x="85" y="133"/>
                    </a:lnTo>
                    <a:lnTo>
                      <a:pt x="81" y="132"/>
                    </a:lnTo>
                    <a:lnTo>
                      <a:pt x="80" y="119"/>
                    </a:lnTo>
                    <a:lnTo>
                      <a:pt x="82" y="104"/>
                    </a:lnTo>
                    <a:lnTo>
                      <a:pt x="73" y="115"/>
                    </a:lnTo>
                    <a:lnTo>
                      <a:pt x="68" y="130"/>
                    </a:lnTo>
                    <a:lnTo>
                      <a:pt x="62" y="143"/>
                    </a:lnTo>
                    <a:lnTo>
                      <a:pt x="61" y="158"/>
                    </a:lnTo>
                    <a:lnTo>
                      <a:pt x="58" y="169"/>
                    </a:lnTo>
                    <a:lnTo>
                      <a:pt x="50" y="189"/>
                    </a:lnTo>
                    <a:lnTo>
                      <a:pt x="43" y="195"/>
                    </a:lnTo>
                    <a:lnTo>
                      <a:pt x="41" y="176"/>
                    </a:lnTo>
                    <a:lnTo>
                      <a:pt x="33" y="180"/>
                    </a:lnTo>
                    <a:lnTo>
                      <a:pt x="28" y="197"/>
                    </a:lnTo>
                    <a:lnTo>
                      <a:pt x="27" y="214"/>
                    </a:lnTo>
                    <a:lnTo>
                      <a:pt x="25" y="232"/>
                    </a:lnTo>
                    <a:lnTo>
                      <a:pt x="22" y="241"/>
                    </a:lnTo>
                    <a:lnTo>
                      <a:pt x="19" y="261"/>
                    </a:lnTo>
                    <a:lnTo>
                      <a:pt x="16" y="279"/>
                    </a:lnTo>
                    <a:lnTo>
                      <a:pt x="14" y="267"/>
                    </a:lnTo>
                    <a:lnTo>
                      <a:pt x="11" y="262"/>
                    </a:lnTo>
                    <a:lnTo>
                      <a:pt x="6" y="262"/>
                    </a:lnTo>
                    <a:lnTo>
                      <a:pt x="2" y="280"/>
                    </a:lnTo>
                    <a:lnTo>
                      <a:pt x="3" y="300"/>
                    </a:lnTo>
                    <a:lnTo>
                      <a:pt x="5" y="323"/>
                    </a:lnTo>
                    <a:lnTo>
                      <a:pt x="18" y="336"/>
                    </a:lnTo>
                    <a:lnTo>
                      <a:pt x="12" y="348"/>
                    </a:lnTo>
                    <a:lnTo>
                      <a:pt x="4" y="360"/>
                    </a:lnTo>
                    <a:lnTo>
                      <a:pt x="0" y="371"/>
                    </a:lnTo>
                    <a:lnTo>
                      <a:pt x="0" y="380"/>
                    </a:lnTo>
                    <a:lnTo>
                      <a:pt x="3" y="384"/>
                    </a:lnTo>
                    <a:lnTo>
                      <a:pt x="6" y="380"/>
                    </a:lnTo>
                    <a:lnTo>
                      <a:pt x="12" y="365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03" name="Freeform 1270">
                <a:extLst>
                  <a:ext uri="{FF2B5EF4-FFF2-40B4-BE49-F238E27FC236}">
                    <a16:creationId xmlns:a16="http://schemas.microsoft.com/office/drawing/2014/main" id="{36FD8494-D84B-4979-BF21-02A1B3E04D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9" y="1903"/>
                <a:ext cx="31" cy="72"/>
              </a:xfrm>
              <a:custGeom>
                <a:avLst/>
                <a:gdLst>
                  <a:gd name="T0" fmla="*/ 0 w 157"/>
                  <a:gd name="T1" fmla="*/ 14 h 364"/>
                  <a:gd name="T2" fmla="*/ 1 w 157"/>
                  <a:gd name="T3" fmla="*/ 13 h 364"/>
                  <a:gd name="T4" fmla="*/ 2 w 157"/>
                  <a:gd name="T5" fmla="*/ 10 h 364"/>
                  <a:gd name="T6" fmla="*/ 4 w 157"/>
                  <a:gd name="T7" fmla="*/ 6 h 364"/>
                  <a:gd name="T8" fmla="*/ 4 w 157"/>
                  <a:gd name="T9" fmla="*/ 5 h 364"/>
                  <a:gd name="T10" fmla="*/ 4 w 157"/>
                  <a:gd name="T11" fmla="*/ 4 h 364"/>
                  <a:gd name="T12" fmla="*/ 5 w 157"/>
                  <a:gd name="T13" fmla="*/ 3 h 364"/>
                  <a:gd name="T14" fmla="*/ 6 w 157"/>
                  <a:gd name="T15" fmla="*/ 1 h 364"/>
                  <a:gd name="T16" fmla="*/ 6 w 157"/>
                  <a:gd name="T17" fmla="*/ 0 h 364"/>
                  <a:gd name="T18" fmla="*/ 6 w 157"/>
                  <a:gd name="T19" fmla="*/ 0 h 364"/>
                  <a:gd name="T20" fmla="*/ 5 w 157"/>
                  <a:gd name="T21" fmla="*/ 2 h 364"/>
                  <a:gd name="T22" fmla="*/ 5 w 157"/>
                  <a:gd name="T23" fmla="*/ 4 h 364"/>
                  <a:gd name="T24" fmla="*/ 4 w 157"/>
                  <a:gd name="T25" fmla="*/ 6 h 364"/>
                  <a:gd name="T26" fmla="*/ 3 w 157"/>
                  <a:gd name="T27" fmla="*/ 8 h 364"/>
                  <a:gd name="T28" fmla="*/ 1 w 157"/>
                  <a:gd name="T29" fmla="*/ 11 h 364"/>
                  <a:gd name="T30" fmla="*/ 1 w 157"/>
                  <a:gd name="T31" fmla="*/ 12 h 364"/>
                  <a:gd name="T32" fmla="*/ 0 w 157"/>
                  <a:gd name="T33" fmla="*/ 14 h 364"/>
                  <a:gd name="T34" fmla="*/ 0 w 157"/>
                  <a:gd name="T35" fmla="*/ 14 h 364"/>
                  <a:gd name="T36" fmla="*/ 0 w 157"/>
                  <a:gd name="T37" fmla="*/ 14 h 364"/>
                  <a:gd name="T38" fmla="*/ 0 w 157"/>
                  <a:gd name="T39" fmla="*/ 14 h 36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57" h="364">
                    <a:moveTo>
                      <a:pt x="6" y="364"/>
                    </a:moveTo>
                    <a:lnTo>
                      <a:pt x="20" y="325"/>
                    </a:lnTo>
                    <a:lnTo>
                      <a:pt x="52" y="255"/>
                    </a:lnTo>
                    <a:lnTo>
                      <a:pt x="93" y="157"/>
                    </a:lnTo>
                    <a:lnTo>
                      <a:pt x="101" y="138"/>
                    </a:lnTo>
                    <a:lnTo>
                      <a:pt x="112" y="113"/>
                    </a:lnTo>
                    <a:lnTo>
                      <a:pt x="124" y="86"/>
                    </a:lnTo>
                    <a:lnTo>
                      <a:pt x="143" y="36"/>
                    </a:lnTo>
                    <a:lnTo>
                      <a:pt x="152" y="12"/>
                    </a:lnTo>
                    <a:lnTo>
                      <a:pt x="157" y="0"/>
                    </a:lnTo>
                    <a:lnTo>
                      <a:pt x="133" y="59"/>
                    </a:lnTo>
                    <a:lnTo>
                      <a:pt x="115" y="101"/>
                    </a:lnTo>
                    <a:lnTo>
                      <a:pt x="90" y="156"/>
                    </a:lnTo>
                    <a:lnTo>
                      <a:pt x="65" y="211"/>
                    </a:lnTo>
                    <a:lnTo>
                      <a:pt x="37" y="276"/>
                    </a:lnTo>
                    <a:lnTo>
                      <a:pt x="18" y="321"/>
                    </a:lnTo>
                    <a:lnTo>
                      <a:pt x="0" y="361"/>
                    </a:lnTo>
                    <a:lnTo>
                      <a:pt x="1" y="363"/>
                    </a:lnTo>
                    <a:lnTo>
                      <a:pt x="2" y="364"/>
                    </a:lnTo>
                    <a:lnTo>
                      <a:pt x="6" y="364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04" name="Freeform 1271">
                <a:extLst>
                  <a:ext uri="{FF2B5EF4-FFF2-40B4-BE49-F238E27FC236}">
                    <a16:creationId xmlns:a16="http://schemas.microsoft.com/office/drawing/2014/main" id="{DE44E585-377E-4C2F-9252-C136F3C9D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7" y="1959"/>
                <a:ext cx="8" cy="3"/>
              </a:xfrm>
              <a:custGeom>
                <a:avLst/>
                <a:gdLst>
                  <a:gd name="T0" fmla="*/ 0 w 39"/>
                  <a:gd name="T1" fmla="*/ 1 h 15"/>
                  <a:gd name="T2" fmla="*/ 1 w 39"/>
                  <a:gd name="T3" fmla="*/ 0 h 15"/>
                  <a:gd name="T4" fmla="*/ 1 w 39"/>
                  <a:gd name="T5" fmla="*/ 0 h 15"/>
                  <a:gd name="T6" fmla="*/ 1 w 39"/>
                  <a:gd name="T7" fmla="*/ 0 h 15"/>
                  <a:gd name="T8" fmla="*/ 2 w 39"/>
                  <a:gd name="T9" fmla="*/ 0 h 15"/>
                  <a:gd name="T10" fmla="*/ 1 w 39"/>
                  <a:gd name="T11" fmla="*/ 0 h 15"/>
                  <a:gd name="T12" fmla="*/ 0 w 39"/>
                  <a:gd name="T13" fmla="*/ 0 h 15"/>
                  <a:gd name="T14" fmla="*/ 0 w 39"/>
                  <a:gd name="T15" fmla="*/ 0 h 15"/>
                  <a:gd name="T16" fmla="*/ 0 w 39"/>
                  <a:gd name="T17" fmla="*/ 1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9" h="15">
                    <a:moveTo>
                      <a:pt x="0" y="15"/>
                    </a:moveTo>
                    <a:lnTo>
                      <a:pt x="14" y="6"/>
                    </a:lnTo>
                    <a:lnTo>
                      <a:pt x="26" y="2"/>
                    </a:lnTo>
                    <a:lnTo>
                      <a:pt x="34" y="7"/>
                    </a:lnTo>
                    <a:lnTo>
                      <a:pt x="39" y="6"/>
                    </a:lnTo>
                    <a:lnTo>
                      <a:pt x="24" y="0"/>
                    </a:lnTo>
                    <a:lnTo>
                      <a:pt x="11" y="6"/>
                    </a:lnTo>
                    <a:lnTo>
                      <a:pt x="1" y="10"/>
                    </a:lnTo>
                    <a:lnTo>
                      <a:pt x="0" y="15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05" name="Freeform 1272">
                <a:extLst>
                  <a:ext uri="{FF2B5EF4-FFF2-40B4-BE49-F238E27FC236}">
                    <a16:creationId xmlns:a16="http://schemas.microsoft.com/office/drawing/2014/main" id="{4AFFE1ED-31C0-49AB-BB4D-9E2893B83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1" y="1946"/>
                <a:ext cx="9" cy="5"/>
              </a:xfrm>
              <a:custGeom>
                <a:avLst/>
                <a:gdLst>
                  <a:gd name="T0" fmla="*/ 0 w 47"/>
                  <a:gd name="T1" fmla="*/ 1 h 24"/>
                  <a:gd name="T2" fmla="*/ 0 w 47"/>
                  <a:gd name="T3" fmla="*/ 1 h 24"/>
                  <a:gd name="T4" fmla="*/ 1 w 47"/>
                  <a:gd name="T5" fmla="*/ 0 h 24"/>
                  <a:gd name="T6" fmla="*/ 1 w 47"/>
                  <a:gd name="T7" fmla="*/ 0 h 24"/>
                  <a:gd name="T8" fmla="*/ 2 w 47"/>
                  <a:gd name="T9" fmla="*/ 0 h 24"/>
                  <a:gd name="T10" fmla="*/ 2 w 47"/>
                  <a:gd name="T11" fmla="*/ 0 h 24"/>
                  <a:gd name="T12" fmla="*/ 1 w 47"/>
                  <a:gd name="T13" fmla="*/ 0 h 24"/>
                  <a:gd name="T14" fmla="*/ 1 w 47"/>
                  <a:gd name="T15" fmla="*/ 0 h 24"/>
                  <a:gd name="T16" fmla="*/ 1 w 47"/>
                  <a:gd name="T17" fmla="*/ 0 h 24"/>
                  <a:gd name="T18" fmla="*/ 1 w 47"/>
                  <a:gd name="T19" fmla="*/ 0 h 24"/>
                  <a:gd name="T20" fmla="*/ 0 w 47"/>
                  <a:gd name="T21" fmla="*/ 1 h 24"/>
                  <a:gd name="T22" fmla="*/ 0 w 47"/>
                  <a:gd name="T23" fmla="*/ 1 h 24"/>
                  <a:gd name="T24" fmla="*/ 0 w 47"/>
                  <a:gd name="T25" fmla="*/ 1 h 24"/>
                  <a:gd name="T26" fmla="*/ 0 w 47"/>
                  <a:gd name="T27" fmla="*/ 1 h 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7" h="24">
                    <a:moveTo>
                      <a:pt x="0" y="24"/>
                    </a:moveTo>
                    <a:lnTo>
                      <a:pt x="12" y="14"/>
                    </a:lnTo>
                    <a:lnTo>
                      <a:pt x="21" y="8"/>
                    </a:lnTo>
                    <a:lnTo>
                      <a:pt x="31" y="6"/>
                    </a:lnTo>
                    <a:lnTo>
                      <a:pt x="43" y="3"/>
                    </a:lnTo>
                    <a:lnTo>
                      <a:pt x="47" y="0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17" y="7"/>
                    </a:lnTo>
                    <a:lnTo>
                      <a:pt x="14" y="11"/>
                    </a:lnTo>
                    <a:lnTo>
                      <a:pt x="12" y="12"/>
                    </a:lnTo>
                    <a:lnTo>
                      <a:pt x="4" y="17"/>
                    </a:lnTo>
                    <a:lnTo>
                      <a:pt x="0" y="21"/>
                    </a:lnTo>
                    <a:lnTo>
                      <a:pt x="0" y="24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06" name="Freeform 1273">
                <a:extLst>
                  <a:ext uri="{FF2B5EF4-FFF2-40B4-BE49-F238E27FC236}">
                    <a16:creationId xmlns:a16="http://schemas.microsoft.com/office/drawing/2014/main" id="{4923317E-FA29-4666-A9A5-FBB90AA44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0" y="1923"/>
                <a:ext cx="5" cy="4"/>
              </a:xfrm>
              <a:custGeom>
                <a:avLst/>
                <a:gdLst>
                  <a:gd name="T0" fmla="*/ 0 w 25"/>
                  <a:gd name="T1" fmla="*/ 1 h 17"/>
                  <a:gd name="T2" fmla="*/ 0 w 25"/>
                  <a:gd name="T3" fmla="*/ 0 h 17"/>
                  <a:gd name="T4" fmla="*/ 1 w 25"/>
                  <a:gd name="T5" fmla="*/ 0 h 17"/>
                  <a:gd name="T6" fmla="*/ 1 w 25"/>
                  <a:gd name="T7" fmla="*/ 0 h 17"/>
                  <a:gd name="T8" fmla="*/ 1 w 25"/>
                  <a:gd name="T9" fmla="*/ 0 h 17"/>
                  <a:gd name="T10" fmla="*/ 1 w 25"/>
                  <a:gd name="T11" fmla="*/ 0 h 17"/>
                  <a:gd name="T12" fmla="*/ 1 w 25"/>
                  <a:gd name="T13" fmla="*/ 0 h 17"/>
                  <a:gd name="T14" fmla="*/ 1 w 25"/>
                  <a:gd name="T15" fmla="*/ 0 h 17"/>
                  <a:gd name="T16" fmla="*/ 0 w 25"/>
                  <a:gd name="T17" fmla="*/ 0 h 17"/>
                  <a:gd name="T18" fmla="*/ 0 w 25"/>
                  <a:gd name="T19" fmla="*/ 1 h 17"/>
                  <a:gd name="T20" fmla="*/ 0 w 25"/>
                  <a:gd name="T21" fmla="*/ 1 h 17"/>
                  <a:gd name="T22" fmla="*/ 0 w 25"/>
                  <a:gd name="T23" fmla="*/ 1 h 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5" h="17">
                    <a:moveTo>
                      <a:pt x="0" y="17"/>
                    </a:moveTo>
                    <a:lnTo>
                      <a:pt x="8" y="10"/>
                    </a:lnTo>
                    <a:lnTo>
                      <a:pt x="13" y="6"/>
                    </a:lnTo>
                    <a:lnTo>
                      <a:pt x="20" y="2"/>
                    </a:lnTo>
                    <a:lnTo>
                      <a:pt x="25" y="3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3" y="4"/>
                    </a:lnTo>
                    <a:lnTo>
                      <a:pt x="9" y="8"/>
                    </a:lnTo>
                    <a:lnTo>
                      <a:pt x="4" y="11"/>
                    </a:lnTo>
                    <a:lnTo>
                      <a:pt x="0" y="15"/>
                    </a:lnTo>
                    <a:lnTo>
                      <a:pt x="0" y="17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07" name="Freeform 1274">
                <a:extLst>
                  <a:ext uri="{FF2B5EF4-FFF2-40B4-BE49-F238E27FC236}">
                    <a16:creationId xmlns:a16="http://schemas.microsoft.com/office/drawing/2014/main" id="{009726C4-C8D2-461C-BED0-A98A65C419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5" y="1917"/>
                <a:ext cx="5" cy="17"/>
              </a:xfrm>
              <a:custGeom>
                <a:avLst/>
                <a:gdLst>
                  <a:gd name="T0" fmla="*/ 0 w 25"/>
                  <a:gd name="T1" fmla="*/ 3 h 84"/>
                  <a:gd name="T2" fmla="*/ 0 w 25"/>
                  <a:gd name="T3" fmla="*/ 3 h 84"/>
                  <a:gd name="T4" fmla="*/ 0 w 25"/>
                  <a:gd name="T5" fmla="*/ 2 h 84"/>
                  <a:gd name="T6" fmla="*/ 1 w 25"/>
                  <a:gd name="T7" fmla="*/ 1 h 84"/>
                  <a:gd name="T8" fmla="*/ 1 w 25"/>
                  <a:gd name="T9" fmla="*/ 0 h 84"/>
                  <a:gd name="T10" fmla="*/ 1 w 25"/>
                  <a:gd name="T11" fmla="*/ 0 h 84"/>
                  <a:gd name="T12" fmla="*/ 1 w 25"/>
                  <a:gd name="T13" fmla="*/ 1 h 84"/>
                  <a:gd name="T14" fmla="*/ 0 w 25"/>
                  <a:gd name="T15" fmla="*/ 2 h 84"/>
                  <a:gd name="T16" fmla="*/ 0 w 25"/>
                  <a:gd name="T17" fmla="*/ 3 h 84"/>
                  <a:gd name="T18" fmla="*/ 0 w 25"/>
                  <a:gd name="T19" fmla="*/ 3 h 84"/>
                  <a:gd name="T20" fmla="*/ 0 w 25"/>
                  <a:gd name="T21" fmla="*/ 3 h 84"/>
                  <a:gd name="T22" fmla="*/ 0 w 25"/>
                  <a:gd name="T23" fmla="*/ 3 h 84"/>
                  <a:gd name="T24" fmla="*/ 0 w 25"/>
                  <a:gd name="T25" fmla="*/ 3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84">
                    <a:moveTo>
                      <a:pt x="5" y="80"/>
                    </a:moveTo>
                    <a:lnTo>
                      <a:pt x="7" y="63"/>
                    </a:lnTo>
                    <a:lnTo>
                      <a:pt x="10" y="48"/>
                    </a:lnTo>
                    <a:lnTo>
                      <a:pt x="17" y="25"/>
                    </a:lnTo>
                    <a:lnTo>
                      <a:pt x="22" y="5"/>
                    </a:lnTo>
                    <a:lnTo>
                      <a:pt x="25" y="0"/>
                    </a:lnTo>
                    <a:lnTo>
                      <a:pt x="13" y="30"/>
                    </a:lnTo>
                    <a:lnTo>
                      <a:pt x="8" y="46"/>
                    </a:lnTo>
                    <a:lnTo>
                      <a:pt x="2" y="69"/>
                    </a:lnTo>
                    <a:lnTo>
                      <a:pt x="0" y="80"/>
                    </a:lnTo>
                    <a:lnTo>
                      <a:pt x="1" y="80"/>
                    </a:lnTo>
                    <a:lnTo>
                      <a:pt x="2" y="84"/>
                    </a:lnTo>
                    <a:lnTo>
                      <a:pt x="5" y="8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08" name="Freeform 1275">
                <a:extLst>
                  <a:ext uri="{FF2B5EF4-FFF2-40B4-BE49-F238E27FC236}">
                    <a16:creationId xmlns:a16="http://schemas.microsoft.com/office/drawing/2014/main" id="{0907F027-3E5E-4C96-BB05-E69AB9978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7" y="1932"/>
                <a:ext cx="6" cy="22"/>
              </a:xfrm>
              <a:custGeom>
                <a:avLst/>
                <a:gdLst>
                  <a:gd name="T0" fmla="*/ 0 w 27"/>
                  <a:gd name="T1" fmla="*/ 4 h 113"/>
                  <a:gd name="T2" fmla="*/ 0 w 27"/>
                  <a:gd name="T3" fmla="*/ 3 h 113"/>
                  <a:gd name="T4" fmla="*/ 1 w 27"/>
                  <a:gd name="T5" fmla="*/ 3 h 113"/>
                  <a:gd name="T6" fmla="*/ 1 w 27"/>
                  <a:gd name="T7" fmla="*/ 1 h 113"/>
                  <a:gd name="T8" fmla="*/ 1 w 27"/>
                  <a:gd name="T9" fmla="*/ 0 h 113"/>
                  <a:gd name="T10" fmla="*/ 1 w 27"/>
                  <a:gd name="T11" fmla="*/ 0 h 113"/>
                  <a:gd name="T12" fmla="*/ 1 w 27"/>
                  <a:gd name="T13" fmla="*/ 0 h 113"/>
                  <a:gd name="T14" fmla="*/ 1 w 27"/>
                  <a:gd name="T15" fmla="*/ 1 h 113"/>
                  <a:gd name="T16" fmla="*/ 1 w 27"/>
                  <a:gd name="T17" fmla="*/ 1 h 113"/>
                  <a:gd name="T18" fmla="*/ 1 w 27"/>
                  <a:gd name="T19" fmla="*/ 2 h 113"/>
                  <a:gd name="T20" fmla="*/ 0 w 27"/>
                  <a:gd name="T21" fmla="*/ 2 h 113"/>
                  <a:gd name="T22" fmla="*/ 0 w 27"/>
                  <a:gd name="T23" fmla="*/ 3 h 113"/>
                  <a:gd name="T24" fmla="*/ 0 w 27"/>
                  <a:gd name="T25" fmla="*/ 4 h 113"/>
                  <a:gd name="T26" fmla="*/ 0 w 27"/>
                  <a:gd name="T27" fmla="*/ 4 h 113"/>
                  <a:gd name="T28" fmla="*/ 0 w 27"/>
                  <a:gd name="T29" fmla="*/ 4 h 113"/>
                  <a:gd name="T30" fmla="*/ 0 w 27"/>
                  <a:gd name="T31" fmla="*/ 4 h 113"/>
                  <a:gd name="T32" fmla="*/ 0 w 27"/>
                  <a:gd name="T33" fmla="*/ 4 h 1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7" h="113">
                    <a:moveTo>
                      <a:pt x="6" y="103"/>
                    </a:moveTo>
                    <a:lnTo>
                      <a:pt x="8" y="87"/>
                    </a:lnTo>
                    <a:lnTo>
                      <a:pt x="13" y="65"/>
                    </a:lnTo>
                    <a:lnTo>
                      <a:pt x="24" y="23"/>
                    </a:lnTo>
                    <a:lnTo>
                      <a:pt x="27" y="8"/>
                    </a:lnTo>
                    <a:lnTo>
                      <a:pt x="27" y="3"/>
                    </a:lnTo>
                    <a:lnTo>
                      <a:pt x="26" y="0"/>
                    </a:lnTo>
                    <a:lnTo>
                      <a:pt x="23" y="14"/>
                    </a:lnTo>
                    <a:lnTo>
                      <a:pt x="21" y="28"/>
                    </a:lnTo>
                    <a:lnTo>
                      <a:pt x="15" y="43"/>
                    </a:lnTo>
                    <a:lnTo>
                      <a:pt x="10" y="63"/>
                    </a:lnTo>
                    <a:lnTo>
                      <a:pt x="7" y="76"/>
                    </a:lnTo>
                    <a:lnTo>
                      <a:pt x="1" y="105"/>
                    </a:lnTo>
                    <a:lnTo>
                      <a:pt x="0" y="112"/>
                    </a:lnTo>
                    <a:lnTo>
                      <a:pt x="1" y="113"/>
                    </a:lnTo>
                    <a:lnTo>
                      <a:pt x="4" y="108"/>
                    </a:lnTo>
                    <a:lnTo>
                      <a:pt x="6" y="103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09" name="Freeform 1276">
                <a:extLst>
                  <a:ext uri="{FF2B5EF4-FFF2-40B4-BE49-F238E27FC236}">
                    <a16:creationId xmlns:a16="http://schemas.microsoft.com/office/drawing/2014/main" id="{0477AAED-A4FF-4639-BBD6-02C409912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5" y="1923"/>
                <a:ext cx="89" cy="94"/>
              </a:xfrm>
              <a:custGeom>
                <a:avLst/>
                <a:gdLst>
                  <a:gd name="T0" fmla="*/ 0 w 444"/>
                  <a:gd name="T1" fmla="*/ 0 h 469"/>
                  <a:gd name="T2" fmla="*/ 5 w 444"/>
                  <a:gd name="T3" fmla="*/ 5 h 469"/>
                  <a:gd name="T4" fmla="*/ 8 w 444"/>
                  <a:gd name="T5" fmla="*/ 8 h 469"/>
                  <a:gd name="T6" fmla="*/ 10 w 444"/>
                  <a:gd name="T7" fmla="*/ 11 h 469"/>
                  <a:gd name="T8" fmla="*/ 15 w 444"/>
                  <a:gd name="T9" fmla="*/ 16 h 469"/>
                  <a:gd name="T10" fmla="*/ 15 w 444"/>
                  <a:gd name="T11" fmla="*/ 17 h 469"/>
                  <a:gd name="T12" fmla="*/ 16 w 444"/>
                  <a:gd name="T13" fmla="*/ 18 h 469"/>
                  <a:gd name="T14" fmla="*/ 16 w 444"/>
                  <a:gd name="T15" fmla="*/ 19 h 469"/>
                  <a:gd name="T16" fmla="*/ 17 w 444"/>
                  <a:gd name="T17" fmla="*/ 19 h 469"/>
                  <a:gd name="T18" fmla="*/ 17 w 444"/>
                  <a:gd name="T19" fmla="*/ 19 h 469"/>
                  <a:gd name="T20" fmla="*/ 17 w 444"/>
                  <a:gd name="T21" fmla="*/ 18 h 469"/>
                  <a:gd name="T22" fmla="*/ 18 w 444"/>
                  <a:gd name="T23" fmla="*/ 18 h 469"/>
                  <a:gd name="T24" fmla="*/ 18 w 444"/>
                  <a:gd name="T25" fmla="*/ 18 h 469"/>
                  <a:gd name="T26" fmla="*/ 17 w 444"/>
                  <a:gd name="T27" fmla="*/ 17 h 469"/>
                  <a:gd name="T28" fmla="*/ 16 w 444"/>
                  <a:gd name="T29" fmla="*/ 16 h 469"/>
                  <a:gd name="T30" fmla="*/ 15 w 444"/>
                  <a:gd name="T31" fmla="*/ 14 h 469"/>
                  <a:gd name="T32" fmla="*/ 13 w 444"/>
                  <a:gd name="T33" fmla="*/ 13 h 469"/>
                  <a:gd name="T34" fmla="*/ 10 w 444"/>
                  <a:gd name="T35" fmla="*/ 9 h 469"/>
                  <a:gd name="T36" fmla="*/ 7 w 444"/>
                  <a:gd name="T37" fmla="*/ 7 h 469"/>
                  <a:gd name="T38" fmla="*/ 5 w 444"/>
                  <a:gd name="T39" fmla="*/ 5 h 469"/>
                  <a:gd name="T40" fmla="*/ 1 w 444"/>
                  <a:gd name="T41" fmla="*/ 1 h 469"/>
                  <a:gd name="T42" fmla="*/ 0 w 444"/>
                  <a:gd name="T43" fmla="*/ 0 h 469"/>
                  <a:gd name="T44" fmla="*/ 0 w 444"/>
                  <a:gd name="T45" fmla="*/ 0 h 469"/>
                  <a:gd name="T46" fmla="*/ 0 w 444"/>
                  <a:gd name="T47" fmla="*/ 0 h 469"/>
                  <a:gd name="T48" fmla="*/ 0 w 444"/>
                  <a:gd name="T49" fmla="*/ 0 h 469"/>
                  <a:gd name="T50" fmla="*/ 0 w 444"/>
                  <a:gd name="T51" fmla="*/ 0 h 469"/>
                  <a:gd name="T52" fmla="*/ 0 w 444"/>
                  <a:gd name="T53" fmla="*/ 0 h 46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44" h="469">
                    <a:moveTo>
                      <a:pt x="9" y="10"/>
                    </a:moveTo>
                    <a:lnTo>
                      <a:pt x="122" y="127"/>
                    </a:lnTo>
                    <a:lnTo>
                      <a:pt x="189" y="199"/>
                    </a:lnTo>
                    <a:lnTo>
                      <a:pt x="254" y="274"/>
                    </a:lnTo>
                    <a:lnTo>
                      <a:pt x="363" y="400"/>
                    </a:lnTo>
                    <a:lnTo>
                      <a:pt x="381" y="426"/>
                    </a:lnTo>
                    <a:lnTo>
                      <a:pt x="393" y="449"/>
                    </a:lnTo>
                    <a:lnTo>
                      <a:pt x="404" y="463"/>
                    </a:lnTo>
                    <a:lnTo>
                      <a:pt x="420" y="469"/>
                    </a:lnTo>
                    <a:lnTo>
                      <a:pt x="424" y="466"/>
                    </a:lnTo>
                    <a:lnTo>
                      <a:pt x="428" y="458"/>
                    </a:lnTo>
                    <a:lnTo>
                      <a:pt x="437" y="451"/>
                    </a:lnTo>
                    <a:lnTo>
                      <a:pt x="444" y="449"/>
                    </a:lnTo>
                    <a:lnTo>
                      <a:pt x="429" y="427"/>
                    </a:lnTo>
                    <a:lnTo>
                      <a:pt x="406" y="398"/>
                    </a:lnTo>
                    <a:lnTo>
                      <a:pt x="371" y="357"/>
                    </a:lnTo>
                    <a:lnTo>
                      <a:pt x="335" y="319"/>
                    </a:lnTo>
                    <a:lnTo>
                      <a:pt x="243" y="225"/>
                    </a:lnTo>
                    <a:lnTo>
                      <a:pt x="187" y="169"/>
                    </a:lnTo>
                    <a:lnTo>
                      <a:pt x="131" y="115"/>
                    </a:lnTo>
                    <a:lnTo>
                      <a:pt x="37" y="30"/>
                    </a:lnTo>
                    <a:lnTo>
                      <a:pt x="12" y="8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3" y="3"/>
                    </a:lnTo>
                    <a:lnTo>
                      <a:pt x="9" y="1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10" name="Freeform 1277">
                <a:extLst>
                  <a:ext uri="{FF2B5EF4-FFF2-40B4-BE49-F238E27FC236}">
                    <a16:creationId xmlns:a16="http://schemas.microsoft.com/office/drawing/2014/main" id="{A95DBE20-27FD-4315-9BA5-B34C8310C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1999"/>
                <a:ext cx="23" cy="71"/>
              </a:xfrm>
              <a:custGeom>
                <a:avLst/>
                <a:gdLst>
                  <a:gd name="T0" fmla="*/ 4 w 113"/>
                  <a:gd name="T1" fmla="*/ 2 h 353"/>
                  <a:gd name="T2" fmla="*/ 4 w 113"/>
                  <a:gd name="T3" fmla="*/ 2 h 353"/>
                  <a:gd name="T4" fmla="*/ 5 w 113"/>
                  <a:gd name="T5" fmla="*/ 3 h 353"/>
                  <a:gd name="T6" fmla="*/ 4 w 113"/>
                  <a:gd name="T7" fmla="*/ 3 h 353"/>
                  <a:gd name="T8" fmla="*/ 4 w 113"/>
                  <a:gd name="T9" fmla="*/ 4 h 353"/>
                  <a:gd name="T10" fmla="*/ 4 w 113"/>
                  <a:gd name="T11" fmla="*/ 5 h 353"/>
                  <a:gd name="T12" fmla="*/ 4 w 113"/>
                  <a:gd name="T13" fmla="*/ 6 h 353"/>
                  <a:gd name="T14" fmla="*/ 4 w 113"/>
                  <a:gd name="T15" fmla="*/ 7 h 353"/>
                  <a:gd name="T16" fmla="*/ 4 w 113"/>
                  <a:gd name="T17" fmla="*/ 8 h 353"/>
                  <a:gd name="T18" fmla="*/ 4 w 113"/>
                  <a:gd name="T19" fmla="*/ 8 h 353"/>
                  <a:gd name="T20" fmla="*/ 3 w 113"/>
                  <a:gd name="T21" fmla="*/ 9 h 353"/>
                  <a:gd name="T22" fmla="*/ 3 w 113"/>
                  <a:gd name="T23" fmla="*/ 8 h 353"/>
                  <a:gd name="T24" fmla="*/ 3 w 113"/>
                  <a:gd name="T25" fmla="*/ 9 h 353"/>
                  <a:gd name="T26" fmla="*/ 2 w 113"/>
                  <a:gd name="T27" fmla="*/ 12 h 353"/>
                  <a:gd name="T28" fmla="*/ 2 w 113"/>
                  <a:gd name="T29" fmla="*/ 13 h 353"/>
                  <a:gd name="T30" fmla="*/ 2 w 113"/>
                  <a:gd name="T31" fmla="*/ 13 h 353"/>
                  <a:gd name="T32" fmla="*/ 1 w 113"/>
                  <a:gd name="T33" fmla="*/ 14 h 353"/>
                  <a:gd name="T34" fmla="*/ 0 w 113"/>
                  <a:gd name="T35" fmla="*/ 13 h 353"/>
                  <a:gd name="T36" fmla="*/ 0 w 113"/>
                  <a:gd name="T37" fmla="*/ 11 h 353"/>
                  <a:gd name="T38" fmla="*/ 1 w 113"/>
                  <a:gd name="T39" fmla="*/ 10 h 353"/>
                  <a:gd name="T40" fmla="*/ 1 w 113"/>
                  <a:gd name="T41" fmla="*/ 10 h 353"/>
                  <a:gd name="T42" fmla="*/ 0 w 113"/>
                  <a:gd name="T43" fmla="*/ 9 h 353"/>
                  <a:gd name="T44" fmla="*/ 1 w 113"/>
                  <a:gd name="T45" fmla="*/ 8 h 353"/>
                  <a:gd name="T46" fmla="*/ 1 w 113"/>
                  <a:gd name="T47" fmla="*/ 8 h 353"/>
                  <a:gd name="T48" fmla="*/ 1 w 113"/>
                  <a:gd name="T49" fmla="*/ 7 h 353"/>
                  <a:gd name="T50" fmla="*/ 0 w 113"/>
                  <a:gd name="T51" fmla="*/ 8 h 353"/>
                  <a:gd name="T52" fmla="*/ 1 w 113"/>
                  <a:gd name="T53" fmla="*/ 7 h 353"/>
                  <a:gd name="T54" fmla="*/ 1 w 113"/>
                  <a:gd name="T55" fmla="*/ 6 h 353"/>
                  <a:gd name="T56" fmla="*/ 2 w 113"/>
                  <a:gd name="T57" fmla="*/ 5 h 353"/>
                  <a:gd name="T58" fmla="*/ 1 w 113"/>
                  <a:gd name="T59" fmla="*/ 5 h 353"/>
                  <a:gd name="T60" fmla="*/ 1 w 113"/>
                  <a:gd name="T61" fmla="*/ 4 h 353"/>
                  <a:gd name="T62" fmla="*/ 2 w 113"/>
                  <a:gd name="T63" fmla="*/ 3 h 353"/>
                  <a:gd name="T64" fmla="*/ 3 w 113"/>
                  <a:gd name="T65" fmla="*/ 2 h 353"/>
                  <a:gd name="T66" fmla="*/ 3 w 113"/>
                  <a:gd name="T67" fmla="*/ 2 h 353"/>
                  <a:gd name="T68" fmla="*/ 2 w 113"/>
                  <a:gd name="T69" fmla="*/ 2 h 353"/>
                  <a:gd name="T70" fmla="*/ 3 w 113"/>
                  <a:gd name="T71" fmla="*/ 1 h 353"/>
                  <a:gd name="T72" fmla="*/ 4 w 113"/>
                  <a:gd name="T73" fmla="*/ 1 h 353"/>
                  <a:gd name="T74" fmla="*/ 4 w 113"/>
                  <a:gd name="T75" fmla="*/ 1 h 353"/>
                  <a:gd name="T76" fmla="*/ 4 w 113"/>
                  <a:gd name="T77" fmla="*/ 0 h 353"/>
                  <a:gd name="T78" fmla="*/ 5 w 113"/>
                  <a:gd name="T79" fmla="*/ 0 h 35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13" h="353">
                    <a:moveTo>
                      <a:pt x="107" y="21"/>
                    </a:moveTo>
                    <a:lnTo>
                      <a:pt x="99" y="45"/>
                    </a:lnTo>
                    <a:lnTo>
                      <a:pt x="103" y="47"/>
                    </a:lnTo>
                    <a:lnTo>
                      <a:pt x="109" y="48"/>
                    </a:lnTo>
                    <a:lnTo>
                      <a:pt x="113" y="57"/>
                    </a:lnTo>
                    <a:lnTo>
                      <a:pt x="112" y="63"/>
                    </a:lnTo>
                    <a:lnTo>
                      <a:pt x="106" y="80"/>
                    </a:lnTo>
                    <a:lnTo>
                      <a:pt x="101" y="83"/>
                    </a:lnTo>
                    <a:lnTo>
                      <a:pt x="98" y="87"/>
                    </a:lnTo>
                    <a:lnTo>
                      <a:pt x="104" y="103"/>
                    </a:lnTo>
                    <a:lnTo>
                      <a:pt x="106" y="107"/>
                    </a:lnTo>
                    <a:lnTo>
                      <a:pt x="105" y="131"/>
                    </a:lnTo>
                    <a:lnTo>
                      <a:pt x="103" y="137"/>
                    </a:lnTo>
                    <a:lnTo>
                      <a:pt x="99" y="141"/>
                    </a:lnTo>
                    <a:lnTo>
                      <a:pt x="90" y="153"/>
                    </a:lnTo>
                    <a:lnTo>
                      <a:pt x="89" y="162"/>
                    </a:lnTo>
                    <a:lnTo>
                      <a:pt x="91" y="174"/>
                    </a:lnTo>
                    <a:lnTo>
                      <a:pt x="90" y="187"/>
                    </a:lnTo>
                    <a:lnTo>
                      <a:pt x="87" y="205"/>
                    </a:lnTo>
                    <a:lnTo>
                      <a:pt x="87" y="209"/>
                    </a:lnTo>
                    <a:lnTo>
                      <a:pt x="82" y="223"/>
                    </a:lnTo>
                    <a:lnTo>
                      <a:pt x="80" y="229"/>
                    </a:lnTo>
                    <a:lnTo>
                      <a:pt x="78" y="212"/>
                    </a:lnTo>
                    <a:lnTo>
                      <a:pt x="76" y="209"/>
                    </a:lnTo>
                    <a:lnTo>
                      <a:pt x="72" y="216"/>
                    </a:lnTo>
                    <a:lnTo>
                      <a:pt x="67" y="235"/>
                    </a:lnTo>
                    <a:lnTo>
                      <a:pt x="64" y="265"/>
                    </a:lnTo>
                    <a:lnTo>
                      <a:pt x="59" y="287"/>
                    </a:lnTo>
                    <a:lnTo>
                      <a:pt x="51" y="308"/>
                    </a:lnTo>
                    <a:lnTo>
                      <a:pt x="48" y="312"/>
                    </a:lnTo>
                    <a:lnTo>
                      <a:pt x="46" y="304"/>
                    </a:lnTo>
                    <a:lnTo>
                      <a:pt x="38" y="314"/>
                    </a:lnTo>
                    <a:lnTo>
                      <a:pt x="29" y="331"/>
                    </a:lnTo>
                    <a:lnTo>
                      <a:pt x="13" y="348"/>
                    </a:lnTo>
                    <a:lnTo>
                      <a:pt x="0" y="353"/>
                    </a:lnTo>
                    <a:lnTo>
                      <a:pt x="3" y="328"/>
                    </a:lnTo>
                    <a:lnTo>
                      <a:pt x="3" y="316"/>
                    </a:lnTo>
                    <a:lnTo>
                      <a:pt x="6" y="285"/>
                    </a:lnTo>
                    <a:lnTo>
                      <a:pt x="11" y="264"/>
                    </a:lnTo>
                    <a:lnTo>
                      <a:pt x="14" y="247"/>
                    </a:lnTo>
                    <a:lnTo>
                      <a:pt x="13" y="248"/>
                    </a:lnTo>
                    <a:lnTo>
                      <a:pt x="13" y="244"/>
                    </a:lnTo>
                    <a:lnTo>
                      <a:pt x="10" y="248"/>
                    </a:lnTo>
                    <a:lnTo>
                      <a:pt x="10" y="236"/>
                    </a:lnTo>
                    <a:lnTo>
                      <a:pt x="13" y="224"/>
                    </a:lnTo>
                    <a:lnTo>
                      <a:pt x="17" y="208"/>
                    </a:lnTo>
                    <a:lnTo>
                      <a:pt x="21" y="196"/>
                    </a:lnTo>
                    <a:lnTo>
                      <a:pt x="24" y="188"/>
                    </a:lnTo>
                    <a:lnTo>
                      <a:pt x="24" y="181"/>
                    </a:lnTo>
                    <a:lnTo>
                      <a:pt x="23" y="176"/>
                    </a:lnTo>
                    <a:lnTo>
                      <a:pt x="17" y="181"/>
                    </a:lnTo>
                    <a:lnTo>
                      <a:pt x="11" y="189"/>
                    </a:lnTo>
                    <a:lnTo>
                      <a:pt x="13" y="174"/>
                    </a:lnTo>
                    <a:lnTo>
                      <a:pt x="17" y="163"/>
                    </a:lnTo>
                    <a:lnTo>
                      <a:pt x="22" y="151"/>
                    </a:lnTo>
                    <a:lnTo>
                      <a:pt x="29" y="145"/>
                    </a:lnTo>
                    <a:lnTo>
                      <a:pt x="32" y="137"/>
                    </a:lnTo>
                    <a:lnTo>
                      <a:pt x="39" y="122"/>
                    </a:lnTo>
                    <a:lnTo>
                      <a:pt x="39" y="112"/>
                    </a:lnTo>
                    <a:lnTo>
                      <a:pt x="30" y="114"/>
                    </a:lnTo>
                    <a:lnTo>
                      <a:pt x="29" y="105"/>
                    </a:lnTo>
                    <a:lnTo>
                      <a:pt x="34" y="94"/>
                    </a:lnTo>
                    <a:lnTo>
                      <a:pt x="42" y="87"/>
                    </a:lnTo>
                    <a:lnTo>
                      <a:pt x="50" y="78"/>
                    </a:lnTo>
                    <a:lnTo>
                      <a:pt x="54" y="73"/>
                    </a:lnTo>
                    <a:lnTo>
                      <a:pt x="62" y="62"/>
                    </a:lnTo>
                    <a:lnTo>
                      <a:pt x="68" y="52"/>
                    </a:lnTo>
                    <a:lnTo>
                      <a:pt x="63" y="55"/>
                    </a:lnTo>
                    <a:lnTo>
                      <a:pt x="59" y="52"/>
                    </a:lnTo>
                    <a:lnTo>
                      <a:pt x="58" y="47"/>
                    </a:lnTo>
                    <a:lnTo>
                      <a:pt x="65" y="36"/>
                    </a:lnTo>
                    <a:lnTo>
                      <a:pt x="73" y="30"/>
                    </a:lnTo>
                    <a:lnTo>
                      <a:pt x="86" y="27"/>
                    </a:lnTo>
                    <a:lnTo>
                      <a:pt x="95" y="37"/>
                    </a:lnTo>
                    <a:lnTo>
                      <a:pt x="99" y="26"/>
                    </a:lnTo>
                    <a:lnTo>
                      <a:pt x="101" y="13"/>
                    </a:lnTo>
                    <a:lnTo>
                      <a:pt x="105" y="3"/>
                    </a:lnTo>
                    <a:lnTo>
                      <a:pt x="109" y="0"/>
                    </a:lnTo>
                    <a:lnTo>
                      <a:pt x="112" y="4"/>
                    </a:lnTo>
                    <a:lnTo>
                      <a:pt x="112" y="9"/>
                    </a:lnTo>
                    <a:lnTo>
                      <a:pt x="107" y="21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11" name="Freeform 1278">
                <a:extLst>
                  <a:ext uri="{FF2B5EF4-FFF2-40B4-BE49-F238E27FC236}">
                    <a16:creationId xmlns:a16="http://schemas.microsoft.com/office/drawing/2014/main" id="{A605C596-93CF-45D2-B313-6F13D43864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6" y="2004"/>
                <a:ext cx="27" cy="54"/>
              </a:xfrm>
              <a:custGeom>
                <a:avLst/>
                <a:gdLst>
                  <a:gd name="T0" fmla="*/ 5 w 136"/>
                  <a:gd name="T1" fmla="*/ 0 h 270"/>
                  <a:gd name="T2" fmla="*/ 5 w 136"/>
                  <a:gd name="T3" fmla="*/ 1 h 270"/>
                  <a:gd name="T4" fmla="*/ 4 w 136"/>
                  <a:gd name="T5" fmla="*/ 3 h 270"/>
                  <a:gd name="T6" fmla="*/ 2 w 136"/>
                  <a:gd name="T7" fmla="*/ 6 h 270"/>
                  <a:gd name="T8" fmla="*/ 2 w 136"/>
                  <a:gd name="T9" fmla="*/ 7 h 270"/>
                  <a:gd name="T10" fmla="*/ 2 w 136"/>
                  <a:gd name="T11" fmla="*/ 8 h 270"/>
                  <a:gd name="T12" fmla="*/ 1 w 136"/>
                  <a:gd name="T13" fmla="*/ 8 h 270"/>
                  <a:gd name="T14" fmla="*/ 1 w 136"/>
                  <a:gd name="T15" fmla="*/ 10 h 270"/>
                  <a:gd name="T16" fmla="*/ 0 w 136"/>
                  <a:gd name="T17" fmla="*/ 10 h 270"/>
                  <a:gd name="T18" fmla="*/ 0 w 136"/>
                  <a:gd name="T19" fmla="*/ 11 h 270"/>
                  <a:gd name="T20" fmla="*/ 1 w 136"/>
                  <a:gd name="T21" fmla="*/ 9 h 270"/>
                  <a:gd name="T22" fmla="*/ 1 w 136"/>
                  <a:gd name="T23" fmla="*/ 8 h 270"/>
                  <a:gd name="T24" fmla="*/ 2 w 136"/>
                  <a:gd name="T25" fmla="*/ 6 h 270"/>
                  <a:gd name="T26" fmla="*/ 3 w 136"/>
                  <a:gd name="T27" fmla="*/ 5 h 270"/>
                  <a:gd name="T28" fmla="*/ 4 w 136"/>
                  <a:gd name="T29" fmla="*/ 3 h 270"/>
                  <a:gd name="T30" fmla="*/ 5 w 136"/>
                  <a:gd name="T31" fmla="*/ 1 h 270"/>
                  <a:gd name="T32" fmla="*/ 5 w 136"/>
                  <a:gd name="T33" fmla="*/ 0 h 270"/>
                  <a:gd name="T34" fmla="*/ 5 w 136"/>
                  <a:gd name="T35" fmla="*/ 0 h 270"/>
                  <a:gd name="T36" fmla="*/ 5 w 136"/>
                  <a:gd name="T37" fmla="*/ 0 h 270"/>
                  <a:gd name="T38" fmla="*/ 5 w 136"/>
                  <a:gd name="T39" fmla="*/ 0 h 27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36" h="270">
                    <a:moveTo>
                      <a:pt x="136" y="6"/>
                    </a:moveTo>
                    <a:lnTo>
                      <a:pt x="121" y="33"/>
                    </a:lnTo>
                    <a:lnTo>
                      <a:pt x="96" y="87"/>
                    </a:lnTo>
                    <a:lnTo>
                      <a:pt x="60" y="158"/>
                    </a:lnTo>
                    <a:lnTo>
                      <a:pt x="52" y="172"/>
                    </a:lnTo>
                    <a:lnTo>
                      <a:pt x="43" y="191"/>
                    </a:lnTo>
                    <a:lnTo>
                      <a:pt x="33" y="210"/>
                    </a:lnTo>
                    <a:lnTo>
                      <a:pt x="14" y="246"/>
                    </a:lnTo>
                    <a:lnTo>
                      <a:pt x="5" y="261"/>
                    </a:lnTo>
                    <a:lnTo>
                      <a:pt x="0" y="270"/>
                    </a:lnTo>
                    <a:lnTo>
                      <a:pt x="22" y="228"/>
                    </a:lnTo>
                    <a:lnTo>
                      <a:pt x="37" y="198"/>
                    </a:lnTo>
                    <a:lnTo>
                      <a:pt x="57" y="155"/>
                    </a:lnTo>
                    <a:lnTo>
                      <a:pt x="78" y="113"/>
                    </a:lnTo>
                    <a:lnTo>
                      <a:pt x="102" y="65"/>
                    </a:lnTo>
                    <a:lnTo>
                      <a:pt x="118" y="32"/>
                    </a:lnTo>
                    <a:lnTo>
                      <a:pt x="132" y="0"/>
                    </a:lnTo>
                    <a:lnTo>
                      <a:pt x="133" y="2"/>
                    </a:lnTo>
                    <a:lnTo>
                      <a:pt x="135" y="3"/>
                    </a:lnTo>
                    <a:lnTo>
                      <a:pt x="136" y="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12" name="Freeform 1279">
                <a:extLst>
                  <a:ext uri="{FF2B5EF4-FFF2-40B4-BE49-F238E27FC236}">
                    <a16:creationId xmlns:a16="http://schemas.microsoft.com/office/drawing/2014/main" id="{75BD3D5C-8913-4A0B-A97A-74E3FD2734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7" y="2014"/>
                <a:ext cx="2" cy="10"/>
              </a:xfrm>
              <a:custGeom>
                <a:avLst/>
                <a:gdLst>
                  <a:gd name="T0" fmla="*/ 0 w 10"/>
                  <a:gd name="T1" fmla="*/ 0 h 50"/>
                  <a:gd name="T2" fmla="*/ 0 w 10"/>
                  <a:gd name="T3" fmla="*/ 1 h 50"/>
                  <a:gd name="T4" fmla="*/ 0 w 10"/>
                  <a:gd name="T5" fmla="*/ 1 h 50"/>
                  <a:gd name="T6" fmla="*/ 0 w 10"/>
                  <a:gd name="T7" fmla="*/ 2 h 50"/>
                  <a:gd name="T8" fmla="*/ 0 w 10"/>
                  <a:gd name="T9" fmla="*/ 2 h 50"/>
                  <a:gd name="T10" fmla="*/ 0 w 10"/>
                  <a:gd name="T11" fmla="*/ 1 h 50"/>
                  <a:gd name="T12" fmla="*/ 0 w 10"/>
                  <a:gd name="T13" fmla="*/ 1 h 50"/>
                  <a:gd name="T14" fmla="*/ 0 w 10"/>
                  <a:gd name="T15" fmla="*/ 0 h 50"/>
                  <a:gd name="T16" fmla="*/ 0 w 10"/>
                  <a:gd name="T17" fmla="*/ 0 h 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" h="50">
                    <a:moveTo>
                      <a:pt x="1" y="0"/>
                    </a:moveTo>
                    <a:lnTo>
                      <a:pt x="1" y="21"/>
                    </a:lnTo>
                    <a:lnTo>
                      <a:pt x="5" y="35"/>
                    </a:lnTo>
                    <a:lnTo>
                      <a:pt x="9" y="43"/>
                    </a:lnTo>
                    <a:lnTo>
                      <a:pt x="10" y="50"/>
                    </a:lnTo>
                    <a:lnTo>
                      <a:pt x="2" y="34"/>
                    </a:lnTo>
                    <a:lnTo>
                      <a:pt x="1" y="17"/>
                    </a:lnTo>
                    <a:lnTo>
                      <a:pt x="0" y="4"/>
                    </a:lnTo>
                    <a:lnTo>
                      <a:pt x="1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13" name="Freeform 1280">
                <a:extLst>
                  <a:ext uri="{FF2B5EF4-FFF2-40B4-BE49-F238E27FC236}">
                    <a16:creationId xmlns:a16="http://schemas.microsoft.com/office/drawing/2014/main" id="{1A6203DA-C77E-476C-90F9-73815930E5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3" y="2022"/>
                <a:ext cx="2" cy="13"/>
              </a:xfrm>
              <a:custGeom>
                <a:avLst/>
                <a:gdLst>
                  <a:gd name="T0" fmla="*/ 0 w 7"/>
                  <a:gd name="T1" fmla="*/ 0 h 63"/>
                  <a:gd name="T2" fmla="*/ 0 w 7"/>
                  <a:gd name="T3" fmla="*/ 1 h 63"/>
                  <a:gd name="T4" fmla="*/ 0 w 7"/>
                  <a:gd name="T5" fmla="*/ 1 h 63"/>
                  <a:gd name="T6" fmla="*/ 0 w 7"/>
                  <a:gd name="T7" fmla="*/ 2 h 63"/>
                  <a:gd name="T8" fmla="*/ 1 w 7"/>
                  <a:gd name="T9" fmla="*/ 2 h 63"/>
                  <a:gd name="T10" fmla="*/ 1 w 7"/>
                  <a:gd name="T11" fmla="*/ 3 h 63"/>
                  <a:gd name="T12" fmla="*/ 0 w 7"/>
                  <a:gd name="T13" fmla="*/ 2 h 63"/>
                  <a:gd name="T14" fmla="*/ 0 w 7"/>
                  <a:gd name="T15" fmla="*/ 2 h 63"/>
                  <a:gd name="T16" fmla="*/ 0 w 7"/>
                  <a:gd name="T17" fmla="*/ 1 h 63"/>
                  <a:gd name="T18" fmla="*/ 0 w 7"/>
                  <a:gd name="T19" fmla="*/ 1 h 63"/>
                  <a:gd name="T20" fmla="*/ 0 w 7"/>
                  <a:gd name="T21" fmla="*/ 1 h 63"/>
                  <a:gd name="T22" fmla="*/ 0 w 7"/>
                  <a:gd name="T23" fmla="*/ 0 h 63"/>
                  <a:gd name="T24" fmla="*/ 0 w 7"/>
                  <a:gd name="T25" fmla="*/ 0 h 63"/>
                  <a:gd name="T26" fmla="*/ 0 w 7"/>
                  <a:gd name="T27" fmla="*/ 0 h 6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" h="63">
                    <a:moveTo>
                      <a:pt x="2" y="0"/>
                    </a:moveTo>
                    <a:lnTo>
                      <a:pt x="2" y="16"/>
                    </a:lnTo>
                    <a:lnTo>
                      <a:pt x="2" y="29"/>
                    </a:lnTo>
                    <a:lnTo>
                      <a:pt x="4" y="42"/>
                    </a:lnTo>
                    <a:lnTo>
                      <a:pt x="7" y="58"/>
                    </a:lnTo>
                    <a:lnTo>
                      <a:pt x="7" y="63"/>
                    </a:lnTo>
                    <a:lnTo>
                      <a:pt x="4" y="53"/>
                    </a:lnTo>
                    <a:lnTo>
                      <a:pt x="3" y="47"/>
                    </a:lnTo>
                    <a:lnTo>
                      <a:pt x="1" y="27"/>
                    </a:lnTo>
                    <a:lnTo>
                      <a:pt x="1" y="21"/>
                    </a:lnTo>
                    <a:lnTo>
                      <a:pt x="0" y="17"/>
                    </a:lnTo>
                    <a:lnTo>
                      <a:pt x="1" y="6"/>
                    </a:lnTo>
                    <a:lnTo>
                      <a:pt x="1" y="2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14" name="Freeform 1281">
                <a:extLst>
                  <a:ext uri="{FF2B5EF4-FFF2-40B4-BE49-F238E27FC236}">
                    <a16:creationId xmlns:a16="http://schemas.microsoft.com/office/drawing/2014/main" id="{ACB64113-84E3-43C4-8839-3E3F07B627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6" y="2042"/>
                <a:ext cx="1" cy="7"/>
              </a:xfrm>
              <a:custGeom>
                <a:avLst/>
                <a:gdLst>
                  <a:gd name="T0" fmla="*/ 0 w 3"/>
                  <a:gd name="T1" fmla="*/ 0 h 34"/>
                  <a:gd name="T2" fmla="*/ 0 w 3"/>
                  <a:gd name="T3" fmla="*/ 0 h 34"/>
                  <a:gd name="T4" fmla="*/ 0 w 3"/>
                  <a:gd name="T5" fmla="*/ 1 h 34"/>
                  <a:gd name="T6" fmla="*/ 0 w 3"/>
                  <a:gd name="T7" fmla="*/ 1 h 34"/>
                  <a:gd name="T8" fmla="*/ 0 w 3"/>
                  <a:gd name="T9" fmla="*/ 1 h 34"/>
                  <a:gd name="T10" fmla="*/ 0 w 3"/>
                  <a:gd name="T11" fmla="*/ 1 h 34"/>
                  <a:gd name="T12" fmla="*/ 0 w 3"/>
                  <a:gd name="T13" fmla="*/ 1 h 34"/>
                  <a:gd name="T14" fmla="*/ 0 w 3"/>
                  <a:gd name="T15" fmla="*/ 1 h 34"/>
                  <a:gd name="T16" fmla="*/ 0 w 3"/>
                  <a:gd name="T17" fmla="*/ 1 h 34"/>
                  <a:gd name="T18" fmla="*/ 0 w 3"/>
                  <a:gd name="T19" fmla="*/ 0 h 34"/>
                  <a:gd name="T20" fmla="*/ 0 w 3"/>
                  <a:gd name="T21" fmla="*/ 0 h 34"/>
                  <a:gd name="T22" fmla="*/ 0 w 3"/>
                  <a:gd name="T23" fmla="*/ 0 h 3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" h="34">
                    <a:moveTo>
                      <a:pt x="2" y="0"/>
                    </a:moveTo>
                    <a:lnTo>
                      <a:pt x="1" y="11"/>
                    </a:lnTo>
                    <a:lnTo>
                      <a:pt x="1" y="19"/>
                    </a:lnTo>
                    <a:lnTo>
                      <a:pt x="2" y="29"/>
                    </a:lnTo>
                    <a:lnTo>
                      <a:pt x="3" y="34"/>
                    </a:lnTo>
                    <a:lnTo>
                      <a:pt x="1" y="33"/>
                    </a:lnTo>
                    <a:lnTo>
                      <a:pt x="1" y="26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1" y="7"/>
                    </a:ln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15" name="Freeform 1282">
                <a:extLst>
                  <a:ext uri="{FF2B5EF4-FFF2-40B4-BE49-F238E27FC236}">
                    <a16:creationId xmlns:a16="http://schemas.microsoft.com/office/drawing/2014/main" id="{6300B3EA-EDFF-471E-A47B-6433EC9E44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2" y="2035"/>
                <a:ext cx="6" cy="10"/>
              </a:xfrm>
              <a:custGeom>
                <a:avLst/>
                <a:gdLst>
                  <a:gd name="T0" fmla="*/ 1 w 30"/>
                  <a:gd name="T1" fmla="*/ 0 h 54"/>
                  <a:gd name="T2" fmla="*/ 1 w 30"/>
                  <a:gd name="T3" fmla="*/ 0 h 54"/>
                  <a:gd name="T4" fmla="*/ 1 w 30"/>
                  <a:gd name="T5" fmla="*/ 1 h 54"/>
                  <a:gd name="T6" fmla="*/ 0 w 30"/>
                  <a:gd name="T7" fmla="*/ 1 h 54"/>
                  <a:gd name="T8" fmla="*/ 0 w 30"/>
                  <a:gd name="T9" fmla="*/ 2 h 54"/>
                  <a:gd name="T10" fmla="*/ 0 w 30"/>
                  <a:gd name="T11" fmla="*/ 2 h 54"/>
                  <a:gd name="T12" fmla="*/ 0 w 30"/>
                  <a:gd name="T13" fmla="*/ 1 h 54"/>
                  <a:gd name="T14" fmla="*/ 1 w 30"/>
                  <a:gd name="T15" fmla="*/ 1 h 54"/>
                  <a:gd name="T16" fmla="*/ 1 w 30"/>
                  <a:gd name="T17" fmla="*/ 0 h 54"/>
                  <a:gd name="T18" fmla="*/ 1 w 30"/>
                  <a:gd name="T19" fmla="*/ 0 h 54"/>
                  <a:gd name="T20" fmla="*/ 1 w 30"/>
                  <a:gd name="T21" fmla="*/ 0 h 54"/>
                  <a:gd name="T22" fmla="*/ 1 w 30"/>
                  <a:gd name="T23" fmla="*/ 0 h 54"/>
                  <a:gd name="T24" fmla="*/ 1 w 30"/>
                  <a:gd name="T25" fmla="*/ 0 h 5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54">
                    <a:moveTo>
                      <a:pt x="29" y="6"/>
                    </a:moveTo>
                    <a:lnTo>
                      <a:pt x="23" y="13"/>
                    </a:lnTo>
                    <a:lnTo>
                      <a:pt x="17" y="22"/>
                    </a:lnTo>
                    <a:lnTo>
                      <a:pt x="9" y="38"/>
                    </a:lnTo>
                    <a:lnTo>
                      <a:pt x="2" y="52"/>
                    </a:lnTo>
                    <a:lnTo>
                      <a:pt x="0" y="54"/>
                    </a:lnTo>
                    <a:lnTo>
                      <a:pt x="10" y="32"/>
                    </a:lnTo>
                    <a:lnTo>
                      <a:pt x="16" y="20"/>
                    </a:lnTo>
                    <a:lnTo>
                      <a:pt x="25" y="5"/>
                    </a:lnTo>
                    <a:lnTo>
                      <a:pt x="28" y="0"/>
                    </a:lnTo>
                    <a:lnTo>
                      <a:pt x="28" y="1"/>
                    </a:lnTo>
                    <a:lnTo>
                      <a:pt x="30" y="1"/>
                    </a:lnTo>
                    <a:lnTo>
                      <a:pt x="29" y="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16" name="Freeform 1283">
                <a:extLst>
                  <a:ext uri="{FF2B5EF4-FFF2-40B4-BE49-F238E27FC236}">
                    <a16:creationId xmlns:a16="http://schemas.microsoft.com/office/drawing/2014/main" id="{DDDBB71D-919A-4FBA-90B9-E4D5EC3B8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5" y="2017"/>
                <a:ext cx="9" cy="14"/>
              </a:xfrm>
              <a:custGeom>
                <a:avLst/>
                <a:gdLst>
                  <a:gd name="T0" fmla="*/ 2 w 43"/>
                  <a:gd name="T1" fmla="*/ 0 h 69"/>
                  <a:gd name="T2" fmla="*/ 1 w 43"/>
                  <a:gd name="T3" fmla="*/ 1 h 69"/>
                  <a:gd name="T4" fmla="*/ 1 w 43"/>
                  <a:gd name="T5" fmla="*/ 1 h 69"/>
                  <a:gd name="T6" fmla="*/ 0 w 43"/>
                  <a:gd name="T7" fmla="*/ 2 h 69"/>
                  <a:gd name="T8" fmla="*/ 0 w 43"/>
                  <a:gd name="T9" fmla="*/ 3 h 69"/>
                  <a:gd name="T10" fmla="*/ 0 w 43"/>
                  <a:gd name="T11" fmla="*/ 3 h 69"/>
                  <a:gd name="T12" fmla="*/ 0 w 43"/>
                  <a:gd name="T13" fmla="*/ 3 h 69"/>
                  <a:gd name="T14" fmla="*/ 0 w 43"/>
                  <a:gd name="T15" fmla="*/ 2 h 69"/>
                  <a:gd name="T16" fmla="*/ 0 w 43"/>
                  <a:gd name="T17" fmla="*/ 2 h 69"/>
                  <a:gd name="T18" fmla="*/ 1 w 43"/>
                  <a:gd name="T19" fmla="*/ 2 h 69"/>
                  <a:gd name="T20" fmla="*/ 1 w 43"/>
                  <a:gd name="T21" fmla="*/ 1 h 69"/>
                  <a:gd name="T22" fmla="*/ 1 w 43"/>
                  <a:gd name="T23" fmla="*/ 1 h 69"/>
                  <a:gd name="T24" fmla="*/ 2 w 43"/>
                  <a:gd name="T25" fmla="*/ 0 h 69"/>
                  <a:gd name="T26" fmla="*/ 2 w 43"/>
                  <a:gd name="T27" fmla="*/ 0 h 69"/>
                  <a:gd name="T28" fmla="*/ 2 w 43"/>
                  <a:gd name="T29" fmla="*/ 0 h 69"/>
                  <a:gd name="T30" fmla="*/ 2 w 43"/>
                  <a:gd name="T31" fmla="*/ 0 h 69"/>
                  <a:gd name="T32" fmla="*/ 2 w 43"/>
                  <a:gd name="T33" fmla="*/ 0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69">
                    <a:moveTo>
                      <a:pt x="40" y="10"/>
                    </a:moveTo>
                    <a:lnTo>
                      <a:pt x="33" y="18"/>
                    </a:lnTo>
                    <a:lnTo>
                      <a:pt x="25" y="30"/>
                    </a:lnTo>
                    <a:lnTo>
                      <a:pt x="9" y="57"/>
                    </a:lnTo>
                    <a:lnTo>
                      <a:pt x="3" y="66"/>
                    </a:lnTo>
                    <a:lnTo>
                      <a:pt x="2" y="67"/>
                    </a:lnTo>
                    <a:lnTo>
                      <a:pt x="0" y="69"/>
                    </a:lnTo>
                    <a:lnTo>
                      <a:pt x="6" y="59"/>
                    </a:lnTo>
                    <a:lnTo>
                      <a:pt x="10" y="52"/>
                    </a:lnTo>
                    <a:lnTo>
                      <a:pt x="16" y="40"/>
                    </a:lnTo>
                    <a:lnTo>
                      <a:pt x="24" y="28"/>
                    </a:lnTo>
                    <a:lnTo>
                      <a:pt x="28" y="20"/>
                    </a:lnTo>
                    <a:lnTo>
                      <a:pt x="40" y="4"/>
                    </a:lnTo>
                    <a:lnTo>
                      <a:pt x="42" y="0"/>
                    </a:lnTo>
                    <a:lnTo>
                      <a:pt x="43" y="0"/>
                    </a:lnTo>
                    <a:lnTo>
                      <a:pt x="42" y="6"/>
                    </a:lnTo>
                    <a:lnTo>
                      <a:pt x="40" y="1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17" name="Freeform 1284">
                <a:extLst>
                  <a:ext uri="{FF2B5EF4-FFF2-40B4-BE49-F238E27FC236}">
                    <a16:creationId xmlns:a16="http://schemas.microsoft.com/office/drawing/2014/main" id="{986F4B3A-5F4F-4FF3-91D9-B9D97BFE9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1" y="1573"/>
                <a:ext cx="25" cy="1057"/>
              </a:xfrm>
              <a:custGeom>
                <a:avLst/>
                <a:gdLst>
                  <a:gd name="T0" fmla="*/ 0 w 125"/>
                  <a:gd name="T1" fmla="*/ 202 h 5283"/>
                  <a:gd name="T2" fmla="*/ 0 w 125"/>
                  <a:gd name="T3" fmla="*/ 113 h 5283"/>
                  <a:gd name="T4" fmla="*/ 1 w 125"/>
                  <a:gd name="T5" fmla="*/ 80 h 5283"/>
                  <a:gd name="T6" fmla="*/ 2 w 125"/>
                  <a:gd name="T7" fmla="*/ 49 h 5283"/>
                  <a:gd name="T8" fmla="*/ 4 w 125"/>
                  <a:gd name="T9" fmla="*/ 11 h 5283"/>
                  <a:gd name="T10" fmla="*/ 4 w 125"/>
                  <a:gd name="T11" fmla="*/ 0 h 5283"/>
                  <a:gd name="T12" fmla="*/ 4 w 125"/>
                  <a:gd name="T13" fmla="*/ 0 h 5283"/>
                  <a:gd name="T14" fmla="*/ 4 w 125"/>
                  <a:gd name="T15" fmla="*/ 23 h 5283"/>
                  <a:gd name="T16" fmla="*/ 5 w 125"/>
                  <a:gd name="T17" fmla="*/ 49 h 5283"/>
                  <a:gd name="T18" fmla="*/ 4 w 125"/>
                  <a:gd name="T19" fmla="*/ 86 h 5283"/>
                  <a:gd name="T20" fmla="*/ 4 w 125"/>
                  <a:gd name="T21" fmla="*/ 111 h 5283"/>
                  <a:gd name="T22" fmla="*/ 4 w 125"/>
                  <a:gd name="T23" fmla="*/ 137 h 5283"/>
                  <a:gd name="T24" fmla="*/ 4 w 125"/>
                  <a:gd name="T25" fmla="*/ 176 h 5283"/>
                  <a:gd name="T26" fmla="*/ 4 w 125"/>
                  <a:gd name="T27" fmla="*/ 211 h 5283"/>
                  <a:gd name="T28" fmla="*/ 4 w 125"/>
                  <a:gd name="T29" fmla="*/ 211 h 528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25" h="5283">
                    <a:moveTo>
                      <a:pt x="0" y="5055"/>
                    </a:moveTo>
                    <a:lnTo>
                      <a:pt x="0" y="2835"/>
                    </a:lnTo>
                    <a:lnTo>
                      <a:pt x="30" y="2004"/>
                    </a:lnTo>
                    <a:lnTo>
                      <a:pt x="59" y="1231"/>
                    </a:lnTo>
                    <a:lnTo>
                      <a:pt x="89" y="272"/>
                    </a:lnTo>
                    <a:lnTo>
                      <a:pt x="89" y="0"/>
                    </a:lnTo>
                    <a:lnTo>
                      <a:pt x="103" y="572"/>
                    </a:lnTo>
                    <a:lnTo>
                      <a:pt x="125" y="1231"/>
                    </a:lnTo>
                    <a:lnTo>
                      <a:pt x="103" y="2148"/>
                    </a:lnTo>
                    <a:lnTo>
                      <a:pt x="89" y="2777"/>
                    </a:lnTo>
                    <a:lnTo>
                      <a:pt x="103" y="3436"/>
                    </a:lnTo>
                    <a:lnTo>
                      <a:pt x="103" y="4410"/>
                    </a:lnTo>
                    <a:lnTo>
                      <a:pt x="110" y="5283"/>
                    </a:lnTo>
                  </a:path>
                </a:pathLst>
              </a:custGeom>
              <a:noFill/>
              <a:ln w="30163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18" name="Freeform 1285">
                <a:extLst>
                  <a:ext uri="{FF2B5EF4-FFF2-40B4-BE49-F238E27FC236}">
                    <a16:creationId xmlns:a16="http://schemas.microsoft.com/office/drawing/2014/main" id="{7EA3F571-7BC9-4616-B501-441217ADC1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3" y="1756"/>
                <a:ext cx="14" cy="33"/>
              </a:xfrm>
              <a:custGeom>
                <a:avLst/>
                <a:gdLst>
                  <a:gd name="T0" fmla="*/ 2 w 68"/>
                  <a:gd name="T1" fmla="*/ 6 h 165"/>
                  <a:gd name="T2" fmla="*/ 1 w 68"/>
                  <a:gd name="T3" fmla="*/ 6 h 165"/>
                  <a:gd name="T4" fmla="*/ 1 w 68"/>
                  <a:gd name="T5" fmla="*/ 6 h 165"/>
                  <a:gd name="T6" fmla="*/ 1 w 68"/>
                  <a:gd name="T7" fmla="*/ 6 h 165"/>
                  <a:gd name="T8" fmla="*/ 1 w 68"/>
                  <a:gd name="T9" fmla="*/ 5 h 165"/>
                  <a:gd name="T10" fmla="*/ 1 w 68"/>
                  <a:gd name="T11" fmla="*/ 5 h 165"/>
                  <a:gd name="T12" fmla="*/ 1 w 68"/>
                  <a:gd name="T13" fmla="*/ 5 h 165"/>
                  <a:gd name="T14" fmla="*/ 1 w 68"/>
                  <a:gd name="T15" fmla="*/ 4 h 165"/>
                  <a:gd name="T16" fmla="*/ 0 w 68"/>
                  <a:gd name="T17" fmla="*/ 4 h 165"/>
                  <a:gd name="T18" fmla="*/ 0 w 68"/>
                  <a:gd name="T19" fmla="*/ 4 h 165"/>
                  <a:gd name="T20" fmla="*/ 0 w 68"/>
                  <a:gd name="T21" fmla="*/ 4 h 165"/>
                  <a:gd name="T22" fmla="*/ 0 w 68"/>
                  <a:gd name="T23" fmla="*/ 4 h 165"/>
                  <a:gd name="T24" fmla="*/ 0 w 68"/>
                  <a:gd name="T25" fmla="*/ 3 h 165"/>
                  <a:gd name="T26" fmla="*/ 0 w 68"/>
                  <a:gd name="T27" fmla="*/ 2 h 165"/>
                  <a:gd name="T28" fmla="*/ 0 w 68"/>
                  <a:gd name="T29" fmla="*/ 2 h 165"/>
                  <a:gd name="T30" fmla="*/ 0 w 68"/>
                  <a:gd name="T31" fmla="*/ 1 h 165"/>
                  <a:gd name="T32" fmla="*/ 1 w 68"/>
                  <a:gd name="T33" fmla="*/ 0 h 165"/>
                  <a:gd name="T34" fmla="*/ 1 w 68"/>
                  <a:gd name="T35" fmla="*/ 0 h 165"/>
                  <a:gd name="T36" fmla="*/ 1 w 68"/>
                  <a:gd name="T37" fmla="*/ 1 h 165"/>
                  <a:gd name="T38" fmla="*/ 2 w 68"/>
                  <a:gd name="T39" fmla="*/ 1 h 165"/>
                  <a:gd name="T40" fmla="*/ 2 w 68"/>
                  <a:gd name="T41" fmla="*/ 1 h 165"/>
                  <a:gd name="T42" fmla="*/ 2 w 68"/>
                  <a:gd name="T43" fmla="*/ 1 h 165"/>
                  <a:gd name="T44" fmla="*/ 2 w 68"/>
                  <a:gd name="T45" fmla="*/ 2 h 165"/>
                  <a:gd name="T46" fmla="*/ 2 w 68"/>
                  <a:gd name="T47" fmla="*/ 2 h 165"/>
                  <a:gd name="T48" fmla="*/ 2 w 68"/>
                  <a:gd name="T49" fmla="*/ 2 h 165"/>
                  <a:gd name="T50" fmla="*/ 2 w 68"/>
                  <a:gd name="T51" fmla="*/ 2 h 165"/>
                  <a:gd name="T52" fmla="*/ 2 w 68"/>
                  <a:gd name="T53" fmla="*/ 2 h 165"/>
                  <a:gd name="T54" fmla="*/ 2 w 68"/>
                  <a:gd name="T55" fmla="*/ 3 h 165"/>
                  <a:gd name="T56" fmla="*/ 2 w 68"/>
                  <a:gd name="T57" fmla="*/ 3 h 165"/>
                  <a:gd name="T58" fmla="*/ 3 w 68"/>
                  <a:gd name="T59" fmla="*/ 3 h 165"/>
                  <a:gd name="T60" fmla="*/ 3 w 68"/>
                  <a:gd name="T61" fmla="*/ 3 h 165"/>
                  <a:gd name="T62" fmla="*/ 3 w 68"/>
                  <a:gd name="T63" fmla="*/ 4 h 165"/>
                  <a:gd name="T64" fmla="*/ 2 w 68"/>
                  <a:gd name="T65" fmla="*/ 5 h 165"/>
                  <a:gd name="T66" fmla="*/ 2 w 68"/>
                  <a:gd name="T67" fmla="*/ 5 h 165"/>
                  <a:gd name="T68" fmla="*/ 3 w 68"/>
                  <a:gd name="T69" fmla="*/ 5 h 165"/>
                  <a:gd name="T70" fmla="*/ 2 w 68"/>
                  <a:gd name="T71" fmla="*/ 5 h 165"/>
                  <a:gd name="T72" fmla="*/ 2 w 68"/>
                  <a:gd name="T73" fmla="*/ 6 h 165"/>
                  <a:gd name="T74" fmla="*/ 2 w 68"/>
                  <a:gd name="T75" fmla="*/ 6 h 165"/>
                  <a:gd name="T76" fmla="*/ 2 w 68"/>
                  <a:gd name="T77" fmla="*/ 7 h 165"/>
                  <a:gd name="T78" fmla="*/ 2 w 68"/>
                  <a:gd name="T79" fmla="*/ 7 h 16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68" h="165">
                    <a:moveTo>
                      <a:pt x="41" y="157"/>
                    </a:moveTo>
                    <a:lnTo>
                      <a:pt x="39" y="146"/>
                    </a:lnTo>
                    <a:lnTo>
                      <a:pt x="36" y="148"/>
                    </a:lnTo>
                    <a:lnTo>
                      <a:pt x="32" y="154"/>
                    </a:lnTo>
                    <a:lnTo>
                      <a:pt x="27" y="154"/>
                    </a:lnTo>
                    <a:lnTo>
                      <a:pt x="26" y="150"/>
                    </a:lnTo>
                    <a:lnTo>
                      <a:pt x="26" y="142"/>
                    </a:lnTo>
                    <a:lnTo>
                      <a:pt x="28" y="139"/>
                    </a:lnTo>
                    <a:lnTo>
                      <a:pt x="28" y="136"/>
                    </a:lnTo>
                    <a:lnTo>
                      <a:pt x="21" y="136"/>
                    </a:lnTo>
                    <a:lnTo>
                      <a:pt x="18" y="137"/>
                    </a:lnTo>
                    <a:lnTo>
                      <a:pt x="13" y="130"/>
                    </a:lnTo>
                    <a:lnTo>
                      <a:pt x="13" y="128"/>
                    </a:lnTo>
                    <a:lnTo>
                      <a:pt x="14" y="123"/>
                    </a:lnTo>
                    <a:lnTo>
                      <a:pt x="16" y="114"/>
                    </a:lnTo>
                    <a:lnTo>
                      <a:pt x="15" y="112"/>
                    </a:lnTo>
                    <a:lnTo>
                      <a:pt x="10" y="109"/>
                    </a:lnTo>
                    <a:lnTo>
                      <a:pt x="8" y="106"/>
                    </a:lnTo>
                    <a:lnTo>
                      <a:pt x="5" y="99"/>
                    </a:lnTo>
                    <a:lnTo>
                      <a:pt x="5" y="98"/>
                    </a:lnTo>
                    <a:lnTo>
                      <a:pt x="4" y="91"/>
                    </a:lnTo>
                    <a:lnTo>
                      <a:pt x="4" y="88"/>
                    </a:lnTo>
                    <a:lnTo>
                      <a:pt x="9" y="91"/>
                    </a:lnTo>
                    <a:lnTo>
                      <a:pt x="10" y="90"/>
                    </a:lnTo>
                    <a:lnTo>
                      <a:pt x="11" y="86"/>
                    </a:lnTo>
                    <a:lnTo>
                      <a:pt x="9" y="78"/>
                    </a:lnTo>
                    <a:lnTo>
                      <a:pt x="4" y="69"/>
                    </a:lnTo>
                    <a:lnTo>
                      <a:pt x="0" y="60"/>
                    </a:lnTo>
                    <a:lnTo>
                      <a:pt x="0" y="48"/>
                    </a:lnTo>
                    <a:lnTo>
                      <a:pt x="1" y="45"/>
                    </a:lnTo>
                    <a:lnTo>
                      <a:pt x="5" y="45"/>
                    </a:lnTo>
                    <a:lnTo>
                      <a:pt x="8" y="37"/>
                    </a:lnTo>
                    <a:lnTo>
                      <a:pt x="9" y="27"/>
                    </a:lnTo>
                    <a:lnTo>
                      <a:pt x="15" y="11"/>
                    </a:lnTo>
                    <a:lnTo>
                      <a:pt x="22" y="0"/>
                    </a:lnTo>
                    <a:lnTo>
                      <a:pt x="26" y="7"/>
                    </a:lnTo>
                    <a:lnTo>
                      <a:pt x="30" y="11"/>
                    </a:lnTo>
                    <a:lnTo>
                      <a:pt x="35" y="20"/>
                    </a:lnTo>
                    <a:lnTo>
                      <a:pt x="39" y="29"/>
                    </a:lnTo>
                    <a:lnTo>
                      <a:pt x="41" y="35"/>
                    </a:lnTo>
                    <a:lnTo>
                      <a:pt x="42" y="35"/>
                    </a:lnTo>
                    <a:lnTo>
                      <a:pt x="43" y="31"/>
                    </a:lnTo>
                    <a:lnTo>
                      <a:pt x="47" y="34"/>
                    </a:lnTo>
                    <a:lnTo>
                      <a:pt x="47" y="39"/>
                    </a:lnTo>
                    <a:lnTo>
                      <a:pt x="49" y="46"/>
                    </a:lnTo>
                    <a:lnTo>
                      <a:pt x="50" y="52"/>
                    </a:lnTo>
                    <a:lnTo>
                      <a:pt x="50" y="56"/>
                    </a:lnTo>
                    <a:lnTo>
                      <a:pt x="51" y="58"/>
                    </a:lnTo>
                    <a:lnTo>
                      <a:pt x="53" y="58"/>
                    </a:lnTo>
                    <a:lnTo>
                      <a:pt x="56" y="53"/>
                    </a:lnTo>
                    <a:lnTo>
                      <a:pt x="58" y="46"/>
                    </a:lnTo>
                    <a:lnTo>
                      <a:pt x="60" y="52"/>
                    </a:lnTo>
                    <a:lnTo>
                      <a:pt x="60" y="57"/>
                    </a:lnTo>
                    <a:lnTo>
                      <a:pt x="60" y="63"/>
                    </a:lnTo>
                    <a:lnTo>
                      <a:pt x="58" y="70"/>
                    </a:lnTo>
                    <a:lnTo>
                      <a:pt x="58" y="74"/>
                    </a:lnTo>
                    <a:lnTo>
                      <a:pt x="58" y="82"/>
                    </a:lnTo>
                    <a:lnTo>
                      <a:pt x="60" y="86"/>
                    </a:lnTo>
                    <a:lnTo>
                      <a:pt x="65" y="78"/>
                    </a:lnTo>
                    <a:lnTo>
                      <a:pt x="68" y="80"/>
                    </a:lnTo>
                    <a:lnTo>
                      <a:pt x="68" y="87"/>
                    </a:lnTo>
                    <a:lnTo>
                      <a:pt x="64" y="94"/>
                    </a:lnTo>
                    <a:lnTo>
                      <a:pt x="62" y="102"/>
                    </a:lnTo>
                    <a:lnTo>
                      <a:pt x="61" y="105"/>
                    </a:lnTo>
                    <a:lnTo>
                      <a:pt x="59" y="114"/>
                    </a:lnTo>
                    <a:lnTo>
                      <a:pt x="57" y="121"/>
                    </a:lnTo>
                    <a:lnTo>
                      <a:pt x="60" y="116"/>
                    </a:lnTo>
                    <a:lnTo>
                      <a:pt x="62" y="114"/>
                    </a:lnTo>
                    <a:lnTo>
                      <a:pt x="65" y="115"/>
                    </a:lnTo>
                    <a:lnTo>
                      <a:pt x="64" y="122"/>
                    </a:lnTo>
                    <a:lnTo>
                      <a:pt x="59" y="130"/>
                    </a:lnTo>
                    <a:lnTo>
                      <a:pt x="53" y="140"/>
                    </a:lnTo>
                    <a:lnTo>
                      <a:pt x="44" y="145"/>
                    </a:lnTo>
                    <a:lnTo>
                      <a:pt x="44" y="150"/>
                    </a:lnTo>
                    <a:lnTo>
                      <a:pt x="47" y="156"/>
                    </a:lnTo>
                    <a:lnTo>
                      <a:pt x="47" y="161"/>
                    </a:lnTo>
                    <a:lnTo>
                      <a:pt x="44" y="164"/>
                    </a:lnTo>
                    <a:lnTo>
                      <a:pt x="42" y="165"/>
                    </a:lnTo>
                    <a:lnTo>
                      <a:pt x="41" y="164"/>
                    </a:lnTo>
                    <a:lnTo>
                      <a:pt x="41" y="157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19" name="Freeform 1286">
                <a:extLst>
                  <a:ext uri="{FF2B5EF4-FFF2-40B4-BE49-F238E27FC236}">
                    <a16:creationId xmlns:a16="http://schemas.microsoft.com/office/drawing/2014/main" id="{22AC5293-84AA-4274-BC7F-D83FC60F71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8" y="1758"/>
                <a:ext cx="3" cy="32"/>
              </a:xfrm>
              <a:custGeom>
                <a:avLst/>
                <a:gdLst>
                  <a:gd name="T0" fmla="*/ 0 w 16"/>
                  <a:gd name="T1" fmla="*/ 6 h 159"/>
                  <a:gd name="T2" fmla="*/ 0 w 16"/>
                  <a:gd name="T3" fmla="*/ 6 h 159"/>
                  <a:gd name="T4" fmla="*/ 0 w 16"/>
                  <a:gd name="T5" fmla="*/ 5 h 159"/>
                  <a:gd name="T6" fmla="*/ 0 w 16"/>
                  <a:gd name="T7" fmla="*/ 3 h 159"/>
                  <a:gd name="T8" fmla="*/ 0 w 16"/>
                  <a:gd name="T9" fmla="*/ 2 h 159"/>
                  <a:gd name="T10" fmla="*/ 0 w 16"/>
                  <a:gd name="T11" fmla="*/ 2 h 159"/>
                  <a:gd name="T12" fmla="*/ 0 w 16"/>
                  <a:gd name="T13" fmla="*/ 1 h 159"/>
                  <a:gd name="T14" fmla="*/ 0 w 16"/>
                  <a:gd name="T15" fmla="*/ 1 h 159"/>
                  <a:gd name="T16" fmla="*/ 1 w 16"/>
                  <a:gd name="T17" fmla="*/ 0 h 159"/>
                  <a:gd name="T18" fmla="*/ 1 w 16"/>
                  <a:gd name="T19" fmla="*/ 0 h 159"/>
                  <a:gd name="T20" fmla="*/ 0 w 16"/>
                  <a:gd name="T21" fmla="*/ 1 h 159"/>
                  <a:gd name="T22" fmla="*/ 0 w 16"/>
                  <a:gd name="T23" fmla="*/ 2 h 159"/>
                  <a:gd name="T24" fmla="*/ 0 w 16"/>
                  <a:gd name="T25" fmla="*/ 3 h 159"/>
                  <a:gd name="T26" fmla="*/ 0 w 16"/>
                  <a:gd name="T27" fmla="*/ 4 h 159"/>
                  <a:gd name="T28" fmla="*/ 0 w 16"/>
                  <a:gd name="T29" fmla="*/ 5 h 159"/>
                  <a:gd name="T30" fmla="*/ 0 w 16"/>
                  <a:gd name="T31" fmla="*/ 6 h 159"/>
                  <a:gd name="T32" fmla="*/ 0 w 16"/>
                  <a:gd name="T33" fmla="*/ 6 h 159"/>
                  <a:gd name="T34" fmla="*/ 0 w 16"/>
                  <a:gd name="T35" fmla="*/ 6 h 159"/>
                  <a:gd name="T36" fmla="*/ 0 w 16"/>
                  <a:gd name="T37" fmla="*/ 6 h 159"/>
                  <a:gd name="T38" fmla="*/ 0 w 16"/>
                  <a:gd name="T39" fmla="*/ 6 h 1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6" h="159">
                    <a:moveTo>
                      <a:pt x="0" y="158"/>
                    </a:moveTo>
                    <a:lnTo>
                      <a:pt x="2" y="141"/>
                    </a:lnTo>
                    <a:lnTo>
                      <a:pt x="3" y="112"/>
                    </a:lnTo>
                    <a:lnTo>
                      <a:pt x="8" y="69"/>
                    </a:lnTo>
                    <a:lnTo>
                      <a:pt x="9" y="60"/>
                    </a:lnTo>
                    <a:lnTo>
                      <a:pt x="9" y="48"/>
                    </a:lnTo>
                    <a:lnTo>
                      <a:pt x="10" y="37"/>
                    </a:lnTo>
                    <a:lnTo>
                      <a:pt x="12" y="15"/>
                    </a:lnTo>
                    <a:lnTo>
                      <a:pt x="15" y="5"/>
                    </a:lnTo>
                    <a:lnTo>
                      <a:pt x="16" y="0"/>
                    </a:lnTo>
                    <a:lnTo>
                      <a:pt x="12" y="26"/>
                    </a:lnTo>
                    <a:lnTo>
                      <a:pt x="11" y="44"/>
                    </a:lnTo>
                    <a:lnTo>
                      <a:pt x="9" y="68"/>
                    </a:lnTo>
                    <a:lnTo>
                      <a:pt x="8" y="93"/>
                    </a:lnTo>
                    <a:lnTo>
                      <a:pt x="6" y="121"/>
                    </a:lnTo>
                    <a:lnTo>
                      <a:pt x="4" y="140"/>
                    </a:lnTo>
                    <a:lnTo>
                      <a:pt x="3" y="158"/>
                    </a:lnTo>
                    <a:lnTo>
                      <a:pt x="2" y="158"/>
                    </a:lnTo>
                    <a:lnTo>
                      <a:pt x="1" y="159"/>
                    </a:lnTo>
                    <a:lnTo>
                      <a:pt x="0" y="158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20" name="Freeform 1287">
                <a:extLst>
                  <a:ext uri="{FF2B5EF4-FFF2-40B4-BE49-F238E27FC236}">
                    <a16:creationId xmlns:a16="http://schemas.microsoft.com/office/drawing/2014/main" id="{AC21DD99-E380-4991-A1CE-D8B0C9A2B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1782"/>
                <a:ext cx="3" cy="1"/>
              </a:xfrm>
              <a:custGeom>
                <a:avLst/>
                <a:gdLst>
                  <a:gd name="T0" fmla="*/ 0 w 19"/>
                  <a:gd name="T1" fmla="*/ 0 h 7"/>
                  <a:gd name="T2" fmla="*/ 0 w 19"/>
                  <a:gd name="T3" fmla="*/ 0 h 7"/>
                  <a:gd name="T4" fmla="*/ 0 w 19"/>
                  <a:gd name="T5" fmla="*/ 0 h 7"/>
                  <a:gd name="T6" fmla="*/ 0 w 19"/>
                  <a:gd name="T7" fmla="*/ 0 h 7"/>
                  <a:gd name="T8" fmla="*/ 0 w 19"/>
                  <a:gd name="T9" fmla="*/ 0 h 7"/>
                  <a:gd name="T10" fmla="*/ 0 w 19"/>
                  <a:gd name="T11" fmla="*/ 0 h 7"/>
                  <a:gd name="T12" fmla="*/ 0 w 19"/>
                  <a:gd name="T13" fmla="*/ 0 h 7"/>
                  <a:gd name="T14" fmla="*/ 0 w 19"/>
                  <a:gd name="T15" fmla="*/ 0 h 7"/>
                  <a:gd name="T16" fmla="*/ 0 w 19"/>
                  <a:gd name="T17" fmla="*/ 0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" h="7">
                    <a:moveTo>
                      <a:pt x="19" y="7"/>
                    </a:moveTo>
                    <a:lnTo>
                      <a:pt x="13" y="3"/>
                    </a:lnTo>
                    <a:lnTo>
                      <a:pt x="7" y="2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10" y="0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19" y="7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21" name="Freeform 1288">
                <a:extLst>
                  <a:ext uri="{FF2B5EF4-FFF2-40B4-BE49-F238E27FC236}">
                    <a16:creationId xmlns:a16="http://schemas.microsoft.com/office/drawing/2014/main" id="{3E31F177-3FEC-4A31-B0DD-B58D02ADC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1776"/>
                <a:ext cx="4" cy="3"/>
              </a:xfrm>
              <a:custGeom>
                <a:avLst/>
                <a:gdLst>
                  <a:gd name="T0" fmla="*/ 1 w 21"/>
                  <a:gd name="T1" fmla="*/ 1 h 12"/>
                  <a:gd name="T2" fmla="*/ 1 w 21"/>
                  <a:gd name="T3" fmla="*/ 1 h 12"/>
                  <a:gd name="T4" fmla="*/ 0 w 21"/>
                  <a:gd name="T5" fmla="*/ 0 h 12"/>
                  <a:gd name="T6" fmla="*/ 0 w 21"/>
                  <a:gd name="T7" fmla="*/ 0 h 12"/>
                  <a:gd name="T8" fmla="*/ 0 w 21"/>
                  <a:gd name="T9" fmla="*/ 0 h 12"/>
                  <a:gd name="T10" fmla="*/ 0 w 21"/>
                  <a:gd name="T11" fmla="*/ 0 h 12"/>
                  <a:gd name="T12" fmla="*/ 0 w 21"/>
                  <a:gd name="T13" fmla="*/ 0 h 12"/>
                  <a:gd name="T14" fmla="*/ 0 w 21"/>
                  <a:gd name="T15" fmla="*/ 0 h 12"/>
                  <a:gd name="T16" fmla="*/ 1 w 21"/>
                  <a:gd name="T17" fmla="*/ 0 h 12"/>
                  <a:gd name="T18" fmla="*/ 1 w 21"/>
                  <a:gd name="T19" fmla="*/ 1 h 12"/>
                  <a:gd name="T20" fmla="*/ 1 w 21"/>
                  <a:gd name="T21" fmla="*/ 1 h 12"/>
                  <a:gd name="T22" fmla="*/ 1 w 21"/>
                  <a:gd name="T23" fmla="*/ 1 h 12"/>
                  <a:gd name="T24" fmla="*/ 1 w 21"/>
                  <a:gd name="T25" fmla="*/ 1 h 12"/>
                  <a:gd name="T26" fmla="*/ 1 w 21"/>
                  <a:gd name="T27" fmla="*/ 1 h 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1" h="12">
                    <a:moveTo>
                      <a:pt x="20" y="12"/>
                    </a:moveTo>
                    <a:lnTo>
                      <a:pt x="16" y="7"/>
                    </a:lnTo>
                    <a:lnTo>
                      <a:pt x="13" y="5"/>
                    </a:lnTo>
                    <a:lnTo>
                      <a:pt x="7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14" y="5"/>
                    </a:lnTo>
                    <a:lnTo>
                      <a:pt x="16" y="6"/>
                    </a:lnTo>
                    <a:lnTo>
                      <a:pt x="20" y="9"/>
                    </a:lnTo>
                    <a:lnTo>
                      <a:pt x="21" y="11"/>
                    </a:lnTo>
                    <a:lnTo>
                      <a:pt x="20" y="12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22" name="Freeform 1289">
                <a:extLst>
                  <a:ext uri="{FF2B5EF4-FFF2-40B4-BE49-F238E27FC236}">
                    <a16:creationId xmlns:a16="http://schemas.microsoft.com/office/drawing/2014/main" id="{139EDD5C-E4FF-4C8A-8362-79B0A6CB44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8" y="1767"/>
                <a:ext cx="2" cy="1"/>
              </a:xfrm>
              <a:custGeom>
                <a:avLst/>
                <a:gdLst>
                  <a:gd name="T0" fmla="*/ 0 w 11"/>
                  <a:gd name="T1" fmla="*/ 0 h 8"/>
                  <a:gd name="T2" fmla="*/ 0 w 11"/>
                  <a:gd name="T3" fmla="*/ 0 h 8"/>
                  <a:gd name="T4" fmla="*/ 0 w 11"/>
                  <a:gd name="T5" fmla="*/ 0 h 8"/>
                  <a:gd name="T6" fmla="*/ 0 w 11"/>
                  <a:gd name="T7" fmla="*/ 0 h 8"/>
                  <a:gd name="T8" fmla="*/ 0 w 11"/>
                  <a:gd name="T9" fmla="*/ 0 h 8"/>
                  <a:gd name="T10" fmla="*/ 0 w 11"/>
                  <a:gd name="T11" fmla="*/ 0 h 8"/>
                  <a:gd name="T12" fmla="*/ 0 w 11"/>
                  <a:gd name="T13" fmla="*/ 0 h 8"/>
                  <a:gd name="T14" fmla="*/ 0 w 11"/>
                  <a:gd name="T15" fmla="*/ 0 h 8"/>
                  <a:gd name="T16" fmla="*/ 0 w 11"/>
                  <a:gd name="T17" fmla="*/ 0 h 8"/>
                  <a:gd name="T18" fmla="*/ 0 w 11"/>
                  <a:gd name="T19" fmla="*/ 0 h 8"/>
                  <a:gd name="T20" fmla="*/ 0 w 11"/>
                  <a:gd name="T21" fmla="*/ 0 h 8"/>
                  <a:gd name="T22" fmla="*/ 0 w 11"/>
                  <a:gd name="T23" fmla="*/ 0 h 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1" h="8">
                    <a:moveTo>
                      <a:pt x="10" y="8"/>
                    </a:moveTo>
                    <a:lnTo>
                      <a:pt x="7" y="4"/>
                    </a:lnTo>
                    <a:lnTo>
                      <a:pt x="5" y="3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4" y="1"/>
                    </a:lnTo>
                    <a:lnTo>
                      <a:pt x="6" y="2"/>
                    </a:lnTo>
                    <a:lnTo>
                      <a:pt x="7" y="3"/>
                    </a:lnTo>
                    <a:lnTo>
                      <a:pt x="9" y="5"/>
                    </a:lnTo>
                    <a:lnTo>
                      <a:pt x="11" y="6"/>
                    </a:lnTo>
                    <a:lnTo>
                      <a:pt x="10" y="8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23" name="Freeform 1290">
                <a:extLst>
                  <a:ext uri="{FF2B5EF4-FFF2-40B4-BE49-F238E27FC236}">
                    <a16:creationId xmlns:a16="http://schemas.microsoft.com/office/drawing/2014/main" id="{B6FC5CF4-9035-4E92-81E3-E203A7F8DA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0" y="1765"/>
                <a:ext cx="2" cy="7"/>
              </a:xfrm>
              <a:custGeom>
                <a:avLst/>
                <a:gdLst>
                  <a:gd name="T0" fmla="*/ 0 w 7"/>
                  <a:gd name="T1" fmla="*/ 1 h 36"/>
                  <a:gd name="T2" fmla="*/ 0 w 7"/>
                  <a:gd name="T3" fmla="*/ 1 h 36"/>
                  <a:gd name="T4" fmla="*/ 0 w 7"/>
                  <a:gd name="T5" fmla="*/ 1 h 36"/>
                  <a:gd name="T6" fmla="*/ 0 w 7"/>
                  <a:gd name="T7" fmla="*/ 0 h 36"/>
                  <a:gd name="T8" fmla="*/ 1 w 7"/>
                  <a:gd name="T9" fmla="*/ 0 h 36"/>
                  <a:gd name="T10" fmla="*/ 1 w 7"/>
                  <a:gd name="T11" fmla="*/ 0 h 36"/>
                  <a:gd name="T12" fmla="*/ 1 w 7"/>
                  <a:gd name="T13" fmla="*/ 0 h 36"/>
                  <a:gd name="T14" fmla="*/ 1 w 7"/>
                  <a:gd name="T15" fmla="*/ 1 h 36"/>
                  <a:gd name="T16" fmla="*/ 0 w 7"/>
                  <a:gd name="T17" fmla="*/ 1 h 36"/>
                  <a:gd name="T18" fmla="*/ 0 w 7"/>
                  <a:gd name="T19" fmla="*/ 1 h 36"/>
                  <a:gd name="T20" fmla="*/ 0 w 7"/>
                  <a:gd name="T21" fmla="*/ 1 h 36"/>
                  <a:gd name="T22" fmla="*/ 0 w 7"/>
                  <a:gd name="T23" fmla="*/ 1 h 36"/>
                  <a:gd name="T24" fmla="*/ 0 w 7"/>
                  <a:gd name="T25" fmla="*/ 1 h 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" h="36">
                    <a:moveTo>
                      <a:pt x="0" y="34"/>
                    </a:moveTo>
                    <a:lnTo>
                      <a:pt x="4" y="27"/>
                    </a:lnTo>
                    <a:lnTo>
                      <a:pt x="5" y="20"/>
                    </a:lnTo>
                    <a:lnTo>
                      <a:pt x="5" y="11"/>
                    </a:lnTo>
                    <a:lnTo>
                      <a:pt x="6" y="2"/>
                    </a:lnTo>
                    <a:lnTo>
                      <a:pt x="7" y="0"/>
                    </a:lnTo>
                    <a:lnTo>
                      <a:pt x="6" y="12"/>
                    </a:lnTo>
                    <a:lnTo>
                      <a:pt x="6" y="20"/>
                    </a:lnTo>
                    <a:lnTo>
                      <a:pt x="4" y="29"/>
                    </a:lnTo>
                    <a:lnTo>
                      <a:pt x="2" y="34"/>
                    </a:lnTo>
                    <a:lnTo>
                      <a:pt x="1" y="36"/>
                    </a:lnTo>
                    <a:lnTo>
                      <a:pt x="0" y="34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24" name="Freeform 1291">
                <a:extLst>
                  <a:ext uri="{FF2B5EF4-FFF2-40B4-BE49-F238E27FC236}">
                    <a16:creationId xmlns:a16="http://schemas.microsoft.com/office/drawing/2014/main" id="{2FAD07A2-6A06-4C5C-93F6-080DA28F5D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0" y="1771"/>
                <a:ext cx="2" cy="10"/>
              </a:xfrm>
              <a:custGeom>
                <a:avLst/>
                <a:gdLst>
                  <a:gd name="T0" fmla="*/ 0 w 11"/>
                  <a:gd name="T1" fmla="*/ 2 h 48"/>
                  <a:gd name="T2" fmla="*/ 0 w 11"/>
                  <a:gd name="T3" fmla="*/ 2 h 48"/>
                  <a:gd name="T4" fmla="*/ 0 w 11"/>
                  <a:gd name="T5" fmla="*/ 1 h 48"/>
                  <a:gd name="T6" fmla="*/ 0 w 11"/>
                  <a:gd name="T7" fmla="*/ 0 h 48"/>
                  <a:gd name="T8" fmla="*/ 0 w 11"/>
                  <a:gd name="T9" fmla="*/ 0 h 48"/>
                  <a:gd name="T10" fmla="*/ 0 w 11"/>
                  <a:gd name="T11" fmla="*/ 0 h 48"/>
                  <a:gd name="T12" fmla="*/ 0 w 11"/>
                  <a:gd name="T13" fmla="*/ 0 h 48"/>
                  <a:gd name="T14" fmla="*/ 0 w 11"/>
                  <a:gd name="T15" fmla="*/ 0 h 48"/>
                  <a:gd name="T16" fmla="*/ 0 w 11"/>
                  <a:gd name="T17" fmla="*/ 1 h 48"/>
                  <a:gd name="T18" fmla="*/ 0 w 11"/>
                  <a:gd name="T19" fmla="*/ 1 h 48"/>
                  <a:gd name="T20" fmla="*/ 0 w 11"/>
                  <a:gd name="T21" fmla="*/ 1 h 48"/>
                  <a:gd name="T22" fmla="*/ 0 w 11"/>
                  <a:gd name="T23" fmla="*/ 1 h 48"/>
                  <a:gd name="T24" fmla="*/ 0 w 11"/>
                  <a:gd name="T25" fmla="*/ 2 h 48"/>
                  <a:gd name="T26" fmla="*/ 0 w 11"/>
                  <a:gd name="T27" fmla="*/ 2 h 48"/>
                  <a:gd name="T28" fmla="*/ 0 w 11"/>
                  <a:gd name="T29" fmla="*/ 2 h 48"/>
                  <a:gd name="T30" fmla="*/ 0 w 11"/>
                  <a:gd name="T31" fmla="*/ 2 h 48"/>
                  <a:gd name="T32" fmla="*/ 0 w 11"/>
                  <a:gd name="T33" fmla="*/ 2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" h="48">
                    <a:moveTo>
                      <a:pt x="0" y="44"/>
                    </a:moveTo>
                    <a:lnTo>
                      <a:pt x="2" y="37"/>
                    </a:lnTo>
                    <a:lnTo>
                      <a:pt x="5" y="28"/>
                    </a:lnTo>
                    <a:lnTo>
                      <a:pt x="8" y="10"/>
                    </a:lnTo>
                    <a:lnTo>
                      <a:pt x="9" y="4"/>
                    </a:lnTo>
                    <a:lnTo>
                      <a:pt x="9" y="2"/>
                    </a:lnTo>
                    <a:lnTo>
                      <a:pt x="11" y="0"/>
                    </a:lnTo>
                    <a:lnTo>
                      <a:pt x="9" y="6"/>
                    </a:lnTo>
                    <a:lnTo>
                      <a:pt x="8" y="12"/>
                    </a:lnTo>
                    <a:lnTo>
                      <a:pt x="8" y="19"/>
                    </a:lnTo>
                    <a:lnTo>
                      <a:pt x="6" y="28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1" y="48"/>
                    </a:lnTo>
                    <a:lnTo>
                      <a:pt x="0" y="46"/>
                    </a:lnTo>
                    <a:lnTo>
                      <a:pt x="0" y="44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25" name="Freeform 1292">
                <a:extLst>
                  <a:ext uri="{FF2B5EF4-FFF2-40B4-BE49-F238E27FC236}">
                    <a16:creationId xmlns:a16="http://schemas.microsoft.com/office/drawing/2014/main" id="{05040A61-FE90-49D2-B2BE-E9375C82F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3" y="1786"/>
                <a:ext cx="28" cy="22"/>
              </a:xfrm>
              <a:custGeom>
                <a:avLst/>
                <a:gdLst>
                  <a:gd name="T0" fmla="*/ 1 w 138"/>
                  <a:gd name="T1" fmla="*/ 1 h 106"/>
                  <a:gd name="T2" fmla="*/ 0 w 138"/>
                  <a:gd name="T3" fmla="*/ 1 h 106"/>
                  <a:gd name="T4" fmla="*/ 0 w 138"/>
                  <a:gd name="T5" fmla="*/ 2 h 106"/>
                  <a:gd name="T6" fmla="*/ 1 w 138"/>
                  <a:gd name="T7" fmla="*/ 2 h 106"/>
                  <a:gd name="T8" fmla="*/ 1 w 138"/>
                  <a:gd name="T9" fmla="*/ 2 h 106"/>
                  <a:gd name="T10" fmla="*/ 1 w 138"/>
                  <a:gd name="T11" fmla="*/ 3 h 106"/>
                  <a:gd name="T12" fmla="*/ 1 w 138"/>
                  <a:gd name="T13" fmla="*/ 3 h 106"/>
                  <a:gd name="T14" fmla="*/ 2 w 138"/>
                  <a:gd name="T15" fmla="*/ 3 h 106"/>
                  <a:gd name="T16" fmla="*/ 2 w 138"/>
                  <a:gd name="T17" fmla="*/ 3 h 106"/>
                  <a:gd name="T18" fmla="*/ 2 w 138"/>
                  <a:gd name="T19" fmla="*/ 4 h 106"/>
                  <a:gd name="T20" fmla="*/ 2 w 138"/>
                  <a:gd name="T21" fmla="*/ 4 h 106"/>
                  <a:gd name="T22" fmla="*/ 2 w 138"/>
                  <a:gd name="T23" fmla="*/ 4 h 106"/>
                  <a:gd name="T24" fmla="*/ 3 w 138"/>
                  <a:gd name="T25" fmla="*/ 4 h 106"/>
                  <a:gd name="T26" fmla="*/ 3 w 138"/>
                  <a:gd name="T27" fmla="*/ 4 h 106"/>
                  <a:gd name="T28" fmla="*/ 4 w 138"/>
                  <a:gd name="T29" fmla="*/ 5 h 106"/>
                  <a:gd name="T30" fmla="*/ 4 w 138"/>
                  <a:gd name="T31" fmla="*/ 4 h 106"/>
                  <a:gd name="T32" fmla="*/ 5 w 138"/>
                  <a:gd name="T33" fmla="*/ 4 h 106"/>
                  <a:gd name="T34" fmla="*/ 5 w 138"/>
                  <a:gd name="T35" fmla="*/ 4 h 106"/>
                  <a:gd name="T36" fmla="*/ 5 w 138"/>
                  <a:gd name="T37" fmla="*/ 3 h 106"/>
                  <a:gd name="T38" fmla="*/ 5 w 138"/>
                  <a:gd name="T39" fmla="*/ 2 h 106"/>
                  <a:gd name="T40" fmla="*/ 5 w 138"/>
                  <a:gd name="T41" fmla="*/ 2 h 106"/>
                  <a:gd name="T42" fmla="*/ 5 w 138"/>
                  <a:gd name="T43" fmla="*/ 2 h 106"/>
                  <a:gd name="T44" fmla="*/ 4 w 138"/>
                  <a:gd name="T45" fmla="*/ 2 h 106"/>
                  <a:gd name="T46" fmla="*/ 4 w 138"/>
                  <a:gd name="T47" fmla="*/ 2 h 106"/>
                  <a:gd name="T48" fmla="*/ 4 w 138"/>
                  <a:gd name="T49" fmla="*/ 1 h 106"/>
                  <a:gd name="T50" fmla="*/ 4 w 138"/>
                  <a:gd name="T51" fmla="*/ 1 h 106"/>
                  <a:gd name="T52" fmla="*/ 4 w 138"/>
                  <a:gd name="T53" fmla="*/ 1 h 106"/>
                  <a:gd name="T54" fmla="*/ 4 w 138"/>
                  <a:gd name="T55" fmla="*/ 1 h 106"/>
                  <a:gd name="T56" fmla="*/ 3 w 138"/>
                  <a:gd name="T57" fmla="*/ 1 h 106"/>
                  <a:gd name="T58" fmla="*/ 3 w 138"/>
                  <a:gd name="T59" fmla="*/ 1 h 106"/>
                  <a:gd name="T60" fmla="*/ 3 w 138"/>
                  <a:gd name="T61" fmla="*/ 0 h 106"/>
                  <a:gd name="T62" fmla="*/ 2 w 138"/>
                  <a:gd name="T63" fmla="*/ 0 h 106"/>
                  <a:gd name="T64" fmla="*/ 2 w 138"/>
                  <a:gd name="T65" fmla="*/ 0 h 106"/>
                  <a:gd name="T66" fmla="*/ 2 w 138"/>
                  <a:gd name="T67" fmla="*/ 0 h 106"/>
                  <a:gd name="T68" fmla="*/ 2 w 138"/>
                  <a:gd name="T69" fmla="*/ 0 h 106"/>
                  <a:gd name="T70" fmla="*/ 1 w 138"/>
                  <a:gd name="T71" fmla="*/ 0 h 106"/>
                  <a:gd name="T72" fmla="*/ 1 w 138"/>
                  <a:gd name="T73" fmla="*/ 1 h 106"/>
                  <a:gd name="T74" fmla="*/ 0 w 138"/>
                  <a:gd name="T75" fmla="*/ 0 h 106"/>
                  <a:gd name="T76" fmla="*/ 0 w 138"/>
                  <a:gd name="T77" fmla="*/ 0 h 106"/>
                  <a:gd name="T78" fmla="*/ 0 w 138"/>
                  <a:gd name="T79" fmla="*/ 1 h 10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38" h="106">
                    <a:moveTo>
                      <a:pt x="7" y="18"/>
                    </a:moveTo>
                    <a:lnTo>
                      <a:pt x="16" y="24"/>
                    </a:lnTo>
                    <a:lnTo>
                      <a:pt x="13" y="26"/>
                    </a:lnTo>
                    <a:lnTo>
                      <a:pt x="8" y="32"/>
                    </a:lnTo>
                    <a:lnTo>
                      <a:pt x="7" y="37"/>
                    </a:lnTo>
                    <a:lnTo>
                      <a:pt x="8" y="39"/>
                    </a:lnTo>
                    <a:lnTo>
                      <a:pt x="14" y="42"/>
                    </a:lnTo>
                    <a:lnTo>
                      <a:pt x="19" y="41"/>
                    </a:lnTo>
                    <a:lnTo>
                      <a:pt x="21" y="41"/>
                    </a:lnTo>
                    <a:lnTo>
                      <a:pt x="19" y="51"/>
                    </a:lnTo>
                    <a:lnTo>
                      <a:pt x="18" y="54"/>
                    </a:lnTo>
                    <a:lnTo>
                      <a:pt x="22" y="63"/>
                    </a:lnTo>
                    <a:lnTo>
                      <a:pt x="25" y="64"/>
                    </a:lnTo>
                    <a:lnTo>
                      <a:pt x="28" y="64"/>
                    </a:lnTo>
                    <a:lnTo>
                      <a:pt x="37" y="64"/>
                    </a:lnTo>
                    <a:lnTo>
                      <a:pt x="39" y="66"/>
                    </a:lnTo>
                    <a:lnTo>
                      <a:pt x="39" y="73"/>
                    </a:lnTo>
                    <a:lnTo>
                      <a:pt x="42" y="77"/>
                    </a:lnTo>
                    <a:lnTo>
                      <a:pt x="46" y="83"/>
                    </a:lnTo>
                    <a:lnTo>
                      <a:pt x="47" y="84"/>
                    </a:lnTo>
                    <a:lnTo>
                      <a:pt x="52" y="88"/>
                    </a:lnTo>
                    <a:lnTo>
                      <a:pt x="55" y="89"/>
                    </a:lnTo>
                    <a:lnTo>
                      <a:pt x="54" y="81"/>
                    </a:lnTo>
                    <a:lnTo>
                      <a:pt x="55" y="80"/>
                    </a:lnTo>
                    <a:lnTo>
                      <a:pt x="60" y="80"/>
                    </a:lnTo>
                    <a:lnTo>
                      <a:pt x="67" y="84"/>
                    </a:lnTo>
                    <a:lnTo>
                      <a:pt x="73" y="94"/>
                    </a:lnTo>
                    <a:lnTo>
                      <a:pt x="79" y="102"/>
                    </a:lnTo>
                    <a:lnTo>
                      <a:pt x="89" y="106"/>
                    </a:lnTo>
                    <a:lnTo>
                      <a:pt x="93" y="105"/>
                    </a:lnTo>
                    <a:lnTo>
                      <a:pt x="94" y="101"/>
                    </a:lnTo>
                    <a:lnTo>
                      <a:pt x="102" y="100"/>
                    </a:lnTo>
                    <a:lnTo>
                      <a:pt x="111" y="102"/>
                    </a:lnTo>
                    <a:lnTo>
                      <a:pt x="127" y="100"/>
                    </a:lnTo>
                    <a:lnTo>
                      <a:pt x="138" y="94"/>
                    </a:lnTo>
                    <a:lnTo>
                      <a:pt x="134" y="85"/>
                    </a:lnTo>
                    <a:lnTo>
                      <a:pt x="131" y="81"/>
                    </a:lnTo>
                    <a:lnTo>
                      <a:pt x="124" y="69"/>
                    </a:lnTo>
                    <a:lnTo>
                      <a:pt x="118" y="64"/>
                    </a:lnTo>
                    <a:lnTo>
                      <a:pt x="113" y="58"/>
                    </a:lnTo>
                    <a:lnTo>
                      <a:pt x="113" y="57"/>
                    </a:lnTo>
                    <a:lnTo>
                      <a:pt x="117" y="56"/>
                    </a:lnTo>
                    <a:lnTo>
                      <a:pt x="115" y="51"/>
                    </a:lnTo>
                    <a:lnTo>
                      <a:pt x="111" y="49"/>
                    </a:lnTo>
                    <a:lnTo>
                      <a:pt x="105" y="45"/>
                    </a:lnTo>
                    <a:lnTo>
                      <a:pt x="101" y="41"/>
                    </a:lnTo>
                    <a:lnTo>
                      <a:pt x="97" y="40"/>
                    </a:lnTo>
                    <a:lnTo>
                      <a:pt x="96" y="38"/>
                    </a:lnTo>
                    <a:lnTo>
                      <a:pt x="96" y="35"/>
                    </a:lnTo>
                    <a:lnTo>
                      <a:pt x="102" y="33"/>
                    </a:lnTo>
                    <a:lnTo>
                      <a:pt x="109" y="32"/>
                    </a:lnTo>
                    <a:lnTo>
                      <a:pt x="105" y="28"/>
                    </a:lnTo>
                    <a:lnTo>
                      <a:pt x="100" y="25"/>
                    </a:lnTo>
                    <a:lnTo>
                      <a:pt x="94" y="24"/>
                    </a:lnTo>
                    <a:lnTo>
                      <a:pt x="88" y="24"/>
                    </a:lnTo>
                    <a:lnTo>
                      <a:pt x="84" y="24"/>
                    </a:lnTo>
                    <a:lnTo>
                      <a:pt x="77" y="21"/>
                    </a:lnTo>
                    <a:lnTo>
                      <a:pt x="75" y="17"/>
                    </a:lnTo>
                    <a:lnTo>
                      <a:pt x="83" y="13"/>
                    </a:lnTo>
                    <a:lnTo>
                      <a:pt x="83" y="8"/>
                    </a:lnTo>
                    <a:lnTo>
                      <a:pt x="76" y="7"/>
                    </a:lnTo>
                    <a:lnTo>
                      <a:pt x="69" y="9"/>
                    </a:lnTo>
                    <a:lnTo>
                      <a:pt x="61" y="9"/>
                    </a:lnTo>
                    <a:lnTo>
                      <a:pt x="58" y="9"/>
                    </a:lnTo>
                    <a:lnTo>
                      <a:pt x="50" y="9"/>
                    </a:lnTo>
                    <a:lnTo>
                      <a:pt x="43" y="9"/>
                    </a:lnTo>
                    <a:lnTo>
                      <a:pt x="49" y="7"/>
                    </a:lnTo>
                    <a:lnTo>
                      <a:pt x="51" y="4"/>
                    </a:lnTo>
                    <a:lnTo>
                      <a:pt x="51" y="1"/>
                    </a:lnTo>
                    <a:lnTo>
                      <a:pt x="44" y="0"/>
                    </a:lnTo>
                    <a:lnTo>
                      <a:pt x="36" y="3"/>
                    </a:lnTo>
                    <a:lnTo>
                      <a:pt x="26" y="8"/>
                    </a:lnTo>
                    <a:lnTo>
                      <a:pt x="18" y="18"/>
                    </a:lnTo>
                    <a:lnTo>
                      <a:pt x="13" y="16"/>
                    </a:lnTo>
                    <a:lnTo>
                      <a:pt x="10" y="12"/>
                    </a:lnTo>
                    <a:lnTo>
                      <a:pt x="5" y="9"/>
                    </a:lnTo>
                    <a:lnTo>
                      <a:pt x="2" y="11"/>
                    </a:lnTo>
                    <a:lnTo>
                      <a:pt x="0" y="14"/>
                    </a:lnTo>
                    <a:lnTo>
                      <a:pt x="1" y="16"/>
                    </a:lnTo>
                    <a:lnTo>
                      <a:pt x="7" y="18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26" name="Freeform 1293">
                <a:extLst>
                  <a:ext uri="{FF2B5EF4-FFF2-40B4-BE49-F238E27FC236}">
                    <a16:creationId xmlns:a16="http://schemas.microsoft.com/office/drawing/2014/main" id="{50C3D394-1F5B-42AE-BFFA-0FD93FEBCB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4" y="1788"/>
                <a:ext cx="24" cy="16"/>
              </a:xfrm>
              <a:custGeom>
                <a:avLst/>
                <a:gdLst>
                  <a:gd name="T0" fmla="*/ 0 w 124"/>
                  <a:gd name="T1" fmla="*/ 0 h 77"/>
                  <a:gd name="T2" fmla="*/ 0 w 124"/>
                  <a:gd name="T3" fmla="*/ 0 h 77"/>
                  <a:gd name="T4" fmla="*/ 1 w 124"/>
                  <a:gd name="T5" fmla="*/ 1 h 77"/>
                  <a:gd name="T6" fmla="*/ 3 w 124"/>
                  <a:gd name="T7" fmla="*/ 2 h 77"/>
                  <a:gd name="T8" fmla="*/ 3 w 124"/>
                  <a:gd name="T9" fmla="*/ 2 h 77"/>
                  <a:gd name="T10" fmla="*/ 3 w 124"/>
                  <a:gd name="T11" fmla="*/ 2 h 77"/>
                  <a:gd name="T12" fmla="*/ 3 w 124"/>
                  <a:gd name="T13" fmla="*/ 3 h 77"/>
                  <a:gd name="T14" fmla="*/ 4 w 124"/>
                  <a:gd name="T15" fmla="*/ 3 h 77"/>
                  <a:gd name="T16" fmla="*/ 4 w 124"/>
                  <a:gd name="T17" fmla="*/ 3 h 77"/>
                  <a:gd name="T18" fmla="*/ 5 w 124"/>
                  <a:gd name="T19" fmla="*/ 3 h 77"/>
                  <a:gd name="T20" fmla="*/ 4 w 124"/>
                  <a:gd name="T21" fmla="*/ 3 h 77"/>
                  <a:gd name="T22" fmla="*/ 3 w 124"/>
                  <a:gd name="T23" fmla="*/ 2 h 77"/>
                  <a:gd name="T24" fmla="*/ 3 w 124"/>
                  <a:gd name="T25" fmla="*/ 2 h 77"/>
                  <a:gd name="T26" fmla="*/ 2 w 124"/>
                  <a:gd name="T27" fmla="*/ 1 h 77"/>
                  <a:gd name="T28" fmla="*/ 1 w 124"/>
                  <a:gd name="T29" fmla="*/ 1 h 77"/>
                  <a:gd name="T30" fmla="*/ 1 w 124"/>
                  <a:gd name="T31" fmla="*/ 0 h 77"/>
                  <a:gd name="T32" fmla="*/ 0 w 124"/>
                  <a:gd name="T33" fmla="*/ 0 h 77"/>
                  <a:gd name="T34" fmla="*/ 0 w 124"/>
                  <a:gd name="T35" fmla="*/ 0 h 77"/>
                  <a:gd name="T36" fmla="*/ 0 w 124"/>
                  <a:gd name="T37" fmla="*/ 0 h 77"/>
                  <a:gd name="T38" fmla="*/ 0 w 124"/>
                  <a:gd name="T39" fmla="*/ 0 h 7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24" h="77">
                    <a:moveTo>
                      <a:pt x="0" y="4"/>
                    </a:moveTo>
                    <a:lnTo>
                      <a:pt x="12" y="12"/>
                    </a:lnTo>
                    <a:lnTo>
                      <a:pt x="36" y="28"/>
                    </a:lnTo>
                    <a:lnTo>
                      <a:pt x="69" y="47"/>
                    </a:lnTo>
                    <a:lnTo>
                      <a:pt x="76" y="50"/>
                    </a:lnTo>
                    <a:lnTo>
                      <a:pt x="85" y="57"/>
                    </a:lnTo>
                    <a:lnTo>
                      <a:pt x="94" y="62"/>
                    </a:lnTo>
                    <a:lnTo>
                      <a:pt x="111" y="72"/>
                    </a:lnTo>
                    <a:lnTo>
                      <a:pt x="120" y="75"/>
                    </a:lnTo>
                    <a:lnTo>
                      <a:pt x="124" y="77"/>
                    </a:lnTo>
                    <a:lnTo>
                      <a:pt x="104" y="66"/>
                    </a:lnTo>
                    <a:lnTo>
                      <a:pt x="90" y="58"/>
                    </a:lnTo>
                    <a:lnTo>
                      <a:pt x="70" y="45"/>
                    </a:lnTo>
                    <a:lnTo>
                      <a:pt x="52" y="32"/>
                    </a:lnTo>
                    <a:lnTo>
                      <a:pt x="29" y="19"/>
                    </a:lnTo>
                    <a:lnTo>
                      <a:pt x="15" y="9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4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27" name="Freeform 1294">
                <a:extLst>
                  <a:ext uri="{FF2B5EF4-FFF2-40B4-BE49-F238E27FC236}">
                    <a16:creationId xmlns:a16="http://schemas.microsoft.com/office/drawing/2014/main" id="{C2F1DF37-6A7C-49E6-84CB-0C035F657A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8" y="1791"/>
                <a:ext cx="1" cy="5"/>
              </a:xfrm>
              <a:custGeom>
                <a:avLst/>
                <a:gdLst>
                  <a:gd name="T0" fmla="*/ 0 w 4"/>
                  <a:gd name="T1" fmla="*/ 0 h 25"/>
                  <a:gd name="T2" fmla="*/ 0 w 4"/>
                  <a:gd name="T3" fmla="*/ 0 h 25"/>
                  <a:gd name="T4" fmla="*/ 0 w 4"/>
                  <a:gd name="T5" fmla="*/ 1 h 25"/>
                  <a:gd name="T6" fmla="*/ 0 w 4"/>
                  <a:gd name="T7" fmla="*/ 1 h 25"/>
                  <a:gd name="T8" fmla="*/ 0 w 4"/>
                  <a:gd name="T9" fmla="*/ 1 h 25"/>
                  <a:gd name="T10" fmla="*/ 0 w 4"/>
                  <a:gd name="T11" fmla="*/ 1 h 25"/>
                  <a:gd name="T12" fmla="*/ 0 w 4"/>
                  <a:gd name="T13" fmla="*/ 0 h 25"/>
                  <a:gd name="T14" fmla="*/ 0 w 4"/>
                  <a:gd name="T15" fmla="*/ 0 h 25"/>
                  <a:gd name="T16" fmla="*/ 0 w 4"/>
                  <a:gd name="T17" fmla="*/ 0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" h="25">
                    <a:moveTo>
                      <a:pt x="2" y="0"/>
                    </a:moveTo>
                    <a:lnTo>
                      <a:pt x="3" y="8"/>
                    </a:lnTo>
                    <a:lnTo>
                      <a:pt x="3" y="16"/>
                    </a:lnTo>
                    <a:lnTo>
                      <a:pt x="1" y="22"/>
                    </a:lnTo>
                    <a:lnTo>
                      <a:pt x="0" y="25"/>
                    </a:lnTo>
                    <a:lnTo>
                      <a:pt x="4" y="15"/>
                    </a:lnTo>
                    <a:lnTo>
                      <a:pt x="4" y="6"/>
                    </a:lnTo>
                    <a:lnTo>
                      <a:pt x="3" y="0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28" name="Freeform 1295">
                <a:extLst>
                  <a:ext uri="{FF2B5EF4-FFF2-40B4-BE49-F238E27FC236}">
                    <a16:creationId xmlns:a16="http://schemas.microsoft.com/office/drawing/2014/main" id="{68CF6E70-CA3F-4F89-ACAE-210849102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2" y="1794"/>
                <a:ext cx="1" cy="6"/>
              </a:xfrm>
              <a:custGeom>
                <a:avLst/>
                <a:gdLst>
                  <a:gd name="T0" fmla="*/ 0 w 6"/>
                  <a:gd name="T1" fmla="*/ 0 h 28"/>
                  <a:gd name="T2" fmla="*/ 0 w 6"/>
                  <a:gd name="T3" fmla="*/ 0 h 28"/>
                  <a:gd name="T4" fmla="*/ 0 w 6"/>
                  <a:gd name="T5" fmla="*/ 0 h 28"/>
                  <a:gd name="T6" fmla="*/ 0 w 6"/>
                  <a:gd name="T7" fmla="*/ 1 h 28"/>
                  <a:gd name="T8" fmla="*/ 0 w 6"/>
                  <a:gd name="T9" fmla="*/ 1 h 28"/>
                  <a:gd name="T10" fmla="*/ 0 w 6"/>
                  <a:gd name="T11" fmla="*/ 1 h 28"/>
                  <a:gd name="T12" fmla="*/ 0 w 6"/>
                  <a:gd name="T13" fmla="*/ 1 h 28"/>
                  <a:gd name="T14" fmla="*/ 0 w 6"/>
                  <a:gd name="T15" fmla="*/ 1 h 28"/>
                  <a:gd name="T16" fmla="*/ 0 w 6"/>
                  <a:gd name="T17" fmla="*/ 0 h 28"/>
                  <a:gd name="T18" fmla="*/ 0 w 6"/>
                  <a:gd name="T19" fmla="*/ 0 h 28"/>
                  <a:gd name="T20" fmla="*/ 0 w 6"/>
                  <a:gd name="T21" fmla="*/ 0 h 28"/>
                  <a:gd name="T22" fmla="*/ 0 w 6"/>
                  <a:gd name="T23" fmla="*/ 0 h 28"/>
                  <a:gd name="T24" fmla="*/ 0 w 6"/>
                  <a:gd name="T25" fmla="*/ 0 h 28"/>
                  <a:gd name="T26" fmla="*/ 0 w 6"/>
                  <a:gd name="T27" fmla="*/ 0 h 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" h="28">
                    <a:moveTo>
                      <a:pt x="0" y="0"/>
                    </a:moveTo>
                    <a:lnTo>
                      <a:pt x="2" y="6"/>
                    </a:lnTo>
                    <a:lnTo>
                      <a:pt x="3" y="11"/>
                    </a:lnTo>
                    <a:lnTo>
                      <a:pt x="3" y="18"/>
                    </a:lnTo>
                    <a:lnTo>
                      <a:pt x="3" y="26"/>
                    </a:lnTo>
                    <a:lnTo>
                      <a:pt x="4" y="28"/>
                    </a:lnTo>
                    <a:lnTo>
                      <a:pt x="4" y="23"/>
                    </a:lnTo>
                    <a:lnTo>
                      <a:pt x="6" y="19"/>
                    </a:lnTo>
                    <a:lnTo>
                      <a:pt x="4" y="9"/>
                    </a:lnTo>
                    <a:lnTo>
                      <a:pt x="4" y="7"/>
                    </a:lnTo>
                    <a:lnTo>
                      <a:pt x="3" y="6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29" name="Freeform 1296">
                <a:extLst>
                  <a:ext uri="{FF2B5EF4-FFF2-40B4-BE49-F238E27FC236}">
                    <a16:creationId xmlns:a16="http://schemas.microsoft.com/office/drawing/2014/main" id="{E740A832-756C-4E16-A1E9-316034C0A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9" y="1800"/>
                <a:ext cx="1" cy="3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0 h 16"/>
                  <a:gd name="T4" fmla="*/ 0 w 5"/>
                  <a:gd name="T5" fmla="*/ 0 h 16"/>
                  <a:gd name="T6" fmla="*/ 0 w 5"/>
                  <a:gd name="T7" fmla="*/ 0 h 16"/>
                  <a:gd name="T8" fmla="*/ 0 w 5"/>
                  <a:gd name="T9" fmla="*/ 1 h 16"/>
                  <a:gd name="T10" fmla="*/ 0 w 5"/>
                  <a:gd name="T11" fmla="*/ 1 h 16"/>
                  <a:gd name="T12" fmla="*/ 0 w 5"/>
                  <a:gd name="T13" fmla="*/ 0 h 16"/>
                  <a:gd name="T14" fmla="*/ 0 w 5"/>
                  <a:gd name="T15" fmla="*/ 0 h 16"/>
                  <a:gd name="T16" fmla="*/ 0 w 5"/>
                  <a:gd name="T17" fmla="*/ 0 h 16"/>
                  <a:gd name="T18" fmla="*/ 0 w 5"/>
                  <a:gd name="T19" fmla="*/ 0 h 16"/>
                  <a:gd name="T20" fmla="*/ 0 w 5"/>
                  <a:gd name="T21" fmla="*/ 0 h 16"/>
                  <a:gd name="T22" fmla="*/ 0 w 5"/>
                  <a:gd name="T23" fmla="*/ 0 h 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0" y="1"/>
                    </a:moveTo>
                    <a:lnTo>
                      <a:pt x="3" y="5"/>
                    </a:lnTo>
                    <a:lnTo>
                      <a:pt x="4" y="8"/>
                    </a:lnTo>
                    <a:lnTo>
                      <a:pt x="5" y="13"/>
                    </a:lnTo>
                    <a:lnTo>
                      <a:pt x="4" y="16"/>
                    </a:lnTo>
                    <a:lnTo>
                      <a:pt x="5" y="14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4" y="6"/>
                    </a:lnTo>
                    <a:lnTo>
                      <a:pt x="3" y="4"/>
                    </a:ln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30" name="Freeform 1297">
                <a:extLst>
                  <a:ext uri="{FF2B5EF4-FFF2-40B4-BE49-F238E27FC236}">
                    <a16:creationId xmlns:a16="http://schemas.microsoft.com/office/drawing/2014/main" id="{E7E234FA-1F87-4E5C-B9F8-90BBA9BE3C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7" y="1797"/>
                <a:ext cx="7" cy="1"/>
              </a:xfrm>
              <a:custGeom>
                <a:avLst/>
                <a:gdLst>
                  <a:gd name="T0" fmla="*/ 0 w 33"/>
                  <a:gd name="T1" fmla="*/ 0 h 6"/>
                  <a:gd name="T2" fmla="*/ 0 w 33"/>
                  <a:gd name="T3" fmla="*/ 0 h 6"/>
                  <a:gd name="T4" fmla="*/ 1 w 33"/>
                  <a:gd name="T5" fmla="*/ 0 h 6"/>
                  <a:gd name="T6" fmla="*/ 1 w 33"/>
                  <a:gd name="T7" fmla="*/ 0 h 6"/>
                  <a:gd name="T8" fmla="*/ 1 w 33"/>
                  <a:gd name="T9" fmla="*/ 0 h 6"/>
                  <a:gd name="T10" fmla="*/ 1 w 33"/>
                  <a:gd name="T11" fmla="*/ 0 h 6"/>
                  <a:gd name="T12" fmla="*/ 1 w 33"/>
                  <a:gd name="T13" fmla="*/ 0 h 6"/>
                  <a:gd name="T14" fmla="*/ 1 w 33"/>
                  <a:gd name="T15" fmla="*/ 0 h 6"/>
                  <a:gd name="T16" fmla="*/ 0 w 33"/>
                  <a:gd name="T17" fmla="*/ 0 h 6"/>
                  <a:gd name="T18" fmla="*/ 0 w 33"/>
                  <a:gd name="T19" fmla="*/ 0 h 6"/>
                  <a:gd name="T20" fmla="*/ 0 w 33"/>
                  <a:gd name="T21" fmla="*/ 0 h 6"/>
                  <a:gd name="T22" fmla="*/ 0 w 33"/>
                  <a:gd name="T23" fmla="*/ 0 h 6"/>
                  <a:gd name="T24" fmla="*/ 0 w 33"/>
                  <a:gd name="T25" fmla="*/ 0 h 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6">
                    <a:moveTo>
                      <a:pt x="1" y="3"/>
                    </a:moveTo>
                    <a:lnTo>
                      <a:pt x="8" y="2"/>
                    </a:lnTo>
                    <a:lnTo>
                      <a:pt x="14" y="3"/>
                    </a:lnTo>
                    <a:lnTo>
                      <a:pt x="23" y="4"/>
                    </a:lnTo>
                    <a:lnTo>
                      <a:pt x="31" y="5"/>
                    </a:lnTo>
                    <a:lnTo>
                      <a:pt x="33" y="6"/>
                    </a:lnTo>
                    <a:lnTo>
                      <a:pt x="22" y="3"/>
                    </a:lnTo>
                    <a:lnTo>
                      <a:pt x="15" y="1"/>
                    </a:lnTo>
                    <a:lnTo>
                      <a:pt x="6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1" y="3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31" name="Freeform 1298">
                <a:extLst>
                  <a:ext uri="{FF2B5EF4-FFF2-40B4-BE49-F238E27FC236}">
                    <a16:creationId xmlns:a16="http://schemas.microsoft.com/office/drawing/2014/main" id="{D12B3274-FF56-4620-BADF-773A90D5F5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1" y="1792"/>
                <a:ext cx="9" cy="1"/>
              </a:xfrm>
              <a:custGeom>
                <a:avLst/>
                <a:gdLst>
                  <a:gd name="T0" fmla="*/ 0 w 46"/>
                  <a:gd name="T1" fmla="*/ 0 h 4"/>
                  <a:gd name="T2" fmla="*/ 0 w 46"/>
                  <a:gd name="T3" fmla="*/ 0 h 4"/>
                  <a:gd name="T4" fmla="*/ 1 w 46"/>
                  <a:gd name="T5" fmla="*/ 0 h 4"/>
                  <a:gd name="T6" fmla="*/ 1 w 46"/>
                  <a:gd name="T7" fmla="*/ 0 h 4"/>
                  <a:gd name="T8" fmla="*/ 2 w 46"/>
                  <a:gd name="T9" fmla="*/ 0 h 4"/>
                  <a:gd name="T10" fmla="*/ 2 w 46"/>
                  <a:gd name="T11" fmla="*/ 0 h 4"/>
                  <a:gd name="T12" fmla="*/ 2 w 46"/>
                  <a:gd name="T13" fmla="*/ 0 h 4"/>
                  <a:gd name="T14" fmla="*/ 2 w 46"/>
                  <a:gd name="T15" fmla="*/ 0 h 4"/>
                  <a:gd name="T16" fmla="*/ 1 w 46"/>
                  <a:gd name="T17" fmla="*/ 0 h 4"/>
                  <a:gd name="T18" fmla="*/ 1 w 46"/>
                  <a:gd name="T19" fmla="*/ 0 h 4"/>
                  <a:gd name="T20" fmla="*/ 1 w 46"/>
                  <a:gd name="T21" fmla="*/ 0 h 4"/>
                  <a:gd name="T22" fmla="*/ 1 w 46"/>
                  <a:gd name="T23" fmla="*/ 0 h 4"/>
                  <a:gd name="T24" fmla="*/ 0 w 46"/>
                  <a:gd name="T25" fmla="*/ 0 h 4"/>
                  <a:gd name="T26" fmla="*/ 0 w 46"/>
                  <a:gd name="T27" fmla="*/ 0 h 4"/>
                  <a:gd name="T28" fmla="*/ 0 w 46"/>
                  <a:gd name="T29" fmla="*/ 0 h 4"/>
                  <a:gd name="T30" fmla="*/ 0 w 46"/>
                  <a:gd name="T31" fmla="*/ 0 h 4"/>
                  <a:gd name="T32" fmla="*/ 0 w 46"/>
                  <a:gd name="T33" fmla="*/ 0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4">
                    <a:moveTo>
                      <a:pt x="4" y="2"/>
                    </a:moveTo>
                    <a:lnTo>
                      <a:pt x="11" y="2"/>
                    </a:lnTo>
                    <a:lnTo>
                      <a:pt x="20" y="2"/>
                    </a:lnTo>
                    <a:lnTo>
                      <a:pt x="37" y="4"/>
                    </a:lnTo>
                    <a:lnTo>
                      <a:pt x="42" y="4"/>
                    </a:lnTo>
                    <a:lnTo>
                      <a:pt x="43" y="4"/>
                    </a:lnTo>
                    <a:lnTo>
                      <a:pt x="46" y="3"/>
                    </a:lnTo>
                    <a:lnTo>
                      <a:pt x="40" y="3"/>
                    </a:lnTo>
                    <a:lnTo>
                      <a:pt x="34" y="3"/>
                    </a:lnTo>
                    <a:lnTo>
                      <a:pt x="29" y="1"/>
                    </a:lnTo>
                    <a:lnTo>
                      <a:pt x="21" y="1"/>
                    </a:lnTo>
                    <a:lnTo>
                      <a:pt x="16" y="0"/>
                    </a:lnTo>
                    <a:lnTo>
                      <a:pt x="4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3" y="2"/>
                    </a:lnTo>
                    <a:lnTo>
                      <a:pt x="4" y="2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32" name="Freeform 1299">
                <a:extLst>
                  <a:ext uri="{FF2B5EF4-FFF2-40B4-BE49-F238E27FC236}">
                    <a16:creationId xmlns:a16="http://schemas.microsoft.com/office/drawing/2014/main" id="{CDE6C4A0-02C4-42D1-BAF9-07FFF5E9D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7" y="1747"/>
                <a:ext cx="13" cy="33"/>
              </a:xfrm>
              <a:custGeom>
                <a:avLst/>
                <a:gdLst>
                  <a:gd name="T0" fmla="*/ 1 w 63"/>
                  <a:gd name="T1" fmla="*/ 6 h 165"/>
                  <a:gd name="T2" fmla="*/ 0 w 63"/>
                  <a:gd name="T3" fmla="*/ 6 h 165"/>
                  <a:gd name="T4" fmla="*/ 0 w 63"/>
                  <a:gd name="T5" fmla="*/ 6 h 165"/>
                  <a:gd name="T6" fmla="*/ 0 w 63"/>
                  <a:gd name="T7" fmla="*/ 5 h 165"/>
                  <a:gd name="T8" fmla="*/ 0 w 63"/>
                  <a:gd name="T9" fmla="*/ 5 h 165"/>
                  <a:gd name="T10" fmla="*/ 0 w 63"/>
                  <a:gd name="T11" fmla="*/ 5 h 165"/>
                  <a:gd name="T12" fmla="*/ 0 w 63"/>
                  <a:gd name="T13" fmla="*/ 4 h 165"/>
                  <a:gd name="T14" fmla="*/ 0 w 63"/>
                  <a:gd name="T15" fmla="*/ 4 h 165"/>
                  <a:gd name="T16" fmla="*/ 0 w 63"/>
                  <a:gd name="T17" fmla="*/ 4 h 165"/>
                  <a:gd name="T18" fmla="*/ 0 w 63"/>
                  <a:gd name="T19" fmla="*/ 3 h 165"/>
                  <a:gd name="T20" fmla="*/ 0 w 63"/>
                  <a:gd name="T21" fmla="*/ 3 h 165"/>
                  <a:gd name="T22" fmla="*/ 1 w 63"/>
                  <a:gd name="T23" fmla="*/ 3 h 165"/>
                  <a:gd name="T24" fmla="*/ 1 w 63"/>
                  <a:gd name="T25" fmla="*/ 3 h 165"/>
                  <a:gd name="T26" fmla="*/ 1 w 63"/>
                  <a:gd name="T27" fmla="*/ 2 h 165"/>
                  <a:gd name="T28" fmla="*/ 1 w 63"/>
                  <a:gd name="T29" fmla="*/ 1 h 165"/>
                  <a:gd name="T30" fmla="*/ 1 w 63"/>
                  <a:gd name="T31" fmla="*/ 1 h 165"/>
                  <a:gd name="T32" fmla="*/ 2 w 63"/>
                  <a:gd name="T33" fmla="*/ 0 h 165"/>
                  <a:gd name="T34" fmla="*/ 2 w 63"/>
                  <a:gd name="T35" fmla="*/ 0 h 165"/>
                  <a:gd name="T36" fmla="*/ 2 w 63"/>
                  <a:gd name="T37" fmla="*/ 1 h 165"/>
                  <a:gd name="T38" fmla="*/ 2 w 63"/>
                  <a:gd name="T39" fmla="*/ 2 h 165"/>
                  <a:gd name="T40" fmla="*/ 2 w 63"/>
                  <a:gd name="T41" fmla="*/ 2 h 165"/>
                  <a:gd name="T42" fmla="*/ 2 w 63"/>
                  <a:gd name="T43" fmla="*/ 2 h 165"/>
                  <a:gd name="T44" fmla="*/ 2 w 63"/>
                  <a:gd name="T45" fmla="*/ 2 h 165"/>
                  <a:gd name="T46" fmla="*/ 2 w 63"/>
                  <a:gd name="T47" fmla="*/ 3 h 165"/>
                  <a:gd name="T48" fmla="*/ 2 w 63"/>
                  <a:gd name="T49" fmla="*/ 3 h 165"/>
                  <a:gd name="T50" fmla="*/ 3 w 63"/>
                  <a:gd name="T51" fmla="*/ 3 h 165"/>
                  <a:gd name="T52" fmla="*/ 2 w 63"/>
                  <a:gd name="T53" fmla="*/ 3 h 165"/>
                  <a:gd name="T54" fmla="*/ 2 w 63"/>
                  <a:gd name="T55" fmla="*/ 3 h 165"/>
                  <a:gd name="T56" fmla="*/ 2 w 63"/>
                  <a:gd name="T57" fmla="*/ 4 h 165"/>
                  <a:gd name="T58" fmla="*/ 2 w 63"/>
                  <a:gd name="T59" fmla="*/ 4 h 165"/>
                  <a:gd name="T60" fmla="*/ 2 w 63"/>
                  <a:gd name="T61" fmla="*/ 4 h 165"/>
                  <a:gd name="T62" fmla="*/ 2 w 63"/>
                  <a:gd name="T63" fmla="*/ 5 h 165"/>
                  <a:gd name="T64" fmla="*/ 2 w 63"/>
                  <a:gd name="T65" fmla="*/ 5 h 165"/>
                  <a:gd name="T66" fmla="*/ 2 w 63"/>
                  <a:gd name="T67" fmla="*/ 5 h 165"/>
                  <a:gd name="T68" fmla="*/ 2 w 63"/>
                  <a:gd name="T69" fmla="*/ 5 h 165"/>
                  <a:gd name="T70" fmla="*/ 1 w 63"/>
                  <a:gd name="T71" fmla="*/ 6 h 165"/>
                  <a:gd name="T72" fmla="*/ 1 w 63"/>
                  <a:gd name="T73" fmla="*/ 6 h 165"/>
                  <a:gd name="T74" fmla="*/ 1 w 63"/>
                  <a:gd name="T75" fmla="*/ 6 h 165"/>
                  <a:gd name="T76" fmla="*/ 0 w 63"/>
                  <a:gd name="T77" fmla="*/ 7 h 165"/>
                  <a:gd name="T78" fmla="*/ 0 w 63"/>
                  <a:gd name="T79" fmla="*/ 6 h 16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63" h="165">
                    <a:moveTo>
                      <a:pt x="9" y="157"/>
                    </a:moveTo>
                    <a:lnTo>
                      <a:pt x="13" y="145"/>
                    </a:lnTo>
                    <a:lnTo>
                      <a:pt x="10" y="145"/>
                    </a:lnTo>
                    <a:lnTo>
                      <a:pt x="5" y="148"/>
                    </a:lnTo>
                    <a:lnTo>
                      <a:pt x="1" y="145"/>
                    </a:lnTo>
                    <a:lnTo>
                      <a:pt x="3" y="142"/>
                    </a:lnTo>
                    <a:lnTo>
                      <a:pt x="5" y="134"/>
                    </a:lnTo>
                    <a:lnTo>
                      <a:pt x="8" y="132"/>
                    </a:lnTo>
                    <a:lnTo>
                      <a:pt x="9" y="129"/>
                    </a:lnTo>
                    <a:lnTo>
                      <a:pt x="4" y="125"/>
                    </a:lnTo>
                    <a:lnTo>
                      <a:pt x="3" y="124"/>
                    </a:lnTo>
                    <a:lnTo>
                      <a:pt x="0" y="115"/>
                    </a:lnTo>
                    <a:lnTo>
                      <a:pt x="1" y="112"/>
                    </a:lnTo>
                    <a:lnTo>
                      <a:pt x="4" y="110"/>
                    </a:lnTo>
                    <a:lnTo>
                      <a:pt x="9" y="103"/>
                    </a:lnTo>
                    <a:lnTo>
                      <a:pt x="9" y="99"/>
                    </a:lnTo>
                    <a:lnTo>
                      <a:pt x="7" y="95"/>
                    </a:lnTo>
                    <a:lnTo>
                      <a:pt x="6" y="90"/>
                    </a:lnTo>
                    <a:lnTo>
                      <a:pt x="6" y="82"/>
                    </a:lnTo>
                    <a:lnTo>
                      <a:pt x="7" y="81"/>
                    </a:lnTo>
                    <a:lnTo>
                      <a:pt x="8" y="74"/>
                    </a:lnTo>
                    <a:lnTo>
                      <a:pt x="9" y="72"/>
                    </a:lnTo>
                    <a:lnTo>
                      <a:pt x="13" y="77"/>
                    </a:lnTo>
                    <a:lnTo>
                      <a:pt x="14" y="77"/>
                    </a:lnTo>
                    <a:lnTo>
                      <a:pt x="16" y="73"/>
                    </a:lnTo>
                    <a:lnTo>
                      <a:pt x="17" y="65"/>
                    </a:lnTo>
                    <a:lnTo>
                      <a:pt x="17" y="53"/>
                    </a:lnTo>
                    <a:lnTo>
                      <a:pt x="18" y="43"/>
                    </a:lnTo>
                    <a:lnTo>
                      <a:pt x="22" y="33"/>
                    </a:lnTo>
                    <a:lnTo>
                      <a:pt x="24" y="31"/>
                    </a:lnTo>
                    <a:lnTo>
                      <a:pt x="26" y="32"/>
                    </a:lnTo>
                    <a:lnTo>
                      <a:pt x="32" y="26"/>
                    </a:lnTo>
                    <a:lnTo>
                      <a:pt x="37" y="17"/>
                    </a:lnTo>
                    <a:lnTo>
                      <a:pt x="46" y="6"/>
                    </a:lnTo>
                    <a:lnTo>
                      <a:pt x="55" y="0"/>
                    </a:lnTo>
                    <a:lnTo>
                      <a:pt x="56" y="9"/>
                    </a:lnTo>
                    <a:lnTo>
                      <a:pt x="57" y="15"/>
                    </a:lnTo>
                    <a:lnTo>
                      <a:pt x="57" y="26"/>
                    </a:lnTo>
                    <a:lnTo>
                      <a:pt x="56" y="36"/>
                    </a:lnTo>
                    <a:lnTo>
                      <a:pt x="55" y="43"/>
                    </a:lnTo>
                    <a:lnTo>
                      <a:pt x="56" y="43"/>
                    </a:lnTo>
                    <a:lnTo>
                      <a:pt x="58" y="41"/>
                    </a:lnTo>
                    <a:lnTo>
                      <a:pt x="59" y="46"/>
                    </a:lnTo>
                    <a:lnTo>
                      <a:pt x="58" y="51"/>
                    </a:lnTo>
                    <a:lnTo>
                      <a:pt x="56" y="58"/>
                    </a:lnTo>
                    <a:lnTo>
                      <a:pt x="55" y="65"/>
                    </a:lnTo>
                    <a:lnTo>
                      <a:pt x="54" y="68"/>
                    </a:lnTo>
                    <a:lnTo>
                      <a:pt x="54" y="70"/>
                    </a:lnTo>
                    <a:lnTo>
                      <a:pt x="55" y="72"/>
                    </a:lnTo>
                    <a:lnTo>
                      <a:pt x="59" y="68"/>
                    </a:lnTo>
                    <a:lnTo>
                      <a:pt x="63" y="64"/>
                    </a:lnTo>
                    <a:lnTo>
                      <a:pt x="63" y="69"/>
                    </a:lnTo>
                    <a:lnTo>
                      <a:pt x="60" y="75"/>
                    </a:lnTo>
                    <a:lnTo>
                      <a:pt x="58" y="81"/>
                    </a:lnTo>
                    <a:lnTo>
                      <a:pt x="55" y="85"/>
                    </a:lnTo>
                    <a:lnTo>
                      <a:pt x="52" y="90"/>
                    </a:lnTo>
                    <a:lnTo>
                      <a:pt x="49" y="98"/>
                    </a:lnTo>
                    <a:lnTo>
                      <a:pt x="50" y="101"/>
                    </a:lnTo>
                    <a:lnTo>
                      <a:pt x="56" y="97"/>
                    </a:lnTo>
                    <a:lnTo>
                      <a:pt x="58" y="100"/>
                    </a:lnTo>
                    <a:lnTo>
                      <a:pt x="55" y="107"/>
                    </a:lnTo>
                    <a:lnTo>
                      <a:pt x="49" y="111"/>
                    </a:lnTo>
                    <a:lnTo>
                      <a:pt x="46" y="117"/>
                    </a:lnTo>
                    <a:lnTo>
                      <a:pt x="43" y="120"/>
                    </a:lnTo>
                    <a:lnTo>
                      <a:pt x="39" y="126"/>
                    </a:lnTo>
                    <a:lnTo>
                      <a:pt x="34" y="133"/>
                    </a:lnTo>
                    <a:lnTo>
                      <a:pt x="39" y="129"/>
                    </a:lnTo>
                    <a:lnTo>
                      <a:pt x="41" y="129"/>
                    </a:lnTo>
                    <a:lnTo>
                      <a:pt x="42" y="131"/>
                    </a:lnTo>
                    <a:lnTo>
                      <a:pt x="39" y="137"/>
                    </a:lnTo>
                    <a:lnTo>
                      <a:pt x="33" y="142"/>
                    </a:lnTo>
                    <a:lnTo>
                      <a:pt x="25" y="148"/>
                    </a:lnTo>
                    <a:lnTo>
                      <a:pt x="16" y="146"/>
                    </a:lnTo>
                    <a:lnTo>
                      <a:pt x="15" y="152"/>
                    </a:lnTo>
                    <a:lnTo>
                      <a:pt x="14" y="158"/>
                    </a:lnTo>
                    <a:lnTo>
                      <a:pt x="13" y="162"/>
                    </a:lnTo>
                    <a:lnTo>
                      <a:pt x="10" y="165"/>
                    </a:lnTo>
                    <a:lnTo>
                      <a:pt x="8" y="165"/>
                    </a:lnTo>
                    <a:lnTo>
                      <a:pt x="8" y="162"/>
                    </a:lnTo>
                    <a:lnTo>
                      <a:pt x="9" y="157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33" name="Freeform 1300">
                <a:extLst>
                  <a:ext uri="{FF2B5EF4-FFF2-40B4-BE49-F238E27FC236}">
                    <a16:creationId xmlns:a16="http://schemas.microsoft.com/office/drawing/2014/main" id="{A70225A1-F41D-439D-9938-5E08B1A203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7" y="1751"/>
                <a:ext cx="13" cy="29"/>
              </a:xfrm>
              <a:custGeom>
                <a:avLst/>
                <a:gdLst>
                  <a:gd name="T0" fmla="*/ 0 w 64"/>
                  <a:gd name="T1" fmla="*/ 6 h 145"/>
                  <a:gd name="T2" fmla="*/ 0 w 64"/>
                  <a:gd name="T3" fmla="*/ 5 h 145"/>
                  <a:gd name="T4" fmla="*/ 1 w 64"/>
                  <a:gd name="T5" fmla="*/ 4 h 145"/>
                  <a:gd name="T6" fmla="*/ 1 w 64"/>
                  <a:gd name="T7" fmla="*/ 2 h 145"/>
                  <a:gd name="T8" fmla="*/ 2 w 64"/>
                  <a:gd name="T9" fmla="*/ 2 h 145"/>
                  <a:gd name="T10" fmla="*/ 2 w 64"/>
                  <a:gd name="T11" fmla="*/ 2 h 145"/>
                  <a:gd name="T12" fmla="*/ 2 w 64"/>
                  <a:gd name="T13" fmla="*/ 1 h 145"/>
                  <a:gd name="T14" fmla="*/ 2 w 64"/>
                  <a:gd name="T15" fmla="*/ 1 h 145"/>
                  <a:gd name="T16" fmla="*/ 2 w 64"/>
                  <a:gd name="T17" fmla="*/ 0 h 145"/>
                  <a:gd name="T18" fmla="*/ 3 w 64"/>
                  <a:gd name="T19" fmla="*/ 0 h 145"/>
                  <a:gd name="T20" fmla="*/ 2 w 64"/>
                  <a:gd name="T21" fmla="*/ 1 h 145"/>
                  <a:gd name="T22" fmla="*/ 2 w 64"/>
                  <a:gd name="T23" fmla="*/ 2 h 145"/>
                  <a:gd name="T24" fmla="*/ 2 w 64"/>
                  <a:gd name="T25" fmla="*/ 3 h 145"/>
                  <a:gd name="T26" fmla="*/ 1 w 64"/>
                  <a:gd name="T27" fmla="*/ 3 h 145"/>
                  <a:gd name="T28" fmla="*/ 1 w 64"/>
                  <a:gd name="T29" fmla="*/ 4 h 145"/>
                  <a:gd name="T30" fmla="*/ 0 w 64"/>
                  <a:gd name="T31" fmla="*/ 5 h 145"/>
                  <a:gd name="T32" fmla="*/ 0 w 64"/>
                  <a:gd name="T33" fmla="*/ 6 h 145"/>
                  <a:gd name="T34" fmla="*/ 0 w 64"/>
                  <a:gd name="T35" fmla="*/ 6 h 145"/>
                  <a:gd name="T36" fmla="*/ 0 w 64"/>
                  <a:gd name="T37" fmla="*/ 6 h 145"/>
                  <a:gd name="T38" fmla="*/ 0 w 64"/>
                  <a:gd name="T39" fmla="*/ 6 h 14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4" h="145">
                    <a:moveTo>
                      <a:pt x="0" y="143"/>
                    </a:moveTo>
                    <a:lnTo>
                      <a:pt x="7" y="128"/>
                    </a:lnTo>
                    <a:lnTo>
                      <a:pt x="18" y="100"/>
                    </a:lnTo>
                    <a:lnTo>
                      <a:pt x="35" y="62"/>
                    </a:lnTo>
                    <a:lnTo>
                      <a:pt x="39" y="55"/>
                    </a:lnTo>
                    <a:lnTo>
                      <a:pt x="43" y="45"/>
                    </a:lnTo>
                    <a:lnTo>
                      <a:pt x="48" y="33"/>
                    </a:lnTo>
                    <a:lnTo>
                      <a:pt x="57" y="14"/>
                    </a:lnTo>
                    <a:lnTo>
                      <a:pt x="61" y="5"/>
                    </a:lnTo>
                    <a:lnTo>
                      <a:pt x="64" y="0"/>
                    </a:lnTo>
                    <a:lnTo>
                      <a:pt x="53" y="23"/>
                    </a:lnTo>
                    <a:lnTo>
                      <a:pt x="47" y="40"/>
                    </a:lnTo>
                    <a:lnTo>
                      <a:pt x="37" y="63"/>
                    </a:lnTo>
                    <a:lnTo>
                      <a:pt x="28" y="85"/>
                    </a:lnTo>
                    <a:lnTo>
                      <a:pt x="17" y="110"/>
                    </a:lnTo>
                    <a:lnTo>
                      <a:pt x="9" y="128"/>
                    </a:lnTo>
                    <a:lnTo>
                      <a:pt x="2" y="145"/>
                    </a:lnTo>
                    <a:lnTo>
                      <a:pt x="1" y="145"/>
                    </a:lnTo>
                    <a:lnTo>
                      <a:pt x="0" y="144"/>
                    </a:lnTo>
                    <a:lnTo>
                      <a:pt x="0" y="143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34" name="Freeform 1301">
                <a:extLst>
                  <a:ext uri="{FF2B5EF4-FFF2-40B4-BE49-F238E27FC236}">
                    <a16:creationId xmlns:a16="http://schemas.microsoft.com/office/drawing/2014/main" id="{15CD3E90-186F-4918-8E3B-777D00EDB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8" y="1771"/>
                <a:ext cx="2" cy="3"/>
              </a:xfrm>
              <a:custGeom>
                <a:avLst/>
                <a:gdLst>
                  <a:gd name="T0" fmla="*/ 0 w 11"/>
                  <a:gd name="T1" fmla="*/ 1 h 16"/>
                  <a:gd name="T2" fmla="*/ 0 w 11"/>
                  <a:gd name="T3" fmla="*/ 0 h 16"/>
                  <a:gd name="T4" fmla="*/ 0 w 11"/>
                  <a:gd name="T5" fmla="*/ 0 h 16"/>
                  <a:gd name="T6" fmla="*/ 0 w 11"/>
                  <a:gd name="T7" fmla="*/ 0 h 16"/>
                  <a:gd name="T8" fmla="*/ 0 w 11"/>
                  <a:gd name="T9" fmla="*/ 0 h 16"/>
                  <a:gd name="T10" fmla="*/ 0 w 11"/>
                  <a:gd name="T11" fmla="*/ 0 h 16"/>
                  <a:gd name="T12" fmla="*/ 0 w 11"/>
                  <a:gd name="T13" fmla="*/ 0 h 16"/>
                  <a:gd name="T14" fmla="*/ 0 w 11"/>
                  <a:gd name="T15" fmla="*/ 1 h 16"/>
                  <a:gd name="T16" fmla="*/ 0 w 11"/>
                  <a:gd name="T17" fmla="*/ 1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" h="16">
                    <a:moveTo>
                      <a:pt x="11" y="16"/>
                    </a:moveTo>
                    <a:lnTo>
                      <a:pt x="9" y="8"/>
                    </a:ln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0" y="9"/>
                    </a:lnTo>
                    <a:lnTo>
                      <a:pt x="11" y="14"/>
                    </a:lnTo>
                    <a:lnTo>
                      <a:pt x="11" y="1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35" name="Freeform 1302">
                <a:extLst>
                  <a:ext uri="{FF2B5EF4-FFF2-40B4-BE49-F238E27FC236}">
                    <a16:creationId xmlns:a16="http://schemas.microsoft.com/office/drawing/2014/main" id="{5BFFD597-E937-4ADE-AD98-54D78F2242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" y="1765"/>
                <a:ext cx="2" cy="5"/>
              </a:xfrm>
              <a:custGeom>
                <a:avLst/>
                <a:gdLst>
                  <a:gd name="T0" fmla="*/ 0 w 10"/>
                  <a:gd name="T1" fmla="*/ 1 h 21"/>
                  <a:gd name="T2" fmla="*/ 0 w 10"/>
                  <a:gd name="T3" fmla="*/ 1 h 21"/>
                  <a:gd name="T4" fmla="*/ 0 w 10"/>
                  <a:gd name="T5" fmla="*/ 1 h 21"/>
                  <a:gd name="T6" fmla="*/ 0 w 10"/>
                  <a:gd name="T7" fmla="*/ 0 h 21"/>
                  <a:gd name="T8" fmla="*/ 0 w 10"/>
                  <a:gd name="T9" fmla="*/ 0 h 21"/>
                  <a:gd name="T10" fmla="*/ 0 w 10"/>
                  <a:gd name="T11" fmla="*/ 0 h 21"/>
                  <a:gd name="T12" fmla="*/ 0 w 10"/>
                  <a:gd name="T13" fmla="*/ 0 h 21"/>
                  <a:gd name="T14" fmla="*/ 0 w 10"/>
                  <a:gd name="T15" fmla="*/ 0 h 21"/>
                  <a:gd name="T16" fmla="*/ 0 w 10"/>
                  <a:gd name="T17" fmla="*/ 1 h 21"/>
                  <a:gd name="T18" fmla="*/ 0 w 10"/>
                  <a:gd name="T19" fmla="*/ 1 h 21"/>
                  <a:gd name="T20" fmla="*/ 0 w 10"/>
                  <a:gd name="T21" fmla="*/ 1 h 21"/>
                  <a:gd name="T22" fmla="*/ 0 w 10"/>
                  <a:gd name="T23" fmla="*/ 1 h 21"/>
                  <a:gd name="T24" fmla="*/ 0 w 10"/>
                  <a:gd name="T25" fmla="*/ 1 h 21"/>
                  <a:gd name="T26" fmla="*/ 0 w 10"/>
                  <a:gd name="T27" fmla="*/ 1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" h="21">
                    <a:moveTo>
                      <a:pt x="9" y="21"/>
                    </a:moveTo>
                    <a:lnTo>
                      <a:pt x="8" y="16"/>
                    </a:lnTo>
                    <a:lnTo>
                      <a:pt x="7" y="11"/>
                    </a:lnTo>
                    <a:lnTo>
                      <a:pt x="3" y="7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3" y="6"/>
                    </a:lnTo>
                    <a:lnTo>
                      <a:pt x="8" y="12"/>
                    </a:lnTo>
                    <a:lnTo>
                      <a:pt x="8" y="13"/>
                    </a:lnTo>
                    <a:lnTo>
                      <a:pt x="9" y="15"/>
                    </a:lnTo>
                    <a:lnTo>
                      <a:pt x="9" y="19"/>
                    </a:lnTo>
                    <a:lnTo>
                      <a:pt x="10" y="21"/>
                    </a:lnTo>
                    <a:lnTo>
                      <a:pt x="9" y="21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36" name="Freeform 1303">
                <a:extLst>
                  <a:ext uri="{FF2B5EF4-FFF2-40B4-BE49-F238E27FC236}">
                    <a16:creationId xmlns:a16="http://schemas.microsoft.com/office/drawing/2014/main" id="{DC11D8AC-6744-424F-A9D6-401024A57C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4" y="1758"/>
                <a:ext cx="1" cy="2"/>
              </a:xfrm>
              <a:custGeom>
                <a:avLst/>
                <a:gdLst>
                  <a:gd name="T0" fmla="*/ 0 w 5"/>
                  <a:gd name="T1" fmla="*/ 0 h 13"/>
                  <a:gd name="T2" fmla="*/ 0 w 5"/>
                  <a:gd name="T3" fmla="*/ 0 h 13"/>
                  <a:gd name="T4" fmla="*/ 0 w 5"/>
                  <a:gd name="T5" fmla="*/ 0 h 13"/>
                  <a:gd name="T6" fmla="*/ 0 w 5"/>
                  <a:gd name="T7" fmla="*/ 0 h 13"/>
                  <a:gd name="T8" fmla="*/ 0 w 5"/>
                  <a:gd name="T9" fmla="*/ 0 h 13"/>
                  <a:gd name="T10" fmla="*/ 0 w 5"/>
                  <a:gd name="T11" fmla="*/ 0 h 13"/>
                  <a:gd name="T12" fmla="*/ 0 w 5"/>
                  <a:gd name="T13" fmla="*/ 0 h 13"/>
                  <a:gd name="T14" fmla="*/ 0 w 5"/>
                  <a:gd name="T15" fmla="*/ 0 h 13"/>
                  <a:gd name="T16" fmla="*/ 0 w 5"/>
                  <a:gd name="T17" fmla="*/ 0 h 13"/>
                  <a:gd name="T18" fmla="*/ 0 w 5"/>
                  <a:gd name="T19" fmla="*/ 0 h 13"/>
                  <a:gd name="T20" fmla="*/ 0 w 5"/>
                  <a:gd name="T21" fmla="*/ 0 h 13"/>
                  <a:gd name="T22" fmla="*/ 0 w 5"/>
                  <a:gd name="T23" fmla="*/ 0 h 1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" h="13">
                    <a:moveTo>
                      <a:pt x="5" y="13"/>
                    </a:moveTo>
                    <a:lnTo>
                      <a:pt x="3" y="7"/>
                    </a:lnTo>
                    <a:lnTo>
                      <a:pt x="3" y="5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3"/>
                    </a:lnTo>
                    <a:lnTo>
                      <a:pt x="3" y="5"/>
                    </a:lnTo>
                    <a:lnTo>
                      <a:pt x="5" y="7"/>
                    </a:lnTo>
                    <a:lnTo>
                      <a:pt x="5" y="10"/>
                    </a:lnTo>
                    <a:lnTo>
                      <a:pt x="5" y="12"/>
                    </a:lnTo>
                    <a:lnTo>
                      <a:pt x="5" y="13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37" name="Freeform 1304">
                <a:extLst>
                  <a:ext uri="{FF2B5EF4-FFF2-40B4-BE49-F238E27FC236}">
                    <a16:creationId xmlns:a16="http://schemas.microsoft.com/office/drawing/2014/main" id="{5E1D1D52-64DD-4F24-B588-34E247A6D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4" y="1758"/>
                <a:ext cx="3" cy="6"/>
              </a:xfrm>
              <a:custGeom>
                <a:avLst/>
                <a:gdLst>
                  <a:gd name="T0" fmla="*/ 0 w 17"/>
                  <a:gd name="T1" fmla="*/ 1 h 30"/>
                  <a:gd name="T2" fmla="*/ 0 w 17"/>
                  <a:gd name="T3" fmla="*/ 1 h 30"/>
                  <a:gd name="T4" fmla="*/ 0 w 17"/>
                  <a:gd name="T5" fmla="*/ 1 h 30"/>
                  <a:gd name="T6" fmla="*/ 0 w 17"/>
                  <a:gd name="T7" fmla="*/ 0 h 30"/>
                  <a:gd name="T8" fmla="*/ 1 w 17"/>
                  <a:gd name="T9" fmla="*/ 0 h 30"/>
                  <a:gd name="T10" fmla="*/ 1 w 17"/>
                  <a:gd name="T11" fmla="*/ 0 h 30"/>
                  <a:gd name="T12" fmla="*/ 0 w 17"/>
                  <a:gd name="T13" fmla="*/ 0 h 30"/>
                  <a:gd name="T14" fmla="*/ 0 w 17"/>
                  <a:gd name="T15" fmla="*/ 1 h 30"/>
                  <a:gd name="T16" fmla="*/ 0 w 17"/>
                  <a:gd name="T17" fmla="*/ 1 h 30"/>
                  <a:gd name="T18" fmla="*/ 0 w 17"/>
                  <a:gd name="T19" fmla="*/ 1 h 30"/>
                  <a:gd name="T20" fmla="*/ 0 w 17"/>
                  <a:gd name="T21" fmla="*/ 1 h 30"/>
                  <a:gd name="T22" fmla="*/ 0 w 17"/>
                  <a:gd name="T23" fmla="*/ 1 h 30"/>
                  <a:gd name="T24" fmla="*/ 0 w 17"/>
                  <a:gd name="T25" fmla="*/ 1 h 3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" h="30">
                    <a:moveTo>
                      <a:pt x="0" y="28"/>
                    </a:moveTo>
                    <a:lnTo>
                      <a:pt x="5" y="23"/>
                    </a:lnTo>
                    <a:lnTo>
                      <a:pt x="8" y="17"/>
                    </a:lnTo>
                    <a:lnTo>
                      <a:pt x="12" y="9"/>
                    </a:lnTo>
                    <a:lnTo>
                      <a:pt x="16" y="1"/>
                    </a:lnTo>
                    <a:lnTo>
                      <a:pt x="17" y="0"/>
                    </a:lnTo>
                    <a:lnTo>
                      <a:pt x="12" y="12"/>
                    </a:lnTo>
                    <a:lnTo>
                      <a:pt x="9" y="18"/>
                    </a:lnTo>
                    <a:lnTo>
                      <a:pt x="4" y="26"/>
                    </a:lnTo>
                    <a:lnTo>
                      <a:pt x="1" y="30"/>
                    </a:lnTo>
                    <a:lnTo>
                      <a:pt x="0" y="30"/>
                    </a:lnTo>
                    <a:lnTo>
                      <a:pt x="0" y="28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38" name="Freeform 1305">
                <a:extLst>
                  <a:ext uri="{FF2B5EF4-FFF2-40B4-BE49-F238E27FC236}">
                    <a16:creationId xmlns:a16="http://schemas.microsoft.com/office/drawing/2014/main" id="{967BDD66-BE41-4623-A522-5B7A4369CA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2" y="1764"/>
                <a:ext cx="5" cy="7"/>
              </a:xfrm>
              <a:custGeom>
                <a:avLst/>
                <a:gdLst>
                  <a:gd name="T0" fmla="*/ 0 w 25"/>
                  <a:gd name="T1" fmla="*/ 1 h 38"/>
                  <a:gd name="T2" fmla="*/ 0 w 25"/>
                  <a:gd name="T3" fmla="*/ 1 h 38"/>
                  <a:gd name="T4" fmla="*/ 0 w 25"/>
                  <a:gd name="T5" fmla="*/ 1 h 38"/>
                  <a:gd name="T6" fmla="*/ 1 w 25"/>
                  <a:gd name="T7" fmla="*/ 0 h 38"/>
                  <a:gd name="T8" fmla="*/ 1 w 25"/>
                  <a:gd name="T9" fmla="*/ 0 h 38"/>
                  <a:gd name="T10" fmla="*/ 1 w 25"/>
                  <a:gd name="T11" fmla="*/ 0 h 38"/>
                  <a:gd name="T12" fmla="*/ 1 w 25"/>
                  <a:gd name="T13" fmla="*/ 0 h 38"/>
                  <a:gd name="T14" fmla="*/ 1 w 25"/>
                  <a:gd name="T15" fmla="*/ 0 h 38"/>
                  <a:gd name="T16" fmla="*/ 1 w 25"/>
                  <a:gd name="T17" fmla="*/ 0 h 38"/>
                  <a:gd name="T18" fmla="*/ 1 w 25"/>
                  <a:gd name="T19" fmla="*/ 1 h 38"/>
                  <a:gd name="T20" fmla="*/ 0 w 25"/>
                  <a:gd name="T21" fmla="*/ 1 h 38"/>
                  <a:gd name="T22" fmla="*/ 0 w 25"/>
                  <a:gd name="T23" fmla="*/ 1 h 38"/>
                  <a:gd name="T24" fmla="*/ 0 w 25"/>
                  <a:gd name="T25" fmla="*/ 1 h 38"/>
                  <a:gd name="T26" fmla="*/ 0 w 25"/>
                  <a:gd name="T27" fmla="*/ 1 h 38"/>
                  <a:gd name="T28" fmla="*/ 0 w 25"/>
                  <a:gd name="T29" fmla="*/ 1 h 38"/>
                  <a:gd name="T30" fmla="*/ 0 w 25"/>
                  <a:gd name="T31" fmla="*/ 1 h 38"/>
                  <a:gd name="T32" fmla="*/ 0 w 25"/>
                  <a:gd name="T33" fmla="*/ 1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38">
                    <a:moveTo>
                      <a:pt x="1" y="34"/>
                    </a:moveTo>
                    <a:lnTo>
                      <a:pt x="6" y="29"/>
                    </a:lnTo>
                    <a:lnTo>
                      <a:pt x="10" y="21"/>
                    </a:lnTo>
                    <a:lnTo>
                      <a:pt x="19" y="7"/>
                    </a:lnTo>
                    <a:lnTo>
                      <a:pt x="23" y="2"/>
                    </a:lnTo>
                    <a:lnTo>
                      <a:pt x="24" y="1"/>
                    </a:lnTo>
                    <a:lnTo>
                      <a:pt x="25" y="0"/>
                    </a:lnTo>
                    <a:lnTo>
                      <a:pt x="21" y="4"/>
                    </a:lnTo>
                    <a:lnTo>
                      <a:pt x="19" y="9"/>
                    </a:lnTo>
                    <a:lnTo>
                      <a:pt x="16" y="15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2" y="36"/>
                    </a:lnTo>
                    <a:lnTo>
                      <a:pt x="1" y="38"/>
                    </a:lnTo>
                    <a:lnTo>
                      <a:pt x="0" y="38"/>
                    </a:lnTo>
                    <a:lnTo>
                      <a:pt x="1" y="36"/>
                    </a:lnTo>
                    <a:lnTo>
                      <a:pt x="1" y="34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39" name="Freeform 1306">
                <a:extLst>
                  <a:ext uri="{FF2B5EF4-FFF2-40B4-BE49-F238E27FC236}">
                    <a16:creationId xmlns:a16="http://schemas.microsoft.com/office/drawing/2014/main" id="{8D66C2B3-2477-49F4-ACF1-7E82816CF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" y="1759"/>
                <a:ext cx="29" cy="13"/>
              </a:xfrm>
              <a:custGeom>
                <a:avLst/>
                <a:gdLst>
                  <a:gd name="T0" fmla="*/ 1 w 146"/>
                  <a:gd name="T1" fmla="*/ 2 h 64"/>
                  <a:gd name="T2" fmla="*/ 1 w 146"/>
                  <a:gd name="T3" fmla="*/ 2 h 64"/>
                  <a:gd name="T4" fmla="*/ 1 w 146"/>
                  <a:gd name="T5" fmla="*/ 2 h 64"/>
                  <a:gd name="T6" fmla="*/ 1 w 146"/>
                  <a:gd name="T7" fmla="*/ 2 h 64"/>
                  <a:gd name="T8" fmla="*/ 1 w 146"/>
                  <a:gd name="T9" fmla="*/ 2 h 64"/>
                  <a:gd name="T10" fmla="*/ 2 w 146"/>
                  <a:gd name="T11" fmla="*/ 3 h 64"/>
                  <a:gd name="T12" fmla="*/ 2 w 146"/>
                  <a:gd name="T13" fmla="*/ 3 h 64"/>
                  <a:gd name="T14" fmla="*/ 2 w 146"/>
                  <a:gd name="T15" fmla="*/ 2 h 64"/>
                  <a:gd name="T16" fmla="*/ 3 w 146"/>
                  <a:gd name="T17" fmla="*/ 2 h 64"/>
                  <a:gd name="T18" fmla="*/ 3 w 146"/>
                  <a:gd name="T19" fmla="*/ 2 h 64"/>
                  <a:gd name="T20" fmla="*/ 3 w 146"/>
                  <a:gd name="T21" fmla="*/ 2 h 64"/>
                  <a:gd name="T22" fmla="*/ 3 w 146"/>
                  <a:gd name="T23" fmla="*/ 2 h 64"/>
                  <a:gd name="T24" fmla="*/ 4 w 146"/>
                  <a:gd name="T25" fmla="*/ 2 h 64"/>
                  <a:gd name="T26" fmla="*/ 4 w 146"/>
                  <a:gd name="T27" fmla="*/ 2 h 64"/>
                  <a:gd name="T28" fmla="*/ 5 w 146"/>
                  <a:gd name="T29" fmla="*/ 2 h 64"/>
                  <a:gd name="T30" fmla="*/ 5 w 146"/>
                  <a:gd name="T31" fmla="*/ 2 h 64"/>
                  <a:gd name="T32" fmla="*/ 6 w 146"/>
                  <a:gd name="T33" fmla="*/ 1 h 64"/>
                  <a:gd name="T34" fmla="*/ 6 w 146"/>
                  <a:gd name="T35" fmla="*/ 0 h 64"/>
                  <a:gd name="T36" fmla="*/ 5 w 146"/>
                  <a:gd name="T37" fmla="*/ 0 h 64"/>
                  <a:gd name="T38" fmla="*/ 4 w 146"/>
                  <a:gd name="T39" fmla="*/ 0 h 64"/>
                  <a:gd name="T40" fmla="*/ 4 w 146"/>
                  <a:gd name="T41" fmla="*/ 0 h 64"/>
                  <a:gd name="T42" fmla="*/ 4 w 146"/>
                  <a:gd name="T43" fmla="*/ 0 h 64"/>
                  <a:gd name="T44" fmla="*/ 4 w 146"/>
                  <a:gd name="T45" fmla="*/ 0 h 64"/>
                  <a:gd name="T46" fmla="*/ 3 w 146"/>
                  <a:gd name="T47" fmla="*/ 0 h 64"/>
                  <a:gd name="T48" fmla="*/ 3 w 146"/>
                  <a:gd name="T49" fmla="*/ 0 h 64"/>
                  <a:gd name="T50" fmla="*/ 4 w 146"/>
                  <a:gd name="T51" fmla="*/ 0 h 64"/>
                  <a:gd name="T52" fmla="*/ 3 w 146"/>
                  <a:gd name="T53" fmla="*/ 0 h 64"/>
                  <a:gd name="T54" fmla="*/ 3 w 146"/>
                  <a:gd name="T55" fmla="*/ 0 h 64"/>
                  <a:gd name="T56" fmla="*/ 2 w 146"/>
                  <a:gd name="T57" fmla="*/ 1 h 64"/>
                  <a:gd name="T58" fmla="*/ 2 w 146"/>
                  <a:gd name="T59" fmla="*/ 0 h 64"/>
                  <a:gd name="T60" fmla="*/ 2 w 146"/>
                  <a:gd name="T61" fmla="*/ 0 h 64"/>
                  <a:gd name="T62" fmla="*/ 2 w 146"/>
                  <a:gd name="T63" fmla="*/ 1 h 64"/>
                  <a:gd name="T64" fmla="*/ 1 w 146"/>
                  <a:gd name="T65" fmla="*/ 1 h 64"/>
                  <a:gd name="T66" fmla="*/ 1 w 146"/>
                  <a:gd name="T67" fmla="*/ 1 h 64"/>
                  <a:gd name="T68" fmla="*/ 1 w 146"/>
                  <a:gd name="T69" fmla="*/ 1 h 64"/>
                  <a:gd name="T70" fmla="*/ 1 w 146"/>
                  <a:gd name="T71" fmla="*/ 1 h 64"/>
                  <a:gd name="T72" fmla="*/ 1 w 146"/>
                  <a:gd name="T73" fmla="*/ 2 h 64"/>
                  <a:gd name="T74" fmla="*/ 0 w 146"/>
                  <a:gd name="T75" fmla="*/ 2 h 64"/>
                  <a:gd name="T76" fmla="*/ 0 w 146"/>
                  <a:gd name="T77" fmla="*/ 2 h 64"/>
                  <a:gd name="T78" fmla="*/ 0 w 146"/>
                  <a:gd name="T79" fmla="*/ 2 h 6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46" h="64">
                    <a:moveTo>
                      <a:pt x="7" y="51"/>
                    </a:moveTo>
                    <a:lnTo>
                      <a:pt x="18" y="49"/>
                    </a:lnTo>
                    <a:lnTo>
                      <a:pt x="17" y="51"/>
                    </a:lnTo>
                    <a:lnTo>
                      <a:pt x="16" y="57"/>
                    </a:lnTo>
                    <a:lnTo>
                      <a:pt x="18" y="60"/>
                    </a:lnTo>
                    <a:lnTo>
                      <a:pt x="21" y="60"/>
                    </a:lnTo>
                    <a:lnTo>
                      <a:pt x="29" y="58"/>
                    </a:lnTo>
                    <a:lnTo>
                      <a:pt x="30" y="55"/>
                    </a:lnTo>
                    <a:lnTo>
                      <a:pt x="32" y="54"/>
                    </a:lnTo>
                    <a:lnTo>
                      <a:pt x="36" y="60"/>
                    </a:lnTo>
                    <a:lnTo>
                      <a:pt x="38" y="62"/>
                    </a:lnTo>
                    <a:lnTo>
                      <a:pt x="46" y="64"/>
                    </a:lnTo>
                    <a:lnTo>
                      <a:pt x="48" y="64"/>
                    </a:lnTo>
                    <a:lnTo>
                      <a:pt x="50" y="62"/>
                    </a:lnTo>
                    <a:lnTo>
                      <a:pt x="57" y="56"/>
                    </a:lnTo>
                    <a:lnTo>
                      <a:pt x="60" y="56"/>
                    </a:lnTo>
                    <a:lnTo>
                      <a:pt x="64" y="59"/>
                    </a:lnTo>
                    <a:lnTo>
                      <a:pt x="68" y="59"/>
                    </a:lnTo>
                    <a:lnTo>
                      <a:pt x="75" y="60"/>
                    </a:lnTo>
                    <a:lnTo>
                      <a:pt x="77" y="60"/>
                    </a:lnTo>
                    <a:lnTo>
                      <a:pt x="82" y="59"/>
                    </a:lnTo>
                    <a:lnTo>
                      <a:pt x="85" y="57"/>
                    </a:lnTo>
                    <a:lnTo>
                      <a:pt x="80" y="54"/>
                    </a:lnTo>
                    <a:lnTo>
                      <a:pt x="80" y="53"/>
                    </a:lnTo>
                    <a:lnTo>
                      <a:pt x="83" y="50"/>
                    </a:lnTo>
                    <a:lnTo>
                      <a:pt x="91" y="49"/>
                    </a:lnTo>
                    <a:lnTo>
                      <a:pt x="101" y="50"/>
                    </a:lnTo>
                    <a:lnTo>
                      <a:pt x="110" y="50"/>
                    </a:lnTo>
                    <a:lnTo>
                      <a:pt x="119" y="46"/>
                    </a:lnTo>
                    <a:lnTo>
                      <a:pt x="122" y="43"/>
                    </a:lnTo>
                    <a:lnTo>
                      <a:pt x="119" y="41"/>
                    </a:lnTo>
                    <a:lnTo>
                      <a:pt x="124" y="37"/>
                    </a:lnTo>
                    <a:lnTo>
                      <a:pt x="132" y="32"/>
                    </a:lnTo>
                    <a:lnTo>
                      <a:pt x="142" y="22"/>
                    </a:lnTo>
                    <a:lnTo>
                      <a:pt x="146" y="13"/>
                    </a:lnTo>
                    <a:lnTo>
                      <a:pt x="139" y="12"/>
                    </a:lnTo>
                    <a:lnTo>
                      <a:pt x="134" y="11"/>
                    </a:lnTo>
                    <a:lnTo>
                      <a:pt x="123" y="8"/>
                    </a:lnTo>
                    <a:lnTo>
                      <a:pt x="114" y="9"/>
                    </a:lnTo>
                    <a:lnTo>
                      <a:pt x="107" y="9"/>
                    </a:lnTo>
                    <a:lnTo>
                      <a:pt x="108" y="9"/>
                    </a:lnTo>
                    <a:lnTo>
                      <a:pt x="107" y="8"/>
                    </a:lnTo>
                    <a:lnTo>
                      <a:pt x="109" y="6"/>
                    </a:lnTo>
                    <a:lnTo>
                      <a:pt x="106" y="5"/>
                    </a:lnTo>
                    <a:lnTo>
                      <a:pt x="100" y="6"/>
                    </a:lnTo>
                    <a:lnTo>
                      <a:pt x="93" y="7"/>
                    </a:lnTo>
                    <a:lnTo>
                      <a:pt x="89" y="8"/>
                    </a:lnTo>
                    <a:lnTo>
                      <a:pt x="85" y="11"/>
                    </a:lnTo>
                    <a:lnTo>
                      <a:pt x="83" y="9"/>
                    </a:lnTo>
                    <a:lnTo>
                      <a:pt x="82" y="8"/>
                    </a:lnTo>
                    <a:lnTo>
                      <a:pt x="84" y="4"/>
                    </a:lnTo>
                    <a:lnTo>
                      <a:pt x="89" y="0"/>
                    </a:lnTo>
                    <a:lnTo>
                      <a:pt x="83" y="0"/>
                    </a:lnTo>
                    <a:lnTo>
                      <a:pt x="77" y="2"/>
                    </a:lnTo>
                    <a:lnTo>
                      <a:pt x="73" y="4"/>
                    </a:lnTo>
                    <a:lnTo>
                      <a:pt x="69" y="8"/>
                    </a:lnTo>
                    <a:lnTo>
                      <a:pt x="66" y="11"/>
                    </a:lnTo>
                    <a:lnTo>
                      <a:pt x="59" y="13"/>
                    </a:lnTo>
                    <a:lnTo>
                      <a:pt x="56" y="12"/>
                    </a:lnTo>
                    <a:lnTo>
                      <a:pt x="58" y="5"/>
                    </a:lnTo>
                    <a:lnTo>
                      <a:pt x="56" y="4"/>
                    </a:lnTo>
                    <a:lnTo>
                      <a:pt x="50" y="6"/>
                    </a:lnTo>
                    <a:lnTo>
                      <a:pt x="46" y="12"/>
                    </a:lnTo>
                    <a:lnTo>
                      <a:pt x="41" y="16"/>
                    </a:lnTo>
                    <a:lnTo>
                      <a:pt x="39" y="17"/>
                    </a:lnTo>
                    <a:lnTo>
                      <a:pt x="33" y="23"/>
                    </a:lnTo>
                    <a:lnTo>
                      <a:pt x="27" y="26"/>
                    </a:lnTo>
                    <a:lnTo>
                      <a:pt x="30" y="22"/>
                    </a:lnTo>
                    <a:lnTo>
                      <a:pt x="30" y="20"/>
                    </a:lnTo>
                    <a:lnTo>
                      <a:pt x="29" y="19"/>
                    </a:lnTo>
                    <a:lnTo>
                      <a:pt x="23" y="22"/>
                    </a:lnTo>
                    <a:lnTo>
                      <a:pt x="19" y="28"/>
                    </a:lnTo>
                    <a:lnTo>
                      <a:pt x="15" y="36"/>
                    </a:lnTo>
                    <a:lnTo>
                      <a:pt x="16" y="45"/>
                    </a:lnTo>
                    <a:lnTo>
                      <a:pt x="12" y="46"/>
                    </a:lnTo>
                    <a:lnTo>
                      <a:pt x="6" y="47"/>
                    </a:lnTo>
                    <a:lnTo>
                      <a:pt x="2" y="48"/>
                    </a:lnTo>
                    <a:lnTo>
                      <a:pt x="0" y="51"/>
                    </a:lnTo>
                    <a:lnTo>
                      <a:pt x="0" y="54"/>
                    </a:lnTo>
                    <a:lnTo>
                      <a:pt x="2" y="54"/>
                    </a:lnTo>
                    <a:lnTo>
                      <a:pt x="7" y="51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40" name="Freeform 1307">
                <a:extLst>
                  <a:ext uri="{FF2B5EF4-FFF2-40B4-BE49-F238E27FC236}">
                    <a16:creationId xmlns:a16="http://schemas.microsoft.com/office/drawing/2014/main" id="{F4C8D48A-CB44-4012-B592-44A78D9D7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5" y="1760"/>
                <a:ext cx="25" cy="14"/>
              </a:xfrm>
              <a:custGeom>
                <a:avLst/>
                <a:gdLst>
                  <a:gd name="T0" fmla="*/ 0 w 124"/>
                  <a:gd name="T1" fmla="*/ 3 h 69"/>
                  <a:gd name="T2" fmla="*/ 1 w 124"/>
                  <a:gd name="T3" fmla="*/ 2 h 69"/>
                  <a:gd name="T4" fmla="*/ 2 w 124"/>
                  <a:gd name="T5" fmla="*/ 2 h 69"/>
                  <a:gd name="T6" fmla="*/ 3 w 124"/>
                  <a:gd name="T7" fmla="*/ 1 h 69"/>
                  <a:gd name="T8" fmla="*/ 3 w 124"/>
                  <a:gd name="T9" fmla="*/ 1 h 69"/>
                  <a:gd name="T10" fmla="*/ 4 w 124"/>
                  <a:gd name="T11" fmla="*/ 1 h 69"/>
                  <a:gd name="T12" fmla="*/ 4 w 124"/>
                  <a:gd name="T13" fmla="*/ 1 h 69"/>
                  <a:gd name="T14" fmla="*/ 5 w 124"/>
                  <a:gd name="T15" fmla="*/ 0 h 69"/>
                  <a:gd name="T16" fmla="*/ 5 w 124"/>
                  <a:gd name="T17" fmla="*/ 0 h 69"/>
                  <a:gd name="T18" fmla="*/ 5 w 124"/>
                  <a:gd name="T19" fmla="*/ 0 h 69"/>
                  <a:gd name="T20" fmla="*/ 4 w 124"/>
                  <a:gd name="T21" fmla="*/ 0 h 69"/>
                  <a:gd name="T22" fmla="*/ 4 w 124"/>
                  <a:gd name="T23" fmla="*/ 1 h 69"/>
                  <a:gd name="T24" fmla="*/ 3 w 124"/>
                  <a:gd name="T25" fmla="*/ 1 h 69"/>
                  <a:gd name="T26" fmla="*/ 2 w 124"/>
                  <a:gd name="T27" fmla="*/ 2 h 69"/>
                  <a:gd name="T28" fmla="*/ 1 w 124"/>
                  <a:gd name="T29" fmla="*/ 2 h 69"/>
                  <a:gd name="T30" fmla="*/ 1 w 124"/>
                  <a:gd name="T31" fmla="*/ 2 h 69"/>
                  <a:gd name="T32" fmla="*/ 0 w 124"/>
                  <a:gd name="T33" fmla="*/ 3 h 69"/>
                  <a:gd name="T34" fmla="*/ 0 w 124"/>
                  <a:gd name="T35" fmla="*/ 3 h 69"/>
                  <a:gd name="T36" fmla="*/ 0 w 124"/>
                  <a:gd name="T37" fmla="*/ 3 h 69"/>
                  <a:gd name="T38" fmla="*/ 0 w 124"/>
                  <a:gd name="T39" fmla="*/ 3 h 6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24" h="69">
                    <a:moveTo>
                      <a:pt x="2" y="69"/>
                    </a:moveTo>
                    <a:lnTo>
                      <a:pt x="14" y="61"/>
                    </a:lnTo>
                    <a:lnTo>
                      <a:pt x="38" y="48"/>
                    </a:lnTo>
                    <a:lnTo>
                      <a:pt x="71" y="30"/>
                    </a:lnTo>
                    <a:lnTo>
                      <a:pt x="78" y="26"/>
                    </a:lnTo>
                    <a:lnTo>
                      <a:pt x="87" y="21"/>
                    </a:lnTo>
                    <a:lnTo>
                      <a:pt x="96" y="17"/>
                    </a:lnTo>
                    <a:lnTo>
                      <a:pt x="112" y="6"/>
                    </a:lnTo>
                    <a:lnTo>
                      <a:pt x="120" y="2"/>
                    </a:lnTo>
                    <a:lnTo>
                      <a:pt x="124" y="0"/>
                    </a:lnTo>
                    <a:lnTo>
                      <a:pt x="104" y="11"/>
                    </a:lnTo>
                    <a:lnTo>
                      <a:pt x="90" y="19"/>
                    </a:lnTo>
                    <a:lnTo>
                      <a:pt x="71" y="28"/>
                    </a:lnTo>
                    <a:lnTo>
                      <a:pt x="52" y="38"/>
                    </a:lnTo>
                    <a:lnTo>
                      <a:pt x="29" y="50"/>
                    </a:lnTo>
                    <a:lnTo>
                      <a:pt x="14" y="57"/>
                    </a:lnTo>
                    <a:lnTo>
                      <a:pt x="1" y="65"/>
                    </a:lnTo>
                    <a:lnTo>
                      <a:pt x="0" y="67"/>
                    </a:lnTo>
                    <a:lnTo>
                      <a:pt x="1" y="68"/>
                    </a:lnTo>
                    <a:lnTo>
                      <a:pt x="2" y="69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41" name="Freeform 1308">
                <a:extLst>
                  <a:ext uri="{FF2B5EF4-FFF2-40B4-BE49-F238E27FC236}">
                    <a16:creationId xmlns:a16="http://schemas.microsoft.com/office/drawing/2014/main" id="{34E82E24-37C9-4052-990B-79D0F22ED3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0" y="1771"/>
                <a:ext cx="3" cy="3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0 h 14"/>
                  <a:gd name="T4" fmla="*/ 1 w 13"/>
                  <a:gd name="T5" fmla="*/ 0 h 14"/>
                  <a:gd name="T6" fmla="*/ 1 w 13"/>
                  <a:gd name="T7" fmla="*/ 1 h 14"/>
                  <a:gd name="T8" fmla="*/ 1 w 13"/>
                  <a:gd name="T9" fmla="*/ 1 h 14"/>
                  <a:gd name="T10" fmla="*/ 0 w 13"/>
                  <a:gd name="T11" fmla="*/ 0 h 14"/>
                  <a:gd name="T12" fmla="*/ 0 w 13"/>
                  <a:gd name="T13" fmla="*/ 0 h 14"/>
                  <a:gd name="T14" fmla="*/ 0 w 13"/>
                  <a:gd name="T15" fmla="*/ 0 h 14"/>
                  <a:gd name="T16" fmla="*/ 0 w 13"/>
                  <a:gd name="T17" fmla="*/ 0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lnTo>
                      <a:pt x="5" y="4"/>
                    </a:lnTo>
                    <a:lnTo>
                      <a:pt x="11" y="7"/>
                    </a:lnTo>
                    <a:lnTo>
                      <a:pt x="12" y="12"/>
                    </a:lnTo>
                    <a:lnTo>
                      <a:pt x="13" y="14"/>
                    </a:lnTo>
                    <a:lnTo>
                      <a:pt x="10" y="6"/>
                    </a:lnTo>
                    <a:lnTo>
                      <a:pt x="5" y="2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42" name="Freeform 1309">
                <a:extLst>
                  <a:ext uri="{FF2B5EF4-FFF2-40B4-BE49-F238E27FC236}">
                    <a16:creationId xmlns:a16="http://schemas.microsoft.com/office/drawing/2014/main" id="{38D3E7E2-2E66-4F48-88B1-E8F04A663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4" y="1769"/>
                <a:ext cx="4" cy="2"/>
              </a:xfrm>
              <a:custGeom>
                <a:avLst/>
                <a:gdLst>
                  <a:gd name="T0" fmla="*/ 0 w 20"/>
                  <a:gd name="T1" fmla="*/ 0 h 12"/>
                  <a:gd name="T2" fmla="*/ 0 w 20"/>
                  <a:gd name="T3" fmla="*/ 0 h 12"/>
                  <a:gd name="T4" fmla="*/ 0 w 20"/>
                  <a:gd name="T5" fmla="*/ 0 h 12"/>
                  <a:gd name="T6" fmla="*/ 1 w 20"/>
                  <a:gd name="T7" fmla="*/ 0 h 12"/>
                  <a:gd name="T8" fmla="*/ 1 w 20"/>
                  <a:gd name="T9" fmla="*/ 0 h 12"/>
                  <a:gd name="T10" fmla="*/ 1 w 20"/>
                  <a:gd name="T11" fmla="*/ 0 h 12"/>
                  <a:gd name="T12" fmla="*/ 1 w 20"/>
                  <a:gd name="T13" fmla="*/ 0 h 12"/>
                  <a:gd name="T14" fmla="*/ 1 w 20"/>
                  <a:gd name="T15" fmla="*/ 0 h 12"/>
                  <a:gd name="T16" fmla="*/ 0 w 20"/>
                  <a:gd name="T17" fmla="*/ 0 h 12"/>
                  <a:gd name="T18" fmla="*/ 0 w 20"/>
                  <a:gd name="T19" fmla="*/ 0 h 12"/>
                  <a:gd name="T20" fmla="*/ 0 w 20"/>
                  <a:gd name="T21" fmla="*/ 0 h 12"/>
                  <a:gd name="T22" fmla="*/ 0 w 20"/>
                  <a:gd name="T23" fmla="*/ 0 h 12"/>
                  <a:gd name="T24" fmla="*/ 0 w 20"/>
                  <a:gd name="T25" fmla="*/ 0 h 12"/>
                  <a:gd name="T26" fmla="*/ 0 w 20"/>
                  <a:gd name="T27" fmla="*/ 0 h 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0" h="12">
                    <a:moveTo>
                      <a:pt x="0" y="1"/>
                    </a:moveTo>
                    <a:lnTo>
                      <a:pt x="6" y="3"/>
                    </a:lnTo>
                    <a:lnTo>
                      <a:pt x="10" y="4"/>
                    </a:lnTo>
                    <a:lnTo>
                      <a:pt x="14" y="8"/>
                    </a:lnTo>
                    <a:lnTo>
                      <a:pt x="19" y="12"/>
                    </a:lnTo>
                    <a:lnTo>
                      <a:pt x="20" y="12"/>
                    </a:lnTo>
                    <a:lnTo>
                      <a:pt x="17" y="9"/>
                    </a:lnTo>
                    <a:lnTo>
                      <a:pt x="16" y="8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43" name="Freeform 1310">
                <a:extLst>
                  <a:ext uri="{FF2B5EF4-FFF2-40B4-BE49-F238E27FC236}">
                    <a16:creationId xmlns:a16="http://schemas.microsoft.com/office/drawing/2014/main" id="{3237D1AC-BE1C-43D2-A4E7-7E5A5FBCE9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2" y="1765"/>
                <a:ext cx="2" cy="1"/>
              </a:xfrm>
              <a:custGeom>
                <a:avLst/>
                <a:gdLst>
                  <a:gd name="T0" fmla="*/ 0 w 11"/>
                  <a:gd name="T1" fmla="*/ 0 h 7"/>
                  <a:gd name="T2" fmla="*/ 0 w 11"/>
                  <a:gd name="T3" fmla="*/ 0 h 7"/>
                  <a:gd name="T4" fmla="*/ 0 w 11"/>
                  <a:gd name="T5" fmla="*/ 0 h 7"/>
                  <a:gd name="T6" fmla="*/ 0 w 11"/>
                  <a:gd name="T7" fmla="*/ 0 h 7"/>
                  <a:gd name="T8" fmla="*/ 0 w 11"/>
                  <a:gd name="T9" fmla="*/ 0 h 7"/>
                  <a:gd name="T10" fmla="*/ 0 w 11"/>
                  <a:gd name="T11" fmla="*/ 0 h 7"/>
                  <a:gd name="T12" fmla="*/ 0 w 11"/>
                  <a:gd name="T13" fmla="*/ 0 h 7"/>
                  <a:gd name="T14" fmla="*/ 0 w 11"/>
                  <a:gd name="T15" fmla="*/ 0 h 7"/>
                  <a:gd name="T16" fmla="*/ 0 w 11"/>
                  <a:gd name="T17" fmla="*/ 0 h 7"/>
                  <a:gd name="T18" fmla="*/ 0 w 11"/>
                  <a:gd name="T19" fmla="*/ 0 h 7"/>
                  <a:gd name="T20" fmla="*/ 0 w 11"/>
                  <a:gd name="T21" fmla="*/ 0 h 7"/>
                  <a:gd name="T22" fmla="*/ 0 w 11"/>
                  <a:gd name="T23" fmla="*/ 0 h 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1" h="7">
                    <a:moveTo>
                      <a:pt x="0" y="2"/>
                    </a:moveTo>
                    <a:lnTo>
                      <a:pt x="4" y="3"/>
                    </a:lnTo>
                    <a:lnTo>
                      <a:pt x="6" y="3"/>
                    </a:lnTo>
                    <a:lnTo>
                      <a:pt x="10" y="5"/>
                    </a:lnTo>
                    <a:lnTo>
                      <a:pt x="11" y="7"/>
                    </a:lnTo>
                    <a:lnTo>
                      <a:pt x="11" y="5"/>
                    </a:lnTo>
                    <a:lnTo>
                      <a:pt x="9" y="4"/>
                    </a:lnTo>
                    <a:lnTo>
                      <a:pt x="6" y="3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2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44" name="Freeform 1311">
                <a:extLst>
                  <a:ext uri="{FF2B5EF4-FFF2-40B4-BE49-F238E27FC236}">
                    <a16:creationId xmlns:a16="http://schemas.microsoft.com/office/drawing/2014/main" id="{0BE831F7-B666-4877-B143-94622B2F9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9" y="1762"/>
                <a:ext cx="5" cy="3"/>
              </a:xfrm>
              <a:custGeom>
                <a:avLst/>
                <a:gdLst>
                  <a:gd name="T0" fmla="*/ 0 w 26"/>
                  <a:gd name="T1" fmla="*/ 1 h 16"/>
                  <a:gd name="T2" fmla="*/ 0 w 26"/>
                  <a:gd name="T3" fmla="*/ 0 h 16"/>
                  <a:gd name="T4" fmla="*/ 0 w 26"/>
                  <a:gd name="T5" fmla="*/ 0 h 16"/>
                  <a:gd name="T6" fmla="*/ 1 w 26"/>
                  <a:gd name="T7" fmla="*/ 0 h 16"/>
                  <a:gd name="T8" fmla="*/ 1 w 26"/>
                  <a:gd name="T9" fmla="*/ 0 h 16"/>
                  <a:gd name="T10" fmla="*/ 1 w 26"/>
                  <a:gd name="T11" fmla="*/ 0 h 16"/>
                  <a:gd name="T12" fmla="*/ 1 w 26"/>
                  <a:gd name="T13" fmla="*/ 0 h 16"/>
                  <a:gd name="T14" fmla="*/ 0 w 26"/>
                  <a:gd name="T15" fmla="*/ 0 h 16"/>
                  <a:gd name="T16" fmla="*/ 0 w 26"/>
                  <a:gd name="T17" fmla="*/ 0 h 16"/>
                  <a:gd name="T18" fmla="*/ 0 w 26"/>
                  <a:gd name="T19" fmla="*/ 1 h 16"/>
                  <a:gd name="T20" fmla="*/ 0 w 26"/>
                  <a:gd name="T21" fmla="*/ 1 h 16"/>
                  <a:gd name="T22" fmla="*/ 0 w 26"/>
                  <a:gd name="T23" fmla="*/ 1 h 16"/>
                  <a:gd name="T24" fmla="*/ 0 w 26"/>
                  <a:gd name="T25" fmla="*/ 1 h 1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" h="16">
                    <a:moveTo>
                      <a:pt x="2" y="16"/>
                    </a:moveTo>
                    <a:lnTo>
                      <a:pt x="7" y="11"/>
                    </a:lnTo>
                    <a:lnTo>
                      <a:pt x="11" y="8"/>
                    </a:lnTo>
                    <a:lnTo>
                      <a:pt x="18" y="5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16" y="5"/>
                    </a:lnTo>
                    <a:lnTo>
                      <a:pt x="11" y="7"/>
                    </a:lnTo>
                    <a:lnTo>
                      <a:pt x="3" y="11"/>
                    </a:lnTo>
                    <a:lnTo>
                      <a:pt x="1" y="14"/>
                    </a:lnTo>
                    <a:lnTo>
                      <a:pt x="0" y="16"/>
                    </a:lnTo>
                    <a:lnTo>
                      <a:pt x="2" y="1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45" name="Freeform 1312">
                <a:extLst>
                  <a:ext uri="{FF2B5EF4-FFF2-40B4-BE49-F238E27FC236}">
                    <a16:creationId xmlns:a16="http://schemas.microsoft.com/office/drawing/2014/main" id="{C67C4ABA-6B6B-4F6E-8707-B4D2FE062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1764"/>
                <a:ext cx="7" cy="5"/>
              </a:xfrm>
              <a:custGeom>
                <a:avLst/>
                <a:gdLst>
                  <a:gd name="T0" fmla="*/ 0 w 34"/>
                  <a:gd name="T1" fmla="*/ 1 h 25"/>
                  <a:gd name="T2" fmla="*/ 0 w 34"/>
                  <a:gd name="T3" fmla="*/ 1 h 25"/>
                  <a:gd name="T4" fmla="*/ 1 w 34"/>
                  <a:gd name="T5" fmla="*/ 1 h 25"/>
                  <a:gd name="T6" fmla="*/ 1 w 34"/>
                  <a:gd name="T7" fmla="*/ 0 h 25"/>
                  <a:gd name="T8" fmla="*/ 1 w 34"/>
                  <a:gd name="T9" fmla="*/ 0 h 25"/>
                  <a:gd name="T10" fmla="*/ 1 w 34"/>
                  <a:gd name="T11" fmla="*/ 0 h 25"/>
                  <a:gd name="T12" fmla="*/ 1 w 34"/>
                  <a:gd name="T13" fmla="*/ 0 h 25"/>
                  <a:gd name="T14" fmla="*/ 1 w 34"/>
                  <a:gd name="T15" fmla="*/ 0 h 25"/>
                  <a:gd name="T16" fmla="*/ 1 w 34"/>
                  <a:gd name="T17" fmla="*/ 0 h 25"/>
                  <a:gd name="T18" fmla="*/ 1 w 34"/>
                  <a:gd name="T19" fmla="*/ 0 h 25"/>
                  <a:gd name="T20" fmla="*/ 1 w 34"/>
                  <a:gd name="T21" fmla="*/ 1 h 25"/>
                  <a:gd name="T22" fmla="*/ 0 w 34"/>
                  <a:gd name="T23" fmla="*/ 1 h 25"/>
                  <a:gd name="T24" fmla="*/ 0 w 34"/>
                  <a:gd name="T25" fmla="*/ 1 h 25"/>
                  <a:gd name="T26" fmla="*/ 0 w 34"/>
                  <a:gd name="T27" fmla="*/ 1 h 25"/>
                  <a:gd name="T28" fmla="*/ 0 w 34"/>
                  <a:gd name="T29" fmla="*/ 1 h 25"/>
                  <a:gd name="T30" fmla="*/ 0 w 34"/>
                  <a:gd name="T31" fmla="*/ 1 h 25"/>
                  <a:gd name="T32" fmla="*/ 0 w 34"/>
                  <a:gd name="T33" fmla="*/ 1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25">
                    <a:moveTo>
                      <a:pt x="4" y="24"/>
                    </a:moveTo>
                    <a:lnTo>
                      <a:pt x="8" y="19"/>
                    </a:lnTo>
                    <a:lnTo>
                      <a:pt x="14" y="15"/>
                    </a:lnTo>
                    <a:lnTo>
                      <a:pt x="28" y="6"/>
                    </a:lnTo>
                    <a:lnTo>
                      <a:pt x="32" y="3"/>
                    </a:lnTo>
                    <a:lnTo>
                      <a:pt x="33" y="2"/>
                    </a:lnTo>
                    <a:lnTo>
                      <a:pt x="34" y="0"/>
                    </a:lnTo>
                    <a:lnTo>
                      <a:pt x="29" y="3"/>
                    </a:lnTo>
                    <a:lnTo>
                      <a:pt x="25" y="7"/>
                    </a:lnTo>
                    <a:lnTo>
                      <a:pt x="20" y="9"/>
                    </a:lnTo>
                    <a:lnTo>
                      <a:pt x="14" y="14"/>
                    </a:lnTo>
                    <a:lnTo>
                      <a:pt x="10" y="16"/>
                    </a:lnTo>
                    <a:lnTo>
                      <a:pt x="2" y="21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2" y="24"/>
                    </a:lnTo>
                    <a:lnTo>
                      <a:pt x="4" y="24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46" name="Freeform 1313">
                <a:extLst>
                  <a:ext uri="{FF2B5EF4-FFF2-40B4-BE49-F238E27FC236}">
                    <a16:creationId xmlns:a16="http://schemas.microsoft.com/office/drawing/2014/main" id="{A79FB94B-D01B-49A1-9CC8-68EB920E7E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4" y="1797"/>
                <a:ext cx="15" cy="43"/>
              </a:xfrm>
              <a:custGeom>
                <a:avLst/>
                <a:gdLst>
                  <a:gd name="T0" fmla="*/ 0 w 73"/>
                  <a:gd name="T1" fmla="*/ 1 h 215"/>
                  <a:gd name="T2" fmla="*/ 0 w 73"/>
                  <a:gd name="T3" fmla="*/ 1 h 215"/>
                  <a:gd name="T4" fmla="*/ 0 w 73"/>
                  <a:gd name="T5" fmla="*/ 2 h 215"/>
                  <a:gd name="T6" fmla="*/ 0 w 73"/>
                  <a:gd name="T7" fmla="*/ 2 h 215"/>
                  <a:gd name="T8" fmla="*/ 0 w 73"/>
                  <a:gd name="T9" fmla="*/ 3 h 215"/>
                  <a:gd name="T10" fmla="*/ 0 w 73"/>
                  <a:gd name="T11" fmla="*/ 3 h 215"/>
                  <a:gd name="T12" fmla="*/ 0 w 73"/>
                  <a:gd name="T13" fmla="*/ 3 h 215"/>
                  <a:gd name="T14" fmla="*/ 0 w 73"/>
                  <a:gd name="T15" fmla="*/ 4 h 215"/>
                  <a:gd name="T16" fmla="*/ 0 w 73"/>
                  <a:gd name="T17" fmla="*/ 5 h 215"/>
                  <a:gd name="T18" fmla="*/ 0 w 73"/>
                  <a:gd name="T19" fmla="*/ 5 h 215"/>
                  <a:gd name="T20" fmla="*/ 0 w 73"/>
                  <a:gd name="T21" fmla="*/ 6 h 215"/>
                  <a:gd name="T22" fmla="*/ 1 w 73"/>
                  <a:gd name="T23" fmla="*/ 5 h 215"/>
                  <a:gd name="T24" fmla="*/ 1 w 73"/>
                  <a:gd name="T25" fmla="*/ 6 h 215"/>
                  <a:gd name="T26" fmla="*/ 1 w 73"/>
                  <a:gd name="T27" fmla="*/ 7 h 215"/>
                  <a:gd name="T28" fmla="*/ 1 w 73"/>
                  <a:gd name="T29" fmla="*/ 8 h 215"/>
                  <a:gd name="T30" fmla="*/ 2 w 73"/>
                  <a:gd name="T31" fmla="*/ 8 h 215"/>
                  <a:gd name="T32" fmla="*/ 2 w 73"/>
                  <a:gd name="T33" fmla="*/ 8 h 215"/>
                  <a:gd name="T34" fmla="*/ 3 w 73"/>
                  <a:gd name="T35" fmla="*/ 8 h 215"/>
                  <a:gd name="T36" fmla="*/ 3 w 73"/>
                  <a:gd name="T37" fmla="*/ 7 h 215"/>
                  <a:gd name="T38" fmla="*/ 3 w 73"/>
                  <a:gd name="T39" fmla="*/ 6 h 215"/>
                  <a:gd name="T40" fmla="*/ 3 w 73"/>
                  <a:gd name="T41" fmla="*/ 6 h 215"/>
                  <a:gd name="T42" fmla="*/ 3 w 73"/>
                  <a:gd name="T43" fmla="*/ 6 h 215"/>
                  <a:gd name="T44" fmla="*/ 3 w 73"/>
                  <a:gd name="T45" fmla="*/ 5 h 215"/>
                  <a:gd name="T46" fmla="*/ 3 w 73"/>
                  <a:gd name="T47" fmla="*/ 5 h 215"/>
                  <a:gd name="T48" fmla="*/ 3 w 73"/>
                  <a:gd name="T49" fmla="*/ 4 h 215"/>
                  <a:gd name="T50" fmla="*/ 3 w 73"/>
                  <a:gd name="T51" fmla="*/ 5 h 215"/>
                  <a:gd name="T52" fmla="*/ 3 w 73"/>
                  <a:gd name="T53" fmla="*/ 4 h 215"/>
                  <a:gd name="T54" fmla="*/ 3 w 73"/>
                  <a:gd name="T55" fmla="*/ 4 h 215"/>
                  <a:gd name="T56" fmla="*/ 2 w 73"/>
                  <a:gd name="T57" fmla="*/ 3 h 215"/>
                  <a:gd name="T58" fmla="*/ 3 w 73"/>
                  <a:gd name="T59" fmla="*/ 3 h 215"/>
                  <a:gd name="T60" fmla="*/ 3 w 73"/>
                  <a:gd name="T61" fmla="*/ 2 h 215"/>
                  <a:gd name="T62" fmla="*/ 2 w 73"/>
                  <a:gd name="T63" fmla="*/ 2 h 215"/>
                  <a:gd name="T64" fmla="*/ 2 w 73"/>
                  <a:gd name="T65" fmla="*/ 2 h 215"/>
                  <a:gd name="T66" fmla="*/ 2 w 73"/>
                  <a:gd name="T67" fmla="*/ 1 h 215"/>
                  <a:gd name="T68" fmla="*/ 2 w 73"/>
                  <a:gd name="T69" fmla="*/ 1 h 215"/>
                  <a:gd name="T70" fmla="*/ 1 w 73"/>
                  <a:gd name="T71" fmla="*/ 1 h 215"/>
                  <a:gd name="T72" fmla="*/ 1 w 73"/>
                  <a:gd name="T73" fmla="*/ 1 h 215"/>
                  <a:gd name="T74" fmla="*/ 1 w 73"/>
                  <a:gd name="T75" fmla="*/ 0 h 215"/>
                  <a:gd name="T76" fmla="*/ 0 w 73"/>
                  <a:gd name="T77" fmla="*/ 0 h 215"/>
                  <a:gd name="T78" fmla="*/ 0 w 73"/>
                  <a:gd name="T79" fmla="*/ 0 h 21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73" h="215">
                    <a:moveTo>
                      <a:pt x="8" y="13"/>
                    </a:moveTo>
                    <a:lnTo>
                      <a:pt x="12" y="29"/>
                    </a:lnTo>
                    <a:lnTo>
                      <a:pt x="10" y="29"/>
                    </a:lnTo>
                    <a:lnTo>
                      <a:pt x="3" y="30"/>
                    </a:lnTo>
                    <a:lnTo>
                      <a:pt x="0" y="35"/>
                    </a:lnTo>
                    <a:lnTo>
                      <a:pt x="1" y="39"/>
                    </a:lnTo>
                    <a:lnTo>
                      <a:pt x="4" y="49"/>
                    </a:lnTo>
                    <a:lnTo>
                      <a:pt x="8" y="51"/>
                    </a:lnTo>
                    <a:lnTo>
                      <a:pt x="9" y="54"/>
                    </a:lnTo>
                    <a:lnTo>
                      <a:pt x="3" y="63"/>
                    </a:lnTo>
                    <a:lnTo>
                      <a:pt x="1" y="65"/>
                    </a:lnTo>
                    <a:lnTo>
                      <a:pt x="0" y="80"/>
                    </a:lnTo>
                    <a:lnTo>
                      <a:pt x="1" y="83"/>
                    </a:lnTo>
                    <a:lnTo>
                      <a:pt x="3" y="86"/>
                    </a:lnTo>
                    <a:lnTo>
                      <a:pt x="10" y="92"/>
                    </a:lnTo>
                    <a:lnTo>
                      <a:pt x="10" y="98"/>
                    </a:lnTo>
                    <a:lnTo>
                      <a:pt x="8" y="106"/>
                    </a:lnTo>
                    <a:lnTo>
                      <a:pt x="8" y="114"/>
                    </a:lnTo>
                    <a:lnTo>
                      <a:pt x="8" y="124"/>
                    </a:lnTo>
                    <a:lnTo>
                      <a:pt x="8" y="127"/>
                    </a:lnTo>
                    <a:lnTo>
                      <a:pt x="10" y="135"/>
                    </a:lnTo>
                    <a:lnTo>
                      <a:pt x="12" y="139"/>
                    </a:lnTo>
                    <a:lnTo>
                      <a:pt x="14" y="128"/>
                    </a:lnTo>
                    <a:lnTo>
                      <a:pt x="16" y="127"/>
                    </a:lnTo>
                    <a:lnTo>
                      <a:pt x="19" y="132"/>
                    </a:lnTo>
                    <a:lnTo>
                      <a:pt x="21" y="143"/>
                    </a:lnTo>
                    <a:lnTo>
                      <a:pt x="21" y="160"/>
                    </a:lnTo>
                    <a:lnTo>
                      <a:pt x="22" y="174"/>
                    </a:lnTo>
                    <a:lnTo>
                      <a:pt x="28" y="186"/>
                    </a:lnTo>
                    <a:lnTo>
                      <a:pt x="30" y="190"/>
                    </a:lnTo>
                    <a:lnTo>
                      <a:pt x="33" y="185"/>
                    </a:lnTo>
                    <a:lnTo>
                      <a:pt x="39" y="191"/>
                    </a:lnTo>
                    <a:lnTo>
                      <a:pt x="45" y="201"/>
                    </a:lnTo>
                    <a:lnTo>
                      <a:pt x="56" y="211"/>
                    </a:lnTo>
                    <a:lnTo>
                      <a:pt x="67" y="215"/>
                    </a:lnTo>
                    <a:lnTo>
                      <a:pt x="67" y="200"/>
                    </a:lnTo>
                    <a:lnTo>
                      <a:pt x="68" y="192"/>
                    </a:lnTo>
                    <a:lnTo>
                      <a:pt x="68" y="175"/>
                    </a:lnTo>
                    <a:lnTo>
                      <a:pt x="65" y="161"/>
                    </a:lnTo>
                    <a:lnTo>
                      <a:pt x="64" y="151"/>
                    </a:lnTo>
                    <a:lnTo>
                      <a:pt x="65" y="151"/>
                    </a:lnTo>
                    <a:lnTo>
                      <a:pt x="65" y="149"/>
                    </a:lnTo>
                    <a:lnTo>
                      <a:pt x="69" y="151"/>
                    </a:lnTo>
                    <a:lnTo>
                      <a:pt x="70" y="145"/>
                    </a:lnTo>
                    <a:lnTo>
                      <a:pt x="68" y="137"/>
                    </a:lnTo>
                    <a:lnTo>
                      <a:pt x="65" y="128"/>
                    </a:lnTo>
                    <a:lnTo>
                      <a:pt x="63" y="120"/>
                    </a:lnTo>
                    <a:lnTo>
                      <a:pt x="62" y="115"/>
                    </a:lnTo>
                    <a:lnTo>
                      <a:pt x="62" y="111"/>
                    </a:lnTo>
                    <a:lnTo>
                      <a:pt x="63" y="109"/>
                    </a:lnTo>
                    <a:lnTo>
                      <a:pt x="68" y="111"/>
                    </a:lnTo>
                    <a:lnTo>
                      <a:pt x="73" y="116"/>
                    </a:lnTo>
                    <a:lnTo>
                      <a:pt x="72" y="107"/>
                    </a:lnTo>
                    <a:lnTo>
                      <a:pt x="70" y="100"/>
                    </a:lnTo>
                    <a:lnTo>
                      <a:pt x="67" y="93"/>
                    </a:lnTo>
                    <a:lnTo>
                      <a:pt x="62" y="90"/>
                    </a:lnTo>
                    <a:lnTo>
                      <a:pt x="60" y="84"/>
                    </a:lnTo>
                    <a:lnTo>
                      <a:pt x="55" y="75"/>
                    </a:lnTo>
                    <a:lnTo>
                      <a:pt x="56" y="69"/>
                    </a:lnTo>
                    <a:lnTo>
                      <a:pt x="63" y="71"/>
                    </a:lnTo>
                    <a:lnTo>
                      <a:pt x="65" y="65"/>
                    </a:lnTo>
                    <a:lnTo>
                      <a:pt x="61" y="58"/>
                    </a:lnTo>
                    <a:lnTo>
                      <a:pt x="55" y="55"/>
                    </a:lnTo>
                    <a:lnTo>
                      <a:pt x="51" y="49"/>
                    </a:lnTo>
                    <a:lnTo>
                      <a:pt x="48" y="46"/>
                    </a:lnTo>
                    <a:lnTo>
                      <a:pt x="42" y="39"/>
                    </a:lnTo>
                    <a:lnTo>
                      <a:pt x="37" y="33"/>
                    </a:lnTo>
                    <a:lnTo>
                      <a:pt x="42" y="34"/>
                    </a:lnTo>
                    <a:lnTo>
                      <a:pt x="45" y="33"/>
                    </a:lnTo>
                    <a:lnTo>
                      <a:pt x="46" y="30"/>
                    </a:lnTo>
                    <a:lnTo>
                      <a:pt x="42" y="23"/>
                    </a:lnTo>
                    <a:lnTo>
                      <a:pt x="35" y="20"/>
                    </a:lnTo>
                    <a:lnTo>
                      <a:pt x="26" y="17"/>
                    </a:lnTo>
                    <a:lnTo>
                      <a:pt x="17" y="23"/>
                    </a:lnTo>
                    <a:lnTo>
                      <a:pt x="14" y="16"/>
                    </a:lnTo>
                    <a:lnTo>
                      <a:pt x="13" y="8"/>
                    </a:lnTo>
                    <a:lnTo>
                      <a:pt x="11" y="3"/>
                    </a:lnTo>
                    <a:lnTo>
                      <a:pt x="8" y="0"/>
                    </a:lnTo>
                    <a:lnTo>
                      <a:pt x="5" y="3"/>
                    </a:lnTo>
                    <a:lnTo>
                      <a:pt x="5" y="6"/>
                    </a:lnTo>
                    <a:lnTo>
                      <a:pt x="8" y="13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47" name="Freeform 1314">
                <a:extLst>
                  <a:ext uri="{FF2B5EF4-FFF2-40B4-BE49-F238E27FC236}">
                    <a16:creationId xmlns:a16="http://schemas.microsoft.com/office/drawing/2014/main" id="{CB265666-0C94-40A5-9892-28ECDCF341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4" y="1798"/>
                <a:ext cx="14" cy="37"/>
              </a:xfrm>
              <a:custGeom>
                <a:avLst/>
                <a:gdLst>
                  <a:gd name="T0" fmla="*/ 0 w 68"/>
                  <a:gd name="T1" fmla="*/ 0 h 184"/>
                  <a:gd name="T2" fmla="*/ 0 w 68"/>
                  <a:gd name="T3" fmla="*/ 1 h 184"/>
                  <a:gd name="T4" fmla="*/ 1 w 68"/>
                  <a:gd name="T5" fmla="*/ 2 h 184"/>
                  <a:gd name="T6" fmla="*/ 2 w 68"/>
                  <a:gd name="T7" fmla="*/ 4 h 184"/>
                  <a:gd name="T8" fmla="*/ 2 w 68"/>
                  <a:gd name="T9" fmla="*/ 5 h 184"/>
                  <a:gd name="T10" fmla="*/ 2 w 68"/>
                  <a:gd name="T11" fmla="*/ 5 h 184"/>
                  <a:gd name="T12" fmla="*/ 2 w 68"/>
                  <a:gd name="T13" fmla="*/ 6 h 184"/>
                  <a:gd name="T14" fmla="*/ 2 w 68"/>
                  <a:gd name="T15" fmla="*/ 7 h 184"/>
                  <a:gd name="T16" fmla="*/ 3 w 68"/>
                  <a:gd name="T17" fmla="*/ 7 h 184"/>
                  <a:gd name="T18" fmla="*/ 3 w 68"/>
                  <a:gd name="T19" fmla="*/ 7 h 184"/>
                  <a:gd name="T20" fmla="*/ 2 w 68"/>
                  <a:gd name="T21" fmla="*/ 6 h 184"/>
                  <a:gd name="T22" fmla="*/ 2 w 68"/>
                  <a:gd name="T23" fmla="*/ 5 h 184"/>
                  <a:gd name="T24" fmla="*/ 2 w 68"/>
                  <a:gd name="T25" fmla="*/ 4 h 184"/>
                  <a:gd name="T26" fmla="*/ 1 w 68"/>
                  <a:gd name="T27" fmla="*/ 3 h 184"/>
                  <a:gd name="T28" fmla="*/ 1 w 68"/>
                  <a:gd name="T29" fmla="*/ 2 h 184"/>
                  <a:gd name="T30" fmla="*/ 0 w 68"/>
                  <a:gd name="T31" fmla="*/ 1 h 184"/>
                  <a:gd name="T32" fmla="*/ 0 w 68"/>
                  <a:gd name="T33" fmla="*/ 0 h 184"/>
                  <a:gd name="T34" fmla="*/ 0 w 68"/>
                  <a:gd name="T35" fmla="*/ 0 h 184"/>
                  <a:gd name="T36" fmla="*/ 0 w 68"/>
                  <a:gd name="T37" fmla="*/ 0 h 184"/>
                  <a:gd name="T38" fmla="*/ 0 w 68"/>
                  <a:gd name="T39" fmla="*/ 0 h 18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8" h="184">
                    <a:moveTo>
                      <a:pt x="0" y="4"/>
                    </a:moveTo>
                    <a:lnTo>
                      <a:pt x="7" y="22"/>
                    </a:lnTo>
                    <a:lnTo>
                      <a:pt x="19" y="59"/>
                    </a:lnTo>
                    <a:lnTo>
                      <a:pt x="37" y="107"/>
                    </a:lnTo>
                    <a:lnTo>
                      <a:pt x="41" y="117"/>
                    </a:lnTo>
                    <a:lnTo>
                      <a:pt x="45" y="129"/>
                    </a:lnTo>
                    <a:lnTo>
                      <a:pt x="51" y="143"/>
                    </a:lnTo>
                    <a:lnTo>
                      <a:pt x="60" y="168"/>
                    </a:lnTo>
                    <a:lnTo>
                      <a:pt x="65" y="178"/>
                    </a:lnTo>
                    <a:lnTo>
                      <a:pt x="68" y="184"/>
                    </a:lnTo>
                    <a:lnTo>
                      <a:pt x="56" y="155"/>
                    </a:lnTo>
                    <a:lnTo>
                      <a:pt x="48" y="135"/>
                    </a:lnTo>
                    <a:lnTo>
                      <a:pt x="39" y="106"/>
                    </a:lnTo>
                    <a:lnTo>
                      <a:pt x="29" y="76"/>
                    </a:lnTo>
                    <a:lnTo>
                      <a:pt x="18" y="43"/>
                    </a:lnTo>
                    <a:lnTo>
                      <a:pt x="10" y="22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4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48" name="Freeform 1315">
                <a:extLst>
                  <a:ext uri="{FF2B5EF4-FFF2-40B4-BE49-F238E27FC236}">
                    <a16:creationId xmlns:a16="http://schemas.microsoft.com/office/drawing/2014/main" id="{08D01D1E-C9CC-44AC-9077-D0D1624517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4" y="1806"/>
                <a:ext cx="3" cy="5"/>
              </a:xfrm>
              <a:custGeom>
                <a:avLst/>
                <a:gdLst>
                  <a:gd name="T0" fmla="*/ 1 w 12"/>
                  <a:gd name="T1" fmla="*/ 0 h 29"/>
                  <a:gd name="T2" fmla="*/ 1 w 12"/>
                  <a:gd name="T3" fmla="*/ 0 h 29"/>
                  <a:gd name="T4" fmla="*/ 0 w 12"/>
                  <a:gd name="T5" fmla="*/ 1 h 29"/>
                  <a:gd name="T6" fmla="*/ 0 w 12"/>
                  <a:gd name="T7" fmla="*/ 1 h 29"/>
                  <a:gd name="T8" fmla="*/ 0 w 12"/>
                  <a:gd name="T9" fmla="*/ 1 h 29"/>
                  <a:gd name="T10" fmla="*/ 1 w 12"/>
                  <a:gd name="T11" fmla="*/ 1 h 29"/>
                  <a:gd name="T12" fmla="*/ 1 w 12"/>
                  <a:gd name="T13" fmla="*/ 0 h 29"/>
                  <a:gd name="T14" fmla="*/ 1 w 12"/>
                  <a:gd name="T15" fmla="*/ 0 h 29"/>
                  <a:gd name="T16" fmla="*/ 1 w 12"/>
                  <a:gd name="T17" fmla="*/ 0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29">
                    <a:moveTo>
                      <a:pt x="11" y="0"/>
                    </a:moveTo>
                    <a:lnTo>
                      <a:pt x="9" y="12"/>
                    </a:lnTo>
                    <a:lnTo>
                      <a:pt x="5" y="21"/>
                    </a:lnTo>
                    <a:lnTo>
                      <a:pt x="1" y="26"/>
                    </a:lnTo>
                    <a:lnTo>
                      <a:pt x="0" y="29"/>
                    </a:lnTo>
                    <a:lnTo>
                      <a:pt x="6" y="20"/>
                    </a:lnTo>
                    <a:lnTo>
                      <a:pt x="10" y="10"/>
                    </a:lnTo>
                    <a:lnTo>
                      <a:pt x="12" y="2"/>
                    </a:lnTo>
                    <a:lnTo>
                      <a:pt x="11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49" name="Freeform 1316">
                <a:extLst>
                  <a:ext uri="{FF2B5EF4-FFF2-40B4-BE49-F238E27FC236}">
                    <a16:creationId xmlns:a16="http://schemas.microsoft.com/office/drawing/2014/main" id="{A52B79C9-2924-4F62-8F4F-C81B0CC687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7" y="1811"/>
                <a:ext cx="2" cy="8"/>
              </a:xfrm>
              <a:custGeom>
                <a:avLst/>
                <a:gdLst>
                  <a:gd name="T0" fmla="*/ 0 w 10"/>
                  <a:gd name="T1" fmla="*/ 0 h 37"/>
                  <a:gd name="T2" fmla="*/ 0 w 10"/>
                  <a:gd name="T3" fmla="*/ 0 h 37"/>
                  <a:gd name="T4" fmla="*/ 0 w 10"/>
                  <a:gd name="T5" fmla="*/ 1 h 37"/>
                  <a:gd name="T6" fmla="*/ 0 w 10"/>
                  <a:gd name="T7" fmla="*/ 1 h 37"/>
                  <a:gd name="T8" fmla="*/ 0 w 10"/>
                  <a:gd name="T9" fmla="*/ 2 h 37"/>
                  <a:gd name="T10" fmla="*/ 0 w 10"/>
                  <a:gd name="T11" fmla="*/ 2 h 37"/>
                  <a:gd name="T12" fmla="*/ 0 w 10"/>
                  <a:gd name="T13" fmla="*/ 1 h 37"/>
                  <a:gd name="T14" fmla="*/ 0 w 10"/>
                  <a:gd name="T15" fmla="*/ 1 h 37"/>
                  <a:gd name="T16" fmla="*/ 0 w 10"/>
                  <a:gd name="T17" fmla="*/ 1 h 37"/>
                  <a:gd name="T18" fmla="*/ 0 w 10"/>
                  <a:gd name="T19" fmla="*/ 1 h 37"/>
                  <a:gd name="T20" fmla="*/ 0 w 10"/>
                  <a:gd name="T21" fmla="*/ 0 h 37"/>
                  <a:gd name="T22" fmla="*/ 0 w 10"/>
                  <a:gd name="T23" fmla="*/ 0 h 37"/>
                  <a:gd name="T24" fmla="*/ 0 w 10"/>
                  <a:gd name="T25" fmla="*/ 0 h 37"/>
                  <a:gd name="T26" fmla="*/ 0 w 10"/>
                  <a:gd name="T27" fmla="*/ 0 h 3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" h="37">
                    <a:moveTo>
                      <a:pt x="9" y="0"/>
                    </a:moveTo>
                    <a:lnTo>
                      <a:pt x="8" y="9"/>
                    </a:lnTo>
                    <a:lnTo>
                      <a:pt x="7" y="17"/>
                    </a:lnTo>
                    <a:lnTo>
                      <a:pt x="4" y="25"/>
                    </a:lnTo>
                    <a:lnTo>
                      <a:pt x="0" y="35"/>
                    </a:lnTo>
                    <a:lnTo>
                      <a:pt x="0" y="37"/>
                    </a:lnTo>
                    <a:lnTo>
                      <a:pt x="2" y="30"/>
                    </a:lnTo>
                    <a:lnTo>
                      <a:pt x="5" y="27"/>
                    </a:lnTo>
                    <a:lnTo>
                      <a:pt x="8" y="15"/>
                    </a:lnTo>
                    <a:lnTo>
                      <a:pt x="9" y="12"/>
                    </a:lnTo>
                    <a:lnTo>
                      <a:pt x="9" y="10"/>
                    </a:lnTo>
                    <a:lnTo>
                      <a:pt x="10" y="3"/>
                    </a:lnTo>
                    <a:lnTo>
                      <a:pt x="10" y="1"/>
                    </a:lnTo>
                    <a:lnTo>
                      <a:pt x="9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50" name="Freeform 1317">
                <a:extLst>
                  <a:ext uri="{FF2B5EF4-FFF2-40B4-BE49-F238E27FC236}">
                    <a16:creationId xmlns:a16="http://schemas.microsoft.com/office/drawing/2014/main" id="{7A0972E6-2169-4431-9DBB-E7F95D4D1A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2" y="1823"/>
                <a:ext cx="1" cy="4"/>
              </a:xfrm>
              <a:custGeom>
                <a:avLst/>
                <a:gdLst>
                  <a:gd name="T0" fmla="*/ 0 w 5"/>
                  <a:gd name="T1" fmla="*/ 0 h 20"/>
                  <a:gd name="T2" fmla="*/ 0 w 5"/>
                  <a:gd name="T3" fmla="*/ 0 h 20"/>
                  <a:gd name="T4" fmla="*/ 0 w 5"/>
                  <a:gd name="T5" fmla="*/ 0 h 20"/>
                  <a:gd name="T6" fmla="*/ 0 w 5"/>
                  <a:gd name="T7" fmla="*/ 1 h 20"/>
                  <a:gd name="T8" fmla="*/ 0 w 5"/>
                  <a:gd name="T9" fmla="*/ 1 h 20"/>
                  <a:gd name="T10" fmla="*/ 0 w 5"/>
                  <a:gd name="T11" fmla="*/ 1 h 20"/>
                  <a:gd name="T12" fmla="*/ 0 w 5"/>
                  <a:gd name="T13" fmla="*/ 1 h 20"/>
                  <a:gd name="T14" fmla="*/ 0 w 5"/>
                  <a:gd name="T15" fmla="*/ 0 h 20"/>
                  <a:gd name="T16" fmla="*/ 0 w 5"/>
                  <a:gd name="T17" fmla="*/ 0 h 20"/>
                  <a:gd name="T18" fmla="*/ 0 w 5"/>
                  <a:gd name="T19" fmla="*/ 0 h 20"/>
                  <a:gd name="T20" fmla="*/ 0 w 5"/>
                  <a:gd name="T21" fmla="*/ 0 h 20"/>
                  <a:gd name="T22" fmla="*/ 0 w 5"/>
                  <a:gd name="T23" fmla="*/ 0 h 2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" h="20">
                    <a:moveTo>
                      <a:pt x="5" y="0"/>
                    </a:moveTo>
                    <a:lnTo>
                      <a:pt x="4" y="7"/>
                    </a:lnTo>
                    <a:lnTo>
                      <a:pt x="4" y="11"/>
                    </a:lnTo>
                    <a:lnTo>
                      <a:pt x="1" y="18"/>
                    </a:lnTo>
                    <a:lnTo>
                      <a:pt x="0" y="20"/>
                    </a:lnTo>
                    <a:lnTo>
                      <a:pt x="1" y="19"/>
                    </a:lnTo>
                    <a:lnTo>
                      <a:pt x="2" y="16"/>
                    </a:lnTo>
                    <a:lnTo>
                      <a:pt x="4" y="11"/>
                    </a:lnTo>
                    <a:lnTo>
                      <a:pt x="5" y="8"/>
                    </a:lnTo>
                    <a:lnTo>
                      <a:pt x="5" y="4"/>
                    </a:lnTo>
                    <a:lnTo>
                      <a:pt x="5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51" name="Freeform 1318">
                <a:extLst>
                  <a:ext uri="{FF2B5EF4-FFF2-40B4-BE49-F238E27FC236}">
                    <a16:creationId xmlns:a16="http://schemas.microsoft.com/office/drawing/2014/main" id="{714F6220-EB21-4EFE-9DC5-FA1FDC44A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2" y="1818"/>
                <a:ext cx="4" cy="7"/>
              </a:xfrm>
              <a:custGeom>
                <a:avLst/>
                <a:gdLst>
                  <a:gd name="T0" fmla="*/ 0 w 21"/>
                  <a:gd name="T1" fmla="*/ 0 h 33"/>
                  <a:gd name="T2" fmla="*/ 0 w 21"/>
                  <a:gd name="T3" fmla="*/ 0 h 33"/>
                  <a:gd name="T4" fmla="*/ 0 w 21"/>
                  <a:gd name="T5" fmla="*/ 1 h 33"/>
                  <a:gd name="T6" fmla="*/ 1 w 21"/>
                  <a:gd name="T7" fmla="*/ 1 h 33"/>
                  <a:gd name="T8" fmla="*/ 1 w 21"/>
                  <a:gd name="T9" fmla="*/ 1 h 33"/>
                  <a:gd name="T10" fmla="*/ 1 w 21"/>
                  <a:gd name="T11" fmla="*/ 1 h 33"/>
                  <a:gd name="T12" fmla="*/ 1 w 21"/>
                  <a:gd name="T13" fmla="*/ 1 h 33"/>
                  <a:gd name="T14" fmla="*/ 0 w 21"/>
                  <a:gd name="T15" fmla="*/ 1 h 33"/>
                  <a:gd name="T16" fmla="*/ 0 w 21"/>
                  <a:gd name="T17" fmla="*/ 0 h 33"/>
                  <a:gd name="T18" fmla="*/ 0 w 21"/>
                  <a:gd name="T19" fmla="*/ 0 h 33"/>
                  <a:gd name="T20" fmla="*/ 0 w 21"/>
                  <a:gd name="T21" fmla="*/ 0 h 33"/>
                  <a:gd name="T22" fmla="*/ 0 w 21"/>
                  <a:gd name="T23" fmla="*/ 0 h 33"/>
                  <a:gd name="T24" fmla="*/ 0 w 21"/>
                  <a:gd name="T25" fmla="*/ 0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1" h="33">
                    <a:moveTo>
                      <a:pt x="0" y="4"/>
                    </a:moveTo>
                    <a:lnTo>
                      <a:pt x="6" y="8"/>
                    </a:lnTo>
                    <a:lnTo>
                      <a:pt x="11" y="14"/>
                    </a:lnTo>
                    <a:lnTo>
                      <a:pt x="15" y="23"/>
                    </a:lnTo>
                    <a:lnTo>
                      <a:pt x="20" y="32"/>
                    </a:lnTo>
                    <a:lnTo>
                      <a:pt x="21" y="33"/>
                    </a:lnTo>
                    <a:lnTo>
                      <a:pt x="15" y="19"/>
                    </a:lnTo>
                    <a:lnTo>
                      <a:pt x="12" y="13"/>
                    </a:lnTo>
                    <a:lnTo>
                      <a:pt x="6" y="4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4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52" name="Freeform 1319">
                <a:extLst>
                  <a:ext uri="{FF2B5EF4-FFF2-40B4-BE49-F238E27FC236}">
                    <a16:creationId xmlns:a16="http://schemas.microsoft.com/office/drawing/2014/main" id="{1D4EACB4-D145-4999-B35A-27964FAAF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9" y="1808"/>
                <a:ext cx="6" cy="8"/>
              </a:xfrm>
              <a:custGeom>
                <a:avLst/>
                <a:gdLst>
                  <a:gd name="T0" fmla="*/ 0 w 30"/>
                  <a:gd name="T1" fmla="*/ 0 h 41"/>
                  <a:gd name="T2" fmla="*/ 0 w 30"/>
                  <a:gd name="T3" fmla="*/ 0 h 41"/>
                  <a:gd name="T4" fmla="*/ 1 w 30"/>
                  <a:gd name="T5" fmla="*/ 1 h 41"/>
                  <a:gd name="T6" fmla="*/ 1 w 30"/>
                  <a:gd name="T7" fmla="*/ 1 h 41"/>
                  <a:gd name="T8" fmla="*/ 1 w 30"/>
                  <a:gd name="T9" fmla="*/ 2 h 41"/>
                  <a:gd name="T10" fmla="*/ 1 w 30"/>
                  <a:gd name="T11" fmla="*/ 2 h 41"/>
                  <a:gd name="T12" fmla="*/ 1 w 30"/>
                  <a:gd name="T13" fmla="*/ 2 h 41"/>
                  <a:gd name="T14" fmla="*/ 1 w 30"/>
                  <a:gd name="T15" fmla="*/ 1 h 41"/>
                  <a:gd name="T16" fmla="*/ 1 w 30"/>
                  <a:gd name="T17" fmla="*/ 1 h 41"/>
                  <a:gd name="T18" fmla="*/ 1 w 30"/>
                  <a:gd name="T19" fmla="*/ 1 h 41"/>
                  <a:gd name="T20" fmla="*/ 1 w 30"/>
                  <a:gd name="T21" fmla="*/ 1 h 41"/>
                  <a:gd name="T22" fmla="*/ 0 w 30"/>
                  <a:gd name="T23" fmla="*/ 0 h 41"/>
                  <a:gd name="T24" fmla="*/ 0 w 30"/>
                  <a:gd name="T25" fmla="*/ 0 h 41"/>
                  <a:gd name="T26" fmla="*/ 0 w 30"/>
                  <a:gd name="T27" fmla="*/ 0 h 41"/>
                  <a:gd name="T28" fmla="*/ 0 w 30"/>
                  <a:gd name="T29" fmla="*/ 0 h 41"/>
                  <a:gd name="T30" fmla="*/ 0 w 30"/>
                  <a:gd name="T31" fmla="*/ 0 h 41"/>
                  <a:gd name="T32" fmla="*/ 0 w 30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41">
                    <a:moveTo>
                      <a:pt x="1" y="6"/>
                    </a:moveTo>
                    <a:lnTo>
                      <a:pt x="7" y="10"/>
                    </a:lnTo>
                    <a:lnTo>
                      <a:pt x="13" y="18"/>
                    </a:lnTo>
                    <a:lnTo>
                      <a:pt x="23" y="34"/>
                    </a:lnTo>
                    <a:lnTo>
                      <a:pt x="27" y="40"/>
                    </a:lnTo>
                    <a:lnTo>
                      <a:pt x="29" y="41"/>
                    </a:lnTo>
                    <a:lnTo>
                      <a:pt x="30" y="41"/>
                    </a:lnTo>
                    <a:lnTo>
                      <a:pt x="26" y="36"/>
                    </a:lnTo>
                    <a:lnTo>
                      <a:pt x="23" y="31"/>
                    </a:lnTo>
                    <a:lnTo>
                      <a:pt x="19" y="24"/>
                    </a:lnTo>
                    <a:lnTo>
                      <a:pt x="14" y="16"/>
                    </a:lnTo>
                    <a:lnTo>
                      <a:pt x="10" y="1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3"/>
                    </a:lnTo>
                    <a:lnTo>
                      <a:pt x="1" y="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53" name="Freeform 1320">
                <a:extLst>
                  <a:ext uri="{FF2B5EF4-FFF2-40B4-BE49-F238E27FC236}">
                    <a16:creationId xmlns:a16="http://schemas.microsoft.com/office/drawing/2014/main" id="{B5D81EA6-070E-45DF-B030-57084C8C3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9" y="1774"/>
                <a:ext cx="66" cy="35"/>
              </a:xfrm>
              <a:custGeom>
                <a:avLst/>
                <a:gdLst>
                  <a:gd name="T0" fmla="*/ 13 w 332"/>
                  <a:gd name="T1" fmla="*/ 0 h 173"/>
                  <a:gd name="T2" fmla="*/ 10 w 332"/>
                  <a:gd name="T3" fmla="*/ 2 h 173"/>
                  <a:gd name="T4" fmla="*/ 8 w 332"/>
                  <a:gd name="T5" fmla="*/ 3 h 173"/>
                  <a:gd name="T6" fmla="*/ 5 w 332"/>
                  <a:gd name="T7" fmla="*/ 4 h 173"/>
                  <a:gd name="T8" fmla="*/ 2 w 332"/>
                  <a:gd name="T9" fmla="*/ 5 h 173"/>
                  <a:gd name="T10" fmla="*/ 1 w 332"/>
                  <a:gd name="T11" fmla="*/ 6 h 173"/>
                  <a:gd name="T12" fmla="*/ 1 w 332"/>
                  <a:gd name="T13" fmla="*/ 6 h 173"/>
                  <a:gd name="T14" fmla="*/ 1 w 332"/>
                  <a:gd name="T15" fmla="*/ 6 h 173"/>
                  <a:gd name="T16" fmla="*/ 0 w 332"/>
                  <a:gd name="T17" fmla="*/ 6 h 173"/>
                  <a:gd name="T18" fmla="*/ 0 w 332"/>
                  <a:gd name="T19" fmla="*/ 6 h 173"/>
                  <a:gd name="T20" fmla="*/ 0 w 332"/>
                  <a:gd name="T21" fmla="*/ 6 h 173"/>
                  <a:gd name="T22" fmla="*/ 0 w 332"/>
                  <a:gd name="T23" fmla="*/ 7 h 173"/>
                  <a:gd name="T24" fmla="*/ 0 w 332"/>
                  <a:gd name="T25" fmla="*/ 7 h 173"/>
                  <a:gd name="T26" fmla="*/ 1 w 332"/>
                  <a:gd name="T27" fmla="*/ 7 h 173"/>
                  <a:gd name="T28" fmla="*/ 1 w 332"/>
                  <a:gd name="T29" fmla="*/ 7 h 173"/>
                  <a:gd name="T30" fmla="*/ 2 w 332"/>
                  <a:gd name="T31" fmla="*/ 6 h 173"/>
                  <a:gd name="T32" fmla="*/ 3 w 332"/>
                  <a:gd name="T33" fmla="*/ 5 h 173"/>
                  <a:gd name="T34" fmla="*/ 6 w 332"/>
                  <a:gd name="T35" fmla="*/ 4 h 173"/>
                  <a:gd name="T36" fmla="*/ 8 w 332"/>
                  <a:gd name="T37" fmla="*/ 3 h 173"/>
                  <a:gd name="T38" fmla="*/ 10 w 332"/>
                  <a:gd name="T39" fmla="*/ 2 h 173"/>
                  <a:gd name="T40" fmla="*/ 12 w 332"/>
                  <a:gd name="T41" fmla="*/ 1 h 173"/>
                  <a:gd name="T42" fmla="*/ 13 w 332"/>
                  <a:gd name="T43" fmla="*/ 0 h 173"/>
                  <a:gd name="T44" fmla="*/ 13 w 332"/>
                  <a:gd name="T45" fmla="*/ 0 h 173"/>
                  <a:gd name="T46" fmla="*/ 13 w 332"/>
                  <a:gd name="T47" fmla="*/ 0 h 173"/>
                  <a:gd name="T48" fmla="*/ 13 w 332"/>
                  <a:gd name="T49" fmla="*/ 0 h 173"/>
                  <a:gd name="T50" fmla="*/ 13 w 332"/>
                  <a:gd name="T51" fmla="*/ 0 h 173"/>
                  <a:gd name="T52" fmla="*/ 13 w 332"/>
                  <a:gd name="T53" fmla="*/ 0 h 17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32" h="173">
                    <a:moveTo>
                      <a:pt x="325" y="5"/>
                    </a:moveTo>
                    <a:lnTo>
                      <a:pt x="240" y="47"/>
                    </a:lnTo>
                    <a:lnTo>
                      <a:pt x="189" y="72"/>
                    </a:lnTo>
                    <a:lnTo>
                      <a:pt x="137" y="94"/>
                    </a:lnTo>
                    <a:lnTo>
                      <a:pt x="51" y="132"/>
                    </a:lnTo>
                    <a:lnTo>
                      <a:pt x="35" y="137"/>
                    </a:lnTo>
                    <a:lnTo>
                      <a:pt x="22" y="139"/>
                    </a:lnTo>
                    <a:lnTo>
                      <a:pt x="13" y="142"/>
                    </a:lnTo>
                    <a:lnTo>
                      <a:pt x="4" y="151"/>
                    </a:lnTo>
                    <a:lnTo>
                      <a:pt x="3" y="154"/>
                    </a:lnTo>
                    <a:lnTo>
                      <a:pt x="4" y="159"/>
                    </a:lnTo>
                    <a:lnTo>
                      <a:pt x="2" y="167"/>
                    </a:lnTo>
                    <a:lnTo>
                      <a:pt x="0" y="173"/>
                    </a:lnTo>
                    <a:lnTo>
                      <a:pt x="13" y="168"/>
                    </a:lnTo>
                    <a:lnTo>
                      <a:pt x="32" y="161"/>
                    </a:lnTo>
                    <a:lnTo>
                      <a:pt x="60" y="149"/>
                    </a:lnTo>
                    <a:lnTo>
                      <a:pt x="87" y="135"/>
                    </a:lnTo>
                    <a:lnTo>
                      <a:pt x="156" y="100"/>
                    </a:lnTo>
                    <a:lnTo>
                      <a:pt x="198" y="78"/>
                    </a:lnTo>
                    <a:lnTo>
                      <a:pt x="239" y="56"/>
                    </a:lnTo>
                    <a:lnTo>
                      <a:pt x="307" y="16"/>
                    </a:lnTo>
                    <a:lnTo>
                      <a:pt x="325" y="6"/>
                    </a:lnTo>
                    <a:lnTo>
                      <a:pt x="332" y="0"/>
                    </a:lnTo>
                    <a:lnTo>
                      <a:pt x="329" y="1"/>
                    </a:lnTo>
                    <a:lnTo>
                      <a:pt x="325" y="5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54" name="Freeform 1321">
                <a:extLst>
                  <a:ext uri="{FF2B5EF4-FFF2-40B4-BE49-F238E27FC236}">
                    <a16:creationId xmlns:a16="http://schemas.microsoft.com/office/drawing/2014/main" id="{9AD183E3-940C-4C89-8C62-FF8F8BDE6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8" y="1769"/>
                <a:ext cx="18" cy="28"/>
              </a:xfrm>
              <a:custGeom>
                <a:avLst/>
                <a:gdLst>
                  <a:gd name="T0" fmla="*/ 3 w 93"/>
                  <a:gd name="T1" fmla="*/ 5 h 136"/>
                  <a:gd name="T2" fmla="*/ 3 w 93"/>
                  <a:gd name="T3" fmla="*/ 6 h 136"/>
                  <a:gd name="T4" fmla="*/ 3 w 93"/>
                  <a:gd name="T5" fmla="*/ 6 h 136"/>
                  <a:gd name="T6" fmla="*/ 3 w 93"/>
                  <a:gd name="T7" fmla="*/ 5 h 136"/>
                  <a:gd name="T8" fmla="*/ 2 w 93"/>
                  <a:gd name="T9" fmla="*/ 5 h 136"/>
                  <a:gd name="T10" fmla="*/ 2 w 93"/>
                  <a:gd name="T11" fmla="*/ 5 h 136"/>
                  <a:gd name="T12" fmla="*/ 2 w 93"/>
                  <a:gd name="T13" fmla="*/ 5 h 136"/>
                  <a:gd name="T14" fmla="*/ 2 w 93"/>
                  <a:gd name="T15" fmla="*/ 4 h 136"/>
                  <a:gd name="T16" fmla="*/ 1 w 93"/>
                  <a:gd name="T17" fmla="*/ 4 h 136"/>
                  <a:gd name="T18" fmla="*/ 1 w 93"/>
                  <a:gd name="T19" fmla="*/ 4 h 136"/>
                  <a:gd name="T20" fmla="*/ 1 w 93"/>
                  <a:gd name="T21" fmla="*/ 4 h 136"/>
                  <a:gd name="T22" fmla="*/ 1 w 93"/>
                  <a:gd name="T23" fmla="*/ 4 h 136"/>
                  <a:gd name="T24" fmla="*/ 1 w 93"/>
                  <a:gd name="T25" fmla="*/ 3 h 136"/>
                  <a:gd name="T26" fmla="*/ 0 w 93"/>
                  <a:gd name="T27" fmla="*/ 3 h 136"/>
                  <a:gd name="T28" fmla="*/ 0 w 93"/>
                  <a:gd name="T29" fmla="*/ 2 h 136"/>
                  <a:gd name="T30" fmla="*/ 0 w 93"/>
                  <a:gd name="T31" fmla="*/ 2 h 136"/>
                  <a:gd name="T32" fmla="*/ 0 w 93"/>
                  <a:gd name="T33" fmla="*/ 1 h 136"/>
                  <a:gd name="T34" fmla="*/ 0 w 93"/>
                  <a:gd name="T35" fmla="*/ 0 h 136"/>
                  <a:gd name="T36" fmla="*/ 1 w 93"/>
                  <a:gd name="T37" fmla="*/ 1 h 136"/>
                  <a:gd name="T38" fmla="*/ 1 w 93"/>
                  <a:gd name="T39" fmla="*/ 1 h 136"/>
                  <a:gd name="T40" fmla="*/ 1 w 93"/>
                  <a:gd name="T41" fmla="*/ 1 h 136"/>
                  <a:gd name="T42" fmla="*/ 1 w 93"/>
                  <a:gd name="T43" fmla="*/ 1 h 136"/>
                  <a:gd name="T44" fmla="*/ 2 w 93"/>
                  <a:gd name="T45" fmla="*/ 1 h 136"/>
                  <a:gd name="T46" fmla="*/ 2 w 93"/>
                  <a:gd name="T47" fmla="*/ 2 h 136"/>
                  <a:gd name="T48" fmla="*/ 2 w 93"/>
                  <a:gd name="T49" fmla="*/ 2 h 136"/>
                  <a:gd name="T50" fmla="*/ 2 w 93"/>
                  <a:gd name="T51" fmla="*/ 1 h 136"/>
                  <a:gd name="T52" fmla="*/ 2 w 93"/>
                  <a:gd name="T53" fmla="*/ 1 h 136"/>
                  <a:gd name="T54" fmla="*/ 2 w 93"/>
                  <a:gd name="T55" fmla="*/ 2 h 136"/>
                  <a:gd name="T56" fmla="*/ 3 w 93"/>
                  <a:gd name="T57" fmla="*/ 2 h 136"/>
                  <a:gd name="T58" fmla="*/ 3 w 93"/>
                  <a:gd name="T59" fmla="*/ 2 h 136"/>
                  <a:gd name="T60" fmla="*/ 3 w 93"/>
                  <a:gd name="T61" fmla="*/ 2 h 136"/>
                  <a:gd name="T62" fmla="*/ 3 w 93"/>
                  <a:gd name="T63" fmla="*/ 3 h 136"/>
                  <a:gd name="T64" fmla="*/ 3 w 93"/>
                  <a:gd name="T65" fmla="*/ 4 h 136"/>
                  <a:gd name="T66" fmla="*/ 3 w 93"/>
                  <a:gd name="T67" fmla="*/ 4 h 136"/>
                  <a:gd name="T68" fmla="*/ 3 w 93"/>
                  <a:gd name="T69" fmla="*/ 4 h 136"/>
                  <a:gd name="T70" fmla="*/ 3 w 93"/>
                  <a:gd name="T71" fmla="*/ 4 h 136"/>
                  <a:gd name="T72" fmla="*/ 3 w 93"/>
                  <a:gd name="T73" fmla="*/ 5 h 136"/>
                  <a:gd name="T74" fmla="*/ 3 w 93"/>
                  <a:gd name="T75" fmla="*/ 5 h 136"/>
                  <a:gd name="T76" fmla="*/ 3 w 93"/>
                  <a:gd name="T77" fmla="*/ 6 h 136"/>
                  <a:gd name="T78" fmla="*/ 3 w 93"/>
                  <a:gd name="T79" fmla="*/ 6 h 1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93" h="136">
                    <a:moveTo>
                      <a:pt x="87" y="131"/>
                    </a:moveTo>
                    <a:lnTo>
                      <a:pt x="80" y="120"/>
                    </a:lnTo>
                    <a:lnTo>
                      <a:pt x="79" y="124"/>
                    </a:lnTo>
                    <a:lnTo>
                      <a:pt x="77" y="131"/>
                    </a:lnTo>
                    <a:lnTo>
                      <a:pt x="74" y="132"/>
                    </a:lnTo>
                    <a:lnTo>
                      <a:pt x="73" y="130"/>
                    </a:lnTo>
                    <a:lnTo>
                      <a:pt x="68" y="123"/>
                    </a:lnTo>
                    <a:lnTo>
                      <a:pt x="68" y="118"/>
                    </a:lnTo>
                    <a:lnTo>
                      <a:pt x="67" y="116"/>
                    </a:lnTo>
                    <a:lnTo>
                      <a:pt x="61" y="119"/>
                    </a:lnTo>
                    <a:lnTo>
                      <a:pt x="59" y="120"/>
                    </a:lnTo>
                    <a:lnTo>
                      <a:pt x="52" y="117"/>
                    </a:lnTo>
                    <a:lnTo>
                      <a:pt x="51" y="115"/>
                    </a:lnTo>
                    <a:lnTo>
                      <a:pt x="50" y="111"/>
                    </a:lnTo>
                    <a:lnTo>
                      <a:pt x="48" y="102"/>
                    </a:lnTo>
                    <a:lnTo>
                      <a:pt x="45" y="100"/>
                    </a:lnTo>
                    <a:lnTo>
                      <a:pt x="41" y="100"/>
                    </a:lnTo>
                    <a:lnTo>
                      <a:pt x="36" y="98"/>
                    </a:lnTo>
                    <a:lnTo>
                      <a:pt x="32" y="94"/>
                    </a:lnTo>
                    <a:lnTo>
                      <a:pt x="31" y="93"/>
                    </a:lnTo>
                    <a:lnTo>
                      <a:pt x="27" y="88"/>
                    </a:lnTo>
                    <a:lnTo>
                      <a:pt x="26" y="85"/>
                    </a:lnTo>
                    <a:lnTo>
                      <a:pt x="32" y="85"/>
                    </a:lnTo>
                    <a:lnTo>
                      <a:pt x="32" y="84"/>
                    </a:lnTo>
                    <a:lnTo>
                      <a:pt x="31" y="80"/>
                    </a:lnTo>
                    <a:lnTo>
                      <a:pt x="26" y="73"/>
                    </a:lnTo>
                    <a:lnTo>
                      <a:pt x="17" y="67"/>
                    </a:lnTo>
                    <a:lnTo>
                      <a:pt x="10" y="61"/>
                    </a:lnTo>
                    <a:lnTo>
                      <a:pt x="6" y="51"/>
                    </a:lnTo>
                    <a:lnTo>
                      <a:pt x="5" y="48"/>
                    </a:lnTo>
                    <a:lnTo>
                      <a:pt x="8" y="47"/>
                    </a:lnTo>
                    <a:lnTo>
                      <a:pt x="7" y="39"/>
                    </a:lnTo>
                    <a:lnTo>
                      <a:pt x="2" y="29"/>
                    </a:lnTo>
                    <a:lnTo>
                      <a:pt x="0" y="13"/>
                    </a:lnTo>
                    <a:lnTo>
                      <a:pt x="1" y="0"/>
                    </a:lnTo>
                    <a:lnTo>
                      <a:pt x="9" y="5"/>
                    </a:lnTo>
                    <a:lnTo>
                      <a:pt x="12" y="7"/>
                    </a:lnTo>
                    <a:lnTo>
                      <a:pt x="22" y="13"/>
                    </a:lnTo>
                    <a:lnTo>
                      <a:pt x="28" y="20"/>
                    </a:lnTo>
                    <a:lnTo>
                      <a:pt x="33" y="24"/>
                    </a:lnTo>
                    <a:lnTo>
                      <a:pt x="33" y="23"/>
                    </a:lnTo>
                    <a:lnTo>
                      <a:pt x="34" y="23"/>
                    </a:lnTo>
                    <a:lnTo>
                      <a:pt x="33" y="20"/>
                    </a:lnTo>
                    <a:lnTo>
                      <a:pt x="37" y="21"/>
                    </a:lnTo>
                    <a:lnTo>
                      <a:pt x="40" y="25"/>
                    </a:lnTo>
                    <a:lnTo>
                      <a:pt x="44" y="31"/>
                    </a:lnTo>
                    <a:lnTo>
                      <a:pt x="48" y="35"/>
                    </a:lnTo>
                    <a:lnTo>
                      <a:pt x="50" y="39"/>
                    </a:lnTo>
                    <a:lnTo>
                      <a:pt x="52" y="40"/>
                    </a:lnTo>
                    <a:lnTo>
                      <a:pt x="53" y="39"/>
                    </a:lnTo>
                    <a:lnTo>
                      <a:pt x="53" y="33"/>
                    </a:lnTo>
                    <a:lnTo>
                      <a:pt x="52" y="26"/>
                    </a:lnTo>
                    <a:lnTo>
                      <a:pt x="57" y="30"/>
                    </a:lnTo>
                    <a:lnTo>
                      <a:pt x="59" y="35"/>
                    </a:lnTo>
                    <a:lnTo>
                      <a:pt x="61" y="41"/>
                    </a:lnTo>
                    <a:lnTo>
                      <a:pt x="62" y="47"/>
                    </a:lnTo>
                    <a:lnTo>
                      <a:pt x="65" y="51"/>
                    </a:lnTo>
                    <a:lnTo>
                      <a:pt x="68" y="58"/>
                    </a:lnTo>
                    <a:lnTo>
                      <a:pt x="71" y="60"/>
                    </a:lnTo>
                    <a:lnTo>
                      <a:pt x="73" y="51"/>
                    </a:lnTo>
                    <a:lnTo>
                      <a:pt x="75" y="51"/>
                    </a:lnTo>
                    <a:lnTo>
                      <a:pt x="78" y="58"/>
                    </a:lnTo>
                    <a:lnTo>
                      <a:pt x="78" y="66"/>
                    </a:lnTo>
                    <a:lnTo>
                      <a:pt x="79" y="73"/>
                    </a:lnTo>
                    <a:lnTo>
                      <a:pt x="80" y="76"/>
                    </a:lnTo>
                    <a:lnTo>
                      <a:pt x="83" y="85"/>
                    </a:lnTo>
                    <a:lnTo>
                      <a:pt x="85" y="92"/>
                    </a:lnTo>
                    <a:lnTo>
                      <a:pt x="85" y="86"/>
                    </a:lnTo>
                    <a:lnTo>
                      <a:pt x="86" y="84"/>
                    </a:lnTo>
                    <a:lnTo>
                      <a:pt x="88" y="83"/>
                    </a:lnTo>
                    <a:lnTo>
                      <a:pt x="91" y="91"/>
                    </a:lnTo>
                    <a:lnTo>
                      <a:pt x="91" y="99"/>
                    </a:lnTo>
                    <a:lnTo>
                      <a:pt x="90" y="110"/>
                    </a:lnTo>
                    <a:lnTo>
                      <a:pt x="84" y="118"/>
                    </a:lnTo>
                    <a:lnTo>
                      <a:pt x="87" y="123"/>
                    </a:lnTo>
                    <a:lnTo>
                      <a:pt x="91" y="126"/>
                    </a:lnTo>
                    <a:lnTo>
                      <a:pt x="93" y="131"/>
                    </a:lnTo>
                    <a:lnTo>
                      <a:pt x="93" y="134"/>
                    </a:lnTo>
                    <a:lnTo>
                      <a:pt x="92" y="136"/>
                    </a:lnTo>
                    <a:lnTo>
                      <a:pt x="90" y="135"/>
                    </a:lnTo>
                    <a:lnTo>
                      <a:pt x="87" y="131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55" name="Freeform 1322">
                <a:extLst>
                  <a:ext uri="{FF2B5EF4-FFF2-40B4-BE49-F238E27FC236}">
                    <a16:creationId xmlns:a16="http://schemas.microsoft.com/office/drawing/2014/main" id="{9BD705A3-E393-4F0F-9F92-97C84143D3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2" y="1771"/>
                <a:ext cx="11" cy="27"/>
              </a:xfrm>
              <a:custGeom>
                <a:avLst/>
                <a:gdLst>
                  <a:gd name="T0" fmla="*/ 2 w 56"/>
                  <a:gd name="T1" fmla="*/ 5 h 138"/>
                  <a:gd name="T2" fmla="*/ 2 w 56"/>
                  <a:gd name="T3" fmla="*/ 5 h 138"/>
                  <a:gd name="T4" fmla="*/ 1 w 56"/>
                  <a:gd name="T5" fmla="*/ 4 h 138"/>
                  <a:gd name="T6" fmla="*/ 1 w 56"/>
                  <a:gd name="T7" fmla="*/ 2 h 138"/>
                  <a:gd name="T8" fmla="*/ 1 w 56"/>
                  <a:gd name="T9" fmla="*/ 2 h 138"/>
                  <a:gd name="T10" fmla="*/ 1 w 56"/>
                  <a:gd name="T11" fmla="*/ 2 h 138"/>
                  <a:gd name="T12" fmla="*/ 0 w 56"/>
                  <a:gd name="T13" fmla="*/ 1 h 138"/>
                  <a:gd name="T14" fmla="*/ 0 w 56"/>
                  <a:gd name="T15" fmla="*/ 1 h 138"/>
                  <a:gd name="T16" fmla="*/ 0 w 56"/>
                  <a:gd name="T17" fmla="*/ 0 h 138"/>
                  <a:gd name="T18" fmla="*/ 0 w 56"/>
                  <a:gd name="T19" fmla="*/ 0 h 138"/>
                  <a:gd name="T20" fmla="*/ 0 w 56"/>
                  <a:gd name="T21" fmla="*/ 1 h 138"/>
                  <a:gd name="T22" fmla="*/ 1 w 56"/>
                  <a:gd name="T23" fmla="*/ 1 h 138"/>
                  <a:gd name="T24" fmla="*/ 1 w 56"/>
                  <a:gd name="T25" fmla="*/ 2 h 138"/>
                  <a:gd name="T26" fmla="*/ 1 w 56"/>
                  <a:gd name="T27" fmla="*/ 3 h 138"/>
                  <a:gd name="T28" fmla="*/ 2 w 56"/>
                  <a:gd name="T29" fmla="*/ 4 h 138"/>
                  <a:gd name="T30" fmla="*/ 2 w 56"/>
                  <a:gd name="T31" fmla="*/ 5 h 138"/>
                  <a:gd name="T32" fmla="*/ 2 w 56"/>
                  <a:gd name="T33" fmla="*/ 5 h 138"/>
                  <a:gd name="T34" fmla="*/ 2 w 56"/>
                  <a:gd name="T35" fmla="*/ 5 h 138"/>
                  <a:gd name="T36" fmla="*/ 2 w 56"/>
                  <a:gd name="T37" fmla="*/ 5 h 138"/>
                  <a:gd name="T38" fmla="*/ 2 w 56"/>
                  <a:gd name="T39" fmla="*/ 5 h 13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6" h="138">
                    <a:moveTo>
                      <a:pt x="53" y="138"/>
                    </a:moveTo>
                    <a:lnTo>
                      <a:pt x="48" y="122"/>
                    </a:lnTo>
                    <a:lnTo>
                      <a:pt x="37" y="97"/>
                    </a:lnTo>
                    <a:lnTo>
                      <a:pt x="22" y="60"/>
                    </a:lnTo>
                    <a:lnTo>
                      <a:pt x="20" y="52"/>
                    </a:lnTo>
                    <a:lnTo>
                      <a:pt x="15" y="43"/>
                    </a:lnTo>
                    <a:lnTo>
                      <a:pt x="11" y="33"/>
                    </a:lnTo>
                    <a:lnTo>
                      <a:pt x="4" y="14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" y="23"/>
                    </a:lnTo>
                    <a:lnTo>
                      <a:pt x="14" y="37"/>
                    </a:lnTo>
                    <a:lnTo>
                      <a:pt x="23" y="59"/>
                    </a:lnTo>
                    <a:lnTo>
                      <a:pt x="32" y="79"/>
                    </a:lnTo>
                    <a:lnTo>
                      <a:pt x="43" y="104"/>
                    </a:lnTo>
                    <a:lnTo>
                      <a:pt x="49" y="120"/>
                    </a:lnTo>
                    <a:lnTo>
                      <a:pt x="56" y="136"/>
                    </a:lnTo>
                    <a:lnTo>
                      <a:pt x="55" y="137"/>
                    </a:lnTo>
                    <a:lnTo>
                      <a:pt x="53" y="138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56" name="Freeform 1323">
                <a:extLst>
                  <a:ext uri="{FF2B5EF4-FFF2-40B4-BE49-F238E27FC236}">
                    <a16:creationId xmlns:a16="http://schemas.microsoft.com/office/drawing/2014/main" id="{69A9ABFC-DEBE-46DE-B91C-9ADFC06F16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6" y="1793"/>
                <a:ext cx="4" cy="1"/>
              </a:xfrm>
              <a:custGeom>
                <a:avLst/>
                <a:gdLst>
                  <a:gd name="T0" fmla="*/ 1 w 18"/>
                  <a:gd name="T1" fmla="*/ 0 h 4"/>
                  <a:gd name="T2" fmla="*/ 0 w 18"/>
                  <a:gd name="T3" fmla="*/ 0 h 4"/>
                  <a:gd name="T4" fmla="*/ 0 w 18"/>
                  <a:gd name="T5" fmla="*/ 0 h 4"/>
                  <a:gd name="T6" fmla="*/ 0 w 18"/>
                  <a:gd name="T7" fmla="*/ 0 h 4"/>
                  <a:gd name="T8" fmla="*/ 0 w 18"/>
                  <a:gd name="T9" fmla="*/ 0 h 4"/>
                  <a:gd name="T10" fmla="*/ 0 w 18"/>
                  <a:gd name="T11" fmla="*/ 0 h 4"/>
                  <a:gd name="T12" fmla="*/ 1 w 18"/>
                  <a:gd name="T13" fmla="*/ 0 h 4"/>
                  <a:gd name="T14" fmla="*/ 1 w 18"/>
                  <a:gd name="T15" fmla="*/ 0 h 4"/>
                  <a:gd name="T16" fmla="*/ 1 w 18"/>
                  <a:gd name="T17" fmla="*/ 0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" h="4">
                    <a:moveTo>
                      <a:pt x="18" y="2"/>
                    </a:moveTo>
                    <a:lnTo>
                      <a:pt x="11" y="0"/>
                    </a:lnTo>
                    <a:lnTo>
                      <a:pt x="6" y="1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8" y="2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57" name="Freeform 1324">
                <a:extLst>
                  <a:ext uri="{FF2B5EF4-FFF2-40B4-BE49-F238E27FC236}">
                    <a16:creationId xmlns:a16="http://schemas.microsoft.com/office/drawing/2014/main" id="{A9B63A0E-ADD4-4DEC-A99C-3522E25DD8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5" y="1788"/>
                <a:ext cx="4" cy="1"/>
              </a:xfrm>
              <a:custGeom>
                <a:avLst/>
                <a:gdLst>
                  <a:gd name="T0" fmla="*/ 1 w 20"/>
                  <a:gd name="T1" fmla="*/ 0 h 3"/>
                  <a:gd name="T2" fmla="*/ 1 w 20"/>
                  <a:gd name="T3" fmla="*/ 0 h 3"/>
                  <a:gd name="T4" fmla="*/ 0 w 20"/>
                  <a:gd name="T5" fmla="*/ 0 h 3"/>
                  <a:gd name="T6" fmla="*/ 0 w 20"/>
                  <a:gd name="T7" fmla="*/ 0 h 3"/>
                  <a:gd name="T8" fmla="*/ 0 w 20"/>
                  <a:gd name="T9" fmla="*/ 0 h 3"/>
                  <a:gd name="T10" fmla="*/ 0 w 20"/>
                  <a:gd name="T11" fmla="*/ 0 h 3"/>
                  <a:gd name="T12" fmla="*/ 0 w 20"/>
                  <a:gd name="T13" fmla="*/ 0 h 3"/>
                  <a:gd name="T14" fmla="*/ 0 w 20"/>
                  <a:gd name="T15" fmla="*/ 0 h 3"/>
                  <a:gd name="T16" fmla="*/ 0 w 20"/>
                  <a:gd name="T17" fmla="*/ 0 h 3"/>
                  <a:gd name="T18" fmla="*/ 1 w 20"/>
                  <a:gd name="T19" fmla="*/ 0 h 3"/>
                  <a:gd name="T20" fmla="*/ 1 w 20"/>
                  <a:gd name="T21" fmla="*/ 0 h 3"/>
                  <a:gd name="T22" fmla="*/ 1 w 20"/>
                  <a:gd name="T23" fmla="*/ 0 h 3"/>
                  <a:gd name="T24" fmla="*/ 1 w 20"/>
                  <a:gd name="T25" fmla="*/ 0 h 3"/>
                  <a:gd name="T26" fmla="*/ 1 w 20"/>
                  <a:gd name="T27" fmla="*/ 0 h 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0" h="3">
                    <a:moveTo>
                      <a:pt x="20" y="3"/>
                    </a:moveTo>
                    <a:lnTo>
                      <a:pt x="16" y="1"/>
                    </a:lnTo>
                    <a:lnTo>
                      <a:pt x="11" y="0"/>
                    </a:lnTo>
                    <a:lnTo>
                      <a:pt x="7" y="1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9" y="1"/>
                    </a:lnTo>
                    <a:lnTo>
                      <a:pt x="20" y="2"/>
                    </a:lnTo>
                    <a:lnTo>
                      <a:pt x="20" y="3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58" name="Freeform 1325">
                <a:extLst>
                  <a:ext uri="{FF2B5EF4-FFF2-40B4-BE49-F238E27FC236}">
                    <a16:creationId xmlns:a16="http://schemas.microsoft.com/office/drawing/2014/main" id="{40EA8468-CF5A-4964-BE31-1E2A20F9F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3" y="1779"/>
                <a:ext cx="2" cy="1"/>
              </a:xfrm>
              <a:custGeom>
                <a:avLst/>
                <a:gdLst>
                  <a:gd name="T0" fmla="*/ 0 w 11"/>
                  <a:gd name="T1" fmla="*/ 0 h 3"/>
                  <a:gd name="T2" fmla="*/ 0 w 11"/>
                  <a:gd name="T3" fmla="*/ 0 h 3"/>
                  <a:gd name="T4" fmla="*/ 0 w 11"/>
                  <a:gd name="T5" fmla="*/ 0 h 3"/>
                  <a:gd name="T6" fmla="*/ 0 w 11"/>
                  <a:gd name="T7" fmla="*/ 0 h 3"/>
                  <a:gd name="T8" fmla="*/ 0 w 11"/>
                  <a:gd name="T9" fmla="*/ 0 h 3"/>
                  <a:gd name="T10" fmla="*/ 0 w 11"/>
                  <a:gd name="T11" fmla="*/ 0 h 3"/>
                  <a:gd name="T12" fmla="*/ 0 w 11"/>
                  <a:gd name="T13" fmla="*/ 0 h 3"/>
                  <a:gd name="T14" fmla="*/ 0 w 11"/>
                  <a:gd name="T15" fmla="*/ 0 h 3"/>
                  <a:gd name="T16" fmla="*/ 0 w 11"/>
                  <a:gd name="T17" fmla="*/ 0 h 3"/>
                  <a:gd name="T18" fmla="*/ 0 w 11"/>
                  <a:gd name="T19" fmla="*/ 0 h 3"/>
                  <a:gd name="T20" fmla="*/ 0 w 11"/>
                  <a:gd name="T21" fmla="*/ 0 h 3"/>
                  <a:gd name="T22" fmla="*/ 0 w 11"/>
                  <a:gd name="T23" fmla="*/ 0 h 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1" h="3">
                    <a:moveTo>
                      <a:pt x="11" y="3"/>
                    </a:moveTo>
                    <a:lnTo>
                      <a:pt x="8" y="2"/>
                    </a:lnTo>
                    <a:lnTo>
                      <a:pt x="6" y="1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9" y="2"/>
                    </a:lnTo>
                    <a:lnTo>
                      <a:pt x="11" y="2"/>
                    </a:lnTo>
                    <a:lnTo>
                      <a:pt x="11" y="3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59" name="Freeform 1326">
                <a:extLst>
                  <a:ext uri="{FF2B5EF4-FFF2-40B4-BE49-F238E27FC236}">
                    <a16:creationId xmlns:a16="http://schemas.microsoft.com/office/drawing/2014/main" id="{69A730DE-7103-499A-91E7-12D993FBB4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6" y="1776"/>
                <a:ext cx="2" cy="6"/>
              </a:xfrm>
              <a:custGeom>
                <a:avLst/>
                <a:gdLst>
                  <a:gd name="T0" fmla="*/ 0 w 12"/>
                  <a:gd name="T1" fmla="*/ 1 h 33"/>
                  <a:gd name="T2" fmla="*/ 0 w 12"/>
                  <a:gd name="T3" fmla="*/ 1 h 33"/>
                  <a:gd name="T4" fmla="*/ 0 w 12"/>
                  <a:gd name="T5" fmla="*/ 1 h 33"/>
                  <a:gd name="T6" fmla="*/ 0 w 12"/>
                  <a:gd name="T7" fmla="*/ 0 h 33"/>
                  <a:gd name="T8" fmla="*/ 0 w 12"/>
                  <a:gd name="T9" fmla="*/ 0 h 33"/>
                  <a:gd name="T10" fmla="*/ 0 w 12"/>
                  <a:gd name="T11" fmla="*/ 0 h 33"/>
                  <a:gd name="T12" fmla="*/ 0 w 12"/>
                  <a:gd name="T13" fmla="*/ 0 h 33"/>
                  <a:gd name="T14" fmla="*/ 0 w 12"/>
                  <a:gd name="T15" fmla="*/ 1 h 33"/>
                  <a:gd name="T16" fmla="*/ 0 w 12"/>
                  <a:gd name="T17" fmla="*/ 1 h 33"/>
                  <a:gd name="T18" fmla="*/ 0 w 12"/>
                  <a:gd name="T19" fmla="*/ 1 h 33"/>
                  <a:gd name="T20" fmla="*/ 0 w 12"/>
                  <a:gd name="T21" fmla="*/ 1 h 33"/>
                  <a:gd name="T22" fmla="*/ 0 w 12"/>
                  <a:gd name="T23" fmla="*/ 1 h 33"/>
                  <a:gd name="T24" fmla="*/ 0 w 12"/>
                  <a:gd name="T25" fmla="*/ 1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" h="33">
                    <a:moveTo>
                      <a:pt x="10" y="32"/>
                    </a:moveTo>
                    <a:lnTo>
                      <a:pt x="9" y="25"/>
                    </a:lnTo>
                    <a:lnTo>
                      <a:pt x="6" y="18"/>
                    </a:lnTo>
                    <a:lnTo>
                      <a:pt x="3" y="10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" y="11"/>
                    </a:lnTo>
                    <a:lnTo>
                      <a:pt x="7" y="17"/>
                    </a:lnTo>
                    <a:lnTo>
                      <a:pt x="11" y="27"/>
                    </a:lnTo>
                    <a:lnTo>
                      <a:pt x="12" y="32"/>
                    </a:lnTo>
                    <a:lnTo>
                      <a:pt x="12" y="30"/>
                    </a:lnTo>
                    <a:lnTo>
                      <a:pt x="11" y="33"/>
                    </a:lnTo>
                    <a:lnTo>
                      <a:pt x="10" y="32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60" name="Freeform 1327">
                <a:extLst>
                  <a:ext uri="{FF2B5EF4-FFF2-40B4-BE49-F238E27FC236}">
                    <a16:creationId xmlns:a16="http://schemas.microsoft.com/office/drawing/2014/main" id="{B8009560-E674-426E-BF82-4EB72363E1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8" y="1781"/>
                <a:ext cx="3" cy="10"/>
              </a:xfrm>
              <a:custGeom>
                <a:avLst/>
                <a:gdLst>
                  <a:gd name="T0" fmla="*/ 0 w 14"/>
                  <a:gd name="T1" fmla="*/ 2 h 46"/>
                  <a:gd name="T2" fmla="*/ 0 w 14"/>
                  <a:gd name="T3" fmla="*/ 2 h 46"/>
                  <a:gd name="T4" fmla="*/ 0 w 14"/>
                  <a:gd name="T5" fmla="*/ 1 h 46"/>
                  <a:gd name="T6" fmla="*/ 0 w 14"/>
                  <a:gd name="T7" fmla="*/ 0 h 46"/>
                  <a:gd name="T8" fmla="*/ 0 w 14"/>
                  <a:gd name="T9" fmla="*/ 0 h 46"/>
                  <a:gd name="T10" fmla="*/ 0 w 14"/>
                  <a:gd name="T11" fmla="*/ 0 h 46"/>
                  <a:gd name="T12" fmla="*/ 0 w 14"/>
                  <a:gd name="T13" fmla="*/ 0 h 46"/>
                  <a:gd name="T14" fmla="*/ 0 w 14"/>
                  <a:gd name="T15" fmla="*/ 0 h 46"/>
                  <a:gd name="T16" fmla="*/ 0 w 14"/>
                  <a:gd name="T17" fmla="*/ 1 h 46"/>
                  <a:gd name="T18" fmla="*/ 0 w 14"/>
                  <a:gd name="T19" fmla="*/ 1 h 46"/>
                  <a:gd name="T20" fmla="*/ 0 w 14"/>
                  <a:gd name="T21" fmla="*/ 1 h 46"/>
                  <a:gd name="T22" fmla="*/ 0 w 14"/>
                  <a:gd name="T23" fmla="*/ 2 h 46"/>
                  <a:gd name="T24" fmla="*/ 1 w 14"/>
                  <a:gd name="T25" fmla="*/ 2 h 46"/>
                  <a:gd name="T26" fmla="*/ 1 w 14"/>
                  <a:gd name="T27" fmla="*/ 2 h 46"/>
                  <a:gd name="T28" fmla="*/ 1 w 14"/>
                  <a:gd name="T29" fmla="*/ 2 h 46"/>
                  <a:gd name="T30" fmla="*/ 1 w 14"/>
                  <a:gd name="T31" fmla="*/ 2 h 46"/>
                  <a:gd name="T32" fmla="*/ 0 w 14"/>
                  <a:gd name="T33" fmla="*/ 2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4" h="46">
                    <a:moveTo>
                      <a:pt x="11" y="42"/>
                    </a:moveTo>
                    <a:lnTo>
                      <a:pt x="10" y="36"/>
                    </a:lnTo>
                    <a:lnTo>
                      <a:pt x="8" y="26"/>
                    </a:lnTo>
                    <a:lnTo>
                      <a:pt x="2" y="9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6"/>
                    </a:lnTo>
                    <a:lnTo>
                      <a:pt x="4" y="12"/>
                    </a:lnTo>
                    <a:lnTo>
                      <a:pt x="6" y="17"/>
                    </a:lnTo>
                    <a:lnTo>
                      <a:pt x="9" y="25"/>
                    </a:lnTo>
                    <a:lnTo>
                      <a:pt x="10" y="30"/>
                    </a:lnTo>
                    <a:lnTo>
                      <a:pt x="14" y="42"/>
                    </a:lnTo>
                    <a:lnTo>
                      <a:pt x="14" y="45"/>
                    </a:lnTo>
                    <a:lnTo>
                      <a:pt x="14" y="46"/>
                    </a:lnTo>
                    <a:lnTo>
                      <a:pt x="13" y="43"/>
                    </a:lnTo>
                    <a:lnTo>
                      <a:pt x="11" y="42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61" name="Freeform 1328">
                <a:extLst>
                  <a:ext uri="{FF2B5EF4-FFF2-40B4-BE49-F238E27FC236}">
                    <a16:creationId xmlns:a16="http://schemas.microsoft.com/office/drawing/2014/main" id="{5B8745CB-4CEE-49EF-8861-1982D6C018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2" y="1607"/>
                <a:ext cx="5" cy="32"/>
              </a:xfrm>
              <a:custGeom>
                <a:avLst/>
                <a:gdLst>
                  <a:gd name="T0" fmla="*/ 1 w 25"/>
                  <a:gd name="T1" fmla="*/ 5 h 161"/>
                  <a:gd name="T2" fmla="*/ 1 w 25"/>
                  <a:gd name="T3" fmla="*/ 6 h 161"/>
                  <a:gd name="T4" fmla="*/ 1 w 25"/>
                  <a:gd name="T5" fmla="*/ 6 h 161"/>
                  <a:gd name="T6" fmla="*/ 1 w 25"/>
                  <a:gd name="T7" fmla="*/ 5 h 161"/>
                  <a:gd name="T8" fmla="*/ 0 w 25"/>
                  <a:gd name="T9" fmla="*/ 6 h 161"/>
                  <a:gd name="T10" fmla="*/ 0 w 25"/>
                  <a:gd name="T11" fmla="*/ 6 h 161"/>
                  <a:gd name="T12" fmla="*/ 0 w 25"/>
                  <a:gd name="T13" fmla="*/ 6 h 161"/>
                  <a:gd name="T14" fmla="*/ 0 w 25"/>
                  <a:gd name="T15" fmla="*/ 6 h 161"/>
                  <a:gd name="T16" fmla="*/ 0 w 25"/>
                  <a:gd name="T17" fmla="*/ 6 h 161"/>
                  <a:gd name="T18" fmla="*/ 0 w 25"/>
                  <a:gd name="T19" fmla="*/ 6 h 161"/>
                  <a:gd name="T20" fmla="*/ 0 w 25"/>
                  <a:gd name="T21" fmla="*/ 6 h 161"/>
                  <a:gd name="T22" fmla="*/ 0 w 25"/>
                  <a:gd name="T23" fmla="*/ 5 h 161"/>
                  <a:gd name="T24" fmla="*/ 0 w 25"/>
                  <a:gd name="T25" fmla="*/ 5 h 161"/>
                  <a:gd name="T26" fmla="*/ 0 w 25"/>
                  <a:gd name="T27" fmla="*/ 5 h 161"/>
                  <a:gd name="T28" fmla="*/ 0 w 25"/>
                  <a:gd name="T29" fmla="*/ 4 h 161"/>
                  <a:gd name="T30" fmla="*/ 0 w 25"/>
                  <a:gd name="T31" fmla="*/ 4 h 161"/>
                  <a:gd name="T32" fmla="*/ 0 w 25"/>
                  <a:gd name="T33" fmla="*/ 2 h 161"/>
                  <a:gd name="T34" fmla="*/ 0 w 25"/>
                  <a:gd name="T35" fmla="*/ 1 h 161"/>
                  <a:gd name="T36" fmla="*/ 0 w 25"/>
                  <a:gd name="T37" fmla="*/ 1 h 161"/>
                  <a:gd name="T38" fmla="*/ 1 w 25"/>
                  <a:gd name="T39" fmla="*/ 1 h 161"/>
                  <a:gd name="T40" fmla="*/ 1 w 25"/>
                  <a:gd name="T41" fmla="*/ 1 h 161"/>
                  <a:gd name="T42" fmla="*/ 1 w 25"/>
                  <a:gd name="T43" fmla="*/ 0 h 161"/>
                  <a:gd name="T44" fmla="*/ 1 w 25"/>
                  <a:gd name="T45" fmla="*/ 1 h 161"/>
                  <a:gd name="T46" fmla="*/ 1 w 25"/>
                  <a:gd name="T47" fmla="*/ 1 h 161"/>
                  <a:gd name="T48" fmla="*/ 1 w 25"/>
                  <a:gd name="T49" fmla="*/ 1 h 161"/>
                  <a:gd name="T50" fmla="*/ 1 w 25"/>
                  <a:gd name="T51" fmla="*/ 0 h 161"/>
                  <a:gd name="T52" fmla="*/ 1 w 25"/>
                  <a:gd name="T53" fmla="*/ 0 h 161"/>
                  <a:gd name="T54" fmla="*/ 1 w 25"/>
                  <a:gd name="T55" fmla="*/ 1 h 161"/>
                  <a:gd name="T56" fmla="*/ 1 w 25"/>
                  <a:gd name="T57" fmla="*/ 1 h 161"/>
                  <a:gd name="T58" fmla="*/ 1 w 25"/>
                  <a:gd name="T59" fmla="*/ 1 h 161"/>
                  <a:gd name="T60" fmla="*/ 1 w 25"/>
                  <a:gd name="T61" fmla="*/ 1 h 161"/>
                  <a:gd name="T62" fmla="*/ 1 w 25"/>
                  <a:gd name="T63" fmla="*/ 2 h 161"/>
                  <a:gd name="T64" fmla="*/ 1 w 25"/>
                  <a:gd name="T65" fmla="*/ 2 h 161"/>
                  <a:gd name="T66" fmla="*/ 1 w 25"/>
                  <a:gd name="T67" fmla="*/ 2 h 161"/>
                  <a:gd name="T68" fmla="*/ 1 w 25"/>
                  <a:gd name="T69" fmla="*/ 2 h 161"/>
                  <a:gd name="T70" fmla="*/ 1 w 25"/>
                  <a:gd name="T71" fmla="*/ 3 h 161"/>
                  <a:gd name="T72" fmla="*/ 1 w 25"/>
                  <a:gd name="T73" fmla="*/ 4 h 161"/>
                  <a:gd name="T74" fmla="*/ 1 w 25"/>
                  <a:gd name="T75" fmla="*/ 5 h 161"/>
                  <a:gd name="T76" fmla="*/ 1 w 25"/>
                  <a:gd name="T77" fmla="*/ 5 h 161"/>
                  <a:gd name="T78" fmla="*/ 1 w 25"/>
                  <a:gd name="T79" fmla="*/ 5 h 16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5" h="161">
                    <a:moveTo>
                      <a:pt x="19" y="129"/>
                    </a:moveTo>
                    <a:lnTo>
                      <a:pt x="18" y="122"/>
                    </a:lnTo>
                    <a:lnTo>
                      <a:pt x="17" y="129"/>
                    </a:lnTo>
                    <a:lnTo>
                      <a:pt x="16" y="144"/>
                    </a:lnTo>
                    <a:lnTo>
                      <a:pt x="14" y="151"/>
                    </a:lnTo>
                    <a:lnTo>
                      <a:pt x="13" y="150"/>
                    </a:lnTo>
                    <a:lnTo>
                      <a:pt x="13" y="146"/>
                    </a:lnTo>
                    <a:lnTo>
                      <a:pt x="13" y="138"/>
                    </a:lnTo>
                    <a:lnTo>
                      <a:pt x="13" y="133"/>
                    </a:lnTo>
                    <a:lnTo>
                      <a:pt x="11" y="149"/>
                    </a:lnTo>
                    <a:lnTo>
                      <a:pt x="11" y="154"/>
                    </a:lnTo>
                    <a:lnTo>
                      <a:pt x="9" y="161"/>
                    </a:lnTo>
                    <a:lnTo>
                      <a:pt x="8" y="158"/>
                    </a:lnTo>
                    <a:lnTo>
                      <a:pt x="9" y="153"/>
                    </a:lnTo>
                    <a:lnTo>
                      <a:pt x="9" y="139"/>
                    </a:lnTo>
                    <a:lnTo>
                      <a:pt x="8" y="140"/>
                    </a:lnTo>
                    <a:lnTo>
                      <a:pt x="7" y="147"/>
                    </a:lnTo>
                    <a:lnTo>
                      <a:pt x="5" y="149"/>
                    </a:lnTo>
                    <a:lnTo>
                      <a:pt x="4" y="149"/>
                    </a:lnTo>
                    <a:lnTo>
                      <a:pt x="3" y="147"/>
                    </a:lnTo>
                    <a:lnTo>
                      <a:pt x="3" y="144"/>
                    </a:lnTo>
                    <a:lnTo>
                      <a:pt x="5" y="134"/>
                    </a:lnTo>
                    <a:lnTo>
                      <a:pt x="5" y="131"/>
                    </a:lnTo>
                    <a:lnTo>
                      <a:pt x="5" y="124"/>
                    </a:lnTo>
                    <a:lnTo>
                      <a:pt x="4" y="122"/>
                    </a:lnTo>
                    <a:lnTo>
                      <a:pt x="2" y="125"/>
                    </a:lnTo>
                    <a:lnTo>
                      <a:pt x="1" y="124"/>
                    </a:lnTo>
                    <a:lnTo>
                      <a:pt x="0" y="115"/>
                    </a:lnTo>
                    <a:lnTo>
                      <a:pt x="1" y="110"/>
                    </a:lnTo>
                    <a:lnTo>
                      <a:pt x="2" y="103"/>
                    </a:lnTo>
                    <a:lnTo>
                      <a:pt x="2" y="90"/>
                    </a:lnTo>
                    <a:lnTo>
                      <a:pt x="2" y="80"/>
                    </a:lnTo>
                    <a:lnTo>
                      <a:pt x="3" y="55"/>
                    </a:lnTo>
                    <a:lnTo>
                      <a:pt x="4" y="32"/>
                    </a:lnTo>
                    <a:lnTo>
                      <a:pt x="7" y="28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2" y="23"/>
                    </a:lnTo>
                    <a:lnTo>
                      <a:pt x="13" y="25"/>
                    </a:lnTo>
                    <a:lnTo>
                      <a:pt x="13" y="23"/>
                    </a:lnTo>
                    <a:lnTo>
                      <a:pt x="13" y="22"/>
                    </a:lnTo>
                    <a:lnTo>
                      <a:pt x="13" y="17"/>
                    </a:lnTo>
                    <a:lnTo>
                      <a:pt x="14" y="12"/>
                    </a:lnTo>
                    <a:lnTo>
                      <a:pt x="16" y="17"/>
                    </a:lnTo>
                    <a:lnTo>
                      <a:pt x="16" y="19"/>
                    </a:lnTo>
                    <a:lnTo>
                      <a:pt x="17" y="21"/>
                    </a:lnTo>
                    <a:lnTo>
                      <a:pt x="17" y="26"/>
                    </a:lnTo>
                    <a:lnTo>
                      <a:pt x="18" y="23"/>
                    </a:lnTo>
                    <a:lnTo>
                      <a:pt x="18" y="20"/>
                    </a:lnTo>
                    <a:lnTo>
                      <a:pt x="19" y="1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0" y="5"/>
                    </a:lnTo>
                    <a:lnTo>
                      <a:pt x="21" y="10"/>
                    </a:lnTo>
                    <a:lnTo>
                      <a:pt x="20" y="20"/>
                    </a:lnTo>
                    <a:lnTo>
                      <a:pt x="20" y="25"/>
                    </a:lnTo>
                    <a:lnTo>
                      <a:pt x="21" y="32"/>
                    </a:lnTo>
                    <a:lnTo>
                      <a:pt x="21" y="30"/>
                    </a:lnTo>
                    <a:lnTo>
                      <a:pt x="24" y="13"/>
                    </a:lnTo>
                    <a:lnTo>
                      <a:pt x="25" y="9"/>
                    </a:lnTo>
                    <a:lnTo>
                      <a:pt x="25" y="15"/>
                    </a:lnTo>
                    <a:lnTo>
                      <a:pt x="24" y="29"/>
                    </a:lnTo>
                    <a:lnTo>
                      <a:pt x="24" y="39"/>
                    </a:lnTo>
                    <a:lnTo>
                      <a:pt x="24" y="44"/>
                    </a:lnTo>
                    <a:lnTo>
                      <a:pt x="22" y="56"/>
                    </a:lnTo>
                    <a:lnTo>
                      <a:pt x="22" y="65"/>
                    </a:lnTo>
                    <a:lnTo>
                      <a:pt x="24" y="56"/>
                    </a:lnTo>
                    <a:lnTo>
                      <a:pt x="25" y="48"/>
                    </a:lnTo>
                    <a:lnTo>
                      <a:pt x="25" y="45"/>
                    </a:lnTo>
                    <a:lnTo>
                      <a:pt x="25" y="54"/>
                    </a:lnTo>
                    <a:lnTo>
                      <a:pt x="24" y="69"/>
                    </a:lnTo>
                    <a:lnTo>
                      <a:pt x="22" y="90"/>
                    </a:lnTo>
                    <a:lnTo>
                      <a:pt x="19" y="112"/>
                    </a:lnTo>
                    <a:lnTo>
                      <a:pt x="20" y="115"/>
                    </a:lnTo>
                    <a:lnTo>
                      <a:pt x="20" y="116"/>
                    </a:lnTo>
                    <a:lnTo>
                      <a:pt x="21" y="120"/>
                    </a:lnTo>
                    <a:lnTo>
                      <a:pt x="20" y="127"/>
                    </a:lnTo>
                    <a:lnTo>
                      <a:pt x="20" y="132"/>
                    </a:lnTo>
                    <a:lnTo>
                      <a:pt x="19" y="133"/>
                    </a:lnTo>
                    <a:lnTo>
                      <a:pt x="19" y="129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62" name="Freeform 1329">
                <a:extLst>
                  <a:ext uri="{FF2B5EF4-FFF2-40B4-BE49-F238E27FC236}">
                    <a16:creationId xmlns:a16="http://schemas.microsoft.com/office/drawing/2014/main" id="{05D5742B-0532-45C6-992B-BC12910EFD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2" y="1616"/>
                <a:ext cx="6" cy="17"/>
              </a:xfrm>
              <a:custGeom>
                <a:avLst/>
                <a:gdLst>
                  <a:gd name="T0" fmla="*/ 1 w 29"/>
                  <a:gd name="T1" fmla="*/ 3 h 88"/>
                  <a:gd name="T2" fmla="*/ 1 w 29"/>
                  <a:gd name="T3" fmla="*/ 3 h 88"/>
                  <a:gd name="T4" fmla="*/ 1 w 29"/>
                  <a:gd name="T5" fmla="*/ 2 h 88"/>
                  <a:gd name="T6" fmla="*/ 0 w 29"/>
                  <a:gd name="T7" fmla="*/ 2 h 88"/>
                  <a:gd name="T8" fmla="*/ 0 w 29"/>
                  <a:gd name="T9" fmla="*/ 1 h 88"/>
                  <a:gd name="T10" fmla="*/ 0 w 29"/>
                  <a:gd name="T11" fmla="*/ 1 h 88"/>
                  <a:gd name="T12" fmla="*/ 0 w 29"/>
                  <a:gd name="T13" fmla="*/ 1 h 88"/>
                  <a:gd name="T14" fmla="*/ 0 w 29"/>
                  <a:gd name="T15" fmla="*/ 0 h 88"/>
                  <a:gd name="T16" fmla="*/ 0 w 29"/>
                  <a:gd name="T17" fmla="*/ 0 h 88"/>
                  <a:gd name="T18" fmla="*/ 0 w 29"/>
                  <a:gd name="T19" fmla="*/ 0 h 88"/>
                  <a:gd name="T20" fmla="*/ 0 w 29"/>
                  <a:gd name="T21" fmla="*/ 1 h 88"/>
                  <a:gd name="T22" fmla="*/ 0 w 29"/>
                  <a:gd name="T23" fmla="*/ 1 h 88"/>
                  <a:gd name="T24" fmla="*/ 0 w 29"/>
                  <a:gd name="T25" fmla="*/ 1 h 88"/>
                  <a:gd name="T26" fmla="*/ 1 w 29"/>
                  <a:gd name="T27" fmla="*/ 2 h 88"/>
                  <a:gd name="T28" fmla="*/ 1 w 29"/>
                  <a:gd name="T29" fmla="*/ 3 h 88"/>
                  <a:gd name="T30" fmla="*/ 1 w 29"/>
                  <a:gd name="T31" fmla="*/ 3 h 88"/>
                  <a:gd name="T32" fmla="*/ 1 w 29"/>
                  <a:gd name="T33" fmla="*/ 3 h 88"/>
                  <a:gd name="T34" fmla="*/ 1 w 29"/>
                  <a:gd name="T35" fmla="*/ 3 h 88"/>
                  <a:gd name="T36" fmla="*/ 1 w 29"/>
                  <a:gd name="T37" fmla="*/ 3 h 88"/>
                  <a:gd name="T38" fmla="*/ 1 w 29"/>
                  <a:gd name="T39" fmla="*/ 3 h 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9" h="88">
                    <a:moveTo>
                      <a:pt x="28" y="88"/>
                    </a:moveTo>
                    <a:lnTo>
                      <a:pt x="26" y="78"/>
                    </a:lnTo>
                    <a:lnTo>
                      <a:pt x="19" y="63"/>
                    </a:lnTo>
                    <a:lnTo>
                      <a:pt x="11" y="39"/>
                    </a:lnTo>
                    <a:lnTo>
                      <a:pt x="10" y="34"/>
                    </a:lnTo>
                    <a:lnTo>
                      <a:pt x="8" y="28"/>
                    </a:lnTo>
                    <a:lnTo>
                      <a:pt x="5" y="22"/>
                    </a:lnTo>
                    <a:lnTo>
                      <a:pt x="2" y="10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4" y="14"/>
                    </a:lnTo>
                    <a:lnTo>
                      <a:pt x="8" y="24"/>
                    </a:lnTo>
                    <a:lnTo>
                      <a:pt x="12" y="37"/>
                    </a:lnTo>
                    <a:lnTo>
                      <a:pt x="17" y="49"/>
                    </a:lnTo>
                    <a:lnTo>
                      <a:pt x="22" y="65"/>
                    </a:lnTo>
                    <a:lnTo>
                      <a:pt x="26" y="75"/>
                    </a:lnTo>
                    <a:lnTo>
                      <a:pt x="29" y="85"/>
                    </a:lnTo>
                    <a:lnTo>
                      <a:pt x="29" y="86"/>
                    </a:lnTo>
                    <a:lnTo>
                      <a:pt x="29" y="87"/>
                    </a:lnTo>
                    <a:lnTo>
                      <a:pt x="28" y="88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63" name="Freeform 1330">
                <a:extLst>
                  <a:ext uri="{FF2B5EF4-FFF2-40B4-BE49-F238E27FC236}">
                    <a16:creationId xmlns:a16="http://schemas.microsoft.com/office/drawing/2014/main" id="{03325973-BEE1-4E5F-B1CA-DAA71FBC6C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4" y="1630"/>
                <a:ext cx="1" cy="7"/>
              </a:xfrm>
              <a:custGeom>
                <a:avLst/>
                <a:gdLst>
                  <a:gd name="T0" fmla="*/ 0 w 6"/>
                  <a:gd name="T1" fmla="*/ 0 h 35"/>
                  <a:gd name="T2" fmla="*/ 0 w 6"/>
                  <a:gd name="T3" fmla="*/ 0 h 35"/>
                  <a:gd name="T4" fmla="*/ 0 w 6"/>
                  <a:gd name="T5" fmla="*/ 1 h 35"/>
                  <a:gd name="T6" fmla="*/ 0 w 6"/>
                  <a:gd name="T7" fmla="*/ 1 h 35"/>
                  <a:gd name="T8" fmla="*/ 0 w 6"/>
                  <a:gd name="T9" fmla="*/ 1 h 35"/>
                  <a:gd name="T10" fmla="*/ 0 w 6"/>
                  <a:gd name="T11" fmla="*/ 1 h 35"/>
                  <a:gd name="T12" fmla="*/ 0 w 6"/>
                  <a:gd name="T13" fmla="*/ 0 h 35"/>
                  <a:gd name="T14" fmla="*/ 0 w 6"/>
                  <a:gd name="T15" fmla="*/ 0 h 35"/>
                  <a:gd name="T16" fmla="*/ 0 w 6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35">
                    <a:moveTo>
                      <a:pt x="6" y="2"/>
                    </a:moveTo>
                    <a:lnTo>
                      <a:pt x="4" y="9"/>
                    </a:lnTo>
                    <a:lnTo>
                      <a:pt x="2" y="18"/>
                    </a:lnTo>
                    <a:lnTo>
                      <a:pt x="1" y="30"/>
                    </a:lnTo>
                    <a:lnTo>
                      <a:pt x="0" y="35"/>
                    </a:lnTo>
                    <a:lnTo>
                      <a:pt x="3" y="16"/>
                    </a:lnTo>
                    <a:lnTo>
                      <a:pt x="4" y="6"/>
                    </a:lnTo>
                    <a:lnTo>
                      <a:pt x="6" y="0"/>
                    </a:lnTo>
                    <a:lnTo>
                      <a:pt x="6" y="2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64" name="Freeform 1331">
                <a:extLst>
                  <a:ext uri="{FF2B5EF4-FFF2-40B4-BE49-F238E27FC236}">
                    <a16:creationId xmlns:a16="http://schemas.microsoft.com/office/drawing/2014/main" id="{5FBFA0E9-F21D-4A16-A26D-DE1CFA9E17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4" y="1625"/>
                <a:ext cx="1" cy="6"/>
              </a:xfrm>
              <a:custGeom>
                <a:avLst/>
                <a:gdLst>
                  <a:gd name="T0" fmla="*/ 0 w 6"/>
                  <a:gd name="T1" fmla="*/ 0 h 31"/>
                  <a:gd name="T2" fmla="*/ 0 w 6"/>
                  <a:gd name="T3" fmla="*/ 0 h 31"/>
                  <a:gd name="T4" fmla="*/ 0 w 6"/>
                  <a:gd name="T5" fmla="*/ 0 h 31"/>
                  <a:gd name="T6" fmla="*/ 0 w 6"/>
                  <a:gd name="T7" fmla="*/ 1 h 31"/>
                  <a:gd name="T8" fmla="*/ 0 w 6"/>
                  <a:gd name="T9" fmla="*/ 1 h 31"/>
                  <a:gd name="T10" fmla="*/ 0 w 6"/>
                  <a:gd name="T11" fmla="*/ 1 h 31"/>
                  <a:gd name="T12" fmla="*/ 0 w 6"/>
                  <a:gd name="T13" fmla="*/ 1 h 31"/>
                  <a:gd name="T14" fmla="*/ 0 w 6"/>
                  <a:gd name="T15" fmla="*/ 1 h 31"/>
                  <a:gd name="T16" fmla="*/ 0 w 6"/>
                  <a:gd name="T17" fmla="*/ 0 h 31"/>
                  <a:gd name="T18" fmla="*/ 0 w 6"/>
                  <a:gd name="T19" fmla="*/ 0 h 31"/>
                  <a:gd name="T20" fmla="*/ 0 w 6"/>
                  <a:gd name="T21" fmla="*/ 0 h 31"/>
                  <a:gd name="T22" fmla="*/ 0 w 6"/>
                  <a:gd name="T23" fmla="*/ 0 h 31"/>
                  <a:gd name="T24" fmla="*/ 0 w 6"/>
                  <a:gd name="T25" fmla="*/ 0 h 31"/>
                  <a:gd name="T26" fmla="*/ 0 w 6"/>
                  <a:gd name="T27" fmla="*/ 0 h 3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" h="31">
                    <a:moveTo>
                      <a:pt x="6" y="3"/>
                    </a:moveTo>
                    <a:lnTo>
                      <a:pt x="5" y="7"/>
                    </a:lnTo>
                    <a:lnTo>
                      <a:pt x="3" y="12"/>
                    </a:lnTo>
                    <a:lnTo>
                      <a:pt x="2" y="20"/>
                    </a:lnTo>
                    <a:lnTo>
                      <a:pt x="0" y="30"/>
                    </a:lnTo>
                    <a:lnTo>
                      <a:pt x="0" y="31"/>
                    </a:lnTo>
                    <a:lnTo>
                      <a:pt x="1" y="23"/>
                    </a:lnTo>
                    <a:lnTo>
                      <a:pt x="2" y="20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3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65" name="Freeform 1332">
                <a:extLst>
                  <a:ext uri="{FF2B5EF4-FFF2-40B4-BE49-F238E27FC236}">
                    <a16:creationId xmlns:a16="http://schemas.microsoft.com/office/drawing/2014/main" id="{F6F8FED6-2948-46C6-9711-23C3EA42E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3" y="1617"/>
                <a:ext cx="1" cy="3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0 h 16"/>
                  <a:gd name="T4" fmla="*/ 0 w 5"/>
                  <a:gd name="T5" fmla="*/ 0 h 16"/>
                  <a:gd name="T6" fmla="*/ 0 w 5"/>
                  <a:gd name="T7" fmla="*/ 0 h 16"/>
                  <a:gd name="T8" fmla="*/ 0 w 5"/>
                  <a:gd name="T9" fmla="*/ 1 h 16"/>
                  <a:gd name="T10" fmla="*/ 0 w 5"/>
                  <a:gd name="T11" fmla="*/ 0 h 16"/>
                  <a:gd name="T12" fmla="*/ 0 w 5"/>
                  <a:gd name="T13" fmla="*/ 0 h 16"/>
                  <a:gd name="T14" fmla="*/ 0 w 5"/>
                  <a:gd name="T15" fmla="*/ 0 h 16"/>
                  <a:gd name="T16" fmla="*/ 0 w 5"/>
                  <a:gd name="T17" fmla="*/ 0 h 16"/>
                  <a:gd name="T18" fmla="*/ 0 w 5"/>
                  <a:gd name="T19" fmla="*/ 0 h 16"/>
                  <a:gd name="T20" fmla="*/ 0 w 5"/>
                  <a:gd name="T21" fmla="*/ 0 h 16"/>
                  <a:gd name="T22" fmla="*/ 0 w 5"/>
                  <a:gd name="T23" fmla="*/ 0 h 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3"/>
                    </a:moveTo>
                    <a:lnTo>
                      <a:pt x="4" y="5"/>
                    </a:lnTo>
                    <a:lnTo>
                      <a:pt x="3" y="6"/>
                    </a:lnTo>
                    <a:lnTo>
                      <a:pt x="2" y="12"/>
                    </a:lnTo>
                    <a:lnTo>
                      <a:pt x="0" y="16"/>
                    </a:lnTo>
                    <a:lnTo>
                      <a:pt x="2" y="12"/>
                    </a:lnTo>
                    <a:lnTo>
                      <a:pt x="2" y="8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5" y="0"/>
                    </a:lnTo>
                    <a:lnTo>
                      <a:pt x="5" y="3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66" name="Freeform 1333">
                <a:extLst>
                  <a:ext uri="{FF2B5EF4-FFF2-40B4-BE49-F238E27FC236}">
                    <a16:creationId xmlns:a16="http://schemas.microsoft.com/office/drawing/2014/main" id="{FE4AC65B-E813-4120-9226-BA426AE59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5" y="1614"/>
                <a:ext cx="1" cy="8"/>
              </a:xfrm>
              <a:custGeom>
                <a:avLst/>
                <a:gdLst>
                  <a:gd name="T0" fmla="*/ 0 w 1"/>
                  <a:gd name="T1" fmla="*/ 2 h 40"/>
                  <a:gd name="T2" fmla="*/ 0 w 1"/>
                  <a:gd name="T3" fmla="*/ 1 h 40"/>
                  <a:gd name="T4" fmla="*/ 0 w 1"/>
                  <a:gd name="T5" fmla="*/ 1 h 40"/>
                  <a:gd name="T6" fmla="*/ 0 w 1"/>
                  <a:gd name="T7" fmla="*/ 0 h 40"/>
                  <a:gd name="T8" fmla="*/ 0 w 1"/>
                  <a:gd name="T9" fmla="*/ 0 h 40"/>
                  <a:gd name="T10" fmla="*/ 0 w 1"/>
                  <a:gd name="T11" fmla="*/ 0 h 40"/>
                  <a:gd name="T12" fmla="*/ 1 w 1"/>
                  <a:gd name="T13" fmla="*/ 0 h 40"/>
                  <a:gd name="T14" fmla="*/ 1 w 1"/>
                  <a:gd name="T15" fmla="*/ 1 h 40"/>
                  <a:gd name="T16" fmla="*/ 1 w 1"/>
                  <a:gd name="T17" fmla="*/ 1 h 40"/>
                  <a:gd name="T18" fmla="*/ 1 w 1"/>
                  <a:gd name="T19" fmla="*/ 1 h 40"/>
                  <a:gd name="T20" fmla="*/ 0 w 1"/>
                  <a:gd name="T21" fmla="*/ 1 h 40"/>
                  <a:gd name="T22" fmla="*/ 0 w 1"/>
                  <a:gd name="T23" fmla="*/ 2 h 40"/>
                  <a:gd name="T24" fmla="*/ 0 w 1"/>
                  <a:gd name="T25" fmla="*/ 2 h 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" h="40">
                    <a:moveTo>
                      <a:pt x="0" y="40"/>
                    </a:moveTo>
                    <a:lnTo>
                      <a:pt x="0" y="29"/>
                    </a:lnTo>
                    <a:lnTo>
                      <a:pt x="0" y="22"/>
                    </a:lnTo>
                    <a:lnTo>
                      <a:pt x="0" y="1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11"/>
                    </a:lnTo>
                    <a:lnTo>
                      <a:pt x="1" y="18"/>
                    </a:lnTo>
                    <a:lnTo>
                      <a:pt x="1" y="30"/>
                    </a:lnTo>
                    <a:lnTo>
                      <a:pt x="1" y="36"/>
                    </a:lnTo>
                    <a:lnTo>
                      <a:pt x="0" y="36"/>
                    </a:lnTo>
                    <a:lnTo>
                      <a:pt x="0" y="4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67" name="Freeform 1334">
                <a:extLst>
                  <a:ext uri="{FF2B5EF4-FFF2-40B4-BE49-F238E27FC236}">
                    <a16:creationId xmlns:a16="http://schemas.microsoft.com/office/drawing/2014/main" id="{5D9E4AF4-C5B4-4C27-9033-F055E8A7B5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6" y="1619"/>
                <a:ext cx="1" cy="12"/>
              </a:xfrm>
              <a:custGeom>
                <a:avLst/>
                <a:gdLst>
                  <a:gd name="T0" fmla="*/ 0 w 1"/>
                  <a:gd name="T1" fmla="*/ 2 h 61"/>
                  <a:gd name="T2" fmla="*/ 1 w 1"/>
                  <a:gd name="T3" fmla="*/ 2 h 61"/>
                  <a:gd name="T4" fmla="*/ 1 w 1"/>
                  <a:gd name="T5" fmla="*/ 1 h 61"/>
                  <a:gd name="T6" fmla="*/ 1 w 1"/>
                  <a:gd name="T7" fmla="*/ 1 h 61"/>
                  <a:gd name="T8" fmla="*/ 1 w 1"/>
                  <a:gd name="T9" fmla="*/ 0 h 61"/>
                  <a:gd name="T10" fmla="*/ 1 w 1"/>
                  <a:gd name="T11" fmla="*/ 0 h 61"/>
                  <a:gd name="T12" fmla="*/ 1 w 1"/>
                  <a:gd name="T13" fmla="*/ 0 h 61"/>
                  <a:gd name="T14" fmla="*/ 1 w 1"/>
                  <a:gd name="T15" fmla="*/ 0 h 61"/>
                  <a:gd name="T16" fmla="*/ 1 w 1"/>
                  <a:gd name="T17" fmla="*/ 1 h 61"/>
                  <a:gd name="T18" fmla="*/ 1 w 1"/>
                  <a:gd name="T19" fmla="*/ 1 h 61"/>
                  <a:gd name="T20" fmla="*/ 1 w 1"/>
                  <a:gd name="T21" fmla="*/ 1 h 61"/>
                  <a:gd name="T22" fmla="*/ 1 w 1"/>
                  <a:gd name="T23" fmla="*/ 1 h 61"/>
                  <a:gd name="T24" fmla="*/ 1 w 1"/>
                  <a:gd name="T25" fmla="*/ 2 h 61"/>
                  <a:gd name="T26" fmla="*/ 1 w 1"/>
                  <a:gd name="T27" fmla="*/ 2 h 61"/>
                  <a:gd name="T28" fmla="*/ 1 w 1"/>
                  <a:gd name="T29" fmla="*/ 2 h 61"/>
                  <a:gd name="T30" fmla="*/ 0 w 1"/>
                  <a:gd name="T31" fmla="*/ 2 h 61"/>
                  <a:gd name="T32" fmla="*/ 0 w 1"/>
                  <a:gd name="T33" fmla="*/ 2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" h="61">
                    <a:moveTo>
                      <a:pt x="0" y="57"/>
                    </a:moveTo>
                    <a:lnTo>
                      <a:pt x="1" y="47"/>
                    </a:lnTo>
                    <a:lnTo>
                      <a:pt x="1" y="36"/>
                    </a:lnTo>
                    <a:lnTo>
                      <a:pt x="1" y="14"/>
                    </a:lnTo>
                    <a:lnTo>
                      <a:pt x="1" y="6"/>
                    </a:lnTo>
                    <a:lnTo>
                      <a:pt x="1" y="3"/>
                    </a:lnTo>
                    <a:lnTo>
                      <a:pt x="1" y="0"/>
                    </a:lnTo>
                    <a:lnTo>
                      <a:pt x="1" y="7"/>
                    </a:lnTo>
                    <a:lnTo>
                      <a:pt x="1" y="14"/>
                    </a:lnTo>
                    <a:lnTo>
                      <a:pt x="1" y="21"/>
                    </a:lnTo>
                    <a:lnTo>
                      <a:pt x="1" y="31"/>
                    </a:lnTo>
                    <a:lnTo>
                      <a:pt x="1" y="38"/>
                    </a:lnTo>
                    <a:lnTo>
                      <a:pt x="1" y="54"/>
                    </a:lnTo>
                    <a:lnTo>
                      <a:pt x="1" y="58"/>
                    </a:lnTo>
                    <a:lnTo>
                      <a:pt x="1" y="61"/>
                    </a:lnTo>
                    <a:lnTo>
                      <a:pt x="0" y="58"/>
                    </a:lnTo>
                    <a:lnTo>
                      <a:pt x="0" y="57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68" name="Freeform 1335">
                <a:extLst>
                  <a:ext uri="{FF2B5EF4-FFF2-40B4-BE49-F238E27FC236}">
                    <a16:creationId xmlns:a16="http://schemas.microsoft.com/office/drawing/2014/main" id="{366F0829-1608-45DA-BCB9-F7D9EFED7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0" y="1622"/>
                <a:ext cx="10" cy="20"/>
              </a:xfrm>
              <a:custGeom>
                <a:avLst/>
                <a:gdLst>
                  <a:gd name="T0" fmla="*/ 0 w 50"/>
                  <a:gd name="T1" fmla="*/ 2 h 101"/>
                  <a:gd name="T2" fmla="*/ 0 w 50"/>
                  <a:gd name="T3" fmla="*/ 2 h 101"/>
                  <a:gd name="T4" fmla="*/ 0 w 50"/>
                  <a:gd name="T5" fmla="*/ 3 h 101"/>
                  <a:gd name="T6" fmla="*/ 0 w 50"/>
                  <a:gd name="T7" fmla="*/ 3 h 101"/>
                  <a:gd name="T8" fmla="*/ 0 w 50"/>
                  <a:gd name="T9" fmla="*/ 3 h 101"/>
                  <a:gd name="T10" fmla="*/ 0 w 50"/>
                  <a:gd name="T11" fmla="*/ 3 h 101"/>
                  <a:gd name="T12" fmla="*/ 0 w 50"/>
                  <a:gd name="T13" fmla="*/ 3 h 101"/>
                  <a:gd name="T14" fmla="*/ 1 w 50"/>
                  <a:gd name="T15" fmla="*/ 3 h 101"/>
                  <a:gd name="T16" fmla="*/ 1 w 50"/>
                  <a:gd name="T17" fmla="*/ 4 h 101"/>
                  <a:gd name="T18" fmla="*/ 1 w 50"/>
                  <a:gd name="T19" fmla="*/ 4 h 101"/>
                  <a:gd name="T20" fmla="*/ 1 w 50"/>
                  <a:gd name="T21" fmla="*/ 4 h 101"/>
                  <a:gd name="T22" fmla="*/ 1 w 50"/>
                  <a:gd name="T23" fmla="*/ 4 h 101"/>
                  <a:gd name="T24" fmla="*/ 1 w 50"/>
                  <a:gd name="T25" fmla="*/ 4 h 101"/>
                  <a:gd name="T26" fmla="*/ 1 w 50"/>
                  <a:gd name="T27" fmla="*/ 4 h 101"/>
                  <a:gd name="T28" fmla="*/ 1 w 50"/>
                  <a:gd name="T29" fmla="*/ 4 h 101"/>
                  <a:gd name="T30" fmla="*/ 1 w 50"/>
                  <a:gd name="T31" fmla="*/ 4 h 101"/>
                  <a:gd name="T32" fmla="*/ 2 w 50"/>
                  <a:gd name="T33" fmla="*/ 3 h 101"/>
                  <a:gd name="T34" fmla="*/ 2 w 50"/>
                  <a:gd name="T35" fmla="*/ 2 h 101"/>
                  <a:gd name="T36" fmla="*/ 2 w 50"/>
                  <a:gd name="T37" fmla="*/ 2 h 101"/>
                  <a:gd name="T38" fmla="*/ 2 w 50"/>
                  <a:gd name="T39" fmla="*/ 2 h 101"/>
                  <a:gd name="T40" fmla="*/ 2 w 50"/>
                  <a:gd name="T41" fmla="*/ 2 h 101"/>
                  <a:gd name="T42" fmla="*/ 2 w 50"/>
                  <a:gd name="T43" fmla="*/ 1 h 101"/>
                  <a:gd name="T44" fmla="*/ 2 w 50"/>
                  <a:gd name="T45" fmla="*/ 1 h 101"/>
                  <a:gd name="T46" fmla="*/ 2 w 50"/>
                  <a:gd name="T47" fmla="*/ 1 h 101"/>
                  <a:gd name="T48" fmla="*/ 2 w 50"/>
                  <a:gd name="T49" fmla="*/ 1 h 101"/>
                  <a:gd name="T50" fmla="*/ 2 w 50"/>
                  <a:gd name="T51" fmla="*/ 1 h 101"/>
                  <a:gd name="T52" fmla="*/ 2 w 50"/>
                  <a:gd name="T53" fmla="*/ 0 h 101"/>
                  <a:gd name="T54" fmla="*/ 1 w 50"/>
                  <a:gd name="T55" fmla="*/ 1 h 101"/>
                  <a:gd name="T56" fmla="*/ 1 w 50"/>
                  <a:gd name="T57" fmla="*/ 1 h 101"/>
                  <a:gd name="T58" fmla="*/ 1 w 50"/>
                  <a:gd name="T59" fmla="*/ 0 h 101"/>
                  <a:gd name="T60" fmla="*/ 1 w 50"/>
                  <a:gd name="T61" fmla="*/ 0 h 101"/>
                  <a:gd name="T62" fmla="*/ 1 w 50"/>
                  <a:gd name="T63" fmla="*/ 0 h 101"/>
                  <a:gd name="T64" fmla="*/ 1 w 50"/>
                  <a:gd name="T65" fmla="*/ 1 h 101"/>
                  <a:gd name="T66" fmla="*/ 1 w 50"/>
                  <a:gd name="T67" fmla="*/ 1 h 101"/>
                  <a:gd name="T68" fmla="*/ 1 w 50"/>
                  <a:gd name="T69" fmla="*/ 0 h 101"/>
                  <a:gd name="T70" fmla="*/ 1 w 50"/>
                  <a:gd name="T71" fmla="*/ 1 h 101"/>
                  <a:gd name="T72" fmla="*/ 0 w 50"/>
                  <a:gd name="T73" fmla="*/ 2 h 101"/>
                  <a:gd name="T74" fmla="*/ 0 w 50"/>
                  <a:gd name="T75" fmla="*/ 2 h 101"/>
                  <a:gd name="T76" fmla="*/ 0 w 50"/>
                  <a:gd name="T77" fmla="*/ 2 h 101"/>
                  <a:gd name="T78" fmla="*/ 0 w 50"/>
                  <a:gd name="T79" fmla="*/ 2 h 10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50" h="101">
                    <a:moveTo>
                      <a:pt x="3" y="45"/>
                    </a:moveTo>
                    <a:lnTo>
                      <a:pt x="6" y="48"/>
                    </a:lnTo>
                    <a:lnTo>
                      <a:pt x="5" y="51"/>
                    </a:lnTo>
                    <a:lnTo>
                      <a:pt x="3" y="59"/>
                    </a:lnTo>
                    <a:lnTo>
                      <a:pt x="2" y="66"/>
                    </a:lnTo>
                    <a:lnTo>
                      <a:pt x="3" y="67"/>
                    </a:lnTo>
                    <a:lnTo>
                      <a:pt x="5" y="67"/>
                    </a:lnTo>
                    <a:lnTo>
                      <a:pt x="6" y="64"/>
                    </a:lnTo>
                    <a:lnTo>
                      <a:pt x="7" y="62"/>
                    </a:lnTo>
                    <a:lnTo>
                      <a:pt x="6" y="75"/>
                    </a:lnTo>
                    <a:lnTo>
                      <a:pt x="5" y="78"/>
                    </a:lnTo>
                    <a:lnTo>
                      <a:pt x="6" y="86"/>
                    </a:lnTo>
                    <a:lnTo>
                      <a:pt x="7" y="86"/>
                    </a:lnTo>
                    <a:lnTo>
                      <a:pt x="8" y="85"/>
                    </a:lnTo>
                    <a:lnTo>
                      <a:pt x="12" y="81"/>
                    </a:lnTo>
                    <a:lnTo>
                      <a:pt x="13" y="82"/>
                    </a:lnTo>
                    <a:lnTo>
                      <a:pt x="13" y="89"/>
                    </a:lnTo>
                    <a:lnTo>
                      <a:pt x="13" y="93"/>
                    </a:lnTo>
                    <a:lnTo>
                      <a:pt x="14" y="96"/>
                    </a:lnTo>
                    <a:lnTo>
                      <a:pt x="15" y="98"/>
                    </a:lnTo>
                    <a:lnTo>
                      <a:pt x="16" y="99"/>
                    </a:lnTo>
                    <a:lnTo>
                      <a:pt x="17" y="99"/>
                    </a:lnTo>
                    <a:lnTo>
                      <a:pt x="19" y="91"/>
                    </a:lnTo>
                    <a:lnTo>
                      <a:pt x="19" y="89"/>
                    </a:lnTo>
                    <a:lnTo>
                      <a:pt x="21" y="86"/>
                    </a:lnTo>
                    <a:lnTo>
                      <a:pt x="23" y="89"/>
                    </a:lnTo>
                    <a:lnTo>
                      <a:pt x="24" y="96"/>
                    </a:lnTo>
                    <a:lnTo>
                      <a:pt x="27" y="101"/>
                    </a:lnTo>
                    <a:lnTo>
                      <a:pt x="30" y="101"/>
                    </a:lnTo>
                    <a:lnTo>
                      <a:pt x="32" y="99"/>
                    </a:lnTo>
                    <a:lnTo>
                      <a:pt x="32" y="94"/>
                    </a:lnTo>
                    <a:lnTo>
                      <a:pt x="36" y="89"/>
                    </a:lnTo>
                    <a:lnTo>
                      <a:pt x="39" y="87"/>
                    </a:lnTo>
                    <a:lnTo>
                      <a:pt x="46" y="78"/>
                    </a:lnTo>
                    <a:lnTo>
                      <a:pt x="50" y="67"/>
                    </a:lnTo>
                    <a:lnTo>
                      <a:pt x="49" y="59"/>
                    </a:lnTo>
                    <a:lnTo>
                      <a:pt x="48" y="55"/>
                    </a:lnTo>
                    <a:lnTo>
                      <a:pt x="47" y="47"/>
                    </a:lnTo>
                    <a:lnTo>
                      <a:pt x="45" y="43"/>
                    </a:lnTo>
                    <a:lnTo>
                      <a:pt x="42" y="40"/>
                    </a:lnTo>
                    <a:lnTo>
                      <a:pt x="42" y="39"/>
                    </a:lnTo>
                    <a:lnTo>
                      <a:pt x="42" y="38"/>
                    </a:lnTo>
                    <a:lnTo>
                      <a:pt x="45" y="35"/>
                    </a:lnTo>
                    <a:lnTo>
                      <a:pt x="45" y="31"/>
                    </a:lnTo>
                    <a:lnTo>
                      <a:pt x="42" y="31"/>
                    </a:lnTo>
                    <a:lnTo>
                      <a:pt x="40" y="28"/>
                    </a:lnTo>
                    <a:lnTo>
                      <a:pt x="39" y="27"/>
                    </a:lnTo>
                    <a:lnTo>
                      <a:pt x="38" y="27"/>
                    </a:lnTo>
                    <a:lnTo>
                      <a:pt x="37" y="25"/>
                    </a:lnTo>
                    <a:lnTo>
                      <a:pt x="38" y="22"/>
                    </a:lnTo>
                    <a:lnTo>
                      <a:pt x="40" y="18"/>
                    </a:lnTo>
                    <a:lnTo>
                      <a:pt x="42" y="14"/>
                    </a:lnTo>
                    <a:lnTo>
                      <a:pt x="41" y="10"/>
                    </a:lnTo>
                    <a:lnTo>
                      <a:pt x="39" y="10"/>
                    </a:lnTo>
                    <a:lnTo>
                      <a:pt x="37" y="11"/>
                    </a:lnTo>
                    <a:lnTo>
                      <a:pt x="34" y="15"/>
                    </a:lnTo>
                    <a:lnTo>
                      <a:pt x="33" y="16"/>
                    </a:lnTo>
                    <a:lnTo>
                      <a:pt x="30" y="16"/>
                    </a:lnTo>
                    <a:lnTo>
                      <a:pt x="30" y="13"/>
                    </a:lnTo>
                    <a:lnTo>
                      <a:pt x="33" y="5"/>
                    </a:lnTo>
                    <a:lnTo>
                      <a:pt x="33" y="0"/>
                    </a:lnTo>
                    <a:lnTo>
                      <a:pt x="31" y="1"/>
                    </a:lnTo>
                    <a:lnTo>
                      <a:pt x="28" y="7"/>
                    </a:lnTo>
                    <a:lnTo>
                      <a:pt x="25" y="10"/>
                    </a:lnTo>
                    <a:lnTo>
                      <a:pt x="24" y="13"/>
                    </a:lnTo>
                    <a:lnTo>
                      <a:pt x="21" y="16"/>
                    </a:lnTo>
                    <a:lnTo>
                      <a:pt x="17" y="19"/>
                    </a:lnTo>
                    <a:lnTo>
                      <a:pt x="20" y="15"/>
                    </a:lnTo>
                    <a:lnTo>
                      <a:pt x="21" y="10"/>
                    </a:lnTo>
                    <a:lnTo>
                      <a:pt x="21" y="7"/>
                    </a:lnTo>
                    <a:lnTo>
                      <a:pt x="19" y="9"/>
                    </a:lnTo>
                    <a:lnTo>
                      <a:pt x="15" y="16"/>
                    </a:lnTo>
                    <a:lnTo>
                      <a:pt x="11" y="26"/>
                    </a:lnTo>
                    <a:lnTo>
                      <a:pt x="7" y="40"/>
                    </a:lnTo>
                    <a:lnTo>
                      <a:pt x="6" y="40"/>
                    </a:lnTo>
                    <a:lnTo>
                      <a:pt x="5" y="38"/>
                    </a:lnTo>
                    <a:lnTo>
                      <a:pt x="3" y="38"/>
                    </a:lnTo>
                    <a:lnTo>
                      <a:pt x="2" y="40"/>
                    </a:lnTo>
                    <a:lnTo>
                      <a:pt x="0" y="44"/>
                    </a:lnTo>
                    <a:lnTo>
                      <a:pt x="0" y="45"/>
                    </a:lnTo>
                    <a:lnTo>
                      <a:pt x="3" y="45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69" name="Freeform 1336">
                <a:extLst>
                  <a:ext uri="{FF2B5EF4-FFF2-40B4-BE49-F238E27FC236}">
                    <a16:creationId xmlns:a16="http://schemas.microsoft.com/office/drawing/2014/main" id="{B0BBC6AF-0544-493D-B34C-82E5053255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1" y="1629"/>
                <a:ext cx="9" cy="5"/>
              </a:xfrm>
              <a:custGeom>
                <a:avLst/>
                <a:gdLst>
                  <a:gd name="T0" fmla="*/ 0 w 45"/>
                  <a:gd name="T1" fmla="*/ 0 h 26"/>
                  <a:gd name="T2" fmla="*/ 0 w 45"/>
                  <a:gd name="T3" fmla="*/ 0 h 26"/>
                  <a:gd name="T4" fmla="*/ 0 w 45"/>
                  <a:gd name="T5" fmla="*/ 1 h 26"/>
                  <a:gd name="T6" fmla="*/ 1 w 45"/>
                  <a:gd name="T7" fmla="*/ 1 h 26"/>
                  <a:gd name="T8" fmla="*/ 1 w 45"/>
                  <a:gd name="T9" fmla="*/ 1 h 26"/>
                  <a:gd name="T10" fmla="*/ 1 w 45"/>
                  <a:gd name="T11" fmla="*/ 1 h 26"/>
                  <a:gd name="T12" fmla="*/ 1 w 45"/>
                  <a:gd name="T13" fmla="*/ 1 h 26"/>
                  <a:gd name="T14" fmla="*/ 2 w 45"/>
                  <a:gd name="T15" fmla="*/ 1 h 26"/>
                  <a:gd name="T16" fmla="*/ 2 w 45"/>
                  <a:gd name="T17" fmla="*/ 1 h 26"/>
                  <a:gd name="T18" fmla="*/ 2 w 45"/>
                  <a:gd name="T19" fmla="*/ 1 h 26"/>
                  <a:gd name="T20" fmla="*/ 1 w 45"/>
                  <a:gd name="T21" fmla="*/ 1 h 26"/>
                  <a:gd name="T22" fmla="*/ 1 w 45"/>
                  <a:gd name="T23" fmla="*/ 1 h 26"/>
                  <a:gd name="T24" fmla="*/ 1 w 45"/>
                  <a:gd name="T25" fmla="*/ 1 h 26"/>
                  <a:gd name="T26" fmla="*/ 1 w 45"/>
                  <a:gd name="T27" fmla="*/ 0 h 26"/>
                  <a:gd name="T28" fmla="*/ 0 w 45"/>
                  <a:gd name="T29" fmla="*/ 0 h 26"/>
                  <a:gd name="T30" fmla="*/ 0 w 45"/>
                  <a:gd name="T31" fmla="*/ 0 h 26"/>
                  <a:gd name="T32" fmla="*/ 0 w 45"/>
                  <a:gd name="T33" fmla="*/ 0 h 26"/>
                  <a:gd name="T34" fmla="*/ 0 w 45"/>
                  <a:gd name="T35" fmla="*/ 0 h 26"/>
                  <a:gd name="T36" fmla="*/ 0 w 45"/>
                  <a:gd name="T37" fmla="*/ 0 h 26"/>
                  <a:gd name="T38" fmla="*/ 0 w 45"/>
                  <a:gd name="T39" fmla="*/ 0 h 2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5" h="26">
                    <a:moveTo>
                      <a:pt x="0" y="6"/>
                    </a:moveTo>
                    <a:lnTo>
                      <a:pt x="4" y="7"/>
                    </a:lnTo>
                    <a:lnTo>
                      <a:pt x="12" y="14"/>
                    </a:lnTo>
                    <a:lnTo>
                      <a:pt x="25" y="20"/>
                    </a:lnTo>
                    <a:lnTo>
                      <a:pt x="27" y="20"/>
                    </a:lnTo>
                    <a:lnTo>
                      <a:pt x="30" y="22"/>
                    </a:lnTo>
                    <a:lnTo>
                      <a:pt x="34" y="24"/>
                    </a:lnTo>
                    <a:lnTo>
                      <a:pt x="41" y="26"/>
                    </a:lnTo>
                    <a:lnTo>
                      <a:pt x="43" y="26"/>
                    </a:lnTo>
                    <a:lnTo>
                      <a:pt x="45" y="26"/>
                    </a:lnTo>
                    <a:lnTo>
                      <a:pt x="37" y="24"/>
                    </a:lnTo>
                    <a:lnTo>
                      <a:pt x="33" y="22"/>
                    </a:lnTo>
                    <a:lnTo>
                      <a:pt x="26" y="16"/>
                    </a:lnTo>
                    <a:lnTo>
                      <a:pt x="19" y="12"/>
                    </a:lnTo>
                    <a:lnTo>
                      <a:pt x="11" y="7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70" name="Freeform 1337">
                <a:extLst>
                  <a:ext uri="{FF2B5EF4-FFF2-40B4-BE49-F238E27FC236}">
                    <a16:creationId xmlns:a16="http://schemas.microsoft.com/office/drawing/2014/main" id="{F823F0B2-19BD-4A5C-B28D-3237269F6B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2" y="1631"/>
                <a:ext cx="1" cy="5"/>
              </a:xfrm>
              <a:custGeom>
                <a:avLst/>
                <a:gdLst>
                  <a:gd name="T0" fmla="*/ 1 w 2"/>
                  <a:gd name="T1" fmla="*/ 0 h 27"/>
                  <a:gd name="T2" fmla="*/ 1 w 2"/>
                  <a:gd name="T3" fmla="*/ 0 h 27"/>
                  <a:gd name="T4" fmla="*/ 1 w 2"/>
                  <a:gd name="T5" fmla="*/ 1 h 27"/>
                  <a:gd name="T6" fmla="*/ 0 w 2"/>
                  <a:gd name="T7" fmla="*/ 1 h 27"/>
                  <a:gd name="T8" fmla="*/ 0 w 2"/>
                  <a:gd name="T9" fmla="*/ 1 h 27"/>
                  <a:gd name="T10" fmla="*/ 1 w 2"/>
                  <a:gd name="T11" fmla="*/ 1 h 27"/>
                  <a:gd name="T12" fmla="*/ 1 w 2"/>
                  <a:gd name="T13" fmla="*/ 0 h 27"/>
                  <a:gd name="T14" fmla="*/ 1 w 2"/>
                  <a:gd name="T15" fmla="*/ 0 h 27"/>
                  <a:gd name="T16" fmla="*/ 1 w 2"/>
                  <a:gd name="T17" fmla="*/ 0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" h="27">
                    <a:moveTo>
                      <a:pt x="2" y="0"/>
                    </a:moveTo>
                    <a:lnTo>
                      <a:pt x="2" y="8"/>
                    </a:lnTo>
                    <a:lnTo>
                      <a:pt x="2" y="15"/>
                    </a:lnTo>
                    <a:lnTo>
                      <a:pt x="0" y="23"/>
                    </a:lnTo>
                    <a:lnTo>
                      <a:pt x="0" y="27"/>
                    </a:lnTo>
                    <a:lnTo>
                      <a:pt x="2" y="14"/>
                    </a:lnTo>
                    <a:lnTo>
                      <a:pt x="2" y="5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71" name="Freeform 1338">
                <a:extLst>
                  <a:ext uri="{FF2B5EF4-FFF2-40B4-BE49-F238E27FC236}">
                    <a16:creationId xmlns:a16="http://schemas.microsoft.com/office/drawing/2014/main" id="{2A55776A-92CF-4598-976E-C5FC85993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4" y="1632"/>
                <a:ext cx="1" cy="6"/>
              </a:xfrm>
              <a:custGeom>
                <a:avLst/>
                <a:gdLst>
                  <a:gd name="T0" fmla="*/ 0 w 1"/>
                  <a:gd name="T1" fmla="*/ 0 h 30"/>
                  <a:gd name="T2" fmla="*/ 1 w 1"/>
                  <a:gd name="T3" fmla="*/ 0 h 30"/>
                  <a:gd name="T4" fmla="*/ 1 w 1"/>
                  <a:gd name="T5" fmla="*/ 0 h 30"/>
                  <a:gd name="T6" fmla="*/ 0 w 1"/>
                  <a:gd name="T7" fmla="*/ 1 h 30"/>
                  <a:gd name="T8" fmla="*/ 0 w 1"/>
                  <a:gd name="T9" fmla="*/ 1 h 30"/>
                  <a:gd name="T10" fmla="*/ 0 w 1"/>
                  <a:gd name="T11" fmla="*/ 1 h 30"/>
                  <a:gd name="T12" fmla="*/ 0 w 1"/>
                  <a:gd name="T13" fmla="*/ 1 h 30"/>
                  <a:gd name="T14" fmla="*/ 1 w 1"/>
                  <a:gd name="T15" fmla="*/ 1 h 30"/>
                  <a:gd name="T16" fmla="*/ 1 w 1"/>
                  <a:gd name="T17" fmla="*/ 0 h 30"/>
                  <a:gd name="T18" fmla="*/ 1 w 1"/>
                  <a:gd name="T19" fmla="*/ 0 h 30"/>
                  <a:gd name="T20" fmla="*/ 1 w 1"/>
                  <a:gd name="T21" fmla="*/ 0 h 30"/>
                  <a:gd name="T22" fmla="*/ 1 w 1"/>
                  <a:gd name="T23" fmla="*/ 0 h 30"/>
                  <a:gd name="T24" fmla="*/ 0 w 1"/>
                  <a:gd name="T25" fmla="*/ 0 h 30"/>
                  <a:gd name="T26" fmla="*/ 0 w 1"/>
                  <a:gd name="T27" fmla="*/ 0 h 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" h="30">
                    <a:moveTo>
                      <a:pt x="0" y="1"/>
                    </a:moveTo>
                    <a:lnTo>
                      <a:pt x="1" y="7"/>
                    </a:lnTo>
                    <a:lnTo>
                      <a:pt x="1" y="11"/>
                    </a:lnTo>
                    <a:lnTo>
                      <a:pt x="0" y="19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0" y="23"/>
                    </a:lnTo>
                    <a:lnTo>
                      <a:pt x="1" y="19"/>
                    </a:lnTo>
                    <a:lnTo>
                      <a:pt x="1" y="9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72" name="Freeform 1339">
                <a:extLst>
                  <a:ext uri="{FF2B5EF4-FFF2-40B4-BE49-F238E27FC236}">
                    <a16:creationId xmlns:a16="http://schemas.microsoft.com/office/drawing/2014/main" id="{374B3727-AC88-4530-8ED8-9CE4EAD90D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7" y="1634"/>
                <a:ext cx="1" cy="3"/>
              </a:xfrm>
              <a:custGeom>
                <a:avLst/>
                <a:gdLst>
                  <a:gd name="T0" fmla="*/ 0 w 1"/>
                  <a:gd name="T1" fmla="*/ 0 h 16"/>
                  <a:gd name="T2" fmla="*/ 0 w 1"/>
                  <a:gd name="T3" fmla="*/ 0 h 16"/>
                  <a:gd name="T4" fmla="*/ 0 w 1"/>
                  <a:gd name="T5" fmla="*/ 0 h 16"/>
                  <a:gd name="T6" fmla="*/ 0 w 1"/>
                  <a:gd name="T7" fmla="*/ 0 h 16"/>
                  <a:gd name="T8" fmla="*/ 0 w 1"/>
                  <a:gd name="T9" fmla="*/ 1 h 16"/>
                  <a:gd name="T10" fmla="*/ 1 w 1"/>
                  <a:gd name="T11" fmla="*/ 1 h 16"/>
                  <a:gd name="T12" fmla="*/ 1 w 1"/>
                  <a:gd name="T13" fmla="*/ 0 h 16"/>
                  <a:gd name="T14" fmla="*/ 1 w 1"/>
                  <a:gd name="T15" fmla="*/ 0 h 16"/>
                  <a:gd name="T16" fmla="*/ 1 w 1"/>
                  <a:gd name="T17" fmla="*/ 0 h 16"/>
                  <a:gd name="T18" fmla="*/ 0 w 1"/>
                  <a:gd name="T19" fmla="*/ 0 h 16"/>
                  <a:gd name="T20" fmla="*/ 0 w 1"/>
                  <a:gd name="T21" fmla="*/ 0 h 16"/>
                  <a:gd name="T22" fmla="*/ 0 w 1"/>
                  <a:gd name="T23" fmla="*/ 0 h 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" h="16">
                    <a:moveTo>
                      <a:pt x="0" y="1"/>
                    </a:moveTo>
                    <a:lnTo>
                      <a:pt x="0" y="5"/>
                    </a:lnTo>
                    <a:lnTo>
                      <a:pt x="0" y="8"/>
                    </a:lnTo>
                    <a:lnTo>
                      <a:pt x="0" y="13"/>
                    </a:lnTo>
                    <a:lnTo>
                      <a:pt x="0" y="16"/>
                    </a:lnTo>
                    <a:lnTo>
                      <a:pt x="1" y="14"/>
                    </a:lnTo>
                    <a:lnTo>
                      <a:pt x="1" y="10"/>
                    </a:lnTo>
                    <a:lnTo>
                      <a:pt x="1" y="7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73" name="Freeform 1340">
                <a:extLst>
                  <a:ext uri="{FF2B5EF4-FFF2-40B4-BE49-F238E27FC236}">
                    <a16:creationId xmlns:a16="http://schemas.microsoft.com/office/drawing/2014/main" id="{979FE739-9DFF-41E3-B030-10C29E431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6" y="1630"/>
                <a:ext cx="2" cy="3"/>
              </a:xfrm>
              <a:custGeom>
                <a:avLst/>
                <a:gdLst>
                  <a:gd name="T0" fmla="*/ 0 w 12"/>
                  <a:gd name="T1" fmla="*/ 1 h 12"/>
                  <a:gd name="T2" fmla="*/ 0 w 12"/>
                  <a:gd name="T3" fmla="*/ 1 h 12"/>
                  <a:gd name="T4" fmla="*/ 0 w 12"/>
                  <a:gd name="T5" fmla="*/ 0 h 12"/>
                  <a:gd name="T6" fmla="*/ 0 w 12"/>
                  <a:gd name="T7" fmla="*/ 0 h 12"/>
                  <a:gd name="T8" fmla="*/ 0 w 12"/>
                  <a:gd name="T9" fmla="*/ 0 h 12"/>
                  <a:gd name="T10" fmla="*/ 0 w 12"/>
                  <a:gd name="T11" fmla="*/ 0 h 12"/>
                  <a:gd name="T12" fmla="*/ 0 w 12"/>
                  <a:gd name="T13" fmla="*/ 0 h 12"/>
                  <a:gd name="T14" fmla="*/ 0 w 12"/>
                  <a:gd name="T15" fmla="*/ 0 h 12"/>
                  <a:gd name="T16" fmla="*/ 0 w 12"/>
                  <a:gd name="T17" fmla="*/ 1 h 12"/>
                  <a:gd name="T18" fmla="*/ 0 w 12"/>
                  <a:gd name="T19" fmla="*/ 1 h 12"/>
                  <a:gd name="T20" fmla="*/ 0 w 12"/>
                  <a:gd name="T21" fmla="*/ 1 h 12"/>
                  <a:gd name="T22" fmla="*/ 0 w 12"/>
                  <a:gd name="T23" fmla="*/ 1 h 12"/>
                  <a:gd name="T24" fmla="*/ 0 w 12"/>
                  <a:gd name="T25" fmla="*/ 1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2" y="7"/>
                    </a:lnTo>
                    <a:lnTo>
                      <a:pt x="4" y="5"/>
                    </a:lnTo>
                    <a:lnTo>
                      <a:pt x="7" y="4"/>
                    </a:lnTo>
                    <a:lnTo>
                      <a:pt x="11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2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74" name="Freeform 1341">
                <a:extLst>
                  <a:ext uri="{FF2B5EF4-FFF2-40B4-BE49-F238E27FC236}">
                    <a16:creationId xmlns:a16="http://schemas.microsoft.com/office/drawing/2014/main" id="{1C2C5D93-FB7E-4F77-AB49-4CE23857B8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3" y="1627"/>
                <a:ext cx="4" cy="4"/>
              </a:xfrm>
              <a:custGeom>
                <a:avLst/>
                <a:gdLst>
                  <a:gd name="T0" fmla="*/ 0 w 18"/>
                  <a:gd name="T1" fmla="*/ 1 h 19"/>
                  <a:gd name="T2" fmla="*/ 0 w 18"/>
                  <a:gd name="T3" fmla="*/ 1 h 19"/>
                  <a:gd name="T4" fmla="*/ 0 w 18"/>
                  <a:gd name="T5" fmla="*/ 1 h 19"/>
                  <a:gd name="T6" fmla="*/ 1 w 18"/>
                  <a:gd name="T7" fmla="*/ 0 h 19"/>
                  <a:gd name="T8" fmla="*/ 1 w 18"/>
                  <a:gd name="T9" fmla="*/ 0 h 19"/>
                  <a:gd name="T10" fmla="*/ 1 w 18"/>
                  <a:gd name="T11" fmla="*/ 0 h 19"/>
                  <a:gd name="T12" fmla="*/ 1 w 18"/>
                  <a:gd name="T13" fmla="*/ 0 h 19"/>
                  <a:gd name="T14" fmla="*/ 1 w 18"/>
                  <a:gd name="T15" fmla="*/ 0 h 19"/>
                  <a:gd name="T16" fmla="*/ 1 w 18"/>
                  <a:gd name="T17" fmla="*/ 0 h 19"/>
                  <a:gd name="T18" fmla="*/ 0 w 18"/>
                  <a:gd name="T19" fmla="*/ 0 h 19"/>
                  <a:gd name="T20" fmla="*/ 0 w 18"/>
                  <a:gd name="T21" fmla="*/ 0 h 19"/>
                  <a:gd name="T22" fmla="*/ 0 w 18"/>
                  <a:gd name="T23" fmla="*/ 0 h 19"/>
                  <a:gd name="T24" fmla="*/ 0 w 18"/>
                  <a:gd name="T25" fmla="*/ 1 h 19"/>
                  <a:gd name="T26" fmla="*/ 0 w 18"/>
                  <a:gd name="T27" fmla="*/ 1 h 19"/>
                  <a:gd name="T28" fmla="*/ 0 w 18"/>
                  <a:gd name="T29" fmla="*/ 1 h 19"/>
                  <a:gd name="T30" fmla="*/ 0 w 18"/>
                  <a:gd name="T31" fmla="*/ 1 h 19"/>
                  <a:gd name="T32" fmla="*/ 0 w 18"/>
                  <a:gd name="T33" fmla="*/ 1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8" h="19">
                    <a:moveTo>
                      <a:pt x="1" y="19"/>
                    </a:moveTo>
                    <a:lnTo>
                      <a:pt x="5" y="15"/>
                    </a:lnTo>
                    <a:lnTo>
                      <a:pt x="8" y="12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17" y="3"/>
                    </a:lnTo>
                    <a:lnTo>
                      <a:pt x="18" y="0"/>
                    </a:lnTo>
                    <a:lnTo>
                      <a:pt x="16" y="3"/>
                    </a:lnTo>
                    <a:lnTo>
                      <a:pt x="14" y="5"/>
                    </a:lnTo>
                    <a:lnTo>
                      <a:pt x="11" y="6"/>
                    </a:lnTo>
                    <a:lnTo>
                      <a:pt x="8" y="8"/>
                    </a:lnTo>
                    <a:lnTo>
                      <a:pt x="7" y="11"/>
                    </a:lnTo>
                    <a:lnTo>
                      <a:pt x="2" y="15"/>
                    </a:lnTo>
                    <a:lnTo>
                      <a:pt x="1" y="17"/>
                    </a:lnTo>
                    <a:lnTo>
                      <a:pt x="0" y="19"/>
                    </a:lnTo>
                    <a:lnTo>
                      <a:pt x="1" y="19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75" name="Freeform 1342">
                <a:extLst>
                  <a:ext uri="{FF2B5EF4-FFF2-40B4-BE49-F238E27FC236}">
                    <a16:creationId xmlns:a16="http://schemas.microsoft.com/office/drawing/2014/main" id="{09B19910-AD92-4FD7-9C0E-99B35E45B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0" y="1580"/>
                <a:ext cx="5" cy="42"/>
              </a:xfrm>
              <a:custGeom>
                <a:avLst/>
                <a:gdLst>
                  <a:gd name="T0" fmla="*/ 0 w 28"/>
                  <a:gd name="T1" fmla="*/ 7 h 208"/>
                  <a:gd name="T2" fmla="*/ 0 w 28"/>
                  <a:gd name="T3" fmla="*/ 8 h 208"/>
                  <a:gd name="T4" fmla="*/ 0 w 28"/>
                  <a:gd name="T5" fmla="*/ 8 h 208"/>
                  <a:gd name="T6" fmla="*/ 0 w 28"/>
                  <a:gd name="T7" fmla="*/ 7 h 208"/>
                  <a:gd name="T8" fmla="*/ 0 w 28"/>
                  <a:gd name="T9" fmla="*/ 7 h 208"/>
                  <a:gd name="T10" fmla="*/ 0 w 28"/>
                  <a:gd name="T11" fmla="*/ 7 h 208"/>
                  <a:gd name="T12" fmla="*/ 0 w 28"/>
                  <a:gd name="T13" fmla="*/ 6 h 208"/>
                  <a:gd name="T14" fmla="*/ 0 w 28"/>
                  <a:gd name="T15" fmla="*/ 6 h 208"/>
                  <a:gd name="T16" fmla="*/ 0 w 28"/>
                  <a:gd name="T17" fmla="*/ 5 h 208"/>
                  <a:gd name="T18" fmla="*/ 0 w 28"/>
                  <a:gd name="T19" fmla="*/ 5 h 208"/>
                  <a:gd name="T20" fmla="*/ 0 w 28"/>
                  <a:gd name="T21" fmla="*/ 4 h 208"/>
                  <a:gd name="T22" fmla="*/ 0 w 28"/>
                  <a:gd name="T23" fmla="*/ 5 h 208"/>
                  <a:gd name="T24" fmla="*/ 0 w 28"/>
                  <a:gd name="T25" fmla="*/ 4 h 208"/>
                  <a:gd name="T26" fmla="*/ 0 w 28"/>
                  <a:gd name="T27" fmla="*/ 3 h 208"/>
                  <a:gd name="T28" fmla="*/ 1 w 28"/>
                  <a:gd name="T29" fmla="*/ 2 h 208"/>
                  <a:gd name="T30" fmla="*/ 1 w 28"/>
                  <a:gd name="T31" fmla="*/ 2 h 208"/>
                  <a:gd name="T32" fmla="*/ 1 w 28"/>
                  <a:gd name="T33" fmla="*/ 0 h 208"/>
                  <a:gd name="T34" fmla="*/ 1 w 28"/>
                  <a:gd name="T35" fmla="*/ 0 h 208"/>
                  <a:gd name="T36" fmla="*/ 1 w 28"/>
                  <a:gd name="T37" fmla="*/ 1 h 208"/>
                  <a:gd name="T38" fmla="*/ 1 w 28"/>
                  <a:gd name="T39" fmla="*/ 2 h 208"/>
                  <a:gd name="T40" fmla="*/ 1 w 28"/>
                  <a:gd name="T41" fmla="*/ 2 h 208"/>
                  <a:gd name="T42" fmla="*/ 1 w 28"/>
                  <a:gd name="T43" fmla="*/ 2 h 208"/>
                  <a:gd name="T44" fmla="*/ 1 w 28"/>
                  <a:gd name="T45" fmla="*/ 2 h 208"/>
                  <a:gd name="T46" fmla="*/ 1 w 28"/>
                  <a:gd name="T47" fmla="*/ 3 h 208"/>
                  <a:gd name="T48" fmla="*/ 1 w 28"/>
                  <a:gd name="T49" fmla="*/ 3 h 208"/>
                  <a:gd name="T50" fmla="*/ 1 w 28"/>
                  <a:gd name="T51" fmla="*/ 2 h 208"/>
                  <a:gd name="T52" fmla="*/ 1 w 28"/>
                  <a:gd name="T53" fmla="*/ 3 h 208"/>
                  <a:gd name="T54" fmla="*/ 1 w 28"/>
                  <a:gd name="T55" fmla="*/ 4 h 208"/>
                  <a:gd name="T56" fmla="*/ 1 w 28"/>
                  <a:gd name="T57" fmla="*/ 4 h 208"/>
                  <a:gd name="T58" fmla="*/ 1 w 28"/>
                  <a:gd name="T59" fmla="*/ 4 h 208"/>
                  <a:gd name="T60" fmla="*/ 1 w 28"/>
                  <a:gd name="T61" fmla="*/ 5 h 208"/>
                  <a:gd name="T62" fmla="*/ 1 w 28"/>
                  <a:gd name="T63" fmla="*/ 5 h 208"/>
                  <a:gd name="T64" fmla="*/ 1 w 28"/>
                  <a:gd name="T65" fmla="*/ 6 h 208"/>
                  <a:gd name="T66" fmla="*/ 1 w 28"/>
                  <a:gd name="T67" fmla="*/ 6 h 208"/>
                  <a:gd name="T68" fmla="*/ 1 w 28"/>
                  <a:gd name="T69" fmla="*/ 6 h 208"/>
                  <a:gd name="T70" fmla="*/ 0 w 28"/>
                  <a:gd name="T71" fmla="*/ 7 h 208"/>
                  <a:gd name="T72" fmla="*/ 0 w 28"/>
                  <a:gd name="T73" fmla="*/ 7 h 208"/>
                  <a:gd name="T74" fmla="*/ 0 w 28"/>
                  <a:gd name="T75" fmla="*/ 8 h 208"/>
                  <a:gd name="T76" fmla="*/ 0 w 28"/>
                  <a:gd name="T77" fmla="*/ 8 h 208"/>
                  <a:gd name="T78" fmla="*/ 0 w 28"/>
                  <a:gd name="T79" fmla="*/ 8 h 20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8" h="208">
                    <a:moveTo>
                      <a:pt x="2" y="199"/>
                    </a:moveTo>
                    <a:lnTo>
                      <a:pt x="3" y="185"/>
                    </a:lnTo>
                    <a:lnTo>
                      <a:pt x="3" y="187"/>
                    </a:lnTo>
                    <a:lnTo>
                      <a:pt x="1" y="194"/>
                    </a:lnTo>
                    <a:lnTo>
                      <a:pt x="0" y="193"/>
                    </a:lnTo>
                    <a:lnTo>
                      <a:pt x="0" y="189"/>
                    </a:lnTo>
                    <a:lnTo>
                      <a:pt x="1" y="179"/>
                    </a:lnTo>
                    <a:lnTo>
                      <a:pt x="2" y="174"/>
                    </a:lnTo>
                    <a:lnTo>
                      <a:pt x="3" y="171"/>
                    </a:lnTo>
                    <a:lnTo>
                      <a:pt x="1" y="170"/>
                    </a:lnTo>
                    <a:lnTo>
                      <a:pt x="1" y="162"/>
                    </a:lnTo>
                    <a:lnTo>
                      <a:pt x="1" y="159"/>
                    </a:lnTo>
                    <a:lnTo>
                      <a:pt x="2" y="154"/>
                    </a:lnTo>
                    <a:lnTo>
                      <a:pt x="5" y="143"/>
                    </a:lnTo>
                    <a:lnTo>
                      <a:pt x="5" y="138"/>
                    </a:lnTo>
                    <a:lnTo>
                      <a:pt x="5" y="136"/>
                    </a:lnTo>
                    <a:lnTo>
                      <a:pt x="5" y="131"/>
                    </a:lnTo>
                    <a:lnTo>
                      <a:pt x="5" y="122"/>
                    </a:lnTo>
                    <a:lnTo>
                      <a:pt x="5" y="120"/>
                    </a:lnTo>
                    <a:lnTo>
                      <a:pt x="6" y="113"/>
                    </a:lnTo>
                    <a:lnTo>
                      <a:pt x="7" y="109"/>
                    </a:lnTo>
                    <a:lnTo>
                      <a:pt x="8" y="113"/>
                    </a:lnTo>
                    <a:lnTo>
                      <a:pt x="8" y="112"/>
                    </a:lnTo>
                    <a:lnTo>
                      <a:pt x="9" y="105"/>
                    </a:lnTo>
                    <a:lnTo>
                      <a:pt x="10" y="96"/>
                    </a:lnTo>
                    <a:lnTo>
                      <a:pt x="11" y="84"/>
                    </a:lnTo>
                    <a:lnTo>
                      <a:pt x="11" y="72"/>
                    </a:lnTo>
                    <a:lnTo>
                      <a:pt x="14" y="59"/>
                    </a:lnTo>
                    <a:lnTo>
                      <a:pt x="15" y="54"/>
                    </a:lnTo>
                    <a:lnTo>
                      <a:pt x="16" y="54"/>
                    </a:lnTo>
                    <a:lnTo>
                      <a:pt x="18" y="45"/>
                    </a:lnTo>
                    <a:lnTo>
                      <a:pt x="20" y="32"/>
                    </a:lnTo>
                    <a:lnTo>
                      <a:pt x="25" y="12"/>
                    </a:lnTo>
                    <a:lnTo>
                      <a:pt x="28" y="0"/>
                    </a:lnTo>
                    <a:lnTo>
                      <a:pt x="28" y="9"/>
                    </a:lnTo>
                    <a:lnTo>
                      <a:pt x="28" y="13"/>
                    </a:lnTo>
                    <a:lnTo>
                      <a:pt x="28" y="26"/>
                    </a:lnTo>
                    <a:lnTo>
                      <a:pt x="27" y="37"/>
                    </a:lnTo>
                    <a:lnTo>
                      <a:pt x="26" y="46"/>
                    </a:lnTo>
                    <a:lnTo>
                      <a:pt x="26" y="45"/>
                    </a:lnTo>
                    <a:lnTo>
                      <a:pt x="27" y="45"/>
                    </a:lnTo>
                    <a:lnTo>
                      <a:pt x="27" y="41"/>
                    </a:lnTo>
                    <a:lnTo>
                      <a:pt x="28" y="44"/>
                    </a:lnTo>
                    <a:lnTo>
                      <a:pt x="27" y="52"/>
                    </a:lnTo>
                    <a:lnTo>
                      <a:pt x="26" y="61"/>
                    </a:lnTo>
                    <a:lnTo>
                      <a:pt x="25" y="68"/>
                    </a:lnTo>
                    <a:lnTo>
                      <a:pt x="24" y="73"/>
                    </a:lnTo>
                    <a:lnTo>
                      <a:pt x="24" y="76"/>
                    </a:lnTo>
                    <a:lnTo>
                      <a:pt x="25" y="76"/>
                    </a:lnTo>
                    <a:lnTo>
                      <a:pt x="26" y="69"/>
                    </a:lnTo>
                    <a:lnTo>
                      <a:pt x="28" y="61"/>
                    </a:lnTo>
                    <a:lnTo>
                      <a:pt x="28" y="68"/>
                    </a:lnTo>
                    <a:lnTo>
                      <a:pt x="27" y="76"/>
                    </a:lnTo>
                    <a:lnTo>
                      <a:pt x="26" y="84"/>
                    </a:lnTo>
                    <a:lnTo>
                      <a:pt x="24" y="91"/>
                    </a:lnTo>
                    <a:lnTo>
                      <a:pt x="23" y="97"/>
                    </a:lnTo>
                    <a:lnTo>
                      <a:pt x="22" y="108"/>
                    </a:lnTo>
                    <a:lnTo>
                      <a:pt x="22" y="111"/>
                    </a:lnTo>
                    <a:lnTo>
                      <a:pt x="24" y="102"/>
                    </a:lnTo>
                    <a:lnTo>
                      <a:pt x="24" y="104"/>
                    </a:lnTo>
                    <a:lnTo>
                      <a:pt x="23" y="113"/>
                    </a:lnTo>
                    <a:lnTo>
                      <a:pt x="20" y="122"/>
                    </a:lnTo>
                    <a:lnTo>
                      <a:pt x="18" y="131"/>
                    </a:lnTo>
                    <a:lnTo>
                      <a:pt x="17" y="136"/>
                    </a:lnTo>
                    <a:lnTo>
                      <a:pt x="15" y="146"/>
                    </a:lnTo>
                    <a:lnTo>
                      <a:pt x="14" y="155"/>
                    </a:lnTo>
                    <a:lnTo>
                      <a:pt x="15" y="149"/>
                    </a:lnTo>
                    <a:lnTo>
                      <a:pt x="16" y="147"/>
                    </a:lnTo>
                    <a:lnTo>
                      <a:pt x="16" y="148"/>
                    </a:lnTo>
                    <a:lnTo>
                      <a:pt x="15" y="157"/>
                    </a:lnTo>
                    <a:lnTo>
                      <a:pt x="13" y="168"/>
                    </a:lnTo>
                    <a:lnTo>
                      <a:pt x="8" y="179"/>
                    </a:lnTo>
                    <a:lnTo>
                      <a:pt x="6" y="183"/>
                    </a:lnTo>
                    <a:lnTo>
                      <a:pt x="5" y="191"/>
                    </a:lnTo>
                    <a:lnTo>
                      <a:pt x="3" y="197"/>
                    </a:lnTo>
                    <a:lnTo>
                      <a:pt x="3" y="204"/>
                    </a:lnTo>
                    <a:lnTo>
                      <a:pt x="1" y="208"/>
                    </a:lnTo>
                    <a:lnTo>
                      <a:pt x="1" y="207"/>
                    </a:lnTo>
                    <a:lnTo>
                      <a:pt x="2" y="199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76" name="Freeform 1343">
                <a:extLst>
                  <a:ext uri="{FF2B5EF4-FFF2-40B4-BE49-F238E27FC236}">
                    <a16:creationId xmlns:a16="http://schemas.microsoft.com/office/drawing/2014/main" id="{B880515E-D9BC-4F7C-AFEF-5E6CDBF782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0" y="1584"/>
                <a:ext cx="5" cy="37"/>
              </a:xfrm>
              <a:custGeom>
                <a:avLst/>
                <a:gdLst>
                  <a:gd name="T0" fmla="*/ 0 w 25"/>
                  <a:gd name="T1" fmla="*/ 7 h 188"/>
                  <a:gd name="T2" fmla="*/ 0 w 25"/>
                  <a:gd name="T3" fmla="*/ 6 h 188"/>
                  <a:gd name="T4" fmla="*/ 0 w 25"/>
                  <a:gd name="T5" fmla="*/ 5 h 188"/>
                  <a:gd name="T6" fmla="*/ 1 w 25"/>
                  <a:gd name="T7" fmla="*/ 3 h 188"/>
                  <a:gd name="T8" fmla="*/ 1 w 25"/>
                  <a:gd name="T9" fmla="*/ 3 h 188"/>
                  <a:gd name="T10" fmla="*/ 1 w 25"/>
                  <a:gd name="T11" fmla="*/ 2 h 188"/>
                  <a:gd name="T12" fmla="*/ 1 w 25"/>
                  <a:gd name="T13" fmla="*/ 2 h 188"/>
                  <a:gd name="T14" fmla="*/ 1 w 25"/>
                  <a:gd name="T15" fmla="*/ 1 h 188"/>
                  <a:gd name="T16" fmla="*/ 1 w 25"/>
                  <a:gd name="T17" fmla="*/ 0 h 188"/>
                  <a:gd name="T18" fmla="*/ 1 w 25"/>
                  <a:gd name="T19" fmla="*/ 0 h 188"/>
                  <a:gd name="T20" fmla="*/ 1 w 25"/>
                  <a:gd name="T21" fmla="*/ 1 h 188"/>
                  <a:gd name="T22" fmla="*/ 1 w 25"/>
                  <a:gd name="T23" fmla="*/ 2 h 188"/>
                  <a:gd name="T24" fmla="*/ 1 w 25"/>
                  <a:gd name="T25" fmla="*/ 3 h 188"/>
                  <a:gd name="T26" fmla="*/ 0 w 25"/>
                  <a:gd name="T27" fmla="*/ 4 h 188"/>
                  <a:gd name="T28" fmla="*/ 0 w 25"/>
                  <a:gd name="T29" fmla="*/ 6 h 188"/>
                  <a:gd name="T30" fmla="*/ 0 w 25"/>
                  <a:gd name="T31" fmla="*/ 6 h 188"/>
                  <a:gd name="T32" fmla="*/ 0 w 25"/>
                  <a:gd name="T33" fmla="*/ 7 h 188"/>
                  <a:gd name="T34" fmla="*/ 0 w 25"/>
                  <a:gd name="T35" fmla="*/ 7 h 188"/>
                  <a:gd name="T36" fmla="*/ 0 w 25"/>
                  <a:gd name="T37" fmla="*/ 7 h 188"/>
                  <a:gd name="T38" fmla="*/ 0 w 25"/>
                  <a:gd name="T39" fmla="*/ 7 h 1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5" h="188">
                    <a:moveTo>
                      <a:pt x="0" y="188"/>
                    </a:moveTo>
                    <a:lnTo>
                      <a:pt x="3" y="167"/>
                    </a:lnTo>
                    <a:lnTo>
                      <a:pt x="7" y="131"/>
                    </a:lnTo>
                    <a:lnTo>
                      <a:pt x="14" y="81"/>
                    </a:lnTo>
                    <a:lnTo>
                      <a:pt x="15" y="71"/>
                    </a:lnTo>
                    <a:lnTo>
                      <a:pt x="17" y="57"/>
                    </a:lnTo>
                    <a:lnTo>
                      <a:pt x="18" y="44"/>
                    </a:lnTo>
                    <a:lnTo>
                      <a:pt x="22" y="19"/>
                    </a:lnTo>
                    <a:lnTo>
                      <a:pt x="24" y="6"/>
                    </a:lnTo>
                    <a:lnTo>
                      <a:pt x="25" y="0"/>
                    </a:lnTo>
                    <a:lnTo>
                      <a:pt x="21" y="30"/>
                    </a:lnTo>
                    <a:lnTo>
                      <a:pt x="18" y="52"/>
                    </a:lnTo>
                    <a:lnTo>
                      <a:pt x="14" y="80"/>
                    </a:lnTo>
                    <a:lnTo>
                      <a:pt x="11" y="110"/>
                    </a:lnTo>
                    <a:lnTo>
                      <a:pt x="6" y="144"/>
                    </a:lnTo>
                    <a:lnTo>
                      <a:pt x="4" y="166"/>
                    </a:lnTo>
                    <a:lnTo>
                      <a:pt x="0" y="187"/>
                    </a:lnTo>
                    <a:lnTo>
                      <a:pt x="0" y="188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77" name="Freeform 1344">
                <a:extLst>
                  <a:ext uri="{FF2B5EF4-FFF2-40B4-BE49-F238E27FC236}">
                    <a16:creationId xmlns:a16="http://schemas.microsoft.com/office/drawing/2014/main" id="{285EB6AF-05A2-4585-9A9A-96FD4249CD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1" y="1611"/>
                <a:ext cx="1" cy="2"/>
              </a:xfrm>
              <a:custGeom>
                <a:avLst/>
                <a:gdLst>
                  <a:gd name="T0" fmla="*/ 0 w 4"/>
                  <a:gd name="T1" fmla="*/ 0 h 10"/>
                  <a:gd name="T2" fmla="*/ 0 w 4"/>
                  <a:gd name="T3" fmla="*/ 0 h 10"/>
                  <a:gd name="T4" fmla="*/ 0 w 4"/>
                  <a:gd name="T5" fmla="*/ 0 h 10"/>
                  <a:gd name="T6" fmla="*/ 0 w 4"/>
                  <a:gd name="T7" fmla="*/ 0 h 10"/>
                  <a:gd name="T8" fmla="*/ 0 w 4"/>
                  <a:gd name="T9" fmla="*/ 0 h 10"/>
                  <a:gd name="T10" fmla="*/ 0 w 4"/>
                  <a:gd name="T11" fmla="*/ 0 h 10"/>
                  <a:gd name="T12" fmla="*/ 0 w 4"/>
                  <a:gd name="T13" fmla="*/ 0 h 10"/>
                  <a:gd name="T14" fmla="*/ 0 w 4"/>
                  <a:gd name="T15" fmla="*/ 0 h 10"/>
                  <a:gd name="T16" fmla="*/ 0 w 4"/>
                  <a:gd name="T17" fmla="*/ 0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" h="10">
                    <a:moveTo>
                      <a:pt x="4" y="10"/>
                    </a:moveTo>
                    <a:lnTo>
                      <a:pt x="3" y="3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3" y="5"/>
                    </a:lnTo>
                    <a:lnTo>
                      <a:pt x="4" y="7"/>
                    </a:lnTo>
                    <a:lnTo>
                      <a:pt x="4" y="1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78" name="Freeform 1345">
                <a:extLst>
                  <a:ext uri="{FF2B5EF4-FFF2-40B4-BE49-F238E27FC236}">
                    <a16:creationId xmlns:a16="http://schemas.microsoft.com/office/drawing/2014/main" id="{BF8AFD33-1376-4EE0-833B-28140A767F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2" y="1605"/>
                <a:ext cx="1" cy="3"/>
              </a:xfrm>
              <a:custGeom>
                <a:avLst/>
                <a:gdLst>
                  <a:gd name="T0" fmla="*/ 0 w 3"/>
                  <a:gd name="T1" fmla="*/ 1 h 16"/>
                  <a:gd name="T2" fmla="*/ 0 w 3"/>
                  <a:gd name="T3" fmla="*/ 0 h 16"/>
                  <a:gd name="T4" fmla="*/ 0 w 3"/>
                  <a:gd name="T5" fmla="*/ 0 h 16"/>
                  <a:gd name="T6" fmla="*/ 0 w 3"/>
                  <a:gd name="T7" fmla="*/ 0 h 16"/>
                  <a:gd name="T8" fmla="*/ 0 w 3"/>
                  <a:gd name="T9" fmla="*/ 0 h 16"/>
                  <a:gd name="T10" fmla="*/ 0 w 3"/>
                  <a:gd name="T11" fmla="*/ 0 h 16"/>
                  <a:gd name="T12" fmla="*/ 0 w 3"/>
                  <a:gd name="T13" fmla="*/ 0 h 16"/>
                  <a:gd name="T14" fmla="*/ 0 w 3"/>
                  <a:gd name="T15" fmla="*/ 0 h 16"/>
                  <a:gd name="T16" fmla="*/ 0 w 3"/>
                  <a:gd name="T17" fmla="*/ 0 h 16"/>
                  <a:gd name="T18" fmla="*/ 0 w 3"/>
                  <a:gd name="T19" fmla="*/ 0 h 16"/>
                  <a:gd name="T20" fmla="*/ 0 w 3"/>
                  <a:gd name="T21" fmla="*/ 0 h 16"/>
                  <a:gd name="T22" fmla="*/ 0 w 3"/>
                  <a:gd name="T23" fmla="*/ 0 h 16"/>
                  <a:gd name="T24" fmla="*/ 0 w 3"/>
                  <a:gd name="T25" fmla="*/ 1 h 16"/>
                  <a:gd name="T26" fmla="*/ 0 w 3"/>
                  <a:gd name="T27" fmla="*/ 1 h 1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" h="16">
                    <a:moveTo>
                      <a:pt x="3" y="16"/>
                    </a:moveTo>
                    <a:lnTo>
                      <a:pt x="3" y="11"/>
                    </a:lnTo>
                    <a:lnTo>
                      <a:pt x="3" y="7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3" y="7"/>
                    </a:lnTo>
                    <a:lnTo>
                      <a:pt x="3" y="8"/>
                    </a:lnTo>
                    <a:lnTo>
                      <a:pt x="3" y="9"/>
                    </a:lnTo>
                    <a:lnTo>
                      <a:pt x="3" y="13"/>
                    </a:lnTo>
                    <a:lnTo>
                      <a:pt x="3" y="15"/>
                    </a:lnTo>
                    <a:lnTo>
                      <a:pt x="3" y="1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79" name="Freeform 1346">
                <a:extLst>
                  <a:ext uri="{FF2B5EF4-FFF2-40B4-BE49-F238E27FC236}">
                    <a16:creationId xmlns:a16="http://schemas.microsoft.com/office/drawing/2014/main" id="{79FA6F36-E8D0-4F01-AF63-9F8C74A6A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2" y="1595"/>
                <a:ext cx="1" cy="3"/>
              </a:xfrm>
              <a:custGeom>
                <a:avLst/>
                <a:gdLst>
                  <a:gd name="T0" fmla="*/ 1 w 2"/>
                  <a:gd name="T1" fmla="*/ 1 h 11"/>
                  <a:gd name="T2" fmla="*/ 1 w 2"/>
                  <a:gd name="T3" fmla="*/ 1 h 11"/>
                  <a:gd name="T4" fmla="*/ 1 w 2"/>
                  <a:gd name="T5" fmla="*/ 0 h 11"/>
                  <a:gd name="T6" fmla="*/ 1 w 2"/>
                  <a:gd name="T7" fmla="*/ 0 h 11"/>
                  <a:gd name="T8" fmla="*/ 0 w 2"/>
                  <a:gd name="T9" fmla="*/ 0 h 11"/>
                  <a:gd name="T10" fmla="*/ 1 w 2"/>
                  <a:gd name="T11" fmla="*/ 0 h 11"/>
                  <a:gd name="T12" fmla="*/ 1 w 2"/>
                  <a:gd name="T13" fmla="*/ 0 h 11"/>
                  <a:gd name="T14" fmla="*/ 1 w 2"/>
                  <a:gd name="T15" fmla="*/ 0 h 11"/>
                  <a:gd name="T16" fmla="*/ 1 w 2"/>
                  <a:gd name="T17" fmla="*/ 0 h 11"/>
                  <a:gd name="T18" fmla="*/ 1 w 2"/>
                  <a:gd name="T19" fmla="*/ 1 h 11"/>
                  <a:gd name="T20" fmla="*/ 1 w 2"/>
                  <a:gd name="T21" fmla="*/ 1 h 11"/>
                  <a:gd name="T22" fmla="*/ 1 w 2"/>
                  <a:gd name="T23" fmla="*/ 1 h 1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" h="11">
                    <a:moveTo>
                      <a:pt x="1" y="11"/>
                    </a:moveTo>
                    <a:lnTo>
                      <a:pt x="1" y="6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3"/>
                    </a:lnTo>
                    <a:lnTo>
                      <a:pt x="2" y="5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1" y="11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80" name="Freeform 1347">
                <a:extLst>
                  <a:ext uri="{FF2B5EF4-FFF2-40B4-BE49-F238E27FC236}">
                    <a16:creationId xmlns:a16="http://schemas.microsoft.com/office/drawing/2014/main" id="{FD3E2F13-B605-4526-948B-771931356E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2" y="1592"/>
                <a:ext cx="2" cy="9"/>
              </a:xfrm>
              <a:custGeom>
                <a:avLst/>
                <a:gdLst>
                  <a:gd name="T0" fmla="*/ 0 w 9"/>
                  <a:gd name="T1" fmla="*/ 2 h 44"/>
                  <a:gd name="T2" fmla="*/ 0 w 9"/>
                  <a:gd name="T3" fmla="*/ 1 h 44"/>
                  <a:gd name="T4" fmla="*/ 0 w 9"/>
                  <a:gd name="T5" fmla="*/ 1 h 44"/>
                  <a:gd name="T6" fmla="*/ 0 w 9"/>
                  <a:gd name="T7" fmla="*/ 1 h 44"/>
                  <a:gd name="T8" fmla="*/ 0 w 9"/>
                  <a:gd name="T9" fmla="*/ 0 h 44"/>
                  <a:gd name="T10" fmla="*/ 0 w 9"/>
                  <a:gd name="T11" fmla="*/ 0 h 44"/>
                  <a:gd name="T12" fmla="*/ 0 w 9"/>
                  <a:gd name="T13" fmla="*/ 1 h 44"/>
                  <a:gd name="T14" fmla="*/ 0 w 9"/>
                  <a:gd name="T15" fmla="*/ 1 h 44"/>
                  <a:gd name="T16" fmla="*/ 0 w 9"/>
                  <a:gd name="T17" fmla="*/ 2 h 44"/>
                  <a:gd name="T18" fmla="*/ 0 w 9"/>
                  <a:gd name="T19" fmla="*/ 2 h 44"/>
                  <a:gd name="T20" fmla="*/ 0 w 9"/>
                  <a:gd name="T21" fmla="*/ 2 h 44"/>
                  <a:gd name="T22" fmla="*/ 0 w 9"/>
                  <a:gd name="T23" fmla="*/ 2 h 44"/>
                  <a:gd name="T24" fmla="*/ 0 w 9"/>
                  <a:gd name="T25" fmla="*/ 2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" h="44">
                    <a:moveTo>
                      <a:pt x="1" y="42"/>
                    </a:moveTo>
                    <a:lnTo>
                      <a:pt x="2" y="34"/>
                    </a:lnTo>
                    <a:lnTo>
                      <a:pt x="4" y="26"/>
                    </a:lnTo>
                    <a:lnTo>
                      <a:pt x="6" y="13"/>
                    </a:lnTo>
                    <a:lnTo>
                      <a:pt x="7" y="3"/>
                    </a:lnTo>
                    <a:lnTo>
                      <a:pt x="9" y="0"/>
                    </a:lnTo>
                    <a:lnTo>
                      <a:pt x="5" y="16"/>
                    </a:lnTo>
                    <a:lnTo>
                      <a:pt x="4" y="25"/>
                    </a:lnTo>
                    <a:lnTo>
                      <a:pt x="2" y="37"/>
                    </a:lnTo>
                    <a:lnTo>
                      <a:pt x="1" y="43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1" y="42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81" name="Freeform 1348">
                <a:extLst>
                  <a:ext uri="{FF2B5EF4-FFF2-40B4-BE49-F238E27FC236}">
                    <a16:creationId xmlns:a16="http://schemas.microsoft.com/office/drawing/2014/main" id="{C376F602-BCE2-42D8-8849-443266BBAA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2" y="1599"/>
                <a:ext cx="2" cy="12"/>
              </a:xfrm>
              <a:custGeom>
                <a:avLst/>
                <a:gdLst>
                  <a:gd name="T0" fmla="*/ 0 w 12"/>
                  <a:gd name="T1" fmla="*/ 2 h 59"/>
                  <a:gd name="T2" fmla="*/ 0 w 12"/>
                  <a:gd name="T3" fmla="*/ 2 h 59"/>
                  <a:gd name="T4" fmla="*/ 0 w 12"/>
                  <a:gd name="T5" fmla="*/ 1 h 59"/>
                  <a:gd name="T6" fmla="*/ 0 w 12"/>
                  <a:gd name="T7" fmla="*/ 0 h 59"/>
                  <a:gd name="T8" fmla="*/ 0 w 12"/>
                  <a:gd name="T9" fmla="*/ 0 h 59"/>
                  <a:gd name="T10" fmla="*/ 0 w 12"/>
                  <a:gd name="T11" fmla="*/ 0 h 59"/>
                  <a:gd name="T12" fmla="*/ 0 w 12"/>
                  <a:gd name="T13" fmla="*/ 0 h 59"/>
                  <a:gd name="T14" fmla="*/ 0 w 12"/>
                  <a:gd name="T15" fmla="*/ 0 h 59"/>
                  <a:gd name="T16" fmla="*/ 0 w 12"/>
                  <a:gd name="T17" fmla="*/ 1 h 59"/>
                  <a:gd name="T18" fmla="*/ 0 w 12"/>
                  <a:gd name="T19" fmla="*/ 1 h 59"/>
                  <a:gd name="T20" fmla="*/ 0 w 12"/>
                  <a:gd name="T21" fmla="*/ 1 h 59"/>
                  <a:gd name="T22" fmla="*/ 0 w 12"/>
                  <a:gd name="T23" fmla="*/ 2 h 59"/>
                  <a:gd name="T24" fmla="*/ 0 w 12"/>
                  <a:gd name="T25" fmla="*/ 2 h 59"/>
                  <a:gd name="T26" fmla="*/ 0 w 12"/>
                  <a:gd name="T27" fmla="*/ 2 h 59"/>
                  <a:gd name="T28" fmla="*/ 0 w 12"/>
                  <a:gd name="T29" fmla="*/ 2 h 59"/>
                  <a:gd name="T30" fmla="*/ 0 w 12"/>
                  <a:gd name="T31" fmla="*/ 2 h 59"/>
                  <a:gd name="T32" fmla="*/ 0 w 12"/>
                  <a:gd name="T33" fmla="*/ 2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" h="59">
                    <a:moveTo>
                      <a:pt x="0" y="53"/>
                    </a:moveTo>
                    <a:lnTo>
                      <a:pt x="3" y="45"/>
                    </a:lnTo>
                    <a:lnTo>
                      <a:pt x="5" y="34"/>
                    </a:lnTo>
                    <a:lnTo>
                      <a:pt x="9" y="11"/>
                    </a:lnTo>
                    <a:lnTo>
                      <a:pt x="11" y="3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11" y="7"/>
                    </a:lnTo>
                    <a:lnTo>
                      <a:pt x="9" y="15"/>
                    </a:lnTo>
                    <a:lnTo>
                      <a:pt x="7" y="22"/>
                    </a:lnTo>
                    <a:lnTo>
                      <a:pt x="6" y="33"/>
                    </a:lnTo>
                    <a:lnTo>
                      <a:pt x="4" y="39"/>
                    </a:lnTo>
                    <a:lnTo>
                      <a:pt x="2" y="55"/>
                    </a:lnTo>
                    <a:lnTo>
                      <a:pt x="0" y="58"/>
                    </a:lnTo>
                    <a:lnTo>
                      <a:pt x="0" y="59"/>
                    </a:lnTo>
                    <a:lnTo>
                      <a:pt x="0" y="55"/>
                    </a:lnTo>
                    <a:lnTo>
                      <a:pt x="0" y="53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82" name="Freeform 1349">
                <a:extLst>
                  <a:ext uri="{FF2B5EF4-FFF2-40B4-BE49-F238E27FC236}">
                    <a16:creationId xmlns:a16="http://schemas.microsoft.com/office/drawing/2014/main" id="{38EEFDC5-532E-40CB-96CC-8B4A2F6674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9" y="1571"/>
                <a:ext cx="5" cy="38"/>
              </a:xfrm>
              <a:custGeom>
                <a:avLst/>
                <a:gdLst>
                  <a:gd name="T0" fmla="*/ 0 w 27"/>
                  <a:gd name="T1" fmla="*/ 7 h 191"/>
                  <a:gd name="T2" fmla="*/ 0 w 27"/>
                  <a:gd name="T3" fmla="*/ 7 h 191"/>
                  <a:gd name="T4" fmla="*/ 0 w 27"/>
                  <a:gd name="T5" fmla="*/ 7 h 191"/>
                  <a:gd name="T6" fmla="*/ 0 w 27"/>
                  <a:gd name="T7" fmla="*/ 6 h 191"/>
                  <a:gd name="T8" fmla="*/ 0 w 27"/>
                  <a:gd name="T9" fmla="*/ 6 h 191"/>
                  <a:gd name="T10" fmla="*/ 0 w 27"/>
                  <a:gd name="T11" fmla="*/ 6 h 191"/>
                  <a:gd name="T12" fmla="*/ 0 w 27"/>
                  <a:gd name="T13" fmla="*/ 6 h 191"/>
                  <a:gd name="T14" fmla="*/ 0 w 27"/>
                  <a:gd name="T15" fmla="*/ 5 h 191"/>
                  <a:gd name="T16" fmla="*/ 1 w 27"/>
                  <a:gd name="T17" fmla="*/ 5 h 191"/>
                  <a:gd name="T18" fmla="*/ 1 w 27"/>
                  <a:gd name="T19" fmla="*/ 5 h 191"/>
                  <a:gd name="T20" fmla="*/ 1 w 27"/>
                  <a:gd name="T21" fmla="*/ 4 h 191"/>
                  <a:gd name="T22" fmla="*/ 1 w 27"/>
                  <a:gd name="T23" fmla="*/ 4 h 191"/>
                  <a:gd name="T24" fmla="*/ 1 w 27"/>
                  <a:gd name="T25" fmla="*/ 4 h 191"/>
                  <a:gd name="T26" fmla="*/ 1 w 27"/>
                  <a:gd name="T27" fmla="*/ 3 h 191"/>
                  <a:gd name="T28" fmla="*/ 1 w 27"/>
                  <a:gd name="T29" fmla="*/ 2 h 191"/>
                  <a:gd name="T30" fmla="*/ 1 w 27"/>
                  <a:gd name="T31" fmla="*/ 2 h 191"/>
                  <a:gd name="T32" fmla="*/ 1 w 27"/>
                  <a:gd name="T33" fmla="*/ 1 h 191"/>
                  <a:gd name="T34" fmla="*/ 1 w 27"/>
                  <a:gd name="T35" fmla="*/ 0 h 191"/>
                  <a:gd name="T36" fmla="*/ 1 w 27"/>
                  <a:gd name="T37" fmla="*/ 1 h 191"/>
                  <a:gd name="T38" fmla="*/ 1 w 27"/>
                  <a:gd name="T39" fmla="*/ 2 h 191"/>
                  <a:gd name="T40" fmla="*/ 1 w 27"/>
                  <a:gd name="T41" fmla="*/ 2 h 191"/>
                  <a:gd name="T42" fmla="*/ 1 w 27"/>
                  <a:gd name="T43" fmla="*/ 2 h 191"/>
                  <a:gd name="T44" fmla="*/ 0 w 27"/>
                  <a:gd name="T45" fmla="*/ 2 h 191"/>
                  <a:gd name="T46" fmla="*/ 0 w 27"/>
                  <a:gd name="T47" fmla="*/ 3 h 191"/>
                  <a:gd name="T48" fmla="*/ 0 w 27"/>
                  <a:gd name="T49" fmla="*/ 3 h 191"/>
                  <a:gd name="T50" fmla="*/ 0 w 27"/>
                  <a:gd name="T51" fmla="*/ 2 h 191"/>
                  <a:gd name="T52" fmla="*/ 0 w 27"/>
                  <a:gd name="T53" fmla="*/ 3 h 191"/>
                  <a:gd name="T54" fmla="*/ 0 w 27"/>
                  <a:gd name="T55" fmla="*/ 3 h 191"/>
                  <a:gd name="T56" fmla="*/ 0 w 27"/>
                  <a:gd name="T57" fmla="*/ 4 h 191"/>
                  <a:gd name="T58" fmla="*/ 0 w 27"/>
                  <a:gd name="T59" fmla="*/ 4 h 191"/>
                  <a:gd name="T60" fmla="*/ 0 w 27"/>
                  <a:gd name="T61" fmla="*/ 4 h 191"/>
                  <a:gd name="T62" fmla="*/ 0 w 27"/>
                  <a:gd name="T63" fmla="*/ 5 h 191"/>
                  <a:gd name="T64" fmla="*/ 0 w 27"/>
                  <a:gd name="T65" fmla="*/ 5 h 191"/>
                  <a:gd name="T66" fmla="*/ 0 w 27"/>
                  <a:gd name="T67" fmla="*/ 5 h 191"/>
                  <a:gd name="T68" fmla="*/ 0 w 27"/>
                  <a:gd name="T69" fmla="*/ 5 h 191"/>
                  <a:gd name="T70" fmla="*/ 0 w 27"/>
                  <a:gd name="T71" fmla="*/ 6 h 191"/>
                  <a:gd name="T72" fmla="*/ 0 w 27"/>
                  <a:gd name="T73" fmla="*/ 7 h 191"/>
                  <a:gd name="T74" fmla="*/ 0 w 27"/>
                  <a:gd name="T75" fmla="*/ 7 h 191"/>
                  <a:gd name="T76" fmla="*/ 0 w 27"/>
                  <a:gd name="T77" fmla="*/ 8 h 191"/>
                  <a:gd name="T78" fmla="*/ 0 w 27"/>
                  <a:gd name="T79" fmla="*/ 8 h 19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7" h="191">
                    <a:moveTo>
                      <a:pt x="1" y="183"/>
                    </a:moveTo>
                    <a:lnTo>
                      <a:pt x="3" y="169"/>
                    </a:lnTo>
                    <a:lnTo>
                      <a:pt x="3" y="171"/>
                    </a:lnTo>
                    <a:lnTo>
                      <a:pt x="4" y="178"/>
                    </a:lnTo>
                    <a:lnTo>
                      <a:pt x="5" y="178"/>
                    </a:lnTo>
                    <a:lnTo>
                      <a:pt x="5" y="176"/>
                    </a:lnTo>
                    <a:lnTo>
                      <a:pt x="6" y="166"/>
                    </a:lnTo>
                    <a:lnTo>
                      <a:pt x="6" y="161"/>
                    </a:lnTo>
                    <a:lnTo>
                      <a:pt x="7" y="158"/>
                    </a:lnTo>
                    <a:lnTo>
                      <a:pt x="9" y="159"/>
                    </a:lnTo>
                    <a:lnTo>
                      <a:pt x="10" y="159"/>
                    </a:lnTo>
                    <a:lnTo>
                      <a:pt x="12" y="152"/>
                    </a:lnTo>
                    <a:lnTo>
                      <a:pt x="12" y="150"/>
                    </a:lnTo>
                    <a:lnTo>
                      <a:pt x="12" y="145"/>
                    </a:lnTo>
                    <a:lnTo>
                      <a:pt x="13" y="134"/>
                    </a:lnTo>
                    <a:lnTo>
                      <a:pt x="13" y="131"/>
                    </a:lnTo>
                    <a:lnTo>
                      <a:pt x="15" y="128"/>
                    </a:lnTo>
                    <a:lnTo>
                      <a:pt x="17" y="125"/>
                    </a:lnTo>
                    <a:lnTo>
                      <a:pt x="18" y="117"/>
                    </a:lnTo>
                    <a:lnTo>
                      <a:pt x="18" y="116"/>
                    </a:lnTo>
                    <a:lnTo>
                      <a:pt x="19" y="109"/>
                    </a:lnTo>
                    <a:lnTo>
                      <a:pt x="20" y="104"/>
                    </a:lnTo>
                    <a:lnTo>
                      <a:pt x="18" y="108"/>
                    </a:lnTo>
                    <a:lnTo>
                      <a:pt x="18" y="107"/>
                    </a:lnTo>
                    <a:lnTo>
                      <a:pt x="18" y="101"/>
                    </a:lnTo>
                    <a:lnTo>
                      <a:pt x="19" y="92"/>
                    </a:lnTo>
                    <a:lnTo>
                      <a:pt x="22" y="82"/>
                    </a:lnTo>
                    <a:lnTo>
                      <a:pt x="23" y="72"/>
                    </a:lnTo>
                    <a:lnTo>
                      <a:pt x="26" y="59"/>
                    </a:lnTo>
                    <a:lnTo>
                      <a:pt x="26" y="55"/>
                    </a:lnTo>
                    <a:lnTo>
                      <a:pt x="24" y="55"/>
                    </a:lnTo>
                    <a:lnTo>
                      <a:pt x="24" y="44"/>
                    </a:lnTo>
                    <a:lnTo>
                      <a:pt x="26" y="33"/>
                    </a:lnTo>
                    <a:lnTo>
                      <a:pt x="27" y="14"/>
                    </a:lnTo>
                    <a:lnTo>
                      <a:pt x="26" y="0"/>
                    </a:lnTo>
                    <a:lnTo>
                      <a:pt x="23" y="8"/>
                    </a:lnTo>
                    <a:lnTo>
                      <a:pt x="22" y="13"/>
                    </a:lnTo>
                    <a:lnTo>
                      <a:pt x="20" y="23"/>
                    </a:lnTo>
                    <a:lnTo>
                      <a:pt x="18" y="33"/>
                    </a:lnTo>
                    <a:lnTo>
                      <a:pt x="17" y="41"/>
                    </a:lnTo>
                    <a:lnTo>
                      <a:pt x="17" y="40"/>
                    </a:lnTo>
                    <a:lnTo>
                      <a:pt x="17" y="35"/>
                    </a:lnTo>
                    <a:lnTo>
                      <a:pt x="15" y="39"/>
                    </a:lnTo>
                    <a:lnTo>
                      <a:pt x="14" y="46"/>
                    </a:lnTo>
                    <a:lnTo>
                      <a:pt x="13" y="53"/>
                    </a:lnTo>
                    <a:lnTo>
                      <a:pt x="12" y="59"/>
                    </a:lnTo>
                    <a:lnTo>
                      <a:pt x="11" y="65"/>
                    </a:lnTo>
                    <a:lnTo>
                      <a:pt x="11" y="67"/>
                    </a:lnTo>
                    <a:lnTo>
                      <a:pt x="10" y="67"/>
                    </a:lnTo>
                    <a:lnTo>
                      <a:pt x="10" y="60"/>
                    </a:lnTo>
                    <a:lnTo>
                      <a:pt x="11" y="52"/>
                    </a:lnTo>
                    <a:lnTo>
                      <a:pt x="9" y="58"/>
                    </a:lnTo>
                    <a:lnTo>
                      <a:pt x="9" y="65"/>
                    </a:lnTo>
                    <a:lnTo>
                      <a:pt x="7" y="72"/>
                    </a:lnTo>
                    <a:lnTo>
                      <a:pt x="7" y="80"/>
                    </a:lnTo>
                    <a:lnTo>
                      <a:pt x="7" y="85"/>
                    </a:lnTo>
                    <a:lnTo>
                      <a:pt x="6" y="94"/>
                    </a:lnTo>
                    <a:lnTo>
                      <a:pt x="5" y="98"/>
                    </a:lnTo>
                    <a:lnTo>
                      <a:pt x="4" y="89"/>
                    </a:lnTo>
                    <a:lnTo>
                      <a:pt x="3" y="90"/>
                    </a:lnTo>
                    <a:lnTo>
                      <a:pt x="3" y="99"/>
                    </a:lnTo>
                    <a:lnTo>
                      <a:pt x="3" y="107"/>
                    </a:lnTo>
                    <a:lnTo>
                      <a:pt x="3" y="116"/>
                    </a:lnTo>
                    <a:lnTo>
                      <a:pt x="2" y="120"/>
                    </a:lnTo>
                    <a:lnTo>
                      <a:pt x="2" y="131"/>
                    </a:lnTo>
                    <a:lnTo>
                      <a:pt x="1" y="140"/>
                    </a:lnTo>
                    <a:lnTo>
                      <a:pt x="1" y="134"/>
                    </a:lnTo>
                    <a:lnTo>
                      <a:pt x="1" y="131"/>
                    </a:lnTo>
                    <a:lnTo>
                      <a:pt x="0" y="132"/>
                    </a:lnTo>
                    <a:lnTo>
                      <a:pt x="0" y="141"/>
                    </a:lnTo>
                    <a:lnTo>
                      <a:pt x="0" y="150"/>
                    </a:lnTo>
                    <a:lnTo>
                      <a:pt x="0" y="161"/>
                    </a:lnTo>
                    <a:lnTo>
                      <a:pt x="2" y="168"/>
                    </a:lnTo>
                    <a:lnTo>
                      <a:pt x="1" y="174"/>
                    </a:lnTo>
                    <a:lnTo>
                      <a:pt x="0" y="179"/>
                    </a:lnTo>
                    <a:lnTo>
                      <a:pt x="0" y="185"/>
                    </a:lnTo>
                    <a:lnTo>
                      <a:pt x="0" y="190"/>
                    </a:lnTo>
                    <a:lnTo>
                      <a:pt x="0" y="191"/>
                    </a:lnTo>
                    <a:lnTo>
                      <a:pt x="1" y="190"/>
                    </a:lnTo>
                    <a:lnTo>
                      <a:pt x="1" y="183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83" name="Freeform 1350">
                <a:extLst>
                  <a:ext uri="{FF2B5EF4-FFF2-40B4-BE49-F238E27FC236}">
                    <a16:creationId xmlns:a16="http://schemas.microsoft.com/office/drawing/2014/main" id="{62D3A93B-4206-4B6A-8525-8F7393C285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6" y="1579"/>
                <a:ext cx="9" cy="25"/>
              </a:xfrm>
              <a:custGeom>
                <a:avLst/>
                <a:gdLst>
                  <a:gd name="T0" fmla="*/ 0 w 45"/>
                  <a:gd name="T1" fmla="*/ 5 h 126"/>
                  <a:gd name="T2" fmla="*/ 0 w 45"/>
                  <a:gd name="T3" fmla="*/ 4 h 126"/>
                  <a:gd name="T4" fmla="*/ 1 w 45"/>
                  <a:gd name="T5" fmla="*/ 3 h 126"/>
                  <a:gd name="T6" fmla="*/ 1 w 45"/>
                  <a:gd name="T7" fmla="*/ 2 h 126"/>
                  <a:gd name="T8" fmla="*/ 1 w 45"/>
                  <a:gd name="T9" fmla="*/ 2 h 126"/>
                  <a:gd name="T10" fmla="*/ 1 w 45"/>
                  <a:gd name="T11" fmla="*/ 2 h 126"/>
                  <a:gd name="T12" fmla="*/ 1 w 45"/>
                  <a:gd name="T13" fmla="*/ 1 h 126"/>
                  <a:gd name="T14" fmla="*/ 2 w 45"/>
                  <a:gd name="T15" fmla="*/ 0 h 126"/>
                  <a:gd name="T16" fmla="*/ 2 w 45"/>
                  <a:gd name="T17" fmla="*/ 0 h 126"/>
                  <a:gd name="T18" fmla="*/ 2 w 45"/>
                  <a:gd name="T19" fmla="*/ 0 h 126"/>
                  <a:gd name="T20" fmla="*/ 2 w 45"/>
                  <a:gd name="T21" fmla="*/ 1 h 126"/>
                  <a:gd name="T22" fmla="*/ 1 w 45"/>
                  <a:gd name="T23" fmla="*/ 1 h 126"/>
                  <a:gd name="T24" fmla="*/ 1 w 45"/>
                  <a:gd name="T25" fmla="*/ 2 h 126"/>
                  <a:gd name="T26" fmla="*/ 1 w 45"/>
                  <a:gd name="T27" fmla="*/ 3 h 126"/>
                  <a:gd name="T28" fmla="*/ 0 w 45"/>
                  <a:gd name="T29" fmla="*/ 4 h 126"/>
                  <a:gd name="T30" fmla="*/ 0 w 45"/>
                  <a:gd name="T31" fmla="*/ 4 h 126"/>
                  <a:gd name="T32" fmla="*/ 0 w 45"/>
                  <a:gd name="T33" fmla="*/ 5 h 126"/>
                  <a:gd name="T34" fmla="*/ 0 w 45"/>
                  <a:gd name="T35" fmla="*/ 5 h 126"/>
                  <a:gd name="T36" fmla="*/ 0 w 45"/>
                  <a:gd name="T37" fmla="*/ 5 h 126"/>
                  <a:gd name="T38" fmla="*/ 0 w 45"/>
                  <a:gd name="T39" fmla="*/ 5 h 12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5" h="126">
                    <a:moveTo>
                      <a:pt x="1" y="126"/>
                    </a:moveTo>
                    <a:lnTo>
                      <a:pt x="6" y="112"/>
                    </a:lnTo>
                    <a:lnTo>
                      <a:pt x="15" y="88"/>
                    </a:lnTo>
                    <a:lnTo>
                      <a:pt x="26" y="54"/>
                    </a:lnTo>
                    <a:lnTo>
                      <a:pt x="28" y="47"/>
                    </a:lnTo>
                    <a:lnTo>
                      <a:pt x="32" y="40"/>
                    </a:lnTo>
                    <a:lnTo>
                      <a:pt x="35" y="30"/>
                    </a:lnTo>
                    <a:lnTo>
                      <a:pt x="41" y="12"/>
                    </a:lnTo>
                    <a:lnTo>
                      <a:pt x="44" y="4"/>
                    </a:lnTo>
                    <a:lnTo>
                      <a:pt x="45" y="0"/>
                    </a:lnTo>
                    <a:lnTo>
                      <a:pt x="39" y="20"/>
                    </a:lnTo>
                    <a:lnTo>
                      <a:pt x="33" y="35"/>
                    </a:lnTo>
                    <a:lnTo>
                      <a:pt x="26" y="53"/>
                    </a:lnTo>
                    <a:lnTo>
                      <a:pt x="19" y="72"/>
                    </a:lnTo>
                    <a:lnTo>
                      <a:pt x="10" y="95"/>
                    </a:lnTo>
                    <a:lnTo>
                      <a:pt x="6" y="110"/>
                    </a:lnTo>
                    <a:lnTo>
                      <a:pt x="0" y="123"/>
                    </a:lnTo>
                    <a:lnTo>
                      <a:pt x="0" y="125"/>
                    </a:lnTo>
                    <a:lnTo>
                      <a:pt x="0" y="126"/>
                    </a:lnTo>
                    <a:lnTo>
                      <a:pt x="1" y="12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84" name="Freeform 1351">
                <a:extLst>
                  <a:ext uri="{FF2B5EF4-FFF2-40B4-BE49-F238E27FC236}">
                    <a16:creationId xmlns:a16="http://schemas.microsoft.com/office/drawing/2014/main" id="{89912ADE-C4AB-404B-85EB-B4DDAB25F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9" y="1599"/>
                <a:ext cx="1" cy="1"/>
              </a:xfrm>
              <a:custGeom>
                <a:avLst/>
                <a:gdLst>
                  <a:gd name="T0" fmla="*/ 0 w 5"/>
                  <a:gd name="T1" fmla="*/ 0 h 7"/>
                  <a:gd name="T2" fmla="*/ 0 w 5"/>
                  <a:gd name="T3" fmla="*/ 0 h 7"/>
                  <a:gd name="T4" fmla="*/ 0 w 5"/>
                  <a:gd name="T5" fmla="*/ 0 h 7"/>
                  <a:gd name="T6" fmla="*/ 0 w 5"/>
                  <a:gd name="T7" fmla="*/ 0 h 7"/>
                  <a:gd name="T8" fmla="*/ 0 w 5"/>
                  <a:gd name="T9" fmla="*/ 0 h 7"/>
                  <a:gd name="T10" fmla="*/ 0 w 5"/>
                  <a:gd name="T11" fmla="*/ 0 h 7"/>
                  <a:gd name="T12" fmla="*/ 0 w 5"/>
                  <a:gd name="T13" fmla="*/ 0 h 7"/>
                  <a:gd name="T14" fmla="*/ 0 w 5"/>
                  <a:gd name="T15" fmla="*/ 0 h 7"/>
                  <a:gd name="T16" fmla="*/ 0 w 5"/>
                  <a:gd name="T17" fmla="*/ 0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lnTo>
                      <a:pt x="4" y="0"/>
                    </a:lnTo>
                    <a:lnTo>
                      <a:pt x="5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85" name="Freeform 1352">
                <a:extLst>
                  <a:ext uri="{FF2B5EF4-FFF2-40B4-BE49-F238E27FC236}">
                    <a16:creationId xmlns:a16="http://schemas.microsoft.com/office/drawing/2014/main" id="{1477E770-087D-499E-BE43-70C4310C3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1594"/>
                <a:ext cx="1" cy="3"/>
              </a:xfrm>
              <a:custGeom>
                <a:avLst/>
                <a:gdLst>
                  <a:gd name="T0" fmla="*/ 0 w 7"/>
                  <a:gd name="T1" fmla="*/ 1 h 11"/>
                  <a:gd name="T2" fmla="*/ 0 w 7"/>
                  <a:gd name="T3" fmla="*/ 1 h 11"/>
                  <a:gd name="T4" fmla="*/ 0 w 7"/>
                  <a:gd name="T5" fmla="*/ 0 h 11"/>
                  <a:gd name="T6" fmla="*/ 0 w 7"/>
                  <a:gd name="T7" fmla="*/ 0 h 11"/>
                  <a:gd name="T8" fmla="*/ 0 w 7"/>
                  <a:gd name="T9" fmla="*/ 0 h 11"/>
                  <a:gd name="T10" fmla="*/ 0 w 7"/>
                  <a:gd name="T11" fmla="*/ 0 h 11"/>
                  <a:gd name="T12" fmla="*/ 0 w 7"/>
                  <a:gd name="T13" fmla="*/ 0 h 11"/>
                  <a:gd name="T14" fmla="*/ 0 w 7"/>
                  <a:gd name="T15" fmla="*/ 0 h 11"/>
                  <a:gd name="T16" fmla="*/ 0 w 7"/>
                  <a:gd name="T17" fmla="*/ 0 h 11"/>
                  <a:gd name="T18" fmla="*/ 0 w 7"/>
                  <a:gd name="T19" fmla="*/ 0 h 11"/>
                  <a:gd name="T20" fmla="*/ 0 w 7"/>
                  <a:gd name="T21" fmla="*/ 1 h 11"/>
                  <a:gd name="T22" fmla="*/ 0 w 7"/>
                  <a:gd name="T23" fmla="*/ 1 h 11"/>
                  <a:gd name="T24" fmla="*/ 0 w 7"/>
                  <a:gd name="T25" fmla="*/ 1 h 11"/>
                  <a:gd name="T26" fmla="*/ 0 w 7"/>
                  <a:gd name="T27" fmla="*/ 1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" h="11">
                    <a:moveTo>
                      <a:pt x="0" y="11"/>
                    </a:moveTo>
                    <a:lnTo>
                      <a:pt x="2" y="7"/>
                    </a:lnTo>
                    <a:lnTo>
                      <a:pt x="3" y="5"/>
                    </a:lnTo>
                    <a:lnTo>
                      <a:pt x="5" y="3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1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1" y="9"/>
                    </a:lnTo>
                    <a:lnTo>
                      <a:pt x="0" y="10"/>
                    </a:lnTo>
                    <a:lnTo>
                      <a:pt x="0" y="11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86" name="Freeform 1353">
                <a:extLst>
                  <a:ext uri="{FF2B5EF4-FFF2-40B4-BE49-F238E27FC236}">
                    <a16:creationId xmlns:a16="http://schemas.microsoft.com/office/drawing/2014/main" id="{B5E5DE37-61D7-46D9-8CEC-4F4A857948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2" y="1586"/>
                <a:ext cx="1" cy="2"/>
              </a:xfrm>
              <a:custGeom>
                <a:avLst/>
                <a:gdLst>
                  <a:gd name="T0" fmla="*/ 0 w 4"/>
                  <a:gd name="T1" fmla="*/ 0 h 9"/>
                  <a:gd name="T2" fmla="*/ 0 w 4"/>
                  <a:gd name="T3" fmla="*/ 0 h 9"/>
                  <a:gd name="T4" fmla="*/ 0 w 4"/>
                  <a:gd name="T5" fmla="*/ 0 h 9"/>
                  <a:gd name="T6" fmla="*/ 0 w 4"/>
                  <a:gd name="T7" fmla="*/ 0 h 9"/>
                  <a:gd name="T8" fmla="*/ 0 w 4"/>
                  <a:gd name="T9" fmla="*/ 0 h 9"/>
                  <a:gd name="T10" fmla="*/ 0 w 4"/>
                  <a:gd name="T11" fmla="*/ 0 h 9"/>
                  <a:gd name="T12" fmla="*/ 0 w 4"/>
                  <a:gd name="T13" fmla="*/ 0 h 9"/>
                  <a:gd name="T14" fmla="*/ 0 w 4"/>
                  <a:gd name="T15" fmla="*/ 0 h 9"/>
                  <a:gd name="T16" fmla="*/ 0 w 4"/>
                  <a:gd name="T17" fmla="*/ 0 h 9"/>
                  <a:gd name="T18" fmla="*/ 0 w 4"/>
                  <a:gd name="T19" fmla="*/ 0 h 9"/>
                  <a:gd name="T20" fmla="*/ 0 w 4"/>
                  <a:gd name="T21" fmla="*/ 0 h 9"/>
                  <a:gd name="T22" fmla="*/ 0 w 4"/>
                  <a:gd name="T23" fmla="*/ 0 h 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" h="9">
                    <a:moveTo>
                      <a:pt x="0" y="9"/>
                    </a:moveTo>
                    <a:lnTo>
                      <a:pt x="1" y="5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0" y="9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87" name="Freeform 1354">
                <a:extLst>
                  <a:ext uri="{FF2B5EF4-FFF2-40B4-BE49-F238E27FC236}">
                    <a16:creationId xmlns:a16="http://schemas.microsoft.com/office/drawing/2014/main" id="{298BA37A-4A40-4DC9-87E4-7115368AB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2" y="1582"/>
                <a:ext cx="1" cy="8"/>
              </a:xfrm>
              <a:custGeom>
                <a:avLst/>
                <a:gdLst>
                  <a:gd name="T0" fmla="*/ 0 w 4"/>
                  <a:gd name="T1" fmla="*/ 1 h 42"/>
                  <a:gd name="T2" fmla="*/ 0 w 4"/>
                  <a:gd name="T3" fmla="*/ 1 h 42"/>
                  <a:gd name="T4" fmla="*/ 0 w 4"/>
                  <a:gd name="T5" fmla="*/ 1 h 42"/>
                  <a:gd name="T6" fmla="*/ 0 w 4"/>
                  <a:gd name="T7" fmla="*/ 0 h 42"/>
                  <a:gd name="T8" fmla="*/ 0 w 4"/>
                  <a:gd name="T9" fmla="*/ 0 h 42"/>
                  <a:gd name="T10" fmla="*/ 0 w 4"/>
                  <a:gd name="T11" fmla="*/ 0 h 42"/>
                  <a:gd name="T12" fmla="*/ 0 w 4"/>
                  <a:gd name="T13" fmla="*/ 1 h 42"/>
                  <a:gd name="T14" fmla="*/ 0 w 4"/>
                  <a:gd name="T15" fmla="*/ 1 h 42"/>
                  <a:gd name="T16" fmla="*/ 0 w 4"/>
                  <a:gd name="T17" fmla="*/ 1 h 42"/>
                  <a:gd name="T18" fmla="*/ 0 w 4"/>
                  <a:gd name="T19" fmla="*/ 2 h 42"/>
                  <a:gd name="T20" fmla="*/ 0 w 4"/>
                  <a:gd name="T21" fmla="*/ 1 h 42"/>
                  <a:gd name="T22" fmla="*/ 0 w 4"/>
                  <a:gd name="T23" fmla="*/ 2 h 42"/>
                  <a:gd name="T24" fmla="*/ 0 w 4"/>
                  <a:gd name="T25" fmla="*/ 1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" h="42">
                    <a:moveTo>
                      <a:pt x="1" y="39"/>
                    </a:moveTo>
                    <a:lnTo>
                      <a:pt x="1" y="31"/>
                    </a:lnTo>
                    <a:lnTo>
                      <a:pt x="2" y="24"/>
                    </a:lnTo>
                    <a:lnTo>
                      <a:pt x="2" y="13"/>
                    </a:lnTo>
                    <a:lnTo>
                      <a:pt x="4" y="3"/>
                    </a:lnTo>
                    <a:lnTo>
                      <a:pt x="4" y="0"/>
                    </a:lnTo>
                    <a:lnTo>
                      <a:pt x="2" y="14"/>
                    </a:lnTo>
                    <a:lnTo>
                      <a:pt x="1" y="24"/>
                    </a:lnTo>
                    <a:lnTo>
                      <a:pt x="1" y="35"/>
                    </a:lnTo>
                    <a:lnTo>
                      <a:pt x="0" y="41"/>
                    </a:lnTo>
                    <a:lnTo>
                      <a:pt x="0" y="39"/>
                    </a:lnTo>
                    <a:lnTo>
                      <a:pt x="1" y="42"/>
                    </a:lnTo>
                    <a:lnTo>
                      <a:pt x="1" y="39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88" name="Freeform 1355">
                <a:extLst>
                  <a:ext uri="{FF2B5EF4-FFF2-40B4-BE49-F238E27FC236}">
                    <a16:creationId xmlns:a16="http://schemas.microsoft.com/office/drawing/2014/main" id="{8F272765-426A-45E7-9646-9F6DE0118A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1586"/>
                <a:ext cx="1" cy="12"/>
              </a:xfrm>
              <a:custGeom>
                <a:avLst/>
                <a:gdLst>
                  <a:gd name="T0" fmla="*/ 0 w 5"/>
                  <a:gd name="T1" fmla="*/ 2 h 57"/>
                  <a:gd name="T2" fmla="*/ 0 w 5"/>
                  <a:gd name="T3" fmla="*/ 2 h 57"/>
                  <a:gd name="T4" fmla="*/ 0 w 5"/>
                  <a:gd name="T5" fmla="*/ 1 h 57"/>
                  <a:gd name="T6" fmla="*/ 0 w 5"/>
                  <a:gd name="T7" fmla="*/ 1 h 57"/>
                  <a:gd name="T8" fmla="*/ 0 w 5"/>
                  <a:gd name="T9" fmla="*/ 0 h 57"/>
                  <a:gd name="T10" fmla="*/ 0 w 5"/>
                  <a:gd name="T11" fmla="*/ 0 h 57"/>
                  <a:gd name="T12" fmla="*/ 0 w 5"/>
                  <a:gd name="T13" fmla="*/ 0 h 57"/>
                  <a:gd name="T14" fmla="*/ 0 w 5"/>
                  <a:gd name="T15" fmla="*/ 0 h 57"/>
                  <a:gd name="T16" fmla="*/ 0 w 5"/>
                  <a:gd name="T17" fmla="*/ 1 h 57"/>
                  <a:gd name="T18" fmla="*/ 0 w 5"/>
                  <a:gd name="T19" fmla="*/ 1 h 57"/>
                  <a:gd name="T20" fmla="*/ 0 w 5"/>
                  <a:gd name="T21" fmla="*/ 1 h 57"/>
                  <a:gd name="T22" fmla="*/ 0 w 5"/>
                  <a:gd name="T23" fmla="*/ 2 h 57"/>
                  <a:gd name="T24" fmla="*/ 0 w 5"/>
                  <a:gd name="T25" fmla="*/ 2 h 57"/>
                  <a:gd name="T26" fmla="*/ 0 w 5"/>
                  <a:gd name="T27" fmla="*/ 3 h 57"/>
                  <a:gd name="T28" fmla="*/ 0 w 5"/>
                  <a:gd name="T29" fmla="*/ 3 h 57"/>
                  <a:gd name="T30" fmla="*/ 0 w 5"/>
                  <a:gd name="T31" fmla="*/ 2 h 57"/>
                  <a:gd name="T32" fmla="*/ 0 w 5"/>
                  <a:gd name="T33" fmla="*/ 2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" h="57">
                    <a:moveTo>
                      <a:pt x="1" y="52"/>
                    </a:moveTo>
                    <a:lnTo>
                      <a:pt x="1" y="43"/>
                    </a:lnTo>
                    <a:lnTo>
                      <a:pt x="2" y="33"/>
                    </a:lnTo>
                    <a:lnTo>
                      <a:pt x="3" y="12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3" y="0"/>
                    </a:lnTo>
                    <a:lnTo>
                      <a:pt x="3" y="7"/>
                    </a:lnTo>
                    <a:lnTo>
                      <a:pt x="3" y="14"/>
                    </a:lnTo>
                    <a:lnTo>
                      <a:pt x="2" y="22"/>
                    </a:lnTo>
                    <a:lnTo>
                      <a:pt x="2" y="32"/>
                    </a:lnTo>
                    <a:lnTo>
                      <a:pt x="1" y="38"/>
                    </a:lnTo>
                    <a:lnTo>
                      <a:pt x="0" y="52"/>
                    </a:lnTo>
                    <a:lnTo>
                      <a:pt x="0" y="56"/>
                    </a:lnTo>
                    <a:lnTo>
                      <a:pt x="1" y="57"/>
                    </a:lnTo>
                    <a:lnTo>
                      <a:pt x="1" y="54"/>
                    </a:lnTo>
                    <a:lnTo>
                      <a:pt x="1" y="52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89" name="Freeform 1356">
                <a:extLst>
                  <a:ext uri="{FF2B5EF4-FFF2-40B4-BE49-F238E27FC236}">
                    <a16:creationId xmlns:a16="http://schemas.microsoft.com/office/drawing/2014/main" id="{1AD5CF46-FA0D-46FF-A9DD-0603BC68AF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4" y="1651"/>
                <a:ext cx="7" cy="32"/>
              </a:xfrm>
              <a:custGeom>
                <a:avLst/>
                <a:gdLst>
                  <a:gd name="T0" fmla="*/ 0 w 36"/>
                  <a:gd name="T1" fmla="*/ 1 h 157"/>
                  <a:gd name="T2" fmla="*/ 0 w 36"/>
                  <a:gd name="T3" fmla="*/ 1 h 157"/>
                  <a:gd name="T4" fmla="*/ 0 w 36"/>
                  <a:gd name="T5" fmla="*/ 2 h 157"/>
                  <a:gd name="T6" fmla="*/ 0 w 36"/>
                  <a:gd name="T7" fmla="*/ 2 h 157"/>
                  <a:gd name="T8" fmla="*/ 0 w 36"/>
                  <a:gd name="T9" fmla="*/ 2 h 157"/>
                  <a:gd name="T10" fmla="*/ 0 w 36"/>
                  <a:gd name="T11" fmla="*/ 3 h 157"/>
                  <a:gd name="T12" fmla="*/ 0 w 36"/>
                  <a:gd name="T13" fmla="*/ 3 h 157"/>
                  <a:gd name="T14" fmla="*/ 0 w 36"/>
                  <a:gd name="T15" fmla="*/ 4 h 157"/>
                  <a:gd name="T16" fmla="*/ 0 w 36"/>
                  <a:gd name="T17" fmla="*/ 4 h 157"/>
                  <a:gd name="T18" fmla="*/ 0 w 36"/>
                  <a:gd name="T19" fmla="*/ 5 h 157"/>
                  <a:gd name="T20" fmla="*/ 0 w 36"/>
                  <a:gd name="T21" fmla="*/ 5 h 157"/>
                  <a:gd name="T22" fmla="*/ 0 w 36"/>
                  <a:gd name="T23" fmla="*/ 4 h 157"/>
                  <a:gd name="T24" fmla="*/ 1 w 36"/>
                  <a:gd name="T25" fmla="*/ 5 h 157"/>
                  <a:gd name="T26" fmla="*/ 1 w 36"/>
                  <a:gd name="T27" fmla="*/ 6 h 157"/>
                  <a:gd name="T28" fmla="*/ 1 w 36"/>
                  <a:gd name="T29" fmla="*/ 6 h 157"/>
                  <a:gd name="T30" fmla="*/ 1 w 36"/>
                  <a:gd name="T31" fmla="*/ 6 h 157"/>
                  <a:gd name="T32" fmla="*/ 1 w 36"/>
                  <a:gd name="T33" fmla="*/ 7 h 157"/>
                  <a:gd name="T34" fmla="*/ 1 w 36"/>
                  <a:gd name="T35" fmla="*/ 6 h 157"/>
                  <a:gd name="T36" fmla="*/ 1 w 36"/>
                  <a:gd name="T37" fmla="*/ 5 h 157"/>
                  <a:gd name="T38" fmla="*/ 1 w 36"/>
                  <a:gd name="T39" fmla="*/ 4 h 157"/>
                  <a:gd name="T40" fmla="*/ 1 w 36"/>
                  <a:gd name="T41" fmla="*/ 4 h 157"/>
                  <a:gd name="T42" fmla="*/ 1 w 36"/>
                  <a:gd name="T43" fmla="*/ 4 h 157"/>
                  <a:gd name="T44" fmla="*/ 1 w 36"/>
                  <a:gd name="T45" fmla="*/ 3 h 157"/>
                  <a:gd name="T46" fmla="*/ 1 w 36"/>
                  <a:gd name="T47" fmla="*/ 3 h 157"/>
                  <a:gd name="T48" fmla="*/ 1 w 36"/>
                  <a:gd name="T49" fmla="*/ 3 h 157"/>
                  <a:gd name="T50" fmla="*/ 1 w 36"/>
                  <a:gd name="T51" fmla="*/ 3 h 157"/>
                  <a:gd name="T52" fmla="*/ 1 w 36"/>
                  <a:gd name="T53" fmla="*/ 2 h 157"/>
                  <a:gd name="T54" fmla="*/ 1 w 36"/>
                  <a:gd name="T55" fmla="*/ 2 h 157"/>
                  <a:gd name="T56" fmla="*/ 1 w 36"/>
                  <a:gd name="T57" fmla="*/ 2 h 157"/>
                  <a:gd name="T58" fmla="*/ 1 w 36"/>
                  <a:gd name="T59" fmla="*/ 1 h 157"/>
                  <a:gd name="T60" fmla="*/ 1 w 36"/>
                  <a:gd name="T61" fmla="*/ 1 h 157"/>
                  <a:gd name="T62" fmla="*/ 1 w 36"/>
                  <a:gd name="T63" fmla="*/ 1 h 157"/>
                  <a:gd name="T64" fmla="*/ 1 w 36"/>
                  <a:gd name="T65" fmla="*/ 1 h 157"/>
                  <a:gd name="T66" fmla="*/ 1 w 36"/>
                  <a:gd name="T67" fmla="*/ 0 h 157"/>
                  <a:gd name="T68" fmla="*/ 1 w 36"/>
                  <a:gd name="T69" fmla="*/ 0 h 157"/>
                  <a:gd name="T70" fmla="*/ 0 w 36"/>
                  <a:gd name="T71" fmla="*/ 0 h 157"/>
                  <a:gd name="T72" fmla="*/ 0 w 36"/>
                  <a:gd name="T73" fmla="*/ 1 h 157"/>
                  <a:gd name="T74" fmla="*/ 0 w 36"/>
                  <a:gd name="T75" fmla="*/ 0 h 157"/>
                  <a:gd name="T76" fmla="*/ 0 w 36"/>
                  <a:gd name="T77" fmla="*/ 0 h 157"/>
                  <a:gd name="T78" fmla="*/ 0 w 36"/>
                  <a:gd name="T79" fmla="*/ 0 h 15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6" h="157">
                    <a:moveTo>
                      <a:pt x="2" y="12"/>
                    </a:moveTo>
                    <a:lnTo>
                      <a:pt x="4" y="23"/>
                    </a:lnTo>
                    <a:lnTo>
                      <a:pt x="3" y="26"/>
                    </a:lnTo>
                    <a:lnTo>
                      <a:pt x="1" y="30"/>
                    </a:lnTo>
                    <a:lnTo>
                      <a:pt x="0" y="37"/>
                    </a:lnTo>
                    <a:lnTo>
                      <a:pt x="1" y="39"/>
                    </a:lnTo>
                    <a:lnTo>
                      <a:pt x="2" y="47"/>
                    </a:lnTo>
                    <a:lnTo>
                      <a:pt x="4" y="46"/>
                    </a:lnTo>
                    <a:lnTo>
                      <a:pt x="4" y="47"/>
                    </a:lnTo>
                    <a:lnTo>
                      <a:pt x="3" y="60"/>
                    </a:lnTo>
                    <a:lnTo>
                      <a:pt x="2" y="63"/>
                    </a:lnTo>
                    <a:lnTo>
                      <a:pt x="3" y="77"/>
                    </a:lnTo>
                    <a:lnTo>
                      <a:pt x="3" y="78"/>
                    </a:lnTo>
                    <a:lnTo>
                      <a:pt x="4" y="80"/>
                    </a:lnTo>
                    <a:lnTo>
                      <a:pt x="8" y="81"/>
                    </a:lnTo>
                    <a:lnTo>
                      <a:pt x="8" y="86"/>
                    </a:lnTo>
                    <a:lnTo>
                      <a:pt x="8" y="95"/>
                    </a:lnTo>
                    <a:lnTo>
                      <a:pt x="8" y="102"/>
                    </a:lnTo>
                    <a:lnTo>
                      <a:pt x="9" y="111"/>
                    </a:lnTo>
                    <a:lnTo>
                      <a:pt x="9" y="113"/>
                    </a:lnTo>
                    <a:lnTo>
                      <a:pt x="10" y="119"/>
                    </a:lnTo>
                    <a:lnTo>
                      <a:pt x="11" y="121"/>
                    </a:lnTo>
                    <a:lnTo>
                      <a:pt x="11" y="109"/>
                    </a:lnTo>
                    <a:lnTo>
                      <a:pt x="12" y="108"/>
                    </a:lnTo>
                    <a:lnTo>
                      <a:pt x="13" y="109"/>
                    </a:lnTo>
                    <a:lnTo>
                      <a:pt x="15" y="119"/>
                    </a:lnTo>
                    <a:lnTo>
                      <a:pt x="16" y="134"/>
                    </a:lnTo>
                    <a:lnTo>
                      <a:pt x="18" y="146"/>
                    </a:lnTo>
                    <a:lnTo>
                      <a:pt x="20" y="153"/>
                    </a:lnTo>
                    <a:lnTo>
                      <a:pt x="21" y="154"/>
                    </a:lnTo>
                    <a:lnTo>
                      <a:pt x="21" y="148"/>
                    </a:lnTo>
                    <a:lnTo>
                      <a:pt x="25" y="149"/>
                    </a:lnTo>
                    <a:lnTo>
                      <a:pt x="27" y="155"/>
                    </a:lnTo>
                    <a:lnTo>
                      <a:pt x="32" y="157"/>
                    </a:lnTo>
                    <a:lnTo>
                      <a:pt x="36" y="154"/>
                    </a:lnTo>
                    <a:lnTo>
                      <a:pt x="35" y="140"/>
                    </a:lnTo>
                    <a:lnTo>
                      <a:pt x="35" y="133"/>
                    </a:lnTo>
                    <a:lnTo>
                      <a:pt x="34" y="117"/>
                    </a:lnTo>
                    <a:lnTo>
                      <a:pt x="33" y="106"/>
                    </a:lnTo>
                    <a:lnTo>
                      <a:pt x="32" y="98"/>
                    </a:lnTo>
                    <a:lnTo>
                      <a:pt x="32" y="96"/>
                    </a:lnTo>
                    <a:lnTo>
                      <a:pt x="33" y="96"/>
                    </a:lnTo>
                    <a:lnTo>
                      <a:pt x="33" y="90"/>
                    </a:lnTo>
                    <a:lnTo>
                      <a:pt x="32" y="85"/>
                    </a:lnTo>
                    <a:lnTo>
                      <a:pt x="30" y="78"/>
                    </a:lnTo>
                    <a:lnTo>
                      <a:pt x="29" y="72"/>
                    </a:lnTo>
                    <a:lnTo>
                      <a:pt x="28" y="69"/>
                    </a:lnTo>
                    <a:lnTo>
                      <a:pt x="28" y="65"/>
                    </a:lnTo>
                    <a:lnTo>
                      <a:pt x="28" y="62"/>
                    </a:lnTo>
                    <a:lnTo>
                      <a:pt x="30" y="61"/>
                    </a:lnTo>
                    <a:lnTo>
                      <a:pt x="32" y="62"/>
                    </a:lnTo>
                    <a:lnTo>
                      <a:pt x="32" y="55"/>
                    </a:lnTo>
                    <a:lnTo>
                      <a:pt x="29" y="51"/>
                    </a:lnTo>
                    <a:lnTo>
                      <a:pt x="28" y="46"/>
                    </a:lnTo>
                    <a:lnTo>
                      <a:pt x="26" y="46"/>
                    </a:lnTo>
                    <a:lnTo>
                      <a:pt x="25" y="43"/>
                    </a:lnTo>
                    <a:lnTo>
                      <a:pt x="24" y="37"/>
                    </a:lnTo>
                    <a:lnTo>
                      <a:pt x="23" y="31"/>
                    </a:lnTo>
                    <a:lnTo>
                      <a:pt x="26" y="28"/>
                    </a:lnTo>
                    <a:lnTo>
                      <a:pt x="26" y="22"/>
                    </a:lnTo>
                    <a:lnTo>
                      <a:pt x="24" y="19"/>
                    </a:lnTo>
                    <a:lnTo>
                      <a:pt x="21" y="19"/>
                    </a:lnTo>
                    <a:lnTo>
                      <a:pt x="19" y="17"/>
                    </a:lnTo>
                    <a:lnTo>
                      <a:pt x="18" y="15"/>
                    </a:lnTo>
                    <a:lnTo>
                      <a:pt x="16" y="14"/>
                    </a:lnTo>
                    <a:lnTo>
                      <a:pt x="13" y="11"/>
                    </a:lnTo>
                    <a:lnTo>
                      <a:pt x="16" y="10"/>
                    </a:lnTo>
                    <a:lnTo>
                      <a:pt x="17" y="6"/>
                    </a:lnTo>
                    <a:lnTo>
                      <a:pt x="17" y="3"/>
                    </a:lnTo>
                    <a:lnTo>
                      <a:pt x="15" y="0"/>
                    </a:lnTo>
                    <a:lnTo>
                      <a:pt x="12" y="1"/>
                    </a:lnTo>
                    <a:lnTo>
                      <a:pt x="9" y="4"/>
                    </a:lnTo>
                    <a:lnTo>
                      <a:pt x="5" y="15"/>
                    </a:lnTo>
                    <a:lnTo>
                      <a:pt x="4" y="11"/>
                    </a:lnTo>
                    <a:lnTo>
                      <a:pt x="3" y="5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5"/>
                    </a:lnTo>
                    <a:lnTo>
                      <a:pt x="1" y="7"/>
                    </a:lnTo>
                    <a:lnTo>
                      <a:pt x="2" y="12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90" name="Freeform 1357">
                <a:extLst>
                  <a:ext uri="{FF2B5EF4-FFF2-40B4-BE49-F238E27FC236}">
                    <a16:creationId xmlns:a16="http://schemas.microsoft.com/office/drawing/2014/main" id="{FD3D5D43-A36D-41B4-854D-3FBEDD04C1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4" y="1650"/>
                <a:ext cx="7" cy="30"/>
              </a:xfrm>
              <a:custGeom>
                <a:avLst/>
                <a:gdLst>
                  <a:gd name="T0" fmla="*/ 0 w 35"/>
                  <a:gd name="T1" fmla="*/ 0 h 150"/>
                  <a:gd name="T2" fmla="*/ 0 w 35"/>
                  <a:gd name="T3" fmla="*/ 1 h 150"/>
                  <a:gd name="T4" fmla="*/ 0 w 35"/>
                  <a:gd name="T5" fmla="*/ 2 h 150"/>
                  <a:gd name="T6" fmla="*/ 1 w 35"/>
                  <a:gd name="T7" fmla="*/ 4 h 150"/>
                  <a:gd name="T8" fmla="*/ 1 w 35"/>
                  <a:gd name="T9" fmla="*/ 4 h 150"/>
                  <a:gd name="T10" fmla="*/ 1 w 35"/>
                  <a:gd name="T11" fmla="*/ 4 h 150"/>
                  <a:gd name="T12" fmla="*/ 1 w 35"/>
                  <a:gd name="T13" fmla="*/ 5 h 150"/>
                  <a:gd name="T14" fmla="*/ 1 w 35"/>
                  <a:gd name="T15" fmla="*/ 5 h 150"/>
                  <a:gd name="T16" fmla="*/ 1 w 35"/>
                  <a:gd name="T17" fmla="*/ 6 h 150"/>
                  <a:gd name="T18" fmla="*/ 1 w 35"/>
                  <a:gd name="T19" fmla="*/ 6 h 150"/>
                  <a:gd name="T20" fmla="*/ 1 w 35"/>
                  <a:gd name="T21" fmla="*/ 5 h 150"/>
                  <a:gd name="T22" fmla="*/ 1 w 35"/>
                  <a:gd name="T23" fmla="*/ 4 h 150"/>
                  <a:gd name="T24" fmla="*/ 1 w 35"/>
                  <a:gd name="T25" fmla="*/ 3 h 150"/>
                  <a:gd name="T26" fmla="*/ 1 w 35"/>
                  <a:gd name="T27" fmla="*/ 2 h 150"/>
                  <a:gd name="T28" fmla="*/ 0 w 35"/>
                  <a:gd name="T29" fmla="*/ 1 h 150"/>
                  <a:gd name="T30" fmla="*/ 0 w 35"/>
                  <a:gd name="T31" fmla="*/ 1 h 150"/>
                  <a:gd name="T32" fmla="*/ 0 w 35"/>
                  <a:gd name="T33" fmla="*/ 0 h 150"/>
                  <a:gd name="T34" fmla="*/ 0 w 35"/>
                  <a:gd name="T35" fmla="*/ 0 h 150"/>
                  <a:gd name="T36" fmla="*/ 0 w 35"/>
                  <a:gd name="T37" fmla="*/ 0 h 150"/>
                  <a:gd name="T38" fmla="*/ 0 w 35"/>
                  <a:gd name="T39" fmla="*/ 0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5" h="150">
                    <a:moveTo>
                      <a:pt x="0" y="6"/>
                    </a:moveTo>
                    <a:lnTo>
                      <a:pt x="4" y="19"/>
                    </a:lnTo>
                    <a:lnTo>
                      <a:pt x="10" y="50"/>
                    </a:lnTo>
                    <a:lnTo>
                      <a:pt x="20" y="88"/>
                    </a:lnTo>
                    <a:lnTo>
                      <a:pt x="21" y="96"/>
                    </a:lnTo>
                    <a:lnTo>
                      <a:pt x="24" y="107"/>
                    </a:lnTo>
                    <a:lnTo>
                      <a:pt x="26" y="118"/>
                    </a:lnTo>
                    <a:lnTo>
                      <a:pt x="31" y="137"/>
                    </a:lnTo>
                    <a:lnTo>
                      <a:pt x="34" y="145"/>
                    </a:lnTo>
                    <a:lnTo>
                      <a:pt x="35" y="150"/>
                    </a:lnTo>
                    <a:lnTo>
                      <a:pt x="29" y="126"/>
                    </a:lnTo>
                    <a:lnTo>
                      <a:pt x="25" y="110"/>
                    </a:lnTo>
                    <a:lnTo>
                      <a:pt x="20" y="86"/>
                    </a:lnTo>
                    <a:lnTo>
                      <a:pt x="16" y="62"/>
                    </a:lnTo>
                    <a:lnTo>
                      <a:pt x="9" y="36"/>
                    </a:lnTo>
                    <a:lnTo>
                      <a:pt x="5" y="18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91" name="Freeform 1358">
                <a:extLst>
                  <a:ext uri="{FF2B5EF4-FFF2-40B4-BE49-F238E27FC236}">
                    <a16:creationId xmlns:a16="http://schemas.microsoft.com/office/drawing/2014/main" id="{26962440-63C7-4D11-83A2-E69A23BEA3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5" y="1657"/>
                <a:ext cx="1" cy="7"/>
              </a:xfrm>
              <a:custGeom>
                <a:avLst/>
                <a:gdLst>
                  <a:gd name="T0" fmla="*/ 0 w 3"/>
                  <a:gd name="T1" fmla="*/ 0 h 34"/>
                  <a:gd name="T2" fmla="*/ 0 w 3"/>
                  <a:gd name="T3" fmla="*/ 1 h 34"/>
                  <a:gd name="T4" fmla="*/ 0 w 3"/>
                  <a:gd name="T5" fmla="*/ 1 h 34"/>
                  <a:gd name="T6" fmla="*/ 0 w 3"/>
                  <a:gd name="T7" fmla="*/ 1 h 34"/>
                  <a:gd name="T8" fmla="*/ 0 w 3"/>
                  <a:gd name="T9" fmla="*/ 1 h 34"/>
                  <a:gd name="T10" fmla="*/ 0 w 3"/>
                  <a:gd name="T11" fmla="*/ 1 h 34"/>
                  <a:gd name="T12" fmla="*/ 0 w 3"/>
                  <a:gd name="T13" fmla="*/ 0 h 34"/>
                  <a:gd name="T14" fmla="*/ 0 w 3"/>
                  <a:gd name="T15" fmla="*/ 0 h 34"/>
                  <a:gd name="T16" fmla="*/ 0 w 3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" h="34">
                    <a:moveTo>
                      <a:pt x="3" y="0"/>
                    </a:moveTo>
                    <a:lnTo>
                      <a:pt x="3" y="13"/>
                    </a:lnTo>
                    <a:lnTo>
                      <a:pt x="1" y="23"/>
                    </a:lnTo>
                    <a:lnTo>
                      <a:pt x="0" y="30"/>
                    </a:lnTo>
                    <a:lnTo>
                      <a:pt x="0" y="34"/>
                    </a:lnTo>
                    <a:lnTo>
                      <a:pt x="3" y="21"/>
                    </a:lnTo>
                    <a:lnTo>
                      <a:pt x="3" y="10"/>
                    </a:lnTo>
                    <a:lnTo>
                      <a:pt x="3" y="1"/>
                    </a:lnTo>
                    <a:lnTo>
                      <a:pt x="3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92" name="Freeform 1359">
                <a:extLst>
                  <a:ext uri="{FF2B5EF4-FFF2-40B4-BE49-F238E27FC236}">
                    <a16:creationId xmlns:a16="http://schemas.microsoft.com/office/drawing/2014/main" id="{B7C844DE-816A-465F-84FA-9C5AB7C8A2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6" y="1662"/>
                <a:ext cx="1" cy="8"/>
              </a:xfrm>
              <a:custGeom>
                <a:avLst/>
                <a:gdLst>
                  <a:gd name="T0" fmla="*/ 1 w 2"/>
                  <a:gd name="T1" fmla="*/ 0 h 39"/>
                  <a:gd name="T2" fmla="*/ 1 w 2"/>
                  <a:gd name="T3" fmla="*/ 0 h 39"/>
                  <a:gd name="T4" fmla="*/ 1 w 2"/>
                  <a:gd name="T5" fmla="*/ 1 h 39"/>
                  <a:gd name="T6" fmla="*/ 1 w 2"/>
                  <a:gd name="T7" fmla="*/ 1 h 39"/>
                  <a:gd name="T8" fmla="*/ 0 w 2"/>
                  <a:gd name="T9" fmla="*/ 1 h 39"/>
                  <a:gd name="T10" fmla="*/ 0 w 2"/>
                  <a:gd name="T11" fmla="*/ 2 h 39"/>
                  <a:gd name="T12" fmla="*/ 1 w 2"/>
                  <a:gd name="T13" fmla="*/ 1 h 39"/>
                  <a:gd name="T14" fmla="*/ 1 w 2"/>
                  <a:gd name="T15" fmla="*/ 1 h 39"/>
                  <a:gd name="T16" fmla="*/ 1 w 2"/>
                  <a:gd name="T17" fmla="*/ 1 h 39"/>
                  <a:gd name="T18" fmla="*/ 1 w 2"/>
                  <a:gd name="T19" fmla="*/ 0 h 39"/>
                  <a:gd name="T20" fmla="*/ 1 w 2"/>
                  <a:gd name="T21" fmla="*/ 0 h 39"/>
                  <a:gd name="T22" fmla="*/ 1 w 2"/>
                  <a:gd name="T23" fmla="*/ 0 h 39"/>
                  <a:gd name="T24" fmla="*/ 1 w 2"/>
                  <a:gd name="T25" fmla="*/ 0 h 39"/>
                  <a:gd name="T26" fmla="*/ 1 w 2"/>
                  <a:gd name="T27" fmla="*/ 0 h 3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" h="39">
                    <a:moveTo>
                      <a:pt x="1" y="0"/>
                    </a:moveTo>
                    <a:lnTo>
                      <a:pt x="2" y="9"/>
                    </a:lnTo>
                    <a:lnTo>
                      <a:pt x="2" y="17"/>
                    </a:lnTo>
                    <a:lnTo>
                      <a:pt x="1" y="26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1" y="32"/>
                    </a:lnTo>
                    <a:lnTo>
                      <a:pt x="1" y="28"/>
                    </a:lnTo>
                    <a:lnTo>
                      <a:pt x="2" y="15"/>
                    </a:lnTo>
                    <a:lnTo>
                      <a:pt x="2" y="11"/>
                    </a:lnTo>
                    <a:lnTo>
                      <a:pt x="2" y="9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93" name="Freeform 1360">
                <a:extLst>
                  <a:ext uri="{FF2B5EF4-FFF2-40B4-BE49-F238E27FC236}">
                    <a16:creationId xmlns:a16="http://schemas.microsoft.com/office/drawing/2014/main" id="{D757D5A9-129D-44CA-8C44-769C51D866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9" y="1671"/>
                <a:ext cx="1" cy="4"/>
              </a:xfrm>
              <a:custGeom>
                <a:avLst/>
                <a:gdLst>
                  <a:gd name="T0" fmla="*/ 0 w 1"/>
                  <a:gd name="T1" fmla="*/ 0 h 21"/>
                  <a:gd name="T2" fmla="*/ 0 w 1"/>
                  <a:gd name="T3" fmla="*/ 0 h 21"/>
                  <a:gd name="T4" fmla="*/ 0 w 1"/>
                  <a:gd name="T5" fmla="*/ 0 h 21"/>
                  <a:gd name="T6" fmla="*/ 0 w 1"/>
                  <a:gd name="T7" fmla="*/ 1 h 21"/>
                  <a:gd name="T8" fmla="*/ 0 w 1"/>
                  <a:gd name="T9" fmla="*/ 1 h 21"/>
                  <a:gd name="T10" fmla="*/ 0 w 1"/>
                  <a:gd name="T11" fmla="*/ 1 h 21"/>
                  <a:gd name="T12" fmla="*/ 0 w 1"/>
                  <a:gd name="T13" fmla="*/ 1 h 21"/>
                  <a:gd name="T14" fmla="*/ 1 w 1"/>
                  <a:gd name="T15" fmla="*/ 0 h 21"/>
                  <a:gd name="T16" fmla="*/ 1 w 1"/>
                  <a:gd name="T17" fmla="*/ 0 h 21"/>
                  <a:gd name="T18" fmla="*/ 0 w 1"/>
                  <a:gd name="T19" fmla="*/ 0 h 21"/>
                  <a:gd name="T20" fmla="*/ 0 w 1"/>
                  <a:gd name="T21" fmla="*/ 0 h 21"/>
                  <a:gd name="T22" fmla="*/ 0 w 1"/>
                  <a:gd name="T23" fmla="*/ 0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" h="21">
                    <a:moveTo>
                      <a:pt x="0" y="0"/>
                    </a:moveTo>
                    <a:lnTo>
                      <a:pt x="0" y="7"/>
                    </a:lnTo>
                    <a:lnTo>
                      <a:pt x="0" y="12"/>
                    </a:lnTo>
                    <a:lnTo>
                      <a:pt x="0" y="17"/>
                    </a:lnTo>
                    <a:lnTo>
                      <a:pt x="0" y="21"/>
                    </a:lnTo>
                    <a:lnTo>
                      <a:pt x="0" y="20"/>
                    </a:lnTo>
                    <a:lnTo>
                      <a:pt x="0" y="15"/>
                    </a:lnTo>
                    <a:lnTo>
                      <a:pt x="1" y="11"/>
                    </a:lnTo>
                    <a:lnTo>
                      <a:pt x="1" y="7"/>
                    </a:lnTo>
                    <a:lnTo>
                      <a:pt x="0" y="4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94" name="Freeform 1361">
                <a:extLst>
                  <a:ext uri="{FF2B5EF4-FFF2-40B4-BE49-F238E27FC236}">
                    <a16:creationId xmlns:a16="http://schemas.microsoft.com/office/drawing/2014/main" id="{9BF142F6-45CB-4805-8EE4-4388EDF7A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8" y="1667"/>
                <a:ext cx="2" cy="4"/>
              </a:xfrm>
              <a:custGeom>
                <a:avLst/>
                <a:gdLst>
                  <a:gd name="T0" fmla="*/ 0 w 9"/>
                  <a:gd name="T1" fmla="*/ 0 h 18"/>
                  <a:gd name="T2" fmla="*/ 0 w 9"/>
                  <a:gd name="T3" fmla="*/ 0 h 18"/>
                  <a:gd name="T4" fmla="*/ 0 w 9"/>
                  <a:gd name="T5" fmla="*/ 0 h 18"/>
                  <a:gd name="T6" fmla="*/ 0 w 9"/>
                  <a:gd name="T7" fmla="*/ 1 h 18"/>
                  <a:gd name="T8" fmla="*/ 0 w 9"/>
                  <a:gd name="T9" fmla="*/ 1 h 18"/>
                  <a:gd name="T10" fmla="*/ 0 w 9"/>
                  <a:gd name="T11" fmla="*/ 1 h 18"/>
                  <a:gd name="T12" fmla="*/ 0 w 9"/>
                  <a:gd name="T13" fmla="*/ 0 h 18"/>
                  <a:gd name="T14" fmla="*/ 0 w 9"/>
                  <a:gd name="T15" fmla="*/ 0 h 18"/>
                  <a:gd name="T16" fmla="*/ 0 w 9"/>
                  <a:gd name="T17" fmla="*/ 0 h 18"/>
                  <a:gd name="T18" fmla="*/ 0 w 9"/>
                  <a:gd name="T19" fmla="*/ 0 h 18"/>
                  <a:gd name="T20" fmla="*/ 0 w 9"/>
                  <a:gd name="T21" fmla="*/ 0 h 18"/>
                  <a:gd name="T22" fmla="*/ 0 w 9"/>
                  <a:gd name="T23" fmla="*/ 0 h 18"/>
                  <a:gd name="T24" fmla="*/ 0 w 9"/>
                  <a:gd name="T25" fmla="*/ 0 h 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" h="18">
                    <a:moveTo>
                      <a:pt x="0" y="4"/>
                    </a:moveTo>
                    <a:lnTo>
                      <a:pt x="3" y="4"/>
                    </a:lnTo>
                    <a:lnTo>
                      <a:pt x="5" y="8"/>
                    </a:lnTo>
                    <a:lnTo>
                      <a:pt x="7" y="12"/>
                    </a:lnTo>
                    <a:lnTo>
                      <a:pt x="9" y="17"/>
                    </a:lnTo>
                    <a:lnTo>
                      <a:pt x="9" y="18"/>
                    </a:lnTo>
                    <a:lnTo>
                      <a:pt x="7" y="9"/>
                    </a:lnTo>
                    <a:lnTo>
                      <a:pt x="5" y="6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4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95" name="Freeform 1362">
                <a:extLst>
                  <a:ext uri="{FF2B5EF4-FFF2-40B4-BE49-F238E27FC236}">
                    <a16:creationId xmlns:a16="http://schemas.microsoft.com/office/drawing/2014/main" id="{CD9DC406-FBD7-4D10-B048-E5839C23C9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6" y="1659"/>
                <a:ext cx="3" cy="4"/>
              </a:xfrm>
              <a:custGeom>
                <a:avLst/>
                <a:gdLst>
                  <a:gd name="T0" fmla="*/ 0 w 14"/>
                  <a:gd name="T1" fmla="*/ 0 h 18"/>
                  <a:gd name="T2" fmla="*/ 0 w 14"/>
                  <a:gd name="T3" fmla="*/ 0 h 18"/>
                  <a:gd name="T4" fmla="*/ 0 w 14"/>
                  <a:gd name="T5" fmla="*/ 0 h 18"/>
                  <a:gd name="T6" fmla="*/ 0 w 14"/>
                  <a:gd name="T7" fmla="*/ 1 h 18"/>
                  <a:gd name="T8" fmla="*/ 1 w 14"/>
                  <a:gd name="T9" fmla="*/ 1 h 18"/>
                  <a:gd name="T10" fmla="*/ 1 w 14"/>
                  <a:gd name="T11" fmla="*/ 1 h 18"/>
                  <a:gd name="T12" fmla="*/ 1 w 14"/>
                  <a:gd name="T13" fmla="*/ 1 h 18"/>
                  <a:gd name="T14" fmla="*/ 0 w 14"/>
                  <a:gd name="T15" fmla="*/ 1 h 18"/>
                  <a:gd name="T16" fmla="*/ 0 w 14"/>
                  <a:gd name="T17" fmla="*/ 1 h 18"/>
                  <a:gd name="T18" fmla="*/ 0 w 14"/>
                  <a:gd name="T19" fmla="*/ 0 h 18"/>
                  <a:gd name="T20" fmla="*/ 0 w 14"/>
                  <a:gd name="T21" fmla="*/ 0 h 18"/>
                  <a:gd name="T22" fmla="*/ 0 w 14"/>
                  <a:gd name="T23" fmla="*/ 0 h 18"/>
                  <a:gd name="T24" fmla="*/ 0 w 14"/>
                  <a:gd name="T25" fmla="*/ 0 h 18"/>
                  <a:gd name="T26" fmla="*/ 0 w 14"/>
                  <a:gd name="T27" fmla="*/ 0 h 18"/>
                  <a:gd name="T28" fmla="*/ 0 w 14"/>
                  <a:gd name="T29" fmla="*/ 0 h 18"/>
                  <a:gd name="T30" fmla="*/ 0 w 14"/>
                  <a:gd name="T31" fmla="*/ 0 h 18"/>
                  <a:gd name="T32" fmla="*/ 0 w 14"/>
                  <a:gd name="T33" fmla="*/ 0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4" h="18">
                    <a:moveTo>
                      <a:pt x="1" y="4"/>
                    </a:moveTo>
                    <a:lnTo>
                      <a:pt x="3" y="6"/>
                    </a:lnTo>
                    <a:lnTo>
                      <a:pt x="6" y="8"/>
                    </a:lnTo>
                    <a:lnTo>
                      <a:pt x="10" y="16"/>
                    </a:lnTo>
                    <a:lnTo>
                      <a:pt x="13" y="18"/>
                    </a:lnTo>
                    <a:lnTo>
                      <a:pt x="14" y="18"/>
                    </a:lnTo>
                    <a:lnTo>
                      <a:pt x="11" y="16"/>
                    </a:lnTo>
                    <a:lnTo>
                      <a:pt x="10" y="14"/>
                    </a:lnTo>
                    <a:lnTo>
                      <a:pt x="9" y="9"/>
                    </a:lnTo>
                    <a:lnTo>
                      <a:pt x="6" y="6"/>
                    </a:lnTo>
                    <a:lnTo>
                      <a:pt x="5" y="4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3"/>
                    </a:lnTo>
                    <a:lnTo>
                      <a:pt x="1" y="4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96" name="Freeform 1363">
                <a:extLst>
                  <a:ext uri="{FF2B5EF4-FFF2-40B4-BE49-F238E27FC236}">
                    <a16:creationId xmlns:a16="http://schemas.microsoft.com/office/drawing/2014/main" id="{98B0D80F-5C91-4AA5-A78D-E04630C14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7" y="1598"/>
                <a:ext cx="19" cy="85"/>
              </a:xfrm>
              <a:custGeom>
                <a:avLst/>
                <a:gdLst>
                  <a:gd name="T0" fmla="*/ 4 w 92"/>
                  <a:gd name="T1" fmla="*/ 0 h 427"/>
                  <a:gd name="T2" fmla="*/ 3 w 92"/>
                  <a:gd name="T3" fmla="*/ 5 h 427"/>
                  <a:gd name="T4" fmla="*/ 2 w 92"/>
                  <a:gd name="T5" fmla="*/ 7 h 427"/>
                  <a:gd name="T6" fmla="*/ 2 w 92"/>
                  <a:gd name="T7" fmla="*/ 10 h 427"/>
                  <a:gd name="T8" fmla="*/ 1 w 92"/>
                  <a:gd name="T9" fmla="*/ 14 h 427"/>
                  <a:gd name="T10" fmla="*/ 0 w 92"/>
                  <a:gd name="T11" fmla="*/ 15 h 427"/>
                  <a:gd name="T12" fmla="*/ 0 w 92"/>
                  <a:gd name="T13" fmla="*/ 15 h 427"/>
                  <a:gd name="T14" fmla="*/ 0 w 92"/>
                  <a:gd name="T15" fmla="*/ 15 h 427"/>
                  <a:gd name="T16" fmla="*/ 0 w 92"/>
                  <a:gd name="T17" fmla="*/ 16 h 427"/>
                  <a:gd name="T18" fmla="*/ 0 w 92"/>
                  <a:gd name="T19" fmla="*/ 16 h 427"/>
                  <a:gd name="T20" fmla="*/ 0 w 92"/>
                  <a:gd name="T21" fmla="*/ 16 h 427"/>
                  <a:gd name="T22" fmla="*/ 0 w 92"/>
                  <a:gd name="T23" fmla="*/ 17 h 427"/>
                  <a:gd name="T24" fmla="*/ 0 w 92"/>
                  <a:gd name="T25" fmla="*/ 17 h 427"/>
                  <a:gd name="T26" fmla="*/ 0 w 92"/>
                  <a:gd name="T27" fmla="*/ 16 h 427"/>
                  <a:gd name="T28" fmla="*/ 0 w 92"/>
                  <a:gd name="T29" fmla="*/ 16 h 427"/>
                  <a:gd name="T30" fmla="*/ 1 w 92"/>
                  <a:gd name="T31" fmla="*/ 14 h 427"/>
                  <a:gd name="T32" fmla="*/ 1 w 92"/>
                  <a:gd name="T33" fmla="*/ 13 h 427"/>
                  <a:gd name="T34" fmla="*/ 2 w 92"/>
                  <a:gd name="T35" fmla="*/ 9 h 427"/>
                  <a:gd name="T36" fmla="*/ 2 w 92"/>
                  <a:gd name="T37" fmla="*/ 7 h 427"/>
                  <a:gd name="T38" fmla="*/ 3 w 92"/>
                  <a:gd name="T39" fmla="*/ 5 h 427"/>
                  <a:gd name="T40" fmla="*/ 4 w 92"/>
                  <a:gd name="T41" fmla="*/ 1 h 427"/>
                  <a:gd name="T42" fmla="*/ 4 w 92"/>
                  <a:gd name="T43" fmla="*/ 0 h 427"/>
                  <a:gd name="T44" fmla="*/ 4 w 92"/>
                  <a:gd name="T45" fmla="*/ 0 h 427"/>
                  <a:gd name="T46" fmla="*/ 4 w 92"/>
                  <a:gd name="T47" fmla="*/ 0 h 427"/>
                  <a:gd name="T48" fmla="*/ 4 w 92"/>
                  <a:gd name="T49" fmla="*/ 0 h 427"/>
                  <a:gd name="T50" fmla="*/ 4 w 92"/>
                  <a:gd name="T51" fmla="*/ 0 h 427"/>
                  <a:gd name="T52" fmla="*/ 4 w 92"/>
                  <a:gd name="T53" fmla="*/ 0 h 4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2" h="427">
                    <a:moveTo>
                      <a:pt x="89" y="9"/>
                    </a:moveTo>
                    <a:lnTo>
                      <a:pt x="66" y="117"/>
                    </a:lnTo>
                    <a:lnTo>
                      <a:pt x="52" y="181"/>
                    </a:lnTo>
                    <a:lnTo>
                      <a:pt x="37" y="244"/>
                    </a:lnTo>
                    <a:lnTo>
                      <a:pt x="13" y="348"/>
                    </a:lnTo>
                    <a:lnTo>
                      <a:pt x="8" y="365"/>
                    </a:lnTo>
                    <a:lnTo>
                      <a:pt x="4" y="375"/>
                    </a:lnTo>
                    <a:lnTo>
                      <a:pt x="2" y="386"/>
                    </a:lnTo>
                    <a:lnTo>
                      <a:pt x="0" y="403"/>
                    </a:lnTo>
                    <a:lnTo>
                      <a:pt x="0" y="406"/>
                    </a:lnTo>
                    <a:lnTo>
                      <a:pt x="0" y="410"/>
                    </a:lnTo>
                    <a:lnTo>
                      <a:pt x="0" y="421"/>
                    </a:lnTo>
                    <a:lnTo>
                      <a:pt x="0" y="427"/>
                    </a:lnTo>
                    <a:lnTo>
                      <a:pt x="3" y="414"/>
                    </a:lnTo>
                    <a:lnTo>
                      <a:pt x="9" y="392"/>
                    </a:lnTo>
                    <a:lnTo>
                      <a:pt x="17" y="358"/>
                    </a:lnTo>
                    <a:lnTo>
                      <a:pt x="25" y="323"/>
                    </a:lnTo>
                    <a:lnTo>
                      <a:pt x="44" y="235"/>
                    </a:lnTo>
                    <a:lnTo>
                      <a:pt x="55" y="181"/>
                    </a:lnTo>
                    <a:lnTo>
                      <a:pt x="67" y="127"/>
                    </a:lnTo>
                    <a:lnTo>
                      <a:pt x="85" y="36"/>
                    </a:lnTo>
                    <a:lnTo>
                      <a:pt x="89" y="11"/>
                    </a:lnTo>
                    <a:lnTo>
                      <a:pt x="92" y="0"/>
                    </a:lnTo>
                    <a:lnTo>
                      <a:pt x="91" y="1"/>
                    </a:lnTo>
                    <a:lnTo>
                      <a:pt x="91" y="2"/>
                    </a:lnTo>
                    <a:lnTo>
                      <a:pt x="89" y="9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97" name="Freeform 1364">
                <a:extLst>
                  <a:ext uri="{FF2B5EF4-FFF2-40B4-BE49-F238E27FC236}">
                    <a16:creationId xmlns:a16="http://schemas.microsoft.com/office/drawing/2014/main" id="{CF6F4E13-2FF2-49EF-B17D-A280D7896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5" y="1631"/>
                <a:ext cx="5" cy="28"/>
              </a:xfrm>
              <a:custGeom>
                <a:avLst/>
                <a:gdLst>
                  <a:gd name="T0" fmla="*/ 1 w 26"/>
                  <a:gd name="T1" fmla="*/ 5 h 141"/>
                  <a:gd name="T2" fmla="*/ 1 w 26"/>
                  <a:gd name="T3" fmla="*/ 5 h 141"/>
                  <a:gd name="T4" fmla="*/ 1 w 26"/>
                  <a:gd name="T5" fmla="*/ 5 h 141"/>
                  <a:gd name="T6" fmla="*/ 1 w 26"/>
                  <a:gd name="T7" fmla="*/ 5 h 141"/>
                  <a:gd name="T8" fmla="*/ 1 w 26"/>
                  <a:gd name="T9" fmla="*/ 5 h 141"/>
                  <a:gd name="T10" fmla="*/ 1 w 26"/>
                  <a:gd name="T11" fmla="*/ 5 h 141"/>
                  <a:gd name="T12" fmla="*/ 0 w 26"/>
                  <a:gd name="T13" fmla="*/ 5 h 141"/>
                  <a:gd name="T14" fmla="*/ 0 w 26"/>
                  <a:gd name="T15" fmla="*/ 4 h 141"/>
                  <a:gd name="T16" fmla="*/ 0 w 26"/>
                  <a:gd name="T17" fmla="*/ 4 h 141"/>
                  <a:gd name="T18" fmla="*/ 0 w 26"/>
                  <a:gd name="T19" fmla="*/ 4 h 141"/>
                  <a:gd name="T20" fmla="*/ 0 w 26"/>
                  <a:gd name="T21" fmla="*/ 4 h 141"/>
                  <a:gd name="T22" fmla="*/ 0 w 26"/>
                  <a:gd name="T23" fmla="*/ 4 h 141"/>
                  <a:gd name="T24" fmla="*/ 0 w 26"/>
                  <a:gd name="T25" fmla="*/ 3 h 141"/>
                  <a:gd name="T26" fmla="*/ 0 w 26"/>
                  <a:gd name="T27" fmla="*/ 3 h 141"/>
                  <a:gd name="T28" fmla="*/ 0 w 26"/>
                  <a:gd name="T29" fmla="*/ 2 h 141"/>
                  <a:gd name="T30" fmla="*/ 0 w 26"/>
                  <a:gd name="T31" fmla="*/ 2 h 141"/>
                  <a:gd name="T32" fmla="*/ 0 w 26"/>
                  <a:gd name="T33" fmla="*/ 1 h 141"/>
                  <a:gd name="T34" fmla="*/ 0 w 26"/>
                  <a:gd name="T35" fmla="*/ 0 h 141"/>
                  <a:gd name="T36" fmla="*/ 0 w 26"/>
                  <a:gd name="T37" fmla="*/ 0 h 141"/>
                  <a:gd name="T38" fmla="*/ 0 w 26"/>
                  <a:gd name="T39" fmla="*/ 1 h 141"/>
                  <a:gd name="T40" fmla="*/ 0 w 26"/>
                  <a:gd name="T41" fmla="*/ 1 h 141"/>
                  <a:gd name="T42" fmla="*/ 0 w 26"/>
                  <a:gd name="T43" fmla="*/ 1 h 141"/>
                  <a:gd name="T44" fmla="*/ 1 w 26"/>
                  <a:gd name="T45" fmla="*/ 1 h 141"/>
                  <a:gd name="T46" fmla="*/ 1 w 26"/>
                  <a:gd name="T47" fmla="*/ 2 h 141"/>
                  <a:gd name="T48" fmla="*/ 1 w 26"/>
                  <a:gd name="T49" fmla="*/ 2 h 141"/>
                  <a:gd name="T50" fmla="*/ 1 w 26"/>
                  <a:gd name="T51" fmla="*/ 1 h 141"/>
                  <a:gd name="T52" fmla="*/ 1 w 26"/>
                  <a:gd name="T53" fmla="*/ 1 h 141"/>
                  <a:gd name="T54" fmla="*/ 1 w 26"/>
                  <a:gd name="T55" fmla="*/ 2 h 141"/>
                  <a:gd name="T56" fmla="*/ 1 w 26"/>
                  <a:gd name="T57" fmla="*/ 2 h 141"/>
                  <a:gd name="T58" fmla="*/ 1 w 26"/>
                  <a:gd name="T59" fmla="*/ 2 h 141"/>
                  <a:gd name="T60" fmla="*/ 1 w 26"/>
                  <a:gd name="T61" fmla="*/ 2 h 141"/>
                  <a:gd name="T62" fmla="*/ 1 w 26"/>
                  <a:gd name="T63" fmla="*/ 3 h 141"/>
                  <a:gd name="T64" fmla="*/ 1 w 26"/>
                  <a:gd name="T65" fmla="*/ 3 h 141"/>
                  <a:gd name="T66" fmla="*/ 1 w 26"/>
                  <a:gd name="T67" fmla="*/ 3 h 141"/>
                  <a:gd name="T68" fmla="*/ 1 w 26"/>
                  <a:gd name="T69" fmla="*/ 3 h 141"/>
                  <a:gd name="T70" fmla="*/ 1 w 26"/>
                  <a:gd name="T71" fmla="*/ 4 h 141"/>
                  <a:gd name="T72" fmla="*/ 1 w 26"/>
                  <a:gd name="T73" fmla="*/ 5 h 141"/>
                  <a:gd name="T74" fmla="*/ 1 w 26"/>
                  <a:gd name="T75" fmla="*/ 5 h 141"/>
                  <a:gd name="T76" fmla="*/ 1 w 26"/>
                  <a:gd name="T77" fmla="*/ 6 h 141"/>
                  <a:gd name="T78" fmla="*/ 1 w 26"/>
                  <a:gd name="T79" fmla="*/ 6 h 14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6" h="141">
                    <a:moveTo>
                      <a:pt x="24" y="136"/>
                    </a:moveTo>
                    <a:lnTo>
                      <a:pt x="22" y="125"/>
                    </a:lnTo>
                    <a:lnTo>
                      <a:pt x="22" y="129"/>
                    </a:lnTo>
                    <a:lnTo>
                      <a:pt x="21" y="136"/>
                    </a:lnTo>
                    <a:lnTo>
                      <a:pt x="20" y="138"/>
                    </a:lnTo>
                    <a:lnTo>
                      <a:pt x="18" y="136"/>
                    </a:lnTo>
                    <a:lnTo>
                      <a:pt x="17" y="129"/>
                    </a:lnTo>
                    <a:lnTo>
                      <a:pt x="17" y="124"/>
                    </a:lnTo>
                    <a:lnTo>
                      <a:pt x="17" y="121"/>
                    </a:lnTo>
                    <a:lnTo>
                      <a:pt x="15" y="125"/>
                    </a:lnTo>
                    <a:lnTo>
                      <a:pt x="15" y="127"/>
                    </a:lnTo>
                    <a:lnTo>
                      <a:pt x="13" y="123"/>
                    </a:lnTo>
                    <a:lnTo>
                      <a:pt x="12" y="121"/>
                    </a:lnTo>
                    <a:lnTo>
                      <a:pt x="12" y="118"/>
                    </a:lnTo>
                    <a:lnTo>
                      <a:pt x="12" y="107"/>
                    </a:lnTo>
                    <a:lnTo>
                      <a:pt x="11" y="105"/>
                    </a:lnTo>
                    <a:lnTo>
                      <a:pt x="9" y="106"/>
                    </a:lnTo>
                    <a:lnTo>
                      <a:pt x="8" y="104"/>
                    </a:lnTo>
                    <a:lnTo>
                      <a:pt x="7" y="99"/>
                    </a:lnTo>
                    <a:lnTo>
                      <a:pt x="6" y="98"/>
                    </a:lnTo>
                    <a:lnTo>
                      <a:pt x="6" y="94"/>
                    </a:lnTo>
                    <a:lnTo>
                      <a:pt x="5" y="90"/>
                    </a:lnTo>
                    <a:lnTo>
                      <a:pt x="7" y="90"/>
                    </a:lnTo>
                    <a:lnTo>
                      <a:pt x="7" y="89"/>
                    </a:lnTo>
                    <a:lnTo>
                      <a:pt x="7" y="84"/>
                    </a:lnTo>
                    <a:lnTo>
                      <a:pt x="6" y="77"/>
                    </a:lnTo>
                    <a:lnTo>
                      <a:pt x="4" y="71"/>
                    </a:lnTo>
                    <a:lnTo>
                      <a:pt x="1" y="65"/>
                    </a:lnTo>
                    <a:lnTo>
                      <a:pt x="0" y="55"/>
                    </a:lnTo>
                    <a:lnTo>
                      <a:pt x="0" y="51"/>
                    </a:lnTo>
                    <a:lnTo>
                      <a:pt x="1" y="49"/>
                    </a:lnTo>
                    <a:lnTo>
                      <a:pt x="1" y="40"/>
                    </a:lnTo>
                    <a:lnTo>
                      <a:pt x="0" y="30"/>
                    </a:lnTo>
                    <a:lnTo>
                      <a:pt x="0" y="13"/>
                    </a:lnTo>
                    <a:lnTo>
                      <a:pt x="1" y="0"/>
                    </a:lnTo>
                    <a:lnTo>
                      <a:pt x="4" y="3"/>
                    </a:lnTo>
                    <a:lnTo>
                      <a:pt x="5" y="5"/>
                    </a:lnTo>
                    <a:lnTo>
                      <a:pt x="7" y="11"/>
                    </a:lnTo>
                    <a:lnTo>
                      <a:pt x="9" y="18"/>
                    </a:lnTo>
                    <a:lnTo>
                      <a:pt x="11" y="22"/>
                    </a:lnTo>
                    <a:lnTo>
                      <a:pt x="11" y="21"/>
                    </a:lnTo>
                    <a:lnTo>
                      <a:pt x="11" y="18"/>
                    </a:lnTo>
                    <a:lnTo>
                      <a:pt x="12" y="18"/>
                    </a:lnTo>
                    <a:lnTo>
                      <a:pt x="13" y="23"/>
                    </a:lnTo>
                    <a:lnTo>
                      <a:pt x="14" y="29"/>
                    </a:lnTo>
                    <a:lnTo>
                      <a:pt x="15" y="34"/>
                    </a:lnTo>
                    <a:lnTo>
                      <a:pt x="15" y="38"/>
                    </a:lnTo>
                    <a:lnTo>
                      <a:pt x="16" y="38"/>
                    </a:lnTo>
                    <a:lnTo>
                      <a:pt x="17" y="38"/>
                    </a:lnTo>
                    <a:lnTo>
                      <a:pt x="17" y="31"/>
                    </a:lnTo>
                    <a:lnTo>
                      <a:pt x="17" y="25"/>
                    </a:lnTo>
                    <a:lnTo>
                      <a:pt x="18" y="28"/>
                    </a:lnTo>
                    <a:lnTo>
                      <a:pt x="18" y="34"/>
                    </a:lnTo>
                    <a:lnTo>
                      <a:pt x="20" y="39"/>
                    </a:lnTo>
                    <a:lnTo>
                      <a:pt x="20" y="46"/>
                    </a:lnTo>
                    <a:lnTo>
                      <a:pt x="20" y="51"/>
                    </a:lnTo>
                    <a:lnTo>
                      <a:pt x="21" y="59"/>
                    </a:lnTo>
                    <a:lnTo>
                      <a:pt x="22" y="60"/>
                    </a:lnTo>
                    <a:lnTo>
                      <a:pt x="23" y="49"/>
                    </a:lnTo>
                    <a:lnTo>
                      <a:pt x="24" y="49"/>
                    </a:lnTo>
                    <a:lnTo>
                      <a:pt x="24" y="56"/>
                    </a:lnTo>
                    <a:lnTo>
                      <a:pt x="24" y="65"/>
                    </a:lnTo>
                    <a:lnTo>
                      <a:pt x="24" y="73"/>
                    </a:lnTo>
                    <a:lnTo>
                      <a:pt x="24" y="77"/>
                    </a:lnTo>
                    <a:lnTo>
                      <a:pt x="24" y="86"/>
                    </a:lnTo>
                    <a:lnTo>
                      <a:pt x="25" y="94"/>
                    </a:lnTo>
                    <a:lnTo>
                      <a:pt x="25" y="88"/>
                    </a:lnTo>
                    <a:lnTo>
                      <a:pt x="25" y="85"/>
                    </a:lnTo>
                    <a:lnTo>
                      <a:pt x="26" y="84"/>
                    </a:lnTo>
                    <a:lnTo>
                      <a:pt x="26" y="91"/>
                    </a:lnTo>
                    <a:lnTo>
                      <a:pt x="26" y="101"/>
                    </a:lnTo>
                    <a:lnTo>
                      <a:pt x="25" y="113"/>
                    </a:lnTo>
                    <a:lnTo>
                      <a:pt x="23" y="122"/>
                    </a:lnTo>
                    <a:lnTo>
                      <a:pt x="24" y="127"/>
                    </a:lnTo>
                    <a:lnTo>
                      <a:pt x="25" y="131"/>
                    </a:lnTo>
                    <a:lnTo>
                      <a:pt x="25" y="135"/>
                    </a:lnTo>
                    <a:lnTo>
                      <a:pt x="25" y="139"/>
                    </a:lnTo>
                    <a:lnTo>
                      <a:pt x="25" y="141"/>
                    </a:lnTo>
                    <a:lnTo>
                      <a:pt x="24" y="141"/>
                    </a:lnTo>
                    <a:lnTo>
                      <a:pt x="24" y="13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98" name="Freeform 1365">
                <a:extLst>
                  <a:ext uri="{FF2B5EF4-FFF2-40B4-BE49-F238E27FC236}">
                    <a16:creationId xmlns:a16="http://schemas.microsoft.com/office/drawing/2014/main" id="{72B4D93E-5AB8-474F-A80F-6AAF7586D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6" y="1633"/>
                <a:ext cx="4" cy="27"/>
              </a:xfrm>
              <a:custGeom>
                <a:avLst/>
                <a:gdLst>
                  <a:gd name="T0" fmla="*/ 1 w 22"/>
                  <a:gd name="T1" fmla="*/ 5 h 136"/>
                  <a:gd name="T2" fmla="*/ 1 w 22"/>
                  <a:gd name="T3" fmla="*/ 5 h 136"/>
                  <a:gd name="T4" fmla="*/ 1 w 22"/>
                  <a:gd name="T5" fmla="*/ 4 h 136"/>
                  <a:gd name="T6" fmla="*/ 0 w 22"/>
                  <a:gd name="T7" fmla="*/ 2 h 136"/>
                  <a:gd name="T8" fmla="*/ 0 w 22"/>
                  <a:gd name="T9" fmla="*/ 2 h 136"/>
                  <a:gd name="T10" fmla="*/ 0 w 22"/>
                  <a:gd name="T11" fmla="*/ 2 h 136"/>
                  <a:gd name="T12" fmla="*/ 0 w 22"/>
                  <a:gd name="T13" fmla="*/ 1 h 136"/>
                  <a:gd name="T14" fmla="*/ 0 w 22"/>
                  <a:gd name="T15" fmla="*/ 1 h 136"/>
                  <a:gd name="T16" fmla="*/ 0 w 22"/>
                  <a:gd name="T17" fmla="*/ 0 h 136"/>
                  <a:gd name="T18" fmla="*/ 0 w 22"/>
                  <a:gd name="T19" fmla="*/ 0 h 136"/>
                  <a:gd name="T20" fmla="*/ 0 w 22"/>
                  <a:gd name="T21" fmla="*/ 1 h 136"/>
                  <a:gd name="T22" fmla="*/ 0 w 22"/>
                  <a:gd name="T23" fmla="*/ 1 h 136"/>
                  <a:gd name="T24" fmla="*/ 0 w 22"/>
                  <a:gd name="T25" fmla="*/ 2 h 136"/>
                  <a:gd name="T26" fmla="*/ 0 w 22"/>
                  <a:gd name="T27" fmla="*/ 3 h 136"/>
                  <a:gd name="T28" fmla="*/ 1 w 22"/>
                  <a:gd name="T29" fmla="*/ 4 h 136"/>
                  <a:gd name="T30" fmla="*/ 1 w 22"/>
                  <a:gd name="T31" fmla="*/ 5 h 136"/>
                  <a:gd name="T32" fmla="*/ 1 w 22"/>
                  <a:gd name="T33" fmla="*/ 5 h 136"/>
                  <a:gd name="T34" fmla="*/ 1 w 22"/>
                  <a:gd name="T35" fmla="*/ 5 h 136"/>
                  <a:gd name="T36" fmla="*/ 1 w 22"/>
                  <a:gd name="T37" fmla="*/ 5 h 136"/>
                  <a:gd name="T38" fmla="*/ 1 w 22"/>
                  <a:gd name="T39" fmla="*/ 5 h 1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2" h="136">
                    <a:moveTo>
                      <a:pt x="22" y="136"/>
                    </a:moveTo>
                    <a:lnTo>
                      <a:pt x="20" y="121"/>
                    </a:lnTo>
                    <a:lnTo>
                      <a:pt x="14" y="96"/>
                    </a:lnTo>
                    <a:lnTo>
                      <a:pt x="9" y="59"/>
                    </a:lnTo>
                    <a:lnTo>
                      <a:pt x="8" y="52"/>
                    </a:lnTo>
                    <a:lnTo>
                      <a:pt x="5" y="43"/>
                    </a:lnTo>
                    <a:lnTo>
                      <a:pt x="4" y="33"/>
                    </a:lnTo>
                    <a:lnTo>
                      <a:pt x="1" y="13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" y="21"/>
                    </a:lnTo>
                    <a:lnTo>
                      <a:pt x="5" y="37"/>
                    </a:lnTo>
                    <a:lnTo>
                      <a:pt x="9" y="58"/>
                    </a:lnTo>
                    <a:lnTo>
                      <a:pt x="13" y="78"/>
                    </a:lnTo>
                    <a:lnTo>
                      <a:pt x="17" y="102"/>
                    </a:lnTo>
                    <a:lnTo>
                      <a:pt x="20" y="118"/>
                    </a:lnTo>
                    <a:lnTo>
                      <a:pt x="22" y="133"/>
                    </a:lnTo>
                    <a:lnTo>
                      <a:pt x="22" y="135"/>
                    </a:lnTo>
                    <a:lnTo>
                      <a:pt x="22" y="13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999" name="Freeform 1366">
                <a:extLst>
                  <a:ext uri="{FF2B5EF4-FFF2-40B4-BE49-F238E27FC236}">
                    <a16:creationId xmlns:a16="http://schemas.microsoft.com/office/drawing/2014/main" id="{53ADE54E-9C60-4AAA-931A-CCCD4A5FA9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8" y="1654"/>
                <a:ext cx="1" cy="1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0 h 7"/>
                  <a:gd name="T4" fmla="*/ 0 w 7"/>
                  <a:gd name="T5" fmla="*/ 0 h 7"/>
                  <a:gd name="T6" fmla="*/ 0 w 7"/>
                  <a:gd name="T7" fmla="*/ 0 h 7"/>
                  <a:gd name="T8" fmla="*/ 0 w 7"/>
                  <a:gd name="T9" fmla="*/ 0 h 7"/>
                  <a:gd name="T10" fmla="*/ 0 w 7"/>
                  <a:gd name="T11" fmla="*/ 0 h 7"/>
                  <a:gd name="T12" fmla="*/ 0 w 7"/>
                  <a:gd name="T13" fmla="*/ 0 h 7"/>
                  <a:gd name="T14" fmla="*/ 0 w 7"/>
                  <a:gd name="T15" fmla="*/ 0 h 7"/>
                  <a:gd name="T16" fmla="*/ 0 w 7"/>
                  <a:gd name="T17" fmla="*/ 0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7" y="2"/>
                    </a:moveTo>
                    <a:lnTo>
                      <a:pt x="4" y="1"/>
                    </a:lnTo>
                    <a:lnTo>
                      <a:pt x="2" y="2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7" y="2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00" name="Freeform 1367">
                <a:extLst>
                  <a:ext uri="{FF2B5EF4-FFF2-40B4-BE49-F238E27FC236}">
                    <a16:creationId xmlns:a16="http://schemas.microsoft.com/office/drawing/2014/main" id="{9DEF47B7-0999-4122-83A4-C4372276E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7" y="1650"/>
                <a:ext cx="1" cy="1"/>
              </a:xfrm>
              <a:custGeom>
                <a:avLst/>
                <a:gdLst>
                  <a:gd name="T0" fmla="*/ 0 w 6"/>
                  <a:gd name="T1" fmla="*/ 0 h 4"/>
                  <a:gd name="T2" fmla="*/ 0 w 6"/>
                  <a:gd name="T3" fmla="*/ 0 h 4"/>
                  <a:gd name="T4" fmla="*/ 0 w 6"/>
                  <a:gd name="T5" fmla="*/ 0 h 4"/>
                  <a:gd name="T6" fmla="*/ 0 w 6"/>
                  <a:gd name="T7" fmla="*/ 0 h 4"/>
                  <a:gd name="T8" fmla="*/ 0 w 6"/>
                  <a:gd name="T9" fmla="*/ 0 h 4"/>
                  <a:gd name="T10" fmla="*/ 0 w 6"/>
                  <a:gd name="T11" fmla="*/ 0 h 4"/>
                  <a:gd name="T12" fmla="*/ 0 w 6"/>
                  <a:gd name="T13" fmla="*/ 0 h 4"/>
                  <a:gd name="T14" fmla="*/ 0 w 6"/>
                  <a:gd name="T15" fmla="*/ 0 h 4"/>
                  <a:gd name="T16" fmla="*/ 0 w 6"/>
                  <a:gd name="T17" fmla="*/ 0 h 4"/>
                  <a:gd name="T18" fmla="*/ 0 w 6"/>
                  <a:gd name="T19" fmla="*/ 0 h 4"/>
                  <a:gd name="T20" fmla="*/ 0 w 6"/>
                  <a:gd name="T21" fmla="*/ 0 h 4"/>
                  <a:gd name="T22" fmla="*/ 0 w 6"/>
                  <a:gd name="T23" fmla="*/ 0 h 4"/>
                  <a:gd name="T24" fmla="*/ 0 w 6"/>
                  <a:gd name="T25" fmla="*/ 0 h 4"/>
                  <a:gd name="T26" fmla="*/ 0 w 6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" h="4">
                    <a:moveTo>
                      <a:pt x="6" y="4"/>
                    </a:moveTo>
                    <a:lnTo>
                      <a:pt x="5" y="2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6" y="2"/>
                    </a:lnTo>
                    <a:lnTo>
                      <a:pt x="6" y="4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01" name="Freeform 1368">
                <a:extLst>
                  <a:ext uri="{FF2B5EF4-FFF2-40B4-BE49-F238E27FC236}">
                    <a16:creationId xmlns:a16="http://schemas.microsoft.com/office/drawing/2014/main" id="{86526041-9F60-470A-BB3E-6CE39F4C3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6" y="1642"/>
                <a:ext cx="1" cy="1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0 h 3"/>
                  <a:gd name="T4" fmla="*/ 0 w 4"/>
                  <a:gd name="T5" fmla="*/ 0 h 3"/>
                  <a:gd name="T6" fmla="*/ 0 w 4"/>
                  <a:gd name="T7" fmla="*/ 0 h 3"/>
                  <a:gd name="T8" fmla="*/ 0 w 4"/>
                  <a:gd name="T9" fmla="*/ 0 h 3"/>
                  <a:gd name="T10" fmla="*/ 0 w 4"/>
                  <a:gd name="T11" fmla="*/ 0 h 3"/>
                  <a:gd name="T12" fmla="*/ 0 w 4"/>
                  <a:gd name="T13" fmla="*/ 0 h 3"/>
                  <a:gd name="T14" fmla="*/ 0 w 4"/>
                  <a:gd name="T15" fmla="*/ 0 h 3"/>
                  <a:gd name="T16" fmla="*/ 0 w 4"/>
                  <a:gd name="T17" fmla="*/ 0 h 3"/>
                  <a:gd name="T18" fmla="*/ 0 w 4"/>
                  <a:gd name="T19" fmla="*/ 0 h 3"/>
                  <a:gd name="T20" fmla="*/ 0 w 4"/>
                  <a:gd name="T21" fmla="*/ 0 h 3"/>
                  <a:gd name="T22" fmla="*/ 0 w 4"/>
                  <a:gd name="T23" fmla="*/ 0 h 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lnTo>
                      <a:pt x="3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4" y="2"/>
                    </a:lnTo>
                    <a:lnTo>
                      <a:pt x="4" y="3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02" name="Freeform 1369">
                <a:extLst>
                  <a:ext uri="{FF2B5EF4-FFF2-40B4-BE49-F238E27FC236}">
                    <a16:creationId xmlns:a16="http://schemas.microsoft.com/office/drawing/2014/main" id="{D99EB76C-6547-4C2F-827F-33ADE5CDB9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7" y="1637"/>
                <a:ext cx="1" cy="8"/>
              </a:xfrm>
              <a:custGeom>
                <a:avLst/>
                <a:gdLst>
                  <a:gd name="T0" fmla="*/ 1 w 2"/>
                  <a:gd name="T1" fmla="*/ 2 h 36"/>
                  <a:gd name="T2" fmla="*/ 1 w 2"/>
                  <a:gd name="T3" fmla="*/ 1 h 36"/>
                  <a:gd name="T4" fmla="*/ 1 w 2"/>
                  <a:gd name="T5" fmla="*/ 1 h 36"/>
                  <a:gd name="T6" fmla="*/ 1 w 2"/>
                  <a:gd name="T7" fmla="*/ 1 h 36"/>
                  <a:gd name="T8" fmla="*/ 0 w 2"/>
                  <a:gd name="T9" fmla="*/ 0 h 36"/>
                  <a:gd name="T10" fmla="*/ 0 w 2"/>
                  <a:gd name="T11" fmla="*/ 0 h 36"/>
                  <a:gd name="T12" fmla="*/ 1 w 2"/>
                  <a:gd name="T13" fmla="*/ 1 h 36"/>
                  <a:gd name="T14" fmla="*/ 1 w 2"/>
                  <a:gd name="T15" fmla="*/ 1 h 36"/>
                  <a:gd name="T16" fmla="*/ 1 w 2"/>
                  <a:gd name="T17" fmla="*/ 1 h 36"/>
                  <a:gd name="T18" fmla="*/ 1 w 2"/>
                  <a:gd name="T19" fmla="*/ 2 h 36"/>
                  <a:gd name="T20" fmla="*/ 1 w 2"/>
                  <a:gd name="T21" fmla="*/ 2 h 36"/>
                  <a:gd name="T22" fmla="*/ 1 w 2"/>
                  <a:gd name="T23" fmla="*/ 2 h 36"/>
                  <a:gd name="T24" fmla="*/ 1 w 2"/>
                  <a:gd name="T25" fmla="*/ 2 h 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" h="36">
                    <a:moveTo>
                      <a:pt x="2" y="35"/>
                    </a:moveTo>
                    <a:lnTo>
                      <a:pt x="2" y="27"/>
                    </a:lnTo>
                    <a:lnTo>
                      <a:pt x="1" y="21"/>
                    </a:lnTo>
                    <a:lnTo>
                      <a:pt x="1" y="12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" y="13"/>
                    </a:lnTo>
                    <a:lnTo>
                      <a:pt x="2" y="19"/>
                    </a:lnTo>
                    <a:lnTo>
                      <a:pt x="2" y="29"/>
                    </a:lnTo>
                    <a:lnTo>
                      <a:pt x="2" y="33"/>
                    </a:lnTo>
                    <a:lnTo>
                      <a:pt x="2" y="36"/>
                    </a:lnTo>
                    <a:lnTo>
                      <a:pt x="2" y="35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03" name="Freeform 1370">
                <a:extLst>
                  <a:ext uri="{FF2B5EF4-FFF2-40B4-BE49-F238E27FC236}">
                    <a16:creationId xmlns:a16="http://schemas.microsoft.com/office/drawing/2014/main" id="{695EC9B5-869F-46BB-80FD-9B1D4C401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8" y="1642"/>
                <a:ext cx="1" cy="10"/>
              </a:xfrm>
              <a:custGeom>
                <a:avLst/>
                <a:gdLst>
                  <a:gd name="T0" fmla="*/ 0 w 3"/>
                  <a:gd name="T1" fmla="*/ 2 h 50"/>
                  <a:gd name="T2" fmla="*/ 0 w 3"/>
                  <a:gd name="T3" fmla="*/ 2 h 50"/>
                  <a:gd name="T4" fmla="*/ 0 w 3"/>
                  <a:gd name="T5" fmla="*/ 1 h 50"/>
                  <a:gd name="T6" fmla="*/ 0 w 3"/>
                  <a:gd name="T7" fmla="*/ 0 h 50"/>
                  <a:gd name="T8" fmla="*/ 0 w 3"/>
                  <a:gd name="T9" fmla="*/ 0 h 50"/>
                  <a:gd name="T10" fmla="*/ 0 w 3"/>
                  <a:gd name="T11" fmla="*/ 0 h 50"/>
                  <a:gd name="T12" fmla="*/ 0 w 3"/>
                  <a:gd name="T13" fmla="*/ 0 h 50"/>
                  <a:gd name="T14" fmla="*/ 0 w 3"/>
                  <a:gd name="T15" fmla="*/ 0 h 50"/>
                  <a:gd name="T16" fmla="*/ 0 w 3"/>
                  <a:gd name="T17" fmla="*/ 1 h 50"/>
                  <a:gd name="T18" fmla="*/ 0 w 3"/>
                  <a:gd name="T19" fmla="*/ 1 h 50"/>
                  <a:gd name="T20" fmla="*/ 0 w 3"/>
                  <a:gd name="T21" fmla="*/ 1 h 50"/>
                  <a:gd name="T22" fmla="*/ 0 w 3"/>
                  <a:gd name="T23" fmla="*/ 1 h 50"/>
                  <a:gd name="T24" fmla="*/ 0 w 3"/>
                  <a:gd name="T25" fmla="*/ 2 h 50"/>
                  <a:gd name="T26" fmla="*/ 0 w 3"/>
                  <a:gd name="T27" fmla="*/ 2 h 50"/>
                  <a:gd name="T28" fmla="*/ 0 w 3"/>
                  <a:gd name="T29" fmla="*/ 2 h 50"/>
                  <a:gd name="T30" fmla="*/ 0 w 3"/>
                  <a:gd name="T31" fmla="*/ 2 h 50"/>
                  <a:gd name="T32" fmla="*/ 0 w 3"/>
                  <a:gd name="T33" fmla="*/ 2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" h="50">
                    <a:moveTo>
                      <a:pt x="1" y="45"/>
                    </a:moveTo>
                    <a:lnTo>
                      <a:pt x="1" y="39"/>
                    </a:lnTo>
                    <a:lnTo>
                      <a:pt x="1" y="28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1" y="13"/>
                    </a:lnTo>
                    <a:lnTo>
                      <a:pt x="1" y="18"/>
                    </a:lnTo>
                    <a:lnTo>
                      <a:pt x="1" y="27"/>
                    </a:lnTo>
                    <a:lnTo>
                      <a:pt x="3" y="33"/>
                    </a:lnTo>
                    <a:lnTo>
                      <a:pt x="3" y="45"/>
                    </a:lnTo>
                    <a:lnTo>
                      <a:pt x="3" y="49"/>
                    </a:lnTo>
                    <a:lnTo>
                      <a:pt x="3" y="50"/>
                    </a:lnTo>
                    <a:lnTo>
                      <a:pt x="3" y="48"/>
                    </a:lnTo>
                    <a:lnTo>
                      <a:pt x="1" y="45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04" name="Freeform 1371">
                <a:extLst>
                  <a:ext uri="{FF2B5EF4-FFF2-40B4-BE49-F238E27FC236}">
                    <a16:creationId xmlns:a16="http://schemas.microsoft.com/office/drawing/2014/main" id="{5AE88422-83B2-449A-A683-97415E06C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8" y="2303"/>
                <a:ext cx="44" cy="57"/>
              </a:xfrm>
              <a:custGeom>
                <a:avLst/>
                <a:gdLst>
                  <a:gd name="T0" fmla="*/ 8 w 224"/>
                  <a:gd name="T1" fmla="*/ 1 h 286"/>
                  <a:gd name="T2" fmla="*/ 8 w 224"/>
                  <a:gd name="T3" fmla="*/ 2 h 286"/>
                  <a:gd name="T4" fmla="*/ 8 w 224"/>
                  <a:gd name="T5" fmla="*/ 2 h 286"/>
                  <a:gd name="T6" fmla="*/ 8 w 224"/>
                  <a:gd name="T7" fmla="*/ 3 h 286"/>
                  <a:gd name="T8" fmla="*/ 8 w 224"/>
                  <a:gd name="T9" fmla="*/ 3 h 286"/>
                  <a:gd name="T10" fmla="*/ 8 w 224"/>
                  <a:gd name="T11" fmla="*/ 4 h 286"/>
                  <a:gd name="T12" fmla="*/ 8 w 224"/>
                  <a:gd name="T13" fmla="*/ 5 h 286"/>
                  <a:gd name="T14" fmla="*/ 7 w 224"/>
                  <a:gd name="T15" fmla="*/ 5 h 286"/>
                  <a:gd name="T16" fmla="*/ 7 w 224"/>
                  <a:gd name="T17" fmla="*/ 6 h 286"/>
                  <a:gd name="T18" fmla="*/ 6 w 224"/>
                  <a:gd name="T19" fmla="*/ 7 h 286"/>
                  <a:gd name="T20" fmla="*/ 6 w 224"/>
                  <a:gd name="T21" fmla="*/ 7 h 286"/>
                  <a:gd name="T22" fmla="*/ 6 w 224"/>
                  <a:gd name="T23" fmla="*/ 7 h 286"/>
                  <a:gd name="T24" fmla="*/ 5 w 224"/>
                  <a:gd name="T25" fmla="*/ 8 h 286"/>
                  <a:gd name="T26" fmla="*/ 5 w 224"/>
                  <a:gd name="T27" fmla="*/ 9 h 286"/>
                  <a:gd name="T28" fmla="*/ 4 w 224"/>
                  <a:gd name="T29" fmla="*/ 10 h 286"/>
                  <a:gd name="T30" fmla="*/ 3 w 224"/>
                  <a:gd name="T31" fmla="*/ 10 h 286"/>
                  <a:gd name="T32" fmla="*/ 1 w 224"/>
                  <a:gd name="T33" fmla="*/ 11 h 286"/>
                  <a:gd name="T34" fmla="*/ 0 w 224"/>
                  <a:gd name="T35" fmla="*/ 11 h 286"/>
                  <a:gd name="T36" fmla="*/ 0 w 224"/>
                  <a:gd name="T37" fmla="*/ 9 h 286"/>
                  <a:gd name="T38" fmla="*/ 1 w 224"/>
                  <a:gd name="T39" fmla="*/ 8 h 286"/>
                  <a:gd name="T40" fmla="*/ 1 w 224"/>
                  <a:gd name="T41" fmla="*/ 8 h 286"/>
                  <a:gd name="T42" fmla="*/ 1 w 224"/>
                  <a:gd name="T43" fmla="*/ 8 h 286"/>
                  <a:gd name="T44" fmla="*/ 1 w 224"/>
                  <a:gd name="T45" fmla="*/ 7 h 286"/>
                  <a:gd name="T46" fmla="*/ 2 w 224"/>
                  <a:gd name="T47" fmla="*/ 6 h 286"/>
                  <a:gd name="T48" fmla="*/ 2 w 224"/>
                  <a:gd name="T49" fmla="*/ 6 h 286"/>
                  <a:gd name="T50" fmla="*/ 1 w 224"/>
                  <a:gd name="T51" fmla="*/ 6 h 286"/>
                  <a:gd name="T52" fmla="*/ 1 w 224"/>
                  <a:gd name="T53" fmla="*/ 5 h 286"/>
                  <a:gd name="T54" fmla="*/ 2 w 224"/>
                  <a:gd name="T55" fmla="*/ 5 h 286"/>
                  <a:gd name="T56" fmla="*/ 3 w 224"/>
                  <a:gd name="T57" fmla="*/ 4 h 286"/>
                  <a:gd name="T58" fmla="*/ 2 w 224"/>
                  <a:gd name="T59" fmla="*/ 4 h 286"/>
                  <a:gd name="T60" fmla="*/ 3 w 224"/>
                  <a:gd name="T61" fmla="*/ 3 h 286"/>
                  <a:gd name="T62" fmla="*/ 4 w 224"/>
                  <a:gd name="T63" fmla="*/ 3 h 286"/>
                  <a:gd name="T64" fmla="*/ 5 w 224"/>
                  <a:gd name="T65" fmla="*/ 2 h 286"/>
                  <a:gd name="T66" fmla="*/ 5 w 224"/>
                  <a:gd name="T67" fmla="*/ 2 h 286"/>
                  <a:gd name="T68" fmla="*/ 5 w 224"/>
                  <a:gd name="T69" fmla="*/ 2 h 286"/>
                  <a:gd name="T70" fmla="*/ 6 w 224"/>
                  <a:gd name="T71" fmla="*/ 1 h 286"/>
                  <a:gd name="T72" fmla="*/ 7 w 224"/>
                  <a:gd name="T73" fmla="*/ 1 h 286"/>
                  <a:gd name="T74" fmla="*/ 8 w 224"/>
                  <a:gd name="T75" fmla="*/ 0 h 286"/>
                  <a:gd name="T76" fmla="*/ 8 w 224"/>
                  <a:gd name="T77" fmla="*/ 0 h 286"/>
                  <a:gd name="T78" fmla="*/ 8 w 224"/>
                  <a:gd name="T79" fmla="*/ 0 h 28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24" h="286">
                    <a:moveTo>
                      <a:pt x="212" y="17"/>
                    </a:moveTo>
                    <a:lnTo>
                      <a:pt x="196" y="37"/>
                    </a:lnTo>
                    <a:lnTo>
                      <a:pt x="203" y="37"/>
                    </a:lnTo>
                    <a:lnTo>
                      <a:pt x="218" y="38"/>
                    </a:lnTo>
                    <a:lnTo>
                      <a:pt x="224" y="46"/>
                    </a:lnTo>
                    <a:lnTo>
                      <a:pt x="220" y="51"/>
                    </a:lnTo>
                    <a:lnTo>
                      <a:pt x="209" y="64"/>
                    </a:lnTo>
                    <a:lnTo>
                      <a:pt x="200" y="67"/>
                    </a:lnTo>
                    <a:lnTo>
                      <a:pt x="195" y="70"/>
                    </a:lnTo>
                    <a:lnTo>
                      <a:pt x="205" y="82"/>
                    </a:lnTo>
                    <a:lnTo>
                      <a:pt x="210" y="86"/>
                    </a:lnTo>
                    <a:lnTo>
                      <a:pt x="208" y="105"/>
                    </a:lnTo>
                    <a:lnTo>
                      <a:pt x="203" y="110"/>
                    </a:lnTo>
                    <a:lnTo>
                      <a:pt x="196" y="114"/>
                    </a:lnTo>
                    <a:lnTo>
                      <a:pt x="179" y="122"/>
                    </a:lnTo>
                    <a:lnTo>
                      <a:pt x="176" y="130"/>
                    </a:lnTo>
                    <a:lnTo>
                      <a:pt x="179" y="140"/>
                    </a:lnTo>
                    <a:lnTo>
                      <a:pt x="178" y="150"/>
                    </a:lnTo>
                    <a:lnTo>
                      <a:pt x="173" y="165"/>
                    </a:lnTo>
                    <a:lnTo>
                      <a:pt x="170" y="169"/>
                    </a:lnTo>
                    <a:lnTo>
                      <a:pt x="164" y="179"/>
                    </a:lnTo>
                    <a:lnTo>
                      <a:pt x="158" y="183"/>
                    </a:lnTo>
                    <a:lnTo>
                      <a:pt x="154" y="170"/>
                    </a:lnTo>
                    <a:lnTo>
                      <a:pt x="152" y="169"/>
                    </a:lnTo>
                    <a:lnTo>
                      <a:pt x="142" y="174"/>
                    </a:lnTo>
                    <a:lnTo>
                      <a:pt x="134" y="190"/>
                    </a:lnTo>
                    <a:lnTo>
                      <a:pt x="127" y="213"/>
                    </a:lnTo>
                    <a:lnTo>
                      <a:pt x="118" y="231"/>
                    </a:lnTo>
                    <a:lnTo>
                      <a:pt x="102" y="248"/>
                    </a:lnTo>
                    <a:lnTo>
                      <a:pt x="94" y="251"/>
                    </a:lnTo>
                    <a:lnTo>
                      <a:pt x="91" y="246"/>
                    </a:lnTo>
                    <a:lnTo>
                      <a:pt x="75" y="254"/>
                    </a:lnTo>
                    <a:lnTo>
                      <a:pt x="58" y="267"/>
                    </a:lnTo>
                    <a:lnTo>
                      <a:pt x="26" y="282"/>
                    </a:lnTo>
                    <a:lnTo>
                      <a:pt x="0" y="286"/>
                    </a:lnTo>
                    <a:lnTo>
                      <a:pt x="5" y="266"/>
                    </a:lnTo>
                    <a:lnTo>
                      <a:pt x="6" y="256"/>
                    </a:lnTo>
                    <a:lnTo>
                      <a:pt x="12" y="232"/>
                    </a:lnTo>
                    <a:lnTo>
                      <a:pt x="22" y="214"/>
                    </a:lnTo>
                    <a:lnTo>
                      <a:pt x="29" y="200"/>
                    </a:lnTo>
                    <a:lnTo>
                      <a:pt x="27" y="201"/>
                    </a:lnTo>
                    <a:lnTo>
                      <a:pt x="26" y="199"/>
                    </a:lnTo>
                    <a:lnTo>
                      <a:pt x="18" y="201"/>
                    </a:lnTo>
                    <a:lnTo>
                      <a:pt x="18" y="192"/>
                    </a:lnTo>
                    <a:lnTo>
                      <a:pt x="26" y="183"/>
                    </a:lnTo>
                    <a:lnTo>
                      <a:pt x="34" y="170"/>
                    </a:lnTo>
                    <a:lnTo>
                      <a:pt x="42" y="159"/>
                    </a:lnTo>
                    <a:lnTo>
                      <a:pt x="49" y="153"/>
                    </a:lnTo>
                    <a:lnTo>
                      <a:pt x="49" y="148"/>
                    </a:lnTo>
                    <a:lnTo>
                      <a:pt x="47" y="145"/>
                    </a:lnTo>
                    <a:lnTo>
                      <a:pt x="35" y="148"/>
                    </a:lnTo>
                    <a:lnTo>
                      <a:pt x="22" y="154"/>
                    </a:lnTo>
                    <a:lnTo>
                      <a:pt x="26" y="142"/>
                    </a:lnTo>
                    <a:lnTo>
                      <a:pt x="35" y="133"/>
                    </a:lnTo>
                    <a:lnTo>
                      <a:pt x="44" y="124"/>
                    </a:lnTo>
                    <a:lnTo>
                      <a:pt x="57" y="119"/>
                    </a:lnTo>
                    <a:lnTo>
                      <a:pt x="65" y="112"/>
                    </a:lnTo>
                    <a:lnTo>
                      <a:pt x="77" y="99"/>
                    </a:lnTo>
                    <a:lnTo>
                      <a:pt x="78" y="91"/>
                    </a:lnTo>
                    <a:lnTo>
                      <a:pt x="60" y="94"/>
                    </a:lnTo>
                    <a:lnTo>
                      <a:pt x="58" y="87"/>
                    </a:lnTo>
                    <a:lnTo>
                      <a:pt x="71" y="77"/>
                    </a:lnTo>
                    <a:lnTo>
                      <a:pt x="85" y="72"/>
                    </a:lnTo>
                    <a:lnTo>
                      <a:pt x="100" y="64"/>
                    </a:lnTo>
                    <a:lnTo>
                      <a:pt x="107" y="60"/>
                    </a:lnTo>
                    <a:lnTo>
                      <a:pt x="123" y="52"/>
                    </a:lnTo>
                    <a:lnTo>
                      <a:pt x="136" y="43"/>
                    </a:lnTo>
                    <a:lnTo>
                      <a:pt x="125" y="45"/>
                    </a:lnTo>
                    <a:lnTo>
                      <a:pt x="118" y="43"/>
                    </a:lnTo>
                    <a:lnTo>
                      <a:pt x="116" y="39"/>
                    </a:lnTo>
                    <a:lnTo>
                      <a:pt x="128" y="30"/>
                    </a:lnTo>
                    <a:lnTo>
                      <a:pt x="146" y="26"/>
                    </a:lnTo>
                    <a:lnTo>
                      <a:pt x="169" y="21"/>
                    </a:lnTo>
                    <a:lnTo>
                      <a:pt x="188" y="30"/>
                    </a:lnTo>
                    <a:lnTo>
                      <a:pt x="196" y="20"/>
                    </a:lnTo>
                    <a:lnTo>
                      <a:pt x="202" y="10"/>
                    </a:lnTo>
                    <a:lnTo>
                      <a:pt x="209" y="2"/>
                    </a:lnTo>
                    <a:lnTo>
                      <a:pt x="217" y="0"/>
                    </a:lnTo>
                    <a:lnTo>
                      <a:pt x="221" y="3"/>
                    </a:lnTo>
                    <a:lnTo>
                      <a:pt x="220" y="6"/>
                    </a:lnTo>
                    <a:lnTo>
                      <a:pt x="212" y="17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05" name="Freeform 1372">
                <a:extLst>
                  <a:ext uri="{FF2B5EF4-FFF2-40B4-BE49-F238E27FC236}">
                    <a16:creationId xmlns:a16="http://schemas.microsoft.com/office/drawing/2014/main" id="{CA35BC5E-91A4-4D24-8B85-B320D2FDBA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5" y="2300"/>
                <a:ext cx="33" cy="58"/>
              </a:xfrm>
              <a:custGeom>
                <a:avLst/>
                <a:gdLst>
                  <a:gd name="T0" fmla="*/ 6 w 168"/>
                  <a:gd name="T1" fmla="*/ 0 h 286"/>
                  <a:gd name="T2" fmla="*/ 6 w 168"/>
                  <a:gd name="T3" fmla="*/ 1 h 286"/>
                  <a:gd name="T4" fmla="*/ 5 w 168"/>
                  <a:gd name="T5" fmla="*/ 4 h 286"/>
                  <a:gd name="T6" fmla="*/ 3 w 168"/>
                  <a:gd name="T7" fmla="*/ 7 h 286"/>
                  <a:gd name="T8" fmla="*/ 3 w 168"/>
                  <a:gd name="T9" fmla="*/ 8 h 286"/>
                  <a:gd name="T10" fmla="*/ 2 w 168"/>
                  <a:gd name="T11" fmla="*/ 8 h 286"/>
                  <a:gd name="T12" fmla="*/ 2 w 168"/>
                  <a:gd name="T13" fmla="*/ 9 h 286"/>
                  <a:gd name="T14" fmla="*/ 1 w 168"/>
                  <a:gd name="T15" fmla="*/ 11 h 286"/>
                  <a:gd name="T16" fmla="*/ 0 w 168"/>
                  <a:gd name="T17" fmla="*/ 11 h 286"/>
                  <a:gd name="T18" fmla="*/ 0 w 168"/>
                  <a:gd name="T19" fmla="*/ 12 h 286"/>
                  <a:gd name="T20" fmla="*/ 1 w 168"/>
                  <a:gd name="T21" fmla="*/ 10 h 286"/>
                  <a:gd name="T22" fmla="*/ 2 w 168"/>
                  <a:gd name="T23" fmla="*/ 9 h 286"/>
                  <a:gd name="T24" fmla="*/ 3 w 168"/>
                  <a:gd name="T25" fmla="*/ 7 h 286"/>
                  <a:gd name="T26" fmla="*/ 4 w 168"/>
                  <a:gd name="T27" fmla="*/ 5 h 286"/>
                  <a:gd name="T28" fmla="*/ 5 w 168"/>
                  <a:gd name="T29" fmla="*/ 3 h 286"/>
                  <a:gd name="T30" fmla="*/ 6 w 168"/>
                  <a:gd name="T31" fmla="*/ 1 h 286"/>
                  <a:gd name="T32" fmla="*/ 6 w 168"/>
                  <a:gd name="T33" fmla="*/ 0 h 286"/>
                  <a:gd name="T34" fmla="*/ 6 w 168"/>
                  <a:gd name="T35" fmla="*/ 0 h 286"/>
                  <a:gd name="T36" fmla="*/ 6 w 168"/>
                  <a:gd name="T37" fmla="*/ 0 h 286"/>
                  <a:gd name="T38" fmla="*/ 6 w 168"/>
                  <a:gd name="T39" fmla="*/ 0 h 28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68" h="286">
                    <a:moveTo>
                      <a:pt x="168" y="5"/>
                    </a:moveTo>
                    <a:lnTo>
                      <a:pt x="149" y="34"/>
                    </a:lnTo>
                    <a:lnTo>
                      <a:pt x="119" y="91"/>
                    </a:lnTo>
                    <a:lnTo>
                      <a:pt x="75" y="166"/>
                    </a:lnTo>
                    <a:lnTo>
                      <a:pt x="65" y="181"/>
                    </a:lnTo>
                    <a:lnTo>
                      <a:pt x="55" y="201"/>
                    </a:lnTo>
                    <a:lnTo>
                      <a:pt x="42" y="222"/>
                    </a:lnTo>
                    <a:lnTo>
                      <a:pt x="19" y="260"/>
                    </a:lnTo>
                    <a:lnTo>
                      <a:pt x="7" y="277"/>
                    </a:lnTo>
                    <a:lnTo>
                      <a:pt x="0" y="286"/>
                    </a:lnTo>
                    <a:lnTo>
                      <a:pt x="29" y="242"/>
                    </a:lnTo>
                    <a:lnTo>
                      <a:pt x="47" y="209"/>
                    </a:lnTo>
                    <a:lnTo>
                      <a:pt x="72" y="164"/>
                    </a:lnTo>
                    <a:lnTo>
                      <a:pt x="96" y="119"/>
                    </a:lnTo>
                    <a:lnTo>
                      <a:pt x="125" y="68"/>
                    </a:lnTo>
                    <a:lnTo>
                      <a:pt x="144" y="33"/>
                    </a:lnTo>
                    <a:lnTo>
                      <a:pt x="163" y="0"/>
                    </a:lnTo>
                    <a:lnTo>
                      <a:pt x="164" y="0"/>
                    </a:lnTo>
                    <a:lnTo>
                      <a:pt x="166" y="1"/>
                    </a:lnTo>
                    <a:lnTo>
                      <a:pt x="168" y="5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06" name="Freeform 1373">
                <a:extLst>
                  <a:ext uri="{FF2B5EF4-FFF2-40B4-BE49-F238E27FC236}">
                    <a16:creationId xmlns:a16="http://schemas.microsoft.com/office/drawing/2014/main" id="{49F0E7BA-18D7-431C-9818-16EEE2F120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2" y="2313"/>
                <a:ext cx="4" cy="8"/>
              </a:xfrm>
              <a:custGeom>
                <a:avLst/>
                <a:gdLst>
                  <a:gd name="T0" fmla="*/ 0 w 20"/>
                  <a:gd name="T1" fmla="*/ 0 h 38"/>
                  <a:gd name="T2" fmla="*/ 0 w 20"/>
                  <a:gd name="T3" fmla="*/ 1 h 38"/>
                  <a:gd name="T4" fmla="*/ 0 w 20"/>
                  <a:gd name="T5" fmla="*/ 1 h 38"/>
                  <a:gd name="T6" fmla="*/ 1 w 20"/>
                  <a:gd name="T7" fmla="*/ 1 h 38"/>
                  <a:gd name="T8" fmla="*/ 1 w 20"/>
                  <a:gd name="T9" fmla="*/ 2 h 38"/>
                  <a:gd name="T10" fmla="*/ 0 w 20"/>
                  <a:gd name="T11" fmla="*/ 1 h 38"/>
                  <a:gd name="T12" fmla="*/ 0 w 20"/>
                  <a:gd name="T13" fmla="*/ 1 h 38"/>
                  <a:gd name="T14" fmla="*/ 0 w 20"/>
                  <a:gd name="T15" fmla="*/ 0 h 38"/>
                  <a:gd name="T16" fmla="*/ 0 w 20"/>
                  <a:gd name="T17" fmla="*/ 0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38">
                    <a:moveTo>
                      <a:pt x="2" y="0"/>
                    </a:moveTo>
                    <a:lnTo>
                      <a:pt x="3" y="16"/>
                    </a:lnTo>
                    <a:lnTo>
                      <a:pt x="8" y="27"/>
                    </a:lnTo>
                    <a:lnTo>
                      <a:pt x="17" y="34"/>
                    </a:lnTo>
                    <a:lnTo>
                      <a:pt x="20" y="38"/>
                    </a:lnTo>
                    <a:lnTo>
                      <a:pt x="5" y="27"/>
                    </a:lnTo>
                    <a:lnTo>
                      <a:pt x="1" y="12"/>
                    </a:lnTo>
                    <a:lnTo>
                      <a:pt x="0" y="2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07" name="Freeform 1374">
                <a:extLst>
                  <a:ext uri="{FF2B5EF4-FFF2-40B4-BE49-F238E27FC236}">
                    <a16:creationId xmlns:a16="http://schemas.microsoft.com/office/drawing/2014/main" id="{0C6A38D8-4878-44C3-B72B-9CE136226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7" y="2322"/>
                <a:ext cx="2" cy="10"/>
              </a:xfrm>
              <a:custGeom>
                <a:avLst/>
                <a:gdLst>
                  <a:gd name="T0" fmla="*/ 0 w 13"/>
                  <a:gd name="T1" fmla="*/ 0 h 50"/>
                  <a:gd name="T2" fmla="*/ 0 w 13"/>
                  <a:gd name="T3" fmla="*/ 1 h 50"/>
                  <a:gd name="T4" fmla="*/ 0 w 13"/>
                  <a:gd name="T5" fmla="*/ 1 h 50"/>
                  <a:gd name="T6" fmla="*/ 0 w 13"/>
                  <a:gd name="T7" fmla="*/ 1 h 50"/>
                  <a:gd name="T8" fmla="*/ 0 w 13"/>
                  <a:gd name="T9" fmla="*/ 2 h 50"/>
                  <a:gd name="T10" fmla="*/ 0 w 13"/>
                  <a:gd name="T11" fmla="*/ 2 h 50"/>
                  <a:gd name="T12" fmla="*/ 0 w 13"/>
                  <a:gd name="T13" fmla="*/ 2 h 50"/>
                  <a:gd name="T14" fmla="*/ 0 w 13"/>
                  <a:gd name="T15" fmla="*/ 1 h 50"/>
                  <a:gd name="T16" fmla="*/ 0 w 13"/>
                  <a:gd name="T17" fmla="*/ 1 h 50"/>
                  <a:gd name="T18" fmla="*/ 0 w 13"/>
                  <a:gd name="T19" fmla="*/ 1 h 50"/>
                  <a:gd name="T20" fmla="*/ 0 w 13"/>
                  <a:gd name="T21" fmla="*/ 1 h 50"/>
                  <a:gd name="T22" fmla="*/ 0 w 13"/>
                  <a:gd name="T23" fmla="*/ 0 h 50"/>
                  <a:gd name="T24" fmla="*/ 0 w 13"/>
                  <a:gd name="T25" fmla="*/ 0 h 50"/>
                  <a:gd name="T26" fmla="*/ 0 w 13"/>
                  <a:gd name="T27" fmla="*/ 0 h 5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3" h="50">
                    <a:moveTo>
                      <a:pt x="5" y="0"/>
                    </a:moveTo>
                    <a:lnTo>
                      <a:pt x="4" y="13"/>
                    </a:lnTo>
                    <a:lnTo>
                      <a:pt x="4" y="24"/>
                    </a:lnTo>
                    <a:lnTo>
                      <a:pt x="8" y="34"/>
                    </a:lnTo>
                    <a:lnTo>
                      <a:pt x="13" y="46"/>
                    </a:lnTo>
                    <a:lnTo>
                      <a:pt x="13" y="50"/>
                    </a:lnTo>
                    <a:lnTo>
                      <a:pt x="8" y="42"/>
                    </a:lnTo>
                    <a:lnTo>
                      <a:pt x="6" y="37"/>
                    </a:lnTo>
                    <a:lnTo>
                      <a:pt x="2" y="21"/>
                    </a:lnTo>
                    <a:lnTo>
                      <a:pt x="2" y="17"/>
                    </a:lnTo>
                    <a:lnTo>
                      <a:pt x="0" y="13"/>
                    </a:lnTo>
                    <a:lnTo>
                      <a:pt x="2" y="4"/>
                    </a:lnTo>
                    <a:lnTo>
                      <a:pt x="2" y="1"/>
                    </a:lnTo>
                    <a:lnTo>
                      <a:pt x="5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08" name="Freeform 1375">
                <a:extLst>
                  <a:ext uri="{FF2B5EF4-FFF2-40B4-BE49-F238E27FC236}">
                    <a16:creationId xmlns:a16="http://schemas.microsoft.com/office/drawing/2014/main" id="{87A56842-15B9-48C7-867D-9D2710C064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6" y="2340"/>
                <a:ext cx="1" cy="5"/>
              </a:xfrm>
              <a:custGeom>
                <a:avLst/>
                <a:gdLst>
                  <a:gd name="T0" fmla="*/ 0 w 6"/>
                  <a:gd name="T1" fmla="*/ 0 h 27"/>
                  <a:gd name="T2" fmla="*/ 0 w 6"/>
                  <a:gd name="T3" fmla="*/ 0 h 27"/>
                  <a:gd name="T4" fmla="*/ 0 w 6"/>
                  <a:gd name="T5" fmla="*/ 1 h 27"/>
                  <a:gd name="T6" fmla="*/ 0 w 6"/>
                  <a:gd name="T7" fmla="*/ 1 h 27"/>
                  <a:gd name="T8" fmla="*/ 0 w 6"/>
                  <a:gd name="T9" fmla="*/ 1 h 27"/>
                  <a:gd name="T10" fmla="*/ 0 w 6"/>
                  <a:gd name="T11" fmla="*/ 1 h 27"/>
                  <a:gd name="T12" fmla="*/ 0 w 6"/>
                  <a:gd name="T13" fmla="*/ 1 h 27"/>
                  <a:gd name="T14" fmla="*/ 0 w 6"/>
                  <a:gd name="T15" fmla="*/ 1 h 27"/>
                  <a:gd name="T16" fmla="*/ 0 w 6"/>
                  <a:gd name="T17" fmla="*/ 0 h 27"/>
                  <a:gd name="T18" fmla="*/ 0 w 6"/>
                  <a:gd name="T19" fmla="*/ 0 h 27"/>
                  <a:gd name="T20" fmla="*/ 0 w 6"/>
                  <a:gd name="T21" fmla="*/ 0 h 27"/>
                  <a:gd name="T22" fmla="*/ 0 w 6"/>
                  <a:gd name="T23" fmla="*/ 0 h 2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" h="27">
                    <a:moveTo>
                      <a:pt x="3" y="0"/>
                    </a:moveTo>
                    <a:lnTo>
                      <a:pt x="1" y="9"/>
                    </a:lnTo>
                    <a:lnTo>
                      <a:pt x="1" y="15"/>
                    </a:lnTo>
                    <a:lnTo>
                      <a:pt x="2" y="23"/>
                    </a:lnTo>
                    <a:lnTo>
                      <a:pt x="6" y="27"/>
                    </a:lnTo>
                    <a:lnTo>
                      <a:pt x="2" y="26"/>
                    </a:lnTo>
                    <a:lnTo>
                      <a:pt x="0" y="20"/>
                    </a:lnTo>
                    <a:lnTo>
                      <a:pt x="0" y="15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3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09" name="Freeform 1376">
                <a:extLst>
                  <a:ext uri="{FF2B5EF4-FFF2-40B4-BE49-F238E27FC236}">
                    <a16:creationId xmlns:a16="http://schemas.microsoft.com/office/drawing/2014/main" id="{3E95D0EF-087B-4E28-B5F9-AEE20466E5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" y="2333"/>
                <a:ext cx="12" cy="8"/>
              </a:xfrm>
              <a:custGeom>
                <a:avLst/>
                <a:gdLst>
                  <a:gd name="T0" fmla="*/ 2 w 60"/>
                  <a:gd name="T1" fmla="*/ 0 h 44"/>
                  <a:gd name="T2" fmla="*/ 2 w 60"/>
                  <a:gd name="T3" fmla="*/ 0 h 44"/>
                  <a:gd name="T4" fmla="*/ 1 w 60"/>
                  <a:gd name="T5" fmla="*/ 1 h 44"/>
                  <a:gd name="T6" fmla="*/ 1 w 60"/>
                  <a:gd name="T7" fmla="*/ 1 h 44"/>
                  <a:gd name="T8" fmla="*/ 0 w 60"/>
                  <a:gd name="T9" fmla="*/ 1 h 44"/>
                  <a:gd name="T10" fmla="*/ 0 w 60"/>
                  <a:gd name="T11" fmla="*/ 1 h 44"/>
                  <a:gd name="T12" fmla="*/ 1 w 60"/>
                  <a:gd name="T13" fmla="*/ 1 h 44"/>
                  <a:gd name="T14" fmla="*/ 1 w 60"/>
                  <a:gd name="T15" fmla="*/ 1 h 44"/>
                  <a:gd name="T16" fmla="*/ 2 w 60"/>
                  <a:gd name="T17" fmla="*/ 0 h 44"/>
                  <a:gd name="T18" fmla="*/ 2 w 60"/>
                  <a:gd name="T19" fmla="*/ 0 h 44"/>
                  <a:gd name="T20" fmla="*/ 2 w 60"/>
                  <a:gd name="T21" fmla="*/ 0 h 44"/>
                  <a:gd name="T22" fmla="*/ 2 w 60"/>
                  <a:gd name="T23" fmla="*/ 0 h 44"/>
                  <a:gd name="T24" fmla="*/ 2 w 60"/>
                  <a:gd name="T25" fmla="*/ 0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0" h="44">
                    <a:moveTo>
                      <a:pt x="58" y="5"/>
                    </a:moveTo>
                    <a:lnTo>
                      <a:pt x="44" y="10"/>
                    </a:lnTo>
                    <a:lnTo>
                      <a:pt x="33" y="18"/>
                    </a:lnTo>
                    <a:lnTo>
                      <a:pt x="18" y="31"/>
                    </a:lnTo>
                    <a:lnTo>
                      <a:pt x="4" y="42"/>
                    </a:lnTo>
                    <a:lnTo>
                      <a:pt x="0" y="44"/>
                    </a:lnTo>
                    <a:lnTo>
                      <a:pt x="20" y="26"/>
                    </a:lnTo>
                    <a:lnTo>
                      <a:pt x="31" y="16"/>
                    </a:lnTo>
                    <a:lnTo>
                      <a:pt x="48" y="5"/>
                    </a:lnTo>
                    <a:lnTo>
                      <a:pt x="56" y="0"/>
                    </a:lnTo>
                    <a:lnTo>
                      <a:pt x="60" y="0"/>
                    </a:lnTo>
                    <a:lnTo>
                      <a:pt x="58" y="5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10" name="Freeform 1377">
                <a:extLst>
                  <a:ext uri="{FF2B5EF4-FFF2-40B4-BE49-F238E27FC236}">
                    <a16:creationId xmlns:a16="http://schemas.microsoft.com/office/drawing/2014/main" id="{6306D619-B339-4A2E-9D0B-C8B5B41B45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3" y="2317"/>
                <a:ext cx="17" cy="11"/>
              </a:xfrm>
              <a:custGeom>
                <a:avLst/>
                <a:gdLst>
                  <a:gd name="T0" fmla="*/ 3 w 86"/>
                  <a:gd name="T1" fmla="*/ 0 h 55"/>
                  <a:gd name="T2" fmla="*/ 3 w 86"/>
                  <a:gd name="T3" fmla="*/ 1 h 55"/>
                  <a:gd name="T4" fmla="*/ 2 w 86"/>
                  <a:gd name="T5" fmla="*/ 1 h 55"/>
                  <a:gd name="T6" fmla="*/ 1 w 86"/>
                  <a:gd name="T7" fmla="*/ 2 h 55"/>
                  <a:gd name="T8" fmla="*/ 0 w 86"/>
                  <a:gd name="T9" fmla="*/ 2 h 55"/>
                  <a:gd name="T10" fmla="*/ 0 w 86"/>
                  <a:gd name="T11" fmla="*/ 2 h 55"/>
                  <a:gd name="T12" fmla="*/ 0 w 86"/>
                  <a:gd name="T13" fmla="*/ 2 h 55"/>
                  <a:gd name="T14" fmla="*/ 0 w 86"/>
                  <a:gd name="T15" fmla="*/ 2 h 55"/>
                  <a:gd name="T16" fmla="*/ 1 w 86"/>
                  <a:gd name="T17" fmla="*/ 2 h 55"/>
                  <a:gd name="T18" fmla="*/ 1 w 86"/>
                  <a:gd name="T19" fmla="*/ 1 h 55"/>
                  <a:gd name="T20" fmla="*/ 2 w 86"/>
                  <a:gd name="T21" fmla="*/ 1 h 55"/>
                  <a:gd name="T22" fmla="*/ 2 w 86"/>
                  <a:gd name="T23" fmla="*/ 1 h 55"/>
                  <a:gd name="T24" fmla="*/ 3 w 86"/>
                  <a:gd name="T25" fmla="*/ 0 h 55"/>
                  <a:gd name="T26" fmla="*/ 3 w 86"/>
                  <a:gd name="T27" fmla="*/ 0 h 55"/>
                  <a:gd name="T28" fmla="*/ 3 w 86"/>
                  <a:gd name="T29" fmla="*/ 0 h 55"/>
                  <a:gd name="T30" fmla="*/ 3 w 86"/>
                  <a:gd name="T31" fmla="*/ 0 h 55"/>
                  <a:gd name="T32" fmla="*/ 3 w 86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6" h="55">
                    <a:moveTo>
                      <a:pt x="79" y="7"/>
                    </a:moveTo>
                    <a:lnTo>
                      <a:pt x="67" y="14"/>
                    </a:lnTo>
                    <a:lnTo>
                      <a:pt x="50" y="24"/>
                    </a:lnTo>
                    <a:lnTo>
                      <a:pt x="19" y="47"/>
                    </a:lnTo>
                    <a:lnTo>
                      <a:pt x="8" y="53"/>
                    </a:lnTo>
                    <a:lnTo>
                      <a:pt x="5" y="55"/>
                    </a:lnTo>
                    <a:lnTo>
                      <a:pt x="0" y="55"/>
                    </a:lnTo>
                    <a:lnTo>
                      <a:pt x="11" y="48"/>
                    </a:lnTo>
                    <a:lnTo>
                      <a:pt x="22" y="41"/>
                    </a:lnTo>
                    <a:lnTo>
                      <a:pt x="32" y="32"/>
                    </a:lnTo>
                    <a:lnTo>
                      <a:pt x="47" y="22"/>
                    </a:lnTo>
                    <a:lnTo>
                      <a:pt x="56" y="16"/>
                    </a:lnTo>
                    <a:lnTo>
                      <a:pt x="78" y="1"/>
                    </a:lnTo>
                    <a:lnTo>
                      <a:pt x="84" y="0"/>
                    </a:lnTo>
                    <a:lnTo>
                      <a:pt x="86" y="0"/>
                    </a:lnTo>
                    <a:lnTo>
                      <a:pt x="83" y="4"/>
                    </a:lnTo>
                    <a:lnTo>
                      <a:pt x="79" y="7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11" name="Freeform 1378">
                <a:extLst>
                  <a:ext uri="{FF2B5EF4-FFF2-40B4-BE49-F238E27FC236}">
                    <a16:creationId xmlns:a16="http://schemas.microsoft.com/office/drawing/2014/main" id="{44031064-E6CC-44E6-B489-56DF908DE9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9" y="2203"/>
                <a:ext cx="32" cy="79"/>
              </a:xfrm>
              <a:custGeom>
                <a:avLst/>
                <a:gdLst>
                  <a:gd name="T0" fmla="*/ 5 w 164"/>
                  <a:gd name="T1" fmla="*/ 14 h 392"/>
                  <a:gd name="T2" fmla="*/ 5 w 164"/>
                  <a:gd name="T3" fmla="*/ 14 h 392"/>
                  <a:gd name="T4" fmla="*/ 6 w 164"/>
                  <a:gd name="T5" fmla="*/ 14 h 392"/>
                  <a:gd name="T6" fmla="*/ 5 w 164"/>
                  <a:gd name="T7" fmla="*/ 12 h 392"/>
                  <a:gd name="T8" fmla="*/ 6 w 164"/>
                  <a:gd name="T9" fmla="*/ 12 h 392"/>
                  <a:gd name="T10" fmla="*/ 6 w 164"/>
                  <a:gd name="T11" fmla="*/ 11 h 392"/>
                  <a:gd name="T12" fmla="*/ 6 w 164"/>
                  <a:gd name="T13" fmla="*/ 10 h 392"/>
                  <a:gd name="T14" fmla="*/ 5 w 164"/>
                  <a:gd name="T15" fmla="*/ 9 h 392"/>
                  <a:gd name="T16" fmla="*/ 6 w 164"/>
                  <a:gd name="T17" fmla="*/ 8 h 392"/>
                  <a:gd name="T18" fmla="*/ 6 w 164"/>
                  <a:gd name="T19" fmla="*/ 7 h 392"/>
                  <a:gd name="T20" fmla="*/ 6 w 164"/>
                  <a:gd name="T21" fmla="*/ 6 h 392"/>
                  <a:gd name="T22" fmla="*/ 5 w 164"/>
                  <a:gd name="T23" fmla="*/ 7 h 392"/>
                  <a:gd name="T24" fmla="*/ 5 w 164"/>
                  <a:gd name="T25" fmla="*/ 6 h 392"/>
                  <a:gd name="T26" fmla="*/ 5 w 164"/>
                  <a:gd name="T27" fmla="*/ 4 h 392"/>
                  <a:gd name="T28" fmla="*/ 4 w 164"/>
                  <a:gd name="T29" fmla="*/ 3 h 392"/>
                  <a:gd name="T30" fmla="*/ 4 w 164"/>
                  <a:gd name="T31" fmla="*/ 2 h 392"/>
                  <a:gd name="T32" fmla="*/ 2 w 164"/>
                  <a:gd name="T33" fmla="*/ 0 h 392"/>
                  <a:gd name="T34" fmla="*/ 1 w 164"/>
                  <a:gd name="T35" fmla="*/ 1 h 392"/>
                  <a:gd name="T36" fmla="*/ 1 w 164"/>
                  <a:gd name="T37" fmla="*/ 3 h 392"/>
                  <a:gd name="T38" fmla="*/ 1 w 164"/>
                  <a:gd name="T39" fmla="*/ 4 h 392"/>
                  <a:gd name="T40" fmla="*/ 1 w 164"/>
                  <a:gd name="T41" fmla="*/ 4 h 392"/>
                  <a:gd name="T42" fmla="*/ 1 w 164"/>
                  <a:gd name="T43" fmla="*/ 5 h 392"/>
                  <a:gd name="T44" fmla="*/ 1 w 164"/>
                  <a:gd name="T45" fmla="*/ 6 h 392"/>
                  <a:gd name="T46" fmla="*/ 1 w 164"/>
                  <a:gd name="T47" fmla="*/ 7 h 392"/>
                  <a:gd name="T48" fmla="*/ 1 w 164"/>
                  <a:gd name="T49" fmla="*/ 7 h 392"/>
                  <a:gd name="T50" fmla="*/ 0 w 164"/>
                  <a:gd name="T51" fmla="*/ 7 h 392"/>
                  <a:gd name="T52" fmla="*/ 0 w 164"/>
                  <a:gd name="T53" fmla="*/ 8 h 392"/>
                  <a:gd name="T54" fmla="*/ 1 w 164"/>
                  <a:gd name="T55" fmla="*/ 9 h 392"/>
                  <a:gd name="T56" fmla="*/ 1 w 164"/>
                  <a:gd name="T57" fmla="*/ 10 h 392"/>
                  <a:gd name="T58" fmla="*/ 0 w 164"/>
                  <a:gd name="T59" fmla="*/ 10 h 392"/>
                  <a:gd name="T60" fmla="*/ 1 w 164"/>
                  <a:gd name="T61" fmla="*/ 11 h 392"/>
                  <a:gd name="T62" fmla="*/ 1 w 164"/>
                  <a:gd name="T63" fmla="*/ 12 h 392"/>
                  <a:gd name="T64" fmla="*/ 2 w 164"/>
                  <a:gd name="T65" fmla="*/ 12 h 392"/>
                  <a:gd name="T66" fmla="*/ 2 w 164"/>
                  <a:gd name="T67" fmla="*/ 13 h 392"/>
                  <a:gd name="T68" fmla="*/ 2 w 164"/>
                  <a:gd name="T69" fmla="*/ 13 h 392"/>
                  <a:gd name="T70" fmla="*/ 3 w 164"/>
                  <a:gd name="T71" fmla="*/ 14 h 392"/>
                  <a:gd name="T72" fmla="*/ 4 w 164"/>
                  <a:gd name="T73" fmla="*/ 14 h 392"/>
                  <a:gd name="T74" fmla="*/ 4 w 164"/>
                  <a:gd name="T75" fmla="*/ 15 h 392"/>
                  <a:gd name="T76" fmla="*/ 5 w 164"/>
                  <a:gd name="T77" fmla="*/ 16 h 392"/>
                  <a:gd name="T78" fmla="*/ 5 w 164"/>
                  <a:gd name="T79" fmla="*/ 16 h 39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64" h="392">
                    <a:moveTo>
                      <a:pt x="130" y="371"/>
                    </a:moveTo>
                    <a:lnTo>
                      <a:pt x="123" y="343"/>
                    </a:lnTo>
                    <a:lnTo>
                      <a:pt x="130" y="343"/>
                    </a:lnTo>
                    <a:lnTo>
                      <a:pt x="145" y="347"/>
                    </a:lnTo>
                    <a:lnTo>
                      <a:pt x="154" y="339"/>
                    </a:lnTo>
                    <a:lnTo>
                      <a:pt x="153" y="332"/>
                    </a:lnTo>
                    <a:lnTo>
                      <a:pt x="148" y="314"/>
                    </a:lnTo>
                    <a:lnTo>
                      <a:pt x="140" y="308"/>
                    </a:lnTo>
                    <a:lnTo>
                      <a:pt x="136" y="304"/>
                    </a:lnTo>
                    <a:lnTo>
                      <a:pt x="153" y="291"/>
                    </a:lnTo>
                    <a:lnTo>
                      <a:pt x="157" y="288"/>
                    </a:lnTo>
                    <a:lnTo>
                      <a:pt x="164" y="264"/>
                    </a:lnTo>
                    <a:lnTo>
                      <a:pt x="162" y="260"/>
                    </a:lnTo>
                    <a:lnTo>
                      <a:pt x="157" y="252"/>
                    </a:lnTo>
                    <a:lnTo>
                      <a:pt x="144" y="237"/>
                    </a:lnTo>
                    <a:lnTo>
                      <a:pt x="144" y="228"/>
                    </a:lnTo>
                    <a:lnTo>
                      <a:pt x="152" y="216"/>
                    </a:lnTo>
                    <a:lnTo>
                      <a:pt x="154" y="204"/>
                    </a:lnTo>
                    <a:lnTo>
                      <a:pt x="155" y="186"/>
                    </a:lnTo>
                    <a:lnTo>
                      <a:pt x="155" y="181"/>
                    </a:lnTo>
                    <a:lnTo>
                      <a:pt x="153" y="167"/>
                    </a:lnTo>
                    <a:lnTo>
                      <a:pt x="150" y="160"/>
                    </a:lnTo>
                    <a:lnTo>
                      <a:pt x="140" y="175"/>
                    </a:lnTo>
                    <a:lnTo>
                      <a:pt x="137" y="176"/>
                    </a:lnTo>
                    <a:lnTo>
                      <a:pt x="130" y="167"/>
                    </a:lnTo>
                    <a:lnTo>
                      <a:pt x="128" y="146"/>
                    </a:lnTo>
                    <a:lnTo>
                      <a:pt x="131" y="117"/>
                    </a:lnTo>
                    <a:lnTo>
                      <a:pt x="131" y="93"/>
                    </a:lnTo>
                    <a:lnTo>
                      <a:pt x="121" y="69"/>
                    </a:lnTo>
                    <a:lnTo>
                      <a:pt x="117" y="63"/>
                    </a:lnTo>
                    <a:lnTo>
                      <a:pt x="110" y="69"/>
                    </a:lnTo>
                    <a:lnTo>
                      <a:pt x="96" y="57"/>
                    </a:lnTo>
                    <a:lnTo>
                      <a:pt x="86" y="36"/>
                    </a:lnTo>
                    <a:lnTo>
                      <a:pt x="61" y="11"/>
                    </a:lnTo>
                    <a:lnTo>
                      <a:pt x="37" y="0"/>
                    </a:lnTo>
                    <a:lnTo>
                      <a:pt x="33" y="25"/>
                    </a:lnTo>
                    <a:lnTo>
                      <a:pt x="29" y="37"/>
                    </a:lnTo>
                    <a:lnTo>
                      <a:pt x="25" y="67"/>
                    </a:lnTo>
                    <a:lnTo>
                      <a:pt x="27" y="91"/>
                    </a:lnTo>
                    <a:lnTo>
                      <a:pt x="28" y="109"/>
                    </a:lnTo>
                    <a:lnTo>
                      <a:pt x="26" y="108"/>
                    </a:lnTo>
                    <a:lnTo>
                      <a:pt x="24" y="110"/>
                    </a:lnTo>
                    <a:lnTo>
                      <a:pt x="18" y="105"/>
                    </a:lnTo>
                    <a:lnTo>
                      <a:pt x="15" y="116"/>
                    </a:lnTo>
                    <a:lnTo>
                      <a:pt x="18" y="129"/>
                    </a:lnTo>
                    <a:lnTo>
                      <a:pt x="20" y="146"/>
                    </a:lnTo>
                    <a:lnTo>
                      <a:pt x="23" y="161"/>
                    </a:lnTo>
                    <a:lnTo>
                      <a:pt x="27" y="170"/>
                    </a:lnTo>
                    <a:lnTo>
                      <a:pt x="25" y="177"/>
                    </a:lnTo>
                    <a:lnTo>
                      <a:pt x="21" y="179"/>
                    </a:lnTo>
                    <a:lnTo>
                      <a:pt x="11" y="172"/>
                    </a:lnTo>
                    <a:lnTo>
                      <a:pt x="1" y="162"/>
                    </a:lnTo>
                    <a:lnTo>
                      <a:pt x="0" y="177"/>
                    </a:lnTo>
                    <a:lnTo>
                      <a:pt x="4" y="190"/>
                    </a:lnTo>
                    <a:lnTo>
                      <a:pt x="10" y="203"/>
                    </a:lnTo>
                    <a:lnTo>
                      <a:pt x="20" y="213"/>
                    </a:lnTo>
                    <a:lnTo>
                      <a:pt x="25" y="222"/>
                    </a:lnTo>
                    <a:lnTo>
                      <a:pt x="32" y="239"/>
                    </a:lnTo>
                    <a:lnTo>
                      <a:pt x="29" y="249"/>
                    </a:lnTo>
                    <a:lnTo>
                      <a:pt x="12" y="243"/>
                    </a:lnTo>
                    <a:lnTo>
                      <a:pt x="7" y="252"/>
                    </a:lnTo>
                    <a:lnTo>
                      <a:pt x="15" y="265"/>
                    </a:lnTo>
                    <a:lnTo>
                      <a:pt x="28" y="275"/>
                    </a:lnTo>
                    <a:lnTo>
                      <a:pt x="38" y="288"/>
                    </a:lnTo>
                    <a:lnTo>
                      <a:pt x="43" y="294"/>
                    </a:lnTo>
                    <a:lnTo>
                      <a:pt x="55" y="308"/>
                    </a:lnTo>
                    <a:lnTo>
                      <a:pt x="66" y="322"/>
                    </a:lnTo>
                    <a:lnTo>
                      <a:pt x="55" y="316"/>
                    </a:lnTo>
                    <a:lnTo>
                      <a:pt x="47" y="316"/>
                    </a:lnTo>
                    <a:lnTo>
                      <a:pt x="44" y="321"/>
                    </a:lnTo>
                    <a:lnTo>
                      <a:pt x="52" y="336"/>
                    </a:lnTo>
                    <a:lnTo>
                      <a:pt x="68" y="345"/>
                    </a:lnTo>
                    <a:lnTo>
                      <a:pt x="89" y="355"/>
                    </a:lnTo>
                    <a:lnTo>
                      <a:pt x="112" y="350"/>
                    </a:lnTo>
                    <a:lnTo>
                      <a:pt x="116" y="363"/>
                    </a:lnTo>
                    <a:lnTo>
                      <a:pt x="117" y="376"/>
                    </a:lnTo>
                    <a:lnTo>
                      <a:pt x="120" y="387"/>
                    </a:lnTo>
                    <a:lnTo>
                      <a:pt x="127" y="392"/>
                    </a:lnTo>
                    <a:lnTo>
                      <a:pt x="134" y="390"/>
                    </a:lnTo>
                    <a:lnTo>
                      <a:pt x="134" y="385"/>
                    </a:lnTo>
                    <a:lnTo>
                      <a:pt x="130" y="371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12" name="Freeform 1379">
                <a:extLst>
                  <a:ext uri="{FF2B5EF4-FFF2-40B4-BE49-F238E27FC236}">
                    <a16:creationId xmlns:a16="http://schemas.microsoft.com/office/drawing/2014/main" id="{C6793A10-705F-4587-9D46-D3FD8393DE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7" y="2210"/>
                <a:ext cx="18" cy="72"/>
              </a:xfrm>
              <a:custGeom>
                <a:avLst/>
                <a:gdLst>
                  <a:gd name="T0" fmla="*/ 4 w 91"/>
                  <a:gd name="T1" fmla="*/ 14 h 358"/>
                  <a:gd name="T2" fmla="*/ 3 w 91"/>
                  <a:gd name="T3" fmla="*/ 13 h 358"/>
                  <a:gd name="T4" fmla="*/ 3 w 91"/>
                  <a:gd name="T5" fmla="*/ 10 h 358"/>
                  <a:gd name="T6" fmla="*/ 2 w 91"/>
                  <a:gd name="T7" fmla="*/ 6 h 358"/>
                  <a:gd name="T8" fmla="*/ 1 w 91"/>
                  <a:gd name="T9" fmla="*/ 5 h 358"/>
                  <a:gd name="T10" fmla="*/ 1 w 91"/>
                  <a:gd name="T11" fmla="*/ 4 h 358"/>
                  <a:gd name="T12" fmla="*/ 1 w 91"/>
                  <a:gd name="T13" fmla="*/ 3 h 358"/>
                  <a:gd name="T14" fmla="*/ 0 w 91"/>
                  <a:gd name="T15" fmla="*/ 1 h 358"/>
                  <a:gd name="T16" fmla="*/ 0 w 91"/>
                  <a:gd name="T17" fmla="*/ 0 h 358"/>
                  <a:gd name="T18" fmla="*/ 0 w 91"/>
                  <a:gd name="T19" fmla="*/ 0 h 358"/>
                  <a:gd name="T20" fmla="*/ 1 w 91"/>
                  <a:gd name="T21" fmla="*/ 2 h 358"/>
                  <a:gd name="T22" fmla="*/ 1 w 91"/>
                  <a:gd name="T23" fmla="*/ 4 h 358"/>
                  <a:gd name="T24" fmla="*/ 1 w 91"/>
                  <a:gd name="T25" fmla="*/ 6 h 358"/>
                  <a:gd name="T26" fmla="*/ 2 w 91"/>
                  <a:gd name="T27" fmla="*/ 8 h 358"/>
                  <a:gd name="T28" fmla="*/ 3 w 91"/>
                  <a:gd name="T29" fmla="*/ 11 h 358"/>
                  <a:gd name="T30" fmla="*/ 3 w 91"/>
                  <a:gd name="T31" fmla="*/ 13 h 358"/>
                  <a:gd name="T32" fmla="*/ 3 w 91"/>
                  <a:gd name="T33" fmla="*/ 14 h 358"/>
                  <a:gd name="T34" fmla="*/ 3 w 91"/>
                  <a:gd name="T35" fmla="*/ 14 h 358"/>
                  <a:gd name="T36" fmla="*/ 3 w 91"/>
                  <a:gd name="T37" fmla="*/ 14 h 358"/>
                  <a:gd name="T38" fmla="*/ 4 w 91"/>
                  <a:gd name="T39" fmla="*/ 14 h 35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91" h="358">
                    <a:moveTo>
                      <a:pt x="91" y="354"/>
                    </a:moveTo>
                    <a:lnTo>
                      <a:pt x="79" y="318"/>
                    </a:lnTo>
                    <a:lnTo>
                      <a:pt x="66" y="246"/>
                    </a:lnTo>
                    <a:lnTo>
                      <a:pt x="42" y="152"/>
                    </a:lnTo>
                    <a:lnTo>
                      <a:pt x="36" y="133"/>
                    </a:lnTo>
                    <a:lnTo>
                      <a:pt x="31" y="108"/>
                    </a:lnTo>
                    <a:lnTo>
                      <a:pt x="25" y="82"/>
                    </a:lnTo>
                    <a:lnTo>
                      <a:pt x="11" y="33"/>
                    </a:lnTo>
                    <a:lnTo>
                      <a:pt x="3" y="11"/>
                    </a:lnTo>
                    <a:lnTo>
                      <a:pt x="0" y="0"/>
                    </a:lnTo>
                    <a:lnTo>
                      <a:pt x="15" y="57"/>
                    </a:lnTo>
                    <a:lnTo>
                      <a:pt x="26" y="98"/>
                    </a:lnTo>
                    <a:lnTo>
                      <a:pt x="37" y="153"/>
                    </a:lnTo>
                    <a:lnTo>
                      <a:pt x="49" y="209"/>
                    </a:lnTo>
                    <a:lnTo>
                      <a:pt x="65" y="273"/>
                    </a:lnTo>
                    <a:lnTo>
                      <a:pt x="74" y="316"/>
                    </a:lnTo>
                    <a:lnTo>
                      <a:pt x="83" y="358"/>
                    </a:lnTo>
                    <a:lnTo>
                      <a:pt x="85" y="358"/>
                    </a:lnTo>
                    <a:lnTo>
                      <a:pt x="87" y="357"/>
                    </a:lnTo>
                    <a:lnTo>
                      <a:pt x="91" y="354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13" name="Freeform 1380">
                <a:extLst>
                  <a:ext uri="{FF2B5EF4-FFF2-40B4-BE49-F238E27FC236}">
                    <a16:creationId xmlns:a16="http://schemas.microsoft.com/office/drawing/2014/main" id="{148AB8F7-B113-4484-B9EF-F42C46A59C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1" y="2259"/>
                <a:ext cx="7" cy="8"/>
              </a:xfrm>
              <a:custGeom>
                <a:avLst/>
                <a:gdLst>
                  <a:gd name="T0" fmla="*/ 0 w 36"/>
                  <a:gd name="T1" fmla="*/ 1 h 43"/>
                  <a:gd name="T2" fmla="*/ 0 w 36"/>
                  <a:gd name="T3" fmla="*/ 1 h 43"/>
                  <a:gd name="T4" fmla="*/ 1 w 36"/>
                  <a:gd name="T5" fmla="*/ 0 h 43"/>
                  <a:gd name="T6" fmla="*/ 1 w 36"/>
                  <a:gd name="T7" fmla="*/ 0 h 43"/>
                  <a:gd name="T8" fmla="*/ 1 w 36"/>
                  <a:gd name="T9" fmla="*/ 0 h 43"/>
                  <a:gd name="T10" fmla="*/ 1 w 36"/>
                  <a:gd name="T11" fmla="*/ 0 h 43"/>
                  <a:gd name="T12" fmla="*/ 0 w 36"/>
                  <a:gd name="T13" fmla="*/ 1 h 43"/>
                  <a:gd name="T14" fmla="*/ 0 w 36"/>
                  <a:gd name="T15" fmla="*/ 1 h 43"/>
                  <a:gd name="T16" fmla="*/ 0 w 36"/>
                  <a:gd name="T17" fmla="*/ 1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6" h="43">
                    <a:moveTo>
                      <a:pt x="2" y="43"/>
                    </a:moveTo>
                    <a:lnTo>
                      <a:pt x="10" y="24"/>
                    </a:lnTo>
                    <a:lnTo>
                      <a:pt x="21" y="10"/>
                    </a:lnTo>
                    <a:lnTo>
                      <a:pt x="32" y="5"/>
                    </a:lnTo>
                    <a:lnTo>
                      <a:pt x="36" y="0"/>
                    </a:lnTo>
                    <a:lnTo>
                      <a:pt x="17" y="11"/>
                    </a:lnTo>
                    <a:lnTo>
                      <a:pt x="7" y="27"/>
                    </a:lnTo>
                    <a:lnTo>
                      <a:pt x="0" y="38"/>
                    </a:lnTo>
                    <a:lnTo>
                      <a:pt x="2" y="43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14" name="Freeform 1381">
                <a:extLst>
                  <a:ext uri="{FF2B5EF4-FFF2-40B4-BE49-F238E27FC236}">
                    <a16:creationId xmlns:a16="http://schemas.microsoft.com/office/drawing/2014/main" id="{21687106-8CAA-4047-AC36-75691C57A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45"/>
                <a:ext cx="7" cy="11"/>
              </a:xfrm>
              <a:custGeom>
                <a:avLst/>
                <a:gdLst>
                  <a:gd name="T0" fmla="*/ 0 w 33"/>
                  <a:gd name="T1" fmla="*/ 2 h 57"/>
                  <a:gd name="T2" fmla="*/ 0 w 33"/>
                  <a:gd name="T3" fmla="*/ 2 h 57"/>
                  <a:gd name="T4" fmla="*/ 1 w 33"/>
                  <a:gd name="T5" fmla="*/ 1 h 57"/>
                  <a:gd name="T6" fmla="*/ 1 w 33"/>
                  <a:gd name="T7" fmla="*/ 1 h 57"/>
                  <a:gd name="T8" fmla="*/ 1 w 33"/>
                  <a:gd name="T9" fmla="*/ 0 h 57"/>
                  <a:gd name="T10" fmla="*/ 1 w 33"/>
                  <a:gd name="T11" fmla="*/ 0 h 57"/>
                  <a:gd name="T12" fmla="*/ 1 w 33"/>
                  <a:gd name="T13" fmla="*/ 0 h 57"/>
                  <a:gd name="T14" fmla="*/ 1 w 33"/>
                  <a:gd name="T15" fmla="*/ 1 h 57"/>
                  <a:gd name="T16" fmla="*/ 0 w 33"/>
                  <a:gd name="T17" fmla="*/ 1 h 57"/>
                  <a:gd name="T18" fmla="*/ 0 w 33"/>
                  <a:gd name="T19" fmla="*/ 1 h 57"/>
                  <a:gd name="T20" fmla="*/ 0 w 33"/>
                  <a:gd name="T21" fmla="*/ 2 h 57"/>
                  <a:gd name="T22" fmla="*/ 0 w 33"/>
                  <a:gd name="T23" fmla="*/ 2 h 57"/>
                  <a:gd name="T24" fmla="*/ 0 w 33"/>
                  <a:gd name="T25" fmla="*/ 2 h 57"/>
                  <a:gd name="T26" fmla="*/ 0 w 33"/>
                  <a:gd name="T27" fmla="*/ 2 h 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3" h="57">
                    <a:moveTo>
                      <a:pt x="2" y="57"/>
                    </a:moveTo>
                    <a:lnTo>
                      <a:pt x="7" y="41"/>
                    </a:lnTo>
                    <a:lnTo>
                      <a:pt x="12" y="29"/>
                    </a:lnTo>
                    <a:lnTo>
                      <a:pt x="21" y="18"/>
                    </a:lnTo>
                    <a:lnTo>
                      <a:pt x="32" y="4"/>
                    </a:lnTo>
                    <a:lnTo>
                      <a:pt x="33" y="0"/>
                    </a:lnTo>
                    <a:lnTo>
                      <a:pt x="25" y="9"/>
                    </a:lnTo>
                    <a:lnTo>
                      <a:pt x="20" y="13"/>
                    </a:lnTo>
                    <a:lnTo>
                      <a:pt x="8" y="32"/>
                    </a:lnTo>
                    <a:lnTo>
                      <a:pt x="6" y="37"/>
                    </a:lnTo>
                    <a:lnTo>
                      <a:pt x="4" y="40"/>
                    </a:lnTo>
                    <a:lnTo>
                      <a:pt x="1" y="52"/>
                    </a:lnTo>
                    <a:lnTo>
                      <a:pt x="0" y="55"/>
                    </a:lnTo>
                    <a:lnTo>
                      <a:pt x="2" y="57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15" name="Freeform 1382">
                <a:extLst>
                  <a:ext uri="{FF2B5EF4-FFF2-40B4-BE49-F238E27FC236}">
                    <a16:creationId xmlns:a16="http://schemas.microsoft.com/office/drawing/2014/main" id="{89C7D1AE-1D47-4D3E-AC34-91E7B2ED9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5" y="2227"/>
                <a:ext cx="3" cy="6"/>
              </a:xfrm>
              <a:custGeom>
                <a:avLst/>
                <a:gdLst>
                  <a:gd name="T0" fmla="*/ 0 w 19"/>
                  <a:gd name="T1" fmla="*/ 1 h 32"/>
                  <a:gd name="T2" fmla="*/ 0 w 19"/>
                  <a:gd name="T3" fmla="*/ 1 h 32"/>
                  <a:gd name="T4" fmla="*/ 0 w 19"/>
                  <a:gd name="T5" fmla="*/ 0 h 32"/>
                  <a:gd name="T6" fmla="*/ 0 w 19"/>
                  <a:gd name="T7" fmla="*/ 0 h 32"/>
                  <a:gd name="T8" fmla="*/ 0 w 19"/>
                  <a:gd name="T9" fmla="*/ 0 h 32"/>
                  <a:gd name="T10" fmla="*/ 0 w 19"/>
                  <a:gd name="T11" fmla="*/ 0 h 32"/>
                  <a:gd name="T12" fmla="*/ 0 w 19"/>
                  <a:gd name="T13" fmla="*/ 0 h 32"/>
                  <a:gd name="T14" fmla="*/ 0 w 19"/>
                  <a:gd name="T15" fmla="*/ 0 h 32"/>
                  <a:gd name="T16" fmla="*/ 0 w 19"/>
                  <a:gd name="T17" fmla="*/ 1 h 32"/>
                  <a:gd name="T18" fmla="*/ 0 w 19"/>
                  <a:gd name="T19" fmla="*/ 1 h 32"/>
                  <a:gd name="T20" fmla="*/ 0 w 19"/>
                  <a:gd name="T21" fmla="*/ 1 h 32"/>
                  <a:gd name="T22" fmla="*/ 0 w 19"/>
                  <a:gd name="T23" fmla="*/ 1 h 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" h="32">
                    <a:moveTo>
                      <a:pt x="3" y="32"/>
                    </a:moveTo>
                    <a:lnTo>
                      <a:pt x="6" y="20"/>
                    </a:lnTo>
                    <a:lnTo>
                      <a:pt x="7" y="12"/>
                    </a:lnTo>
                    <a:lnTo>
                      <a:pt x="13" y="5"/>
                    </a:lnTo>
                    <a:lnTo>
                      <a:pt x="19" y="0"/>
                    </a:lnTo>
                    <a:lnTo>
                      <a:pt x="14" y="1"/>
                    </a:lnTo>
                    <a:lnTo>
                      <a:pt x="9" y="7"/>
                    </a:lnTo>
                    <a:lnTo>
                      <a:pt x="6" y="12"/>
                    </a:lnTo>
                    <a:lnTo>
                      <a:pt x="4" y="18"/>
                    </a:lnTo>
                    <a:lnTo>
                      <a:pt x="3" y="25"/>
                    </a:lnTo>
                    <a:lnTo>
                      <a:pt x="0" y="31"/>
                    </a:lnTo>
                    <a:lnTo>
                      <a:pt x="3" y="32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16" name="Freeform 1383">
                <a:extLst>
                  <a:ext uri="{FF2B5EF4-FFF2-40B4-BE49-F238E27FC236}">
                    <a16:creationId xmlns:a16="http://schemas.microsoft.com/office/drawing/2014/main" id="{2E1F100D-F5F4-4FED-8865-4BDADB2A4F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7" y="2228"/>
                <a:ext cx="8" cy="14"/>
              </a:xfrm>
              <a:custGeom>
                <a:avLst/>
                <a:gdLst>
                  <a:gd name="T0" fmla="*/ 2 w 41"/>
                  <a:gd name="T1" fmla="*/ 3 h 67"/>
                  <a:gd name="T2" fmla="*/ 1 w 41"/>
                  <a:gd name="T3" fmla="*/ 2 h 67"/>
                  <a:gd name="T4" fmla="*/ 1 w 41"/>
                  <a:gd name="T5" fmla="*/ 2 h 67"/>
                  <a:gd name="T6" fmla="*/ 0 w 41"/>
                  <a:gd name="T7" fmla="*/ 1 h 67"/>
                  <a:gd name="T8" fmla="*/ 0 w 41"/>
                  <a:gd name="T9" fmla="*/ 0 h 67"/>
                  <a:gd name="T10" fmla="*/ 0 w 41"/>
                  <a:gd name="T11" fmla="*/ 0 h 67"/>
                  <a:gd name="T12" fmla="*/ 0 w 41"/>
                  <a:gd name="T13" fmla="*/ 1 h 67"/>
                  <a:gd name="T14" fmla="*/ 1 w 41"/>
                  <a:gd name="T15" fmla="*/ 2 h 67"/>
                  <a:gd name="T16" fmla="*/ 1 w 41"/>
                  <a:gd name="T17" fmla="*/ 3 h 67"/>
                  <a:gd name="T18" fmla="*/ 1 w 41"/>
                  <a:gd name="T19" fmla="*/ 3 h 67"/>
                  <a:gd name="T20" fmla="*/ 1 w 41"/>
                  <a:gd name="T21" fmla="*/ 3 h 67"/>
                  <a:gd name="T22" fmla="*/ 2 w 41"/>
                  <a:gd name="T23" fmla="*/ 3 h 67"/>
                  <a:gd name="T24" fmla="*/ 2 w 41"/>
                  <a:gd name="T25" fmla="*/ 3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1" h="67">
                    <a:moveTo>
                      <a:pt x="41" y="61"/>
                    </a:moveTo>
                    <a:lnTo>
                      <a:pt x="29" y="51"/>
                    </a:lnTo>
                    <a:lnTo>
                      <a:pt x="22" y="38"/>
                    </a:lnTo>
                    <a:lnTo>
                      <a:pt x="12" y="20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1" y="26"/>
                    </a:lnTo>
                    <a:lnTo>
                      <a:pt x="18" y="40"/>
                    </a:lnTo>
                    <a:lnTo>
                      <a:pt x="31" y="59"/>
                    </a:lnTo>
                    <a:lnTo>
                      <a:pt x="36" y="67"/>
                    </a:lnTo>
                    <a:lnTo>
                      <a:pt x="36" y="65"/>
                    </a:lnTo>
                    <a:lnTo>
                      <a:pt x="41" y="67"/>
                    </a:lnTo>
                    <a:lnTo>
                      <a:pt x="41" y="61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17" name="Freeform 1384">
                <a:extLst>
                  <a:ext uri="{FF2B5EF4-FFF2-40B4-BE49-F238E27FC236}">
                    <a16:creationId xmlns:a16="http://schemas.microsoft.com/office/drawing/2014/main" id="{E58A10AA-8BFD-47D7-8B6F-5FDCF4DCB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7" y="2244"/>
                <a:ext cx="12" cy="17"/>
              </a:xfrm>
              <a:custGeom>
                <a:avLst/>
                <a:gdLst>
                  <a:gd name="T0" fmla="*/ 2 w 61"/>
                  <a:gd name="T1" fmla="*/ 3 h 86"/>
                  <a:gd name="T2" fmla="*/ 2 w 61"/>
                  <a:gd name="T3" fmla="*/ 3 h 86"/>
                  <a:gd name="T4" fmla="*/ 1 w 61"/>
                  <a:gd name="T5" fmla="*/ 2 h 86"/>
                  <a:gd name="T6" fmla="*/ 1 w 61"/>
                  <a:gd name="T7" fmla="*/ 1 h 86"/>
                  <a:gd name="T8" fmla="*/ 0 w 61"/>
                  <a:gd name="T9" fmla="*/ 0 h 86"/>
                  <a:gd name="T10" fmla="*/ 0 w 61"/>
                  <a:gd name="T11" fmla="*/ 0 h 86"/>
                  <a:gd name="T12" fmla="*/ 0 w 61"/>
                  <a:gd name="T13" fmla="*/ 0 h 86"/>
                  <a:gd name="T14" fmla="*/ 0 w 61"/>
                  <a:gd name="T15" fmla="*/ 0 h 86"/>
                  <a:gd name="T16" fmla="*/ 1 w 61"/>
                  <a:gd name="T17" fmla="*/ 1 h 86"/>
                  <a:gd name="T18" fmla="*/ 1 w 61"/>
                  <a:gd name="T19" fmla="*/ 1 h 86"/>
                  <a:gd name="T20" fmla="*/ 1 w 61"/>
                  <a:gd name="T21" fmla="*/ 2 h 86"/>
                  <a:gd name="T22" fmla="*/ 1 w 61"/>
                  <a:gd name="T23" fmla="*/ 2 h 86"/>
                  <a:gd name="T24" fmla="*/ 2 w 61"/>
                  <a:gd name="T25" fmla="*/ 3 h 86"/>
                  <a:gd name="T26" fmla="*/ 2 w 61"/>
                  <a:gd name="T27" fmla="*/ 3 h 86"/>
                  <a:gd name="T28" fmla="*/ 2 w 61"/>
                  <a:gd name="T29" fmla="*/ 3 h 86"/>
                  <a:gd name="T30" fmla="*/ 2 w 61"/>
                  <a:gd name="T31" fmla="*/ 3 h 86"/>
                  <a:gd name="T32" fmla="*/ 2 w 61"/>
                  <a:gd name="T33" fmla="*/ 3 h 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1" h="86">
                    <a:moveTo>
                      <a:pt x="58" y="76"/>
                    </a:moveTo>
                    <a:lnTo>
                      <a:pt x="47" y="65"/>
                    </a:lnTo>
                    <a:lnTo>
                      <a:pt x="36" y="49"/>
                    </a:lnTo>
                    <a:lnTo>
                      <a:pt x="14" y="15"/>
                    </a:lnTo>
                    <a:lnTo>
                      <a:pt x="6" y="3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8" y="10"/>
                    </a:lnTo>
                    <a:lnTo>
                      <a:pt x="14" y="22"/>
                    </a:lnTo>
                    <a:lnTo>
                      <a:pt x="21" y="34"/>
                    </a:lnTo>
                    <a:lnTo>
                      <a:pt x="31" y="50"/>
                    </a:lnTo>
                    <a:lnTo>
                      <a:pt x="38" y="60"/>
                    </a:lnTo>
                    <a:lnTo>
                      <a:pt x="54" y="82"/>
                    </a:lnTo>
                    <a:lnTo>
                      <a:pt x="59" y="86"/>
                    </a:lnTo>
                    <a:lnTo>
                      <a:pt x="61" y="86"/>
                    </a:lnTo>
                    <a:lnTo>
                      <a:pt x="60" y="81"/>
                    </a:lnTo>
                    <a:lnTo>
                      <a:pt x="58" y="7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18" name="Freeform 1385">
                <a:extLst>
                  <a:ext uri="{FF2B5EF4-FFF2-40B4-BE49-F238E27FC236}">
                    <a16:creationId xmlns:a16="http://schemas.microsoft.com/office/drawing/2014/main" id="{56EDA35C-EDC1-403B-A8E4-3AEB81F0D4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7" y="2286"/>
                <a:ext cx="52" cy="42"/>
              </a:xfrm>
              <a:custGeom>
                <a:avLst/>
                <a:gdLst>
                  <a:gd name="T0" fmla="*/ 9 w 261"/>
                  <a:gd name="T1" fmla="*/ 1 h 211"/>
                  <a:gd name="T2" fmla="*/ 10 w 261"/>
                  <a:gd name="T3" fmla="*/ 2 h 211"/>
                  <a:gd name="T4" fmla="*/ 10 w 261"/>
                  <a:gd name="T5" fmla="*/ 2 h 211"/>
                  <a:gd name="T6" fmla="*/ 9 w 261"/>
                  <a:gd name="T7" fmla="*/ 2 h 211"/>
                  <a:gd name="T8" fmla="*/ 9 w 261"/>
                  <a:gd name="T9" fmla="*/ 3 h 211"/>
                  <a:gd name="T10" fmla="*/ 9 w 261"/>
                  <a:gd name="T11" fmla="*/ 4 h 211"/>
                  <a:gd name="T12" fmla="*/ 8 w 261"/>
                  <a:gd name="T13" fmla="*/ 4 h 211"/>
                  <a:gd name="T14" fmla="*/ 7 w 261"/>
                  <a:gd name="T15" fmla="*/ 5 h 211"/>
                  <a:gd name="T16" fmla="*/ 7 w 261"/>
                  <a:gd name="T17" fmla="*/ 5 h 211"/>
                  <a:gd name="T18" fmla="*/ 7 w 261"/>
                  <a:gd name="T19" fmla="*/ 6 h 211"/>
                  <a:gd name="T20" fmla="*/ 6 w 261"/>
                  <a:gd name="T21" fmla="*/ 6 h 211"/>
                  <a:gd name="T22" fmla="*/ 6 w 261"/>
                  <a:gd name="T23" fmla="*/ 6 h 211"/>
                  <a:gd name="T24" fmla="*/ 5 w 261"/>
                  <a:gd name="T25" fmla="*/ 6 h 211"/>
                  <a:gd name="T26" fmla="*/ 4 w 261"/>
                  <a:gd name="T27" fmla="*/ 8 h 211"/>
                  <a:gd name="T28" fmla="*/ 3 w 261"/>
                  <a:gd name="T29" fmla="*/ 8 h 211"/>
                  <a:gd name="T30" fmla="*/ 3 w 261"/>
                  <a:gd name="T31" fmla="*/ 8 h 211"/>
                  <a:gd name="T32" fmla="*/ 1 w 261"/>
                  <a:gd name="T33" fmla="*/ 8 h 211"/>
                  <a:gd name="T34" fmla="*/ 0 w 261"/>
                  <a:gd name="T35" fmla="*/ 7 h 211"/>
                  <a:gd name="T36" fmla="*/ 1 w 261"/>
                  <a:gd name="T37" fmla="*/ 6 h 211"/>
                  <a:gd name="T38" fmla="*/ 2 w 261"/>
                  <a:gd name="T39" fmla="*/ 5 h 211"/>
                  <a:gd name="T40" fmla="*/ 2 w 261"/>
                  <a:gd name="T41" fmla="*/ 5 h 211"/>
                  <a:gd name="T42" fmla="*/ 2 w 261"/>
                  <a:gd name="T43" fmla="*/ 5 h 211"/>
                  <a:gd name="T44" fmla="*/ 3 w 261"/>
                  <a:gd name="T45" fmla="*/ 4 h 211"/>
                  <a:gd name="T46" fmla="*/ 3 w 261"/>
                  <a:gd name="T47" fmla="*/ 4 h 211"/>
                  <a:gd name="T48" fmla="*/ 3 w 261"/>
                  <a:gd name="T49" fmla="*/ 3 h 211"/>
                  <a:gd name="T50" fmla="*/ 2 w 261"/>
                  <a:gd name="T51" fmla="*/ 3 h 211"/>
                  <a:gd name="T52" fmla="*/ 3 w 261"/>
                  <a:gd name="T53" fmla="*/ 3 h 211"/>
                  <a:gd name="T54" fmla="*/ 4 w 261"/>
                  <a:gd name="T55" fmla="*/ 2 h 211"/>
                  <a:gd name="T56" fmla="*/ 5 w 261"/>
                  <a:gd name="T57" fmla="*/ 2 h 211"/>
                  <a:gd name="T58" fmla="*/ 4 w 261"/>
                  <a:gd name="T59" fmla="*/ 2 h 211"/>
                  <a:gd name="T60" fmla="*/ 5 w 261"/>
                  <a:gd name="T61" fmla="*/ 1 h 211"/>
                  <a:gd name="T62" fmla="*/ 6 w 261"/>
                  <a:gd name="T63" fmla="*/ 1 h 211"/>
                  <a:gd name="T64" fmla="*/ 7 w 261"/>
                  <a:gd name="T65" fmla="*/ 1 h 211"/>
                  <a:gd name="T66" fmla="*/ 7 w 261"/>
                  <a:gd name="T67" fmla="*/ 1 h 211"/>
                  <a:gd name="T68" fmla="*/ 7 w 261"/>
                  <a:gd name="T69" fmla="*/ 0 h 211"/>
                  <a:gd name="T70" fmla="*/ 8 w 261"/>
                  <a:gd name="T71" fmla="*/ 0 h 211"/>
                  <a:gd name="T72" fmla="*/ 9 w 261"/>
                  <a:gd name="T73" fmla="*/ 1 h 211"/>
                  <a:gd name="T74" fmla="*/ 10 w 261"/>
                  <a:gd name="T75" fmla="*/ 0 h 211"/>
                  <a:gd name="T76" fmla="*/ 10 w 261"/>
                  <a:gd name="T77" fmla="*/ 0 h 211"/>
                  <a:gd name="T78" fmla="*/ 10 w 261"/>
                  <a:gd name="T79" fmla="*/ 0 h 21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61" h="211">
                    <a:moveTo>
                      <a:pt x="250" y="16"/>
                    </a:moveTo>
                    <a:lnTo>
                      <a:pt x="230" y="30"/>
                    </a:lnTo>
                    <a:lnTo>
                      <a:pt x="235" y="34"/>
                    </a:lnTo>
                    <a:lnTo>
                      <a:pt x="246" y="39"/>
                    </a:lnTo>
                    <a:lnTo>
                      <a:pt x="247" y="50"/>
                    </a:lnTo>
                    <a:lnTo>
                      <a:pt x="243" y="53"/>
                    </a:lnTo>
                    <a:lnTo>
                      <a:pt x="230" y="62"/>
                    </a:lnTo>
                    <a:lnTo>
                      <a:pt x="222" y="61"/>
                    </a:lnTo>
                    <a:lnTo>
                      <a:pt x="218" y="63"/>
                    </a:lnTo>
                    <a:lnTo>
                      <a:pt x="221" y="79"/>
                    </a:lnTo>
                    <a:lnTo>
                      <a:pt x="224" y="84"/>
                    </a:lnTo>
                    <a:lnTo>
                      <a:pt x="216" y="102"/>
                    </a:lnTo>
                    <a:lnTo>
                      <a:pt x="211" y="104"/>
                    </a:lnTo>
                    <a:lnTo>
                      <a:pt x="204" y="106"/>
                    </a:lnTo>
                    <a:lnTo>
                      <a:pt x="188" y="109"/>
                    </a:lnTo>
                    <a:lnTo>
                      <a:pt x="184" y="115"/>
                    </a:lnTo>
                    <a:lnTo>
                      <a:pt x="183" y="127"/>
                    </a:lnTo>
                    <a:lnTo>
                      <a:pt x="177" y="136"/>
                    </a:lnTo>
                    <a:lnTo>
                      <a:pt x="169" y="148"/>
                    </a:lnTo>
                    <a:lnTo>
                      <a:pt x="166" y="151"/>
                    </a:lnTo>
                    <a:lnTo>
                      <a:pt x="157" y="158"/>
                    </a:lnTo>
                    <a:lnTo>
                      <a:pt x="151" y="162"/>
                    </a:lnTo>
                    <a:lnTo>
                      <a:pt x="153" y="147"/>
                    </a:lnTo>
                    <a:lnTo>
                      <a:pt x="152" y="145"/>
                    </a:lnTo>
                    <a:lnTo>
                      <a:pt x="143" y="147"/>
                    </a:lnTo>
                    <a:lnTo>
                      <a:pt x="132" y="158"/>
                    </a:lnTo>
                    <a:lnTo>
                      <a:pt x="118" y="179"/>
                    </a:lnTo>
                    <a:lnTo>
                      <a:pt x="106" y="195"/>
                    </a:lnTo>
                    <a:lnTo>
                      <a:pt x="88" y="205"/>
                    </a:lnTo>
                    <a:lnTo>
                      <a:pt x="82" y="206"/>
                    </a:lnTo>
                    <a:lnTo>
                      <a:pt x="81" y="199"/>
                    </a:lnTo>
                    <a:lnTo>
                      <a:pt x="66" y="200"/>
                    </a:lnTo>
                    <a:lnTo>
                      <a:pt x="49" y="208"/>
                    </a:lnTo>
                    <a:lnTo>
                      <a:pt x="21" y="211"/>
                    </a:lnTo>
                    <a:lnTo>
                      <a:pt x="0" y="206"/>
                    </a:lnTo>
                    <a:lnTo>
                      <a:pt x="10" y="188"/>
                    </a:lnTo>
                    <a:lnTo>
                      <a:pt x="15" y="178"/>
                    </a:lnTo>
                    <a:lnTo>
                      <a:pt x="27" y="156"/>
                    </a:lnTo>
                    <a:lnTo>
                      <a:pt x="41" y="143"/>
                    </a:lnTo>
                    <a:lnTo>
                      <a:pt x="50" y="131"/>
                    </a:lnTo>
                    <a:lnTo>
                      <a:pt x="49" y="131"/>
                    </a:lnTo>
                    <a:lnTo>
                      <a:pt x="49" y="129"/>
                    </a:lnTo>
                    <a:lnTo>
                      <a:pt x="43" y="129"/>
                    </a:lnTo>
                    <a:lnTo>
                      <a:pt x="46" y="121"/>
                    </a:lnTo>
                    <a:lnTo>
                      <a:pt x="56" y="113"/>
                    </a:lnTo>
                    <a:lnTo>
                      <a:pt x="66" y="104"/>
                    </a:lnTo>
                    <a:lnTo>
                      <a:pt x="75" y="96"/>
                    </a:lnTo>
                    <a:lnTo>
                      <a:pt x="82" y="92"/>
                    </a:lnTo>
                    <a:lnTo>
                      <a:pt x="84" y="87"/>
                    </a:lnTo>
                    <a:lnTo>
                      <a:pt x="83" y="83"/>
                    </a:lnTo>
                    <a:lnTo>
                      <a:pt x="73" y="83"/>
                    </a:lnTo>
                    <a:lnTo>
                      <a:pt x="61" y="84"/>
                    </a:lnTo>
                    <a:lnTo>
                      <a:pt x="69" y="73"/>
                    </a:lnTo>
                    <a:lnTo>
                      <a:pt x="78" y="68"/>
                    </a:lnTo>
                    <a:lnTo>
                      <a:pt x="89" y="62"/>
                    </a:lnTo>
                    <a:lnTo>
                      <a:pt x="100" y="61"/>
                    </a:lnTo>
                    <a:lnTo>
                      <a:pt x="108" y="58"/>
                    </a:lnTo>
                    <a:lnTo>
                      <a:pt x="122" y="50"/>
                    </a:lnTo>
                    <a:lnTo>
                      <a:pt x="125" y="43"/>
                    </a:lnTo>
                    <a:lnTo>
                      <a:pt x="110" y="38"/>
                    </a:lnTo>
                    <a:lnTo>
                      <a:pt x="111" y="30"/>
                    </a:lnTo>
                    <a:lnTo>
                      <a:pt x="124" y="25"/>
                    </a:lnTo>
                    <a:lnTo>
                      <a:pt x="137" y="25"/>
                    </a:lnTo>
                    <a:lnTo>
                      <a:pt x="150" y="22"/>
                    </a:lnTo>
                    <a:lnTo>
                      <a:pt x="157" y="21"/>
                    </a:lnTo>
                    <a:lnTo>
                      <a:pt x="171" y="18"/>
                    </a:lnTo>
                    <a:lnTo>
                      <a:pt x="184" y="14"/>
                    </a:lnTo>
                    <a:lnTo>
                      <a:pt x="175" y="13"/>
                    </a:lnTo>
                    <a:lnTo>
                      <a:pt x="170" y="9"/>
                    </a:lnTo>
                    <a:lnTo>
                      <a:pt x="170" y="4"/>
                    </a:lnTo>
                    <a:lnTo>
                      <a:pt x="183" y="0"/>
                    </a:lnTo>
                    <a:lnTo>
                      <a:pt x="198" y="1"/>
                    </a:lnTo>
                    <a:lnTo>
                      <a:pt x="216" y="5"/>
                    </a:lnTo>
                    <a:lnTo>
                      <a:pt x="227" y="21"/>
                    </a:lnTo>
                    <a:lnTo>
                      <a:pt x="236" y="14"/>
                    </a:lnTo>
                    <a:lnTo>
                      <a:pt x="244" y="7"/>
                    </a:lnTo>
                    <a:lnTo>
                      <a:pt x="251" y="1"/>
                    </a:lnTo>
                    <a:lnTo>
                      <a:pt x="259" y="1"/>
                    </a:lnTo>
                    <a:lnTo>
                      <a:pt x="261" y="7"/>
                    </a:lnTo>
                    <a:lnTo>
                      <a:pt x="259" y="10"/>
                    </a:lnTo>
                    <a:lnTo>
                      <a:pt x="250" y="1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19" name="Freeform 1386">
                <a:extLst>
                  <a:ext uri="{FF2B5EF4-FFF2-40B4-BE49-F238E27FC236}">
                    <a16:creationId xmlns:a16="http://schemas.microsoft.com/office/drawing/2014/main" id="{5B9461D4-014D-4187-A9F2-18B93A95E6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3" y="2283"/>
                <a:ext cx="44" cy="43"/>
              </a:xfrm>
              <a:custGeom>
                <a:avLst/>
                <a:gdLst>
                  <a:gd name="T0" fmla="*/ 9 w 223"/>
                  <a:gd name="T1" fmla="*/ 0 h 218"/>
                  <a:gd name="T2" fmla="*/ 8 w 223"/>
                  <a:gd name="T3" fmla="*/ 1 h 218"/>
                  <a:gd name="T4" fmla="*/ 6 w 223"/>
                  <a:gd name="T5" fmla="*/ 3 h 218"/>
                  <a:gd name="T6" fmla="*/ 4 w 223"/>
                  <a:gd name="T7" fmla="*/ 5 h 218"/>
                  <a:gd name="T8" fmla="*/ 3 w 223"/>
                  <a:gd name="T9" fmla="*/ 5 h 218"/>
                  <a:gd name="T10" fmla="*/ 3 w 223"/>
                  <a:gd name="T11" fmla="*/ 6 h 218"/>
                  <a:gd name="T12" fmla="*/ 2 w 223"/>
                  <a:gd name="T13" fmla="*/ 7 h 218"/>
                  <a:gd name="T14" fmla="*/ 1 w 223"/>
                  <a:gd name="T15" fmla="*/ 8 h 218"/>
                  <a:gd name="T16" fmla="*/ 0 w 223"/>
                  <a:gd name="T17" fmla="*/ 8 h 218"/>
                  <a:gd name="T18" fmla="*/ 0 w 223"/>
                  <a:gd name="T19" fmla="*/ 8 h 218"/>
                  <a:gd name="T20" fmla="*/ 1 w 223"/>
                  <a:gd name="T21" fmla="*/ 7 h 218"/>
                  <a:gd name="T22" fmla="*/ 2 w 223"/>
                  <a:gd name="T23" fmla="*/ 6 h 218"/>
                  <a:gd name="T24" fmla="*/ 4 w 223"/>
                  <a:gd name="T25" fmla="*/ 5 h 218"/>
                  <a:gd name="T26" fmla="*/ 5 w 223"/>
                  <a:gd name="T27" fmla="*/ 4 h 218"/>
                  <a:gd name="T28" fmla="*/ 7 w 223"/>
                  <a:gd name="T29" fmla="*/ 2 h 218"/>
                  <a:gd name="T30" fmla="*/ 8 w 223"/>
                  <a:gd name="T31" fmla="*/ 1 h 218"/>
                  <a:gd name="T32" fmla="*/ 9 w 223"/>
                  <a:gd name="T33" fmla="*/ 0 h 218"/>
                  <a:gd name="T34" fmla="*/ 9 w 223"/>
                  <a:gd name="T35" fmla="*/ 0 h 218"/>
                  <a:gd name="T36" fmla="*/ 9 w 223"/>
                  <a:gd name="T37" fmla="*/ 0 h 218"/>
                  <a:gd name="T38" fmla="*/ 9 w 223"/>
                  <a:gd name="T39" fmla="*/ 0 h 2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23" h="218">
                    <a:moveTo>
                      <a:pt x="223" y="7"/>
                    </a:moveTo>
                    <a:lnTo>
                      <a:pt x="199" y="27"/>
                    </a:lnTo>
                    <a:lnTo>
                      <a:pt x="157" y="71"/>
                    </a:lnTo>
                    <a:lnTo>
                      <a:pt x="97" y="128"/>
                    </a:lnTo>
                    <a:lnTo>
                      <a:pt x="85" y="139"/>
                    </a:lnTo>
                    <a:lnTo>
                      <a:pt x="70" y="155"/>
                    </a:lnTo>
                    <a:lnTo>
                      <a:pt x="53" y="171"/>
                    </a:lnTo>
                    <a:lnTo>
                      <a:pt x="22" y="199"/>
                    </a:lnTo>
                    <a:lnTo>
                      <a:pt x="8" y="211"/>
                    </a:lnTo>
                    <a:lnTo>
                      <a:pt x="0" y="218"/>
                    </a:lnTo>
                    <a:lnTo>
                      <a:pt x="36" y="184"/>
                    </a:lnTo>
                    <a:lnTo>
                      <a:pt x="62" y="160"/>
                    </a:lnTo>
                    <a:lnTo>
                      <a:pt x="96" y="125"/>
                    </a:lnTo>
                    <a:lnTo>
                      <a:pt x="129" y="91"/>
                    </a:lnTo>
                    <a:lnTo>
                      <a:pt x="169" y="52"/>
                    </a:lnTo>
                    <a:lnTo>
                      <a:pt x="196" y="25"/>
                    </a:lnTo>
                    <a:lnTo>
                      <a:pt x="221" y="0"/>
                    </a:lnTo>
                    <a:lnTo>
                      <a:pt x="222" y="1"/>
                    </a:lnTo>
                    <a:lnTo>
                      <a:pt x="223" y="2"/>
                    </a:lnTo>
                    <a:lnTo>
                      <a:pt x="223" y="7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20" name="Freeform 1387">
                <a:extLst>
                  <a:ext uri="{FF2B5EF4-FFF2-40B4-BE49-F238E27FC236}">
                    <a16:creationId xmlns:a16="http://schemas.microsoft.com/office/drawing/2014/main" id="{833E4429-42CC-4AEC-9A2B-53CE918A2B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9" y="2294"/>
                <a:ext cx="1" cy="9"/>
              </a:xfrm>
              <a:custGeom>
                <a:avLst/>
                <a:gdLst>
                  <a:gd name="T0" fmla="*/ 0 w 7"/>
                  <a:gd name="T1" fmla="*/ 0 h 45"/>
                  <a:gd name="T2" fmla="*/ 0 w 7"/>
                  <a:gd name="T3" fmla="*/ 1 h 45"/>
                  <a:gd name="T4" fmla="*/ 0 w 7"/>
                  <a:gd name="T5" fmla="*/ 1 h 45"/>
                  <a:gd name="T6" fmla="*/ 0 w 7"/>
                  <a:gd name="T7" fmla="*/ 2 h 45"/>
                  <a:gd name="T8" fmla="*/ 0 w 7"/>
                  <a:gd name="T9" fmla="*/ 2 h 45"/>
                  <a:gd name="T10" fmla="*/ 0 w 7"/>
                  <a:gd name="T11" fmla="*/ 1 h 45"/>
                  <a:gd name="T12" fmla="*/ 0 w 7"/>
                  <a:gd name="T13" fmla="*/ 0 h 45"/>
                  <a:gd name="T14" fmla="*/ 0 w 7"/>
                  <a:gd name="T15" fmla="*/ 0 h 45"/>
                  <a:gd name="T16" fmla="*/ 0 w 7"/>
                  <a:gd name="T17" fmla="*/ 0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7" y="0"/>
                    </a:moveTo>
                    <a:lnTo>
                      <a:pt x="2" y="16"/>
                    </a:lnTo>
                    <a:lnTo>
                      <a:pt x="1" y="29"/>
                    </a:lnTo>
                    <a:lnTo>
                      <a:pt x="6" y="38"/>
                    </a:lnTo>
                    <a:lnTo>
                      <a:pt x="7" y="45"/>
                    </a:lnTo>
                    <a:lnTo>
                      <a:pt x="0" y="28"/>
                    </a:lnTo>
                    <a:lnTo>
                      <a:pt x="2" y="12"/>
                    </a:lnTo>
                    <a:lnTo>
                      <a:pt x="5" y="2"/>
                    </a:lnTo>
                    <a:lnTo>
                      <a:pt x="7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21" name="Freeform 1388">
                <a:extLst>
                  <a:ext uri="{FF2B5EF4-FFF2-40B4-BE49-F238E27FC236}">
                    <a16:creationId xmlns:a16="http://schemas.microsoft.com/office/drawing/2014/main" id="{AABAD450-BA06-4052-9969-5AA63A1AFE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1" y="2300"/>
                <a:ext cx="2" cy="10"/>
              </a:xfrm>
              <a:custGeom>
                <a:avLst/>
                <a:gdLst>
                  <a:gd name="T0" fmla="*/ 0 w 12"/>
                  <a:gd name="T1" fmla="*/ 0 h 52"/>
                  <a:gd name="T2" fmla="*/ 0 w 12"/>
                  <a:gd name="T3" fmla="*/ 0 h 52"/>
                  <a:gd name="T4" fmla="*/ 0 w 12"/>
                  <a:gd name="T5" fmla="*/ 1 h 52"/>
                  <a:gd name="T6" fmla="*/ 0 w 12"/>
                  <a:gd name="T7" fmla="*/ 1 h 52"/>
                  <a:gd name="T8" fmla="*/ 0 w 12"/>
                  <a:gd name="T9" fmla="*/ 2 h 52"/>
                  <a:gd name="T10" fmla="*/ 0 w 12"/>
                  <a:gd name="T11" fmla="*/ 2 h 52"/>
                  <a:gd name="T12" fmla="*/ 0 w 12"/>
                  <a:gd name="T13" fmla="*/ 2 h 52"/>
                  <a:gd name="T14" fmla="*/ 0 w 12"/>
                  <a:gd name="T15" fmla="*/ 1 h 52"/>
                  <a:gd name="T16" fmla="*/ 0 w 12"/>
                  <a:gd name="T17" fmla="*/ 1 h 52"/>
                  <a:gd name="T18" fmla="*/ 0 w 12"/>
                  <a:gd name="T19" fmla="*/ 1 h 52"/>
                  <a:gd name="T20" fmla="*/ 0 w 12"/>
                  <a:gd name="T21" fmla="*/ 0 h 52"/>
                  <a:gd name="T22" fmla="*/ 0 w 12"/>
                  <a:gd name="T23" fmla="*/ 0 h 52"/>
                  <a:gd name="T24" fmla="*/ 0 w 12"/>
                  <a:gd name="T25" fmla="*/ 0 h 52"/>
                  <a:gd name="T26" fmla="*/ 0 w 12"/>
                  <a:gd name="T27" fmla="*/ 0 h 5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2" h="52">
                    <a:moveTo>
                      <a:pt x="12" y="0"/>
                    </a:moveTo>
                    <a:lnTo>
                      <a:pt x="6" y="11"/>
                    </a:lnTo>
                    <a:lnTo>
                      <a:pt x="4" y="22"/>
                    </a:lnTo>
                    <a:lnTo>
                      <a:pt x="3" y="34"/>
                    </a:lnTo>
                    <a:lnTo>
                      <a:pt x="1" y="49"/>
                    </a:lnTo>
                    <a:lnTo>
                      <a:pt x="0" y="52"/>
                    </a:lnTo>
                    <a:lnTo>
                      <a:pt x="0" y="42"/>
                    </a:lnTo>
                    <a:lnTo>
                      <a:pt x="0" y="36"/>
                    </a:lnTo>
                    <a:lnTo>
                      <a:pt x="3" y="18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8" y="2"/>
                    </a:lnTo>
                    <a:lnTo>
                      <a:pt x="9" y="0"/>
                    </a:lnTo>
                    <a:lnTo>
                      <a:pt x="12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22" name="Freeform 1389">
                <a:extLst>
                  <a:ext uri="{FF2B5EF4-FFF2-40B4-BE49-F238E27FC236}">
                    <a16:creationId xmlns:a16="http://schemas.microsoft.com/office/drawing/2014/main" id="{A2602C2B-8AA2-4BB3-B4E4-4D93E5F5C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6" y="2312"/>
                <a:ext cx="2" cy="6"/>
              </a:xfrm>
              <a:custGeom>
                <a:avLst/>
                <a:gdLst>
                  <a:gd name="T0" fmla="*/ 0 w 11"/>
                  <a:gd name="T1" fmla="*/ 0 h 29"/>
                  <a:gd name="T2" fmla="*/ 0 w 11"/>
                  <a:gd name="T3" fmla="*/ 0 h 29"/>
                  <a:gd name="T4" fmla="*/ 0 w 11"/>
                  <a:gd name="T5" fmla="*/ 1 h 29"/>
                  <a:gd name="T6" fmla="*/ 0 w 11"/>
                  <a:gd name="T7" fmla="*/ 1 h 29"/>
                  <a:gd name="T8" fmla="*/ 0 w 11"/>
                  <a:gd name="T9" fmla="*/ 1 h 29"/>
                  <a:gd name="T10" fmla="*/ 0 w 11"/>
                  <a:gd name="T11" fmla="*/ 1 h 29"/>
                  <a:gd name="T12" fmla="*/ 0 w 11"/>
                  <a:gd name="T13" fmla="*/ 1 h 29"/>
                  <a:gd name="T14" fmla="*/ 0 w 11"/>
                  <a:gd name="T15" fmla="*/ 1 h 29"/>
                  <a:gd name="T16" fmla="*/ 0 w 11"/>
                  <a:gd name="T17" fmla="*/ 0 h 29"/>
                  <a:gd name="T18" fmla="*/ 0 w 11"/>
                  <a:gd name="T19" fmla="*/ 0 h 29"/>
                  <a:gd name="T20" fmla="*/ 0 w 11"/>
                  <a:gd name="T21" fmla="*/ 0 h 29"/>
                  <a:gd name="T22" fmla="*/ 0 w 11"/>
                  <a:gd name="T23" fmla="*/ 0 h 2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1" h="29">
                    <a:moveTo>
                      <a:pt x="11" y="0"/>
                    </a:moveTo>
                    <a:lnTo>
                      <a:pt x="6" y="9"/>
                    </a:lnTo>
                    <a:lnTo>
                      <a:pt x="4" y="15"/>
                    </a:lnTo>
                    <a:lnTo>
                      <a:pt x="3" y="23"/>
                    </a:lnTo>
                    <a:lnTo>
                      <a:pt x="4" y="29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3" y="14"/>
                    </a:lnTo>
                    <a:lnTo>
                      <a:pt x="4" y="9"/>
                    </a:lnTo>
                    <a:lnTo>
                      <a:pt x="7" y="5"/>
                    </a:lnTo>
                    <a:lnTo>
                      <a:pt x="8" y="0"/>
                    </a:lnTo>
                    <a:lnTo>
                      <a:pt x="11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23" name="Freeform 1390">
                <a:extLst>
                  <a:ext uri="{FF2B5EF4-FFF2-40B4-BE49-F238E27FC236}">
                    <a16:creationId xmlns:a16="http://schemas.microsoft.com/office/drawing/2014/main" id="{2FDFF7D5-2E43-401E-8C59-D576212DE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0" y="2307"/>
                <a:ext cx="12" cy="5"/>
              </a:xfrm>
              <a:custGeom>
                <a:avLst/>
                <a:gdLst>
                  <a:gd name="T0" fmla="*/ 2 w 60"/>
                  <a:gd name="T1" fmla="*/ 0 h 24"/>
                  <a:gd name="T2" fmla="*/ 2 w 60"/>
                  <a:gd name="T3" fmla="*/ 0 h 24"/>
                  <a:gd name="T4" fmla="*/ 1 w 60"/>
                  <a:gd name="T5" fmla="*/ 0 h 24"/>
                  <a:gd name="T6" fmla="*/ 1 w 60"/>
                  <a:gd name="T7" fmla="*/ 1 h 24"/>
                  <a:gd name="T8" fmla="*/ 0 w 60"/>
                  <a:gd name="T9" fmla="*/ 1 h 24"/>
                  <a:gd name="T10" fmla="*/ 0 w 60"/>
                  <a:gd name="T11" fmla="*/ 1 h 24"/>
                  <a:gd name="T12" fmla="*/ 1 w 60"/>
                  <a:gd name="T13" fmla="*/ 1 h 24"/>
                  <a:gd name="T14" fmla="*/ 1 w 60"/>
                  <a:gd name="T15" fmla="*/ 0 h 24"/>
                  <a:gd name="T16" fmla="*/ 2 w 60"/>
                  <a:gd name="T17" fmla="*/ 0 h 24"/>
                  <a:gd name="T18" fmla="*/ 2 w 60"/>
                  <a:gd name="T19" fmla="*/ 0 h 24"/>
                  <a:gd name="T20" fmla="*/ 2 w 60"/>
                  <a:gd name="T21" fmla="*/ 0 h 24"/>
                  <a:gd name="T22" fmla="*/ 2 w 60"/>
                  <a:gd name="T23" fmla="*/ 0 h 24"/>
                  <a:gd name="T24" fmla="*/ 2 w 60"/>
                  <a:gd name="T25" fmla="*/ 0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0" h="24">
                    <a:moveTo>
                      <a:pt x="57" y="6"/>
                    </a:moveTo>
                    <a:lnTo>
                      <a:pt x="45" y="7"/>
                    </a:lnTo>
                    <a:lnTo>
                      <a:pt x="34" y="11"/>
                    </a:lnTo>
                    <a:lnTo>
                      <a:pt x="18" y="17"/>
                    </a:lnTo>
                    <a:lnTo>
                      <a:pt x="4" y="23"/>
                    </a:lnTo>
                    <a:lnTo>
                      <a:pt x="0" y="24"/>
                    </a:lnTo>
                    <a:lnTo>
                      <a:pt x="22" y="13"/>
                    </a:lnTo>
                    <a:lnTo>
                      <a:pt x="33" y="7"/>
                    </a:lnTo>
                    <a:lnTo>
                      <a:pt x="50" y="1"/>
                    </a:lnTo>
                    <a:lnTo>
                      <a:pt x="57" y="0"/>
                    </a:lnTo>
                    <a:lnTo>
                      <a:pt x="60" y="3"/>
                    </a:lnTo>
                    <a:lnTo>
                      <a:pt x="57" y="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24" name="Freeform 1391">
                <a:extLst>
                  <a:ext uri="{FF2B5EF4-FFF2-40B4-BE49-F238E27FC236}">
                    <a16:creationId xmlns:a16="http://schemas.microsoft.com/office/drawing/2014/main" id="{45C50862-616B-4C69-BA5F-BAED469B4B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" y="2297"/>
                <a:ext cx="16" cy="5"/>
              </a:xfrm>
              <a:custGeom>
                <a:avLst/>
                <a:gdLst>
                  <a:gd name="T0" fmla="*/ 3 w 82"/>
                  <a:gd name="T1" fmla="*/ 0 h 25"/>
                  <a:gd name="T2" fmla="*/ 2 w 82"/>
                  <a:gd name="T3" fmla="*/ 0 h 25"/>
                  <a:gd name="T4" fmla="*/ 2 w 82"/>
                  <a:gd name="T5" fmla="*/ 0 h 25"/>
                  <a:gd name="T6" fmla="*/ 1 w 82"/>
                  <a:gd name="T7" fmla="*/ 1 h 25"/>
                  <a:gd name="T8" fmla="*/ 0 w 82"/>
                  <a:gd name="T9" fmla="*/ 1 h 25"/>
                  <a:gd name="T10" fmla="*/ 0 w 82"/>
                  <a:gd name="T11" fmla="*/ 1 h 25"/>
                  <a:gd name="T12" fmla="*/ 0 w 82"/>
                  <a:gd name="T13" fmla="*/ 1 h 25"/>
                  <a:gd name="T14" fmla="*/ 0 w 82"/>
                  <a:gd name="T15" fmla="*/ 1 h 25"/>
                  <a:gd name="T16" fmla="*/ 1 w 82"/>
                  <a:gd name="T17" fmla="*/ 1 h 25"/>
                  <a:gd name="T18" fmla="*/ 1 w 82"/>
                  <a:gd name="T19" fmla="*/ 1 h 25"/>
                  <a:gd name="T20" fmla="*/ 2 w 82"/>
                  <a:gd name="T21" fmla="*/ 0 h 25"/>
                  <a:gd name="T22" fmla="*/ 2 w 82"/>
                  <a:gd name="T23" fmla="*/ 0 h 25"/>
                  <a:gd name="T24" fmla="*/ 3 w 82"/>
                  <a:gd name="T25" fmla="*/ 0 h 25"/>
                  <a:gd name="T26" fmla="*/ 3 w 82"/>
                  <a:gd name="T27" fmla="*/ 0 h 25"/>
                  <a:gd name="T28" fmla="*/ 3 w 82"/>
                  <a:gd name="T29" fmla="*/ 0 h 25"/>
                  <a:gd name="T30" fmla="*/ 3 w 82"/>
                  <a:gd name="T31" fmla="*/ 0 h 25"/>
                  <a:gd name="T32" fmla="*/ 3 w 82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2" h="25">
                    <a:moveTo>
                      <a:pt x="75" y="6"/>
                    </a:moveTo>
                    <a:lnTo>
                      <a:pt x="62" y="7"/>
                    </a:lnTo>
                    <a:lnTo>
                      <a:pt x="47" y="11"/>
                    </a:lnTo>
                    <a:lnTo>
                      <a:pt x="17" y="23"/>
                    </a:lnTo>
                    <a:lnTo>
                      <a:pt x="6" y="25"/>
                    </a:lnTo>
                    <a:lnTo>
                      <a:pt x="3" y="25"/>
                    </a:lnTo>
                    <a:lnTo>
                      <a:pt x="0" y="24"/>
                    </a:lnTo>
                    <a:lnTo>
                      <a:pt x="10" y="22"/>
                    </a:lnTo>
                    <a:lnTo>
                      <a:pt x="20" y="18"/>
                    </a:lnTo>
                    <a:lnTo>
                      <a:pt x="31" y="14"/>
                    </a:lnTo>
                    <a:lnTo>
                      <a:pt x="45" y="9"/>
                    </a:lnTo>
                    <a:lnTo>
                      <a:pt x="55" y="6"/>
                    </a:lnTo>
                    <a:lnTo>
                      <a:pt x="76" y="0"/>
                    </a:lnTo>
                    <a:lnTo>
                      <a:pt x="81" y="0"/>
                    </a:lnTo>
                    <a:lnTo>
                      <a:pt x="82" y="1"/>
                    </a:lnTo>
                    <a:lnTo>
                      <a:pt x="78" y="4"/>
                    </a:lnTo>
                    <a:lnTo>
                      <a:pt x="75" y="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25" name="Freeform 1392">
                <a:extLst>
                  <a:ext uri="{FF2B5EF4-FFF2-40B4-BE49-F238E27FC236}">
                    <a16:creationId xmlns:a16="http://schemas.microsoft.com/office/drawing/2014/main" id="{CE6EF73B-9A81-4FD2-8283-FA54DCA938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9" y="2245"/>
                <a:ext cx="57" cy="33"/>
              </a:xfrm>
              <a:custGeom>
                <a:avLst/>
                <a:gdLst>
                  <a:gd name="T0" fmla="*/ 10 w 288"/>
                  <a:gd name="T1" fmla="*/ 5 h 164"/>
                  <a:gd name="T2" fmla="*/ 10 w 288"/>
                  <a:gd name="T3" fmla="*/ 4 h 164"/>
                  <a:gd name="T4" fmla="*/ 10 w 288"/>
                  <a:gd name="T5" fmla="*/ 4 h 164"/>
                  <a:gd name="T6" fmla="*/ 10 w 288"/>
                  <a:gd name="T7" fmla="*/ 4 h 164"/>
                  <a:gd name="T8" fmla="*/ 9 w 288"/>
                  <a:gd name="T9" fmla="*/ 3 h 164"/>
                  <a:gd name="T10" fmla="*/ 9 w 288"/>
                  <a:gd name="T11" fmla="*/ 2 h 164"/>
                  <a:gd name="T12" fmla="*/ 9 w 288"/>
                  <a:gd name="T13" fmla="*/ 2 h 164"/>
                  <a:gd name="T14" fmla="*/ 8 w 288"/>
                  <a:gd name="T15" fmla="*/ 2 h 164"/>
                  <a:gd name="T16" fmla="*/ 7 w 288"/>
                  <a:gd name="T17" fmla="*/ 1 h 164"/>
                  <a:gd name="T18" fmla="*/ 7 w 288"/>
                  <a:gd name="T19" fmla="*/ 1 h 164"/>
                  <a:gd name="T20" fmla="*/ 6 w 288"/>
                  <a:gd name="T21" fmla="*/ 1 h 164"/>
                  <a:gd name="T22" fmla="*/ 6 w 288"/>
                  <a:gd name="T23" fmla="*/ 1 h 164"/>
                  <a:gd name="T24" fmla="*/ 5 w 288"/>
                  <a:gd name="T25" fmla="*/ 1 h 164"/>
                  <a:gd name="T26" fmla="*/ 4 w 288"/>
                  <a:gd name="T27" fmla="*/ 0 h 164"/>
                  <a:gd name="T28" fmla="*/ 3 w 288"/>
                  <a:gd name="T29" fmla="*/ 0 h 164"/>
                  <a:gd name="T30" fmla="*/ 3 w 288"/>
                  <a:gd name="T31" fmla="*/ 0 h 164"/>
                  <a:gd name="T32" fmla="*/ 1 w 288"/>
                  <a:gd name="T33" fmla="*/ 1 h 164"/>
                  <a:gd name="T34" fmla="*/ 0 w 288"/>
                  <a:gd name="T35" fmla="*/ 2 h 164"/>
                  <a:gd name="T36" fmla="*/ 1 w 288"/>
                  <a:gd name="T37" fmla="*/ 3 h 164"/>
                  <a:gd name="T38" fmla="*/ 2 w 288"/>
                  <a:gd name="T39" fmla="*/ 3 h 164"/>
                  <a:gd name="T40" fmla="*/ 2 w 288"/>
                  <a:gd name="T41" fmla="*/ 4 h 164"/>
                  <a:gd name="T42" fmla="*/ 2 w 288"/>
                  <a:gd name="T43" fmla="*/ 4 h 164"/>
                  <a:gd name="T44" fmla="*/ 3 w 288"/>
                  <a:gd name="T45" fmla="*/ 4 h 164"/>
                  <a:gd name="T46" fmla="*/ 4 w 288"/>
                  <a:gd name="T47" fmla="*/ 4 h 164"/>
                  <a:gd name="T48" fmla="*/ 4 w 288"/>
                  <a:gd name="T49" fmla="*/ 5 h 164"/>
                  <a:gd name="T50" fmla="*/ 3 w 288"/>
                  <a:gd name="T51" fmla="*/ 5 h 164"/>
                  <a:gd name="T52" fmla="*/ 4 w 288"/>
                  <a:gd name="T53" fmla="*/ 5 h 164"/>
                  <a:gd name="T54" fmla="*/ 5 w 288"/>
                  <a:gd name="T55" fmla="*/ 5 h 164"/>
                  <a:gd name="T56" fmla="*/ 6 w 288"/>
                  <a:gd name="T57" fmla="*/ 6 h 164"/>
                  <a:gd name="T58" fmla="*/ 5 w 288"/>
                  <a:gd name="T59" fmla="*/ 6 h 164"/>
                  <a:gd name="T60" fmla="*/ 6 w 288"/>
                  <a:gd name="T61" fmla="*/ 6 h 164"/>
                  <a:gd name="T62" fmla="*/ 7 w 288"/>
                  <a:gd name="T63" fmla="*/ 6 h 164"/>
                  <a:gd name="T64" fmla="*/ 8 w 288"/>
                  <a:gd name="T65" fmla="*/ 6 h 164"/>
                  <a:gd name="T66" fmla="*/ 8 w 288"/>
                  <a:gd name="T67" fmla="*/ 6 h 164"/>
                  <a:gd name="T68" fmla="*/ 8 w 288"/>
                  <a:gd name="T69" fmla="*/ 7 h 164"/>
                  <a:gd name="T70" fmla="*/ 9 w 288"/>
                  <a:gd name="T71" fmla="*/ 6 h 164"/>
                  <a:gd name="T72" fmla="*/ 10 w 288"/>
                  <a:gd name="T73" fmla="*/ 5 h 164"/>
                  <a:gd name="T74" fmla="*/ 11 w 288"/>
                  <a:gd name="T75" fmla="*/ 5 h 164"/>
                  <a:gd name="T76" fmla="*/ 11 w 288"/>
                  <a:gd name="T77" fmla="*/ 5 h 164"/>
                  <a:gd name="T78" fmla="*/ 11 w 288"/>
                  <a:gd name="T79" fmla="*/ 5 h 16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88" h="164">
                    <a:moveTo>
                      <a:pt x="274" y="123"/>
                    </a:moveTo>
                    <a:lnTo>
                      <a:pt x="254" y="116"/>
                    </a:lnTo>
                    <a:lnTo>
                      <a:pt x="258" y="112"/>
                    </a:lnTo>
                    <a:lnTo>
                      <a:pt x="267" y="102"/>
                    </a:lnTo>
                    <a:lnTo>
                      <a:pt x="267" y="93"/>
                    </a:lnTo>
                    <a:lnTo>
                      <a:pt x="263" y="90"/>
                    </a:lnTo>
                    <a:lnTo>
                      <a:pt x="248" y="86"/>
                    </a:lnTo>
                    <a:lnTo>
                      <a:pt x="241" y="89"/>
                    </a:lnTo>
                    <a:lnTo>
                      <a:pt x="237" y="89"/>
                    </a:lnTo>
                    <a:lnTo>
                      <a:pt x="237" y="72"/>
                    </a:lnTo>
                    <a:lnTo>
                      <a:pt x="238" y="68"/>
                    </a:lnTo>
                    <a:lnTo>
                      <a:pt x="226" y="53"/>
                    </a:lnTo>
                    <a:lnTo>
                      <a:pt x="222" y="52"/>
                    </a:lnTo>
                    <a:lnTo>
                      <a:pt x="215" y="53"/>
                    </a:lnTo>
                    <a:lnTo>
                      <a:pt x="199" y="56"/>
                    </a:lnTo>
                    <a:lnTo>
                      <a:pt x="195" y="52"/>
                    </a:lnTo>
                    <a:lnTo>
                      <a:pt x="191" y="42"/>
                    </a:lnTo>
                    <a:lnTo>
                      <a:pt x="184" y="34"/>
                    </a:lnTo>
                    <a:lnTo>
                      <a:pt x="174" y="25"/>
                    </a:lnTo>
                    <a:lnTo>
                      <a:pt x="171" y="23"/>
                    </a:lnTo>
                    <a:lnTo>
                      <a:pt x="161" y="19"/>
                    </a:lnTo>
                    <a:lnTo>
                      <a:pt x="155" y="18"/>
                    </a:lnTo>
                    <a:lnTo>
                      <a:pt x="159" y="31"/>
                    </a:lnTo>
                    <a:lnTo>
                      <a:pt x="158" y="35"/>
                    </a:lnTo>
                    <a:lnTo>
                      <a:pt x="149" y="36"/>
                    </a:lnTo>
                    <a:lnTo>
                      <a:pt x="136" y="28"/>
                    </a:lnTo>
                    <a:lnTo>
                      <a:pt x="120" y="13"/>
                    </a:lnTo>
                    <a:lnTo>
                      <a:pt x="105" y="3"/>
                    </a:lnTo>
                    <a:lnTo>
                      <a:pt x="86" y="0"/>
                    </a:lnTo>
                    <a:lnTo>
                      <a:pt x="79" y="1"/>
                    </a:lnTo>
                    <a:lnTo>
                      <a:pt x="79" y="8"/>
                    </a:lnTo>
                    <a:lnTo>
                      <a:pt x="65" y="12"/>
                    </a:lnTo>
                    <a:lnTo>
                      <a:pt x="47" y="11"/>
                    </a:lnTo>
                    <a:lnTo>
                      <a:pt x="19" y="18"/>
                    </a:lnTo>
                    <a:lnTo>
                      <a:pt x="0" y="29"/>
                    </a:lnTo>
                    <a:lnTo>
                      <a:pt x="12" y="44"/>
                    </a:lnTo>
                    <a:lnTo>
                      <a:pt x="19" y="52"/>
                    </a:lnTo>
                    <a:lnTo>
                      <a:pt x="35" y="68"/>
                    </a:lnTo>
                    <a:lnTo>
                      <a:pt x="49" y="77"/>
                    </a:lnTo>
                    <a:lnTo>
                      <a:pt x="61" y="84"/>
                    </a:lnTo>
                    <a:lnTo>
                      <a:pt x="60" y="85"/>
                    </a:lnTo>
                    <a:lnTo>
                      <a:pt x="60" y="87"/>
                    </a:lnTo>
                    <a:lnTo>
                      <a:pt x="54" y="89"/>
                    </a:lnTo>
                    <a:lnTo>
                      <a:pt x="59" y="96"/>
                    </a:lnTo>
                    <a:lnTo>
                      <a:pt x="69" y="99"/>
                    </a:lnTo>
                    <a:lnTo>
                      <a:pt x="80" y="105"/>
                    </a:lnTo>
                    <a:lnTo>
                      <a:pt x="90" y="110"/>
                    </a:lnTo>
                    <a:lnTo>
                      <a:pt x="98" y="111"/>
                    </a:lnTo>
                    <a:lnTo>
                      <a:pt x="102" y="114"/>
                    </a:lnTo>
                    <a:lnTo>
                      <a:pt x="102" y="119"/>
                    </a:lnTo>
                    <a:lnTo>
                      <a:pt x="91" y="123"/>
                    </a:lnTo>
                    <a:lnTo>
                      <a:pt x="80" y="127"/>
                    </a:lnTo>
                    <a:lnTo>
                      <a:pt x="89" y="132"/>
                    </a:lnTo>
                    <a:lnTo>
                      <a:pt x="99" y="136"/>
                    </a:lnTo>
                    <a:lnTo>
                      <a:pt x="110" y="137"/>
                    </a:lnTo>
                    <a:lnTo>
                      <a:pt x="121" y="133"/>
                    </a:lnTo>
                    <a:lnTo>
                      <a:pt x="129" y="135"/>
                    </a:lnTo>
                    <a:lnTo>
                      <a:pt x="144" y="137"/>
                    </a:lnTo>
                    <a:lnTo>
                      <a:pt x="148" y="144"/>
                    </a:lnTo>
                    <a:lnTo>
                      <a:pt x="135" y="153"/>
                    </a:lnTo>
                    <a:lnTo>
                      <a:pt x="138" y="160"/>
                    </a:lnTo>
                    <a:lnTo>
                      <a:pt x="150" y="161"/>
                    </a:lnTo>
                    <a:lnTo>
                      <a:pt x="163" y="155"/>
                    </a:lnTo>
                    <a:lnTo>
                      <a:pt x="176" y="153"/>
                    </a:lnTo>
                    <a:lnTo>
                      <a:pt x="182" y="153"/>
                    </a:lnTo>
                    <a:lnTo>
                      <a:pt x="198" y="149"/>
                    </a:lnTo>
                    <a:lnTo>
                      <a:pt x="211" y="148"/>
                    </a:lnTo>
                    <a:lnTo>
                      <a:pt x="201" y="154"/>
                    </a:lnTo>
                    <a:lnTo>
                      <a:pt x="198" y="160"/>
                    </a:lnTo>
                    <a:lnTo>
                      <a:pt x="199" y="164"/>
                    </a:lnTo>
                    <a:lnTo>
                      <a:pt x="213" y="164"/>
                    </a:lnTo>
                    <a:lnTo>
                      <a:pt x="226" y="156"/>
                    </a:lnTo>
                    <a:lnTo>
                      <a:pt x="243" y="146"/>
                    </a:lnTo>
                    <a:lnTo>
                      <a:pt x="252" y="127"/>
                    </a:lnTo>
                    <a:lnTo>
                      <a:pt x="262" y="130"/>
                    </a:lnTo>
                    <a:lnTo>
                      <a:pt x="271" y="136"/>
                    </a:lnTo>
                    <a:lnTo>
                      <a:pt x="279" y="138"/>
                    </a:lnTo>
                    <a:lnTo>
                      <a:pt x="285" y="135"/>
                    </a:lnTo>
                    <a:lnTo>
                      <a:pt x="288" y="129"/>
                    </a:lnTo>
                    <a:lnTo>
                      <a:pt x="285" y="127"/>
                    </a:lnTo>
                    <a:lnTo>
                      <a:pt x="274" y="123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26" name="Freeform 1393">
                <a:extLst>
                  <a:ext uri="{FF2B5EF4-FFF2-40B4-BE49-F238E27FC236}">
                    <a16:creationId xmlns:a16="http://schemas.microsoft.com/office/drawing/2014/main" id="{8F19243D-D310-4F59-ABA7-C6B3618338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4" y="2253"/>
                <a:ext cx="52" cy="20"/>
              </a:xfrm>
              <a:custGeom>
                <a:avLst/>
                <a:gdLst>
                  <a:gd name="T0" fmla="*/ 10 w 261"/>
                  <a:gd name="T1" fmla="*/ 4 h 99"/>
                  <a:gd name="T2" fmla="*/ 9 w 261"/>
                  <a:gd name="T3" fmla="*/ 3 h 99"/>
                  <a:gd name="T4" fmla="*/ 7 w 261"/>
                  <a:gd name="T5" fmla="*/ 2 h 99"/>
                  <a:gd name="T6" fmla="*/ 5 w 261"/>
                  <a:gd name="T7" fmla="*/ 1 h 99"/>
                  <a:gd name="T8" fmla="*/ 4 w 261"/>
                  <a:gd name="T9" fmla="*/ 1 h 99"/>
                  <a:gd name="T10" fmla="*/ 3 w 261"/>
                  <a:gd name="T11" fmla="*/ 1 h 99"/>
                  <a:gd name="T12" fmla="*/ 2 w 261"/>
                  <a:gd name="T13" fmla="*/ 1 h 99"/>
                  <a:gd name="T14" fmla="*/ 1 w 261"/>
                  <a:gd name="T15" fmla="*/ 0 h 99"/>
                  <a:gd name="T16" fmla="*/ 0 w 261"/>
                  <a:gd name="T17" fmla="*/ 0 h 99"/>
                  <a:gd name="T18" fmla="*/ 0 w 261"/>
                  <a:gd name="T19" fmla="*/ 0 h 99"/>
                  <a:gd name="T20" fmla="*/ 2 w 261"/>
                  <a:gd name="T21" fmla="*/ 1 h 99"/>
                  <a:gd name="T22" fmla="*/ 3 w 261"/>
                  <a:gd name="T23" fmla="*/ 1 h 99"/>
                  <a:gd name="T24" fmla="*/ 4 w 261"/>
                  <a:gd name="T25" fmla="*/ 2 h 99"/>
                  <a:gd name="T26" fmla="*/ 6 w 261"/>
                  <a:gd name="T27" fmla="*/ 2 h 99"/>
                  <a:gd name="T28" fmla="*/ 8 w 261"/>
                  <a:gd name="T29" fmla="*/ 3 h 99"/>
                  <a:gd name="T30" fmla="*/ 9 w 261"/>
                  <a:gd name="T31" fmla="*/ 3 h 99"/>
                  <a:gd name="T32" fmla="*/ 10 w 261"/>
                  <a:gd name="T33" fmla="*/ 4 h 99"/>
                  <a:gd name="T34" fmla="*/ 10 w 261"/>
                  <a:gd name="T35" fmla="*/ 4 h 99"/>
                  <a:gd name="T36" fmla="*/ 10 w 261"/>
                  <a:gd name="T37" fmla="*/ 4 h 99"/>
                  <a:gd name="T38" fmla="*/ 10 w 261"/>
                  <a:gd name="T39" fmla="*/ 4 h 9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61" h="99">
                    <a:moveTo>
                      <a:pt x="261" y="91"/>
                    </a:moveTo>
                    <a:lnTo>
                      <a:pt x="233" y="83"/>
                    </a:lnTo>
                    <a:lnTo>
                      <a:pt x="183" y="61"/>
                    </a:lnTo>
                    <a:lnTo>
                      <a:pt x="113" y="37"/>
                    </a:lnTo>
                    <a:lnTo>
                      <a:pt x="99" y="33"/>
                    </a:lnTo>
                    <a:lnTo>
                      <a:pt x="80" y="25"/>
                    </a:lnTo>
                    <a:lnTo>
                      <a:pt x="62" y="18"/>
                    </a:lnTo>
                    <a:lnTo>
                      <a:pt x="26" y="7"/>
                    </a:lnTo>
                    <a:lnTo>
                      <a:pt x="9" y="2"/>
                    </a:lnTo>
                    <a:lnTo>
                      <a:pt x="0" y="0"/>
                    </a:lnTo>
                    <a:lnTo>
                      <a:pt x="42" y="14"/>
                    </a:lnTo>
                    <a:lnTo>
                      <a:pt x="72" y="24"/>
                    </a:lnTo>
                    <a:lnTo>
                      <a:pt x="112" y="41"/>
                    </a:lnTo>
                    <a:lnTo>
                      <a:pt x="151" y="58"/>
                    </a:lnTo>
                    <a:lnTo>
                      <a:pt x="198" y="74"/>
                    </a:lnTo>
                    <a:lnTo>
                      <a:pt x="230" y="86"/>
                    </a:lnTo>
                    <a:lnTo>
                      <a:pt x="260" y="99"/>
                    </a:lnTo>
                    <a:lnTo>
                      <a:pt x="260" y="98"/>
                    </a:lnTo>
                    <a:lnTo>
                      <a:pt x="261" y="94"/>
                    </a:lnTo>
                    <a:lnTo>
                      <a:pt x="261" y="91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27" name="Freeform 1394">
                <a:extLst>
                  <a:ext uri="{FF2B5EF4-FFF2-40B4-BE49-F238E27FC236}">
                    <a16:creationId xmlns:a16="http://schemas.microsoft.com/office/drawing/2014/main" id="{B0CA997C-37E9-47E0-930D-BD16888FD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3" y="2258"/>
                <a:ext cx="3" cy="8"/>
              </a:xfrm>
              <a:custGeom>
                <a:avLst/>
                <a:gdLst>
                  <a:gd name="T0" fmla="*/ 1 w 13"/>
                  <a:gd name="T1" fmla="*/ 1 h 43"/>
                  <a:gd name="T2" fmla="*/ 0 w 13"/>
                  <a:gd name="T3" fmla="*/ 1 h 43"/>
                  <a:gd name="T4" fmla="*/ 0 w 13"/>
                  <a:gd name="T5" fmla="*/ 1 h 43"/>
                  <a:gd name="T6" fmla="*/ 0 w 13"/>
                  <a:gd name="T7" fmla="*/ 0 h 43"/>
                  <a:gd name="T8" fmla="*/ 0 w 13"/>
                  <a:gd name="T9" fmla="*/ 0 h 43"/>
                  <a:gd name="T10" fmla="*/ 0 w 13"/>
                  <a:gd name="T11" fmla="*/ 1 h 43"/>
                  <a:gd name="T12" fmla="*/ 0 w 13"/>
                  <a:gd name="T13" fmla="*/ 1 h 43"/>
                  <a:gd name="T14" fmla="*/ 0 w 13"/>
                  <a:gd name="T15" fmla="*/ 1 h 43"/>
                  <a:gd name="T16" fmla="*/ 1 w 13"/>
                  <a:gd name="T17" fmla="*/ 1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43">
                    <a:moveTo>
                      <a:pt x="13" y="43"/>
                    </a:moveTo>
                    <a:lnTo>
                      <a:pt x="5" y="30"/>
                    </a:lnTo>
                    <a:lnTo>
                      <a:pt x="1" y="16"/>
                    </a:lnTo>
                    <a:lnTo>
                      <a:pt x="5" y="6"/>
                    </a:lnTo>
                    <a:lnTo>
                      <a:pt x="4" y="0"/>
                    </a:lnTo>
                    <a:lnTo>
                      <a:pt x="0" y="19"/>
                    </a:lnTo>
                    <a:lnTo>
                      <a:pt x="5" y="33"/>
                    </a:lnTo>
                    <a:lnTo>
                      <a:pt x="9" y="42"/>
                    </a:lnTo>
                    <a:lnTo>
                      <a:pt x="13" y="43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28" name="Freeform 1395">
                <a:extLst>
                  <a:ext uri="{FF2B5EF4-FFF2-40B4-BE49-F238E27FC236}">
                    <a16:creationId xmlns:a16="http://schemas.microsoft.com/office/drawing/2014/main" id="{DE054392-7DBA-477B-ACC1-2D0B9E0025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4" y="2254"/>
                <a:ext cx="4" cy="10"/>
              </a:xfrm>
              <a:custGeom>
                <a:avLst/>
                <a:gdLst>
                  <a:gd name="T0" fmla="*/ 1 w 19"/>
                  <a:gd name="T1" fmla="*/ 2 h 48"/>
                  <a:gd name="T2" fmla="*/ 0 w 19"/>
                  <a:gd name="T3" fmla="*/ 2 h 48"/>
                  <a:gd name="T4" fmla="*/ 0 w 19"/>
                  <a:gd name="T5" fmla="*/ 1 h 48"/>
                  <a:gd name="T6" fmla="*/ 0 w 19"/>
                  <a:gd name="T7" fmla="*/ 1 h 48"/>
                  <a:gd name="T8" fmla="*/ 0 w 19"/>
                  <a:gd name="T9" fmla="*/ 0 h 48"/>
                  <a:gd name="T10" fmla="*/ 0 w 19"/>
                  <a:gd name="T11" fmla="*/ 0 h 48"/>
                  <a:gd name="T12" fmla="*/ 0 w 19"/>
                  <a:gd name="T13" fmla="*/ 0 h 48"/>
                  <a:gd name="T14" fmla="*/ 0 w 19"/>
                  <a:gd name="T15" fmla="*/ 1 h 48"/>
                  <a:gd name="T16" fmla="*/ 0 w 19"/>
                  <a:gd name="T17" fmla="*/ 1 h 48"/>
                  <a:gd name="T18" fmla="*/ 0 w 19"/>
                  <a:gd name="T19" fmla="*/ 1 h 48"/>
                  <a:gd name="T20" fmla="*/ 0 w 19"/>
                  <a:gd name="T21" fmla="*/ 2 h 48"/>
                  <a:gd name="T22" fmla="*/ 1 w 19"/>
                  <a:gd name="T23" fmla="*/ 2 h 48"/>
                  <a:gd name="T24" fmla="*/ 1 w 19"/>
                  <a:gd name="T25" fmla="*/ 2 h 48"/>
                  <a:gd name="T26" fmla="*/ 1 w 19"/>
                  <a:gd name="T27" fmla="*/ 2 h 4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9" h="48">
                    <a:moveTo>
                      <a:pt x="19" y="47"/>
                    </a:moveTo>
                    <a:lnTo>
                      <a:pt x="11" y="36"/>
                    </a:lnTo>
                    <a:lnTo>
                      <a:pt x="6" y="27"/>
                    </a:lnTo>
                    <a:lnTo>
                      <a:pt x="4" y="1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1" y="15"/>
                    </a:lnTo>
                    <a:lnTo>
                      <a:pt x="6" y="32"/>
                    </a:lnTo>
                    <a:lnTo>
                      <a:pt x="8" y="35"/>
                    </a:lnTo>
                    <a:lnTo>
                      <a:pt x="9" y="38"/>
                    </a:lnTo>
                    <a:lnTo>
                      <a:pt x="14" y="46"/>
                    </a:lnTo>
                    <a:lnTo>
                      <a:pt x="16" y="48"/>
                    </a:lnTo>
                    <a:lnTo>
                      <a:pt x="19" y="47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29" name="Freeform 1396">
                <a:extLst>
                  <a:ext uri="{FF2B5EF4-FFF2-40B4-BE49-F238E27FC236}">
                    <a16:creationId xmlns:a16="http://schemas.microsoft.com/office/drawing/2014/main" id="{96609E5B-E33B-4461-A4CC-6F02102E0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" y="2253"/>
                <a:ext cx="3" cy="5"/>
              </a:xfrm>
              <a:custGeom>
                <a:avLst/>
                <a:gdLst>
                  <a:gd name="T0" fmla="*/ 1 w 14"/>
                  <a:gd name="T1" fmla="*/ 1 h 25"/>
                  <a:gd name="T2" fmla="*/ 0 w 14"/>
                  <a:gd name="T3" fmla="*/ 1 h 25"/>
                  <a:gd name="T4" fmla="*/ 0 w 14"/>
                  <a:gd name="T5" fmla="*/ 1 h 25"/>
                  <a:gd name="T6" fmla="*/ 0 w 14"/>
                  <a:gd name="T7" fmla="*/ 0 h 25"/>
                  <a:gd name="T8" fmla="*/ 0 w 14"/>
                  <a:gd name="T9" fmla="*/ 0 h 25"/>
                  <a:gd name="T10" fmla="*/ 0 w 14"/>
                  <a:gd name="T11" fmla="*/ 0 h 25"/>
                  <a:gd name="T12" fmla="*/ 0 w 14"/>
                  <a:gd name="T13" fmla="*/ 0 h 25"/>
                  <a:gd name="T14" fmla="*/ 0 w 14"/>
                  <a:gd name="T15" fmla="*/ 1 h 25"/>
                  <a:gd name="T16" fmla="*/ 0 w 14"/>
                  <a:gd name="T17" fmla="*/ 1 h 25"/>
                  <a:gd name="T18" fmla="*/ 0 w 14"/>
                  <a:gd name="T19" fmla="*/ 1 h 25"/>
                  <a:gd name="T20" fmla="*/ 1 w 14"/>
                  <a:gd name="T21" fmla="*/ 1 h 25"/>
                  <a:gd name="T22" fmla="*/ 1 w 14"/>
                  <a:gd name="T23" fmla="*/ 1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" h="25">
                    <a:moveTo>
                      <a:pt x="14" y="24"/>
                    </a:moveTo>
                    <a:lnTo>
                      <a:pt x="8" y="17"/>
                    </a:lnTo>
                    <a:lnTo>
                      <a:pt x="5" y="13"/>
                    </a:lnTo>
                    <a:lnTo>
                      <a:pt x="1" y="5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1" y="8"/>
                    </a:lnTo>
                    <a:lnTo>
                      <a:pt x="4" y="14"/>
                    </a:lnTo>
                    <a:lnTo>
                      <a:pt x="6" y="17"/>
                    </a:lnTo>
                    <a:lnTo>
                      <a:pt x="9" y="21"/>
                    </a:lnTo>
                    <a:lnTo>
                      <a:pt x="12" y="25"/>
                    </a:lnTo>
                    <a:lnTo>
                      <a:pt x="14" y="24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30" name="Freeform 1397">
                <a:extLst>
                  <a:ext uri="{FF2B5EF4-FFF2-40B4-BE49-F238E27FC236}">
                    <a16:creationId xmlns:a16="http://schemas.microsoft.com/office/drawing/2014/main" id="{41506E81-5164-4485-BEEF-6CA5E1A1AD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4" y="2260"/>
                <a:ext cx="12" cy="2"/>
              </a:xfrm>
              <a:custGeom>
                <a:avLst/>
                <a:gdLst>
                  <a:gd name="T0" fmla="*/ 2 w 62"/>
                  <a:gd name="T1" fmla="*/ 0 h 8"/>
                  <a:gd name="T2" fmla="*/ 2 w 62"/>
                  <a:gd name="T3" fmla="*/ 0 h 8"/>
                  <a:gd name="T4" fmla="*/ 1 w 62"/>
                  <a:gd name="T5" fmla="*/ 0 h 8"/>
                  <a:gd name="T6" fmla="*/ 1 w 62"/>
                  <a:gd name="T7" fmla="*/ 0 h 8"/>
                  <a:gd name="T8" fmla="*/ 0 w 62"/>
                  <a:gd name="T9" fmla="*/ 0 h 8"/>
                  <a:gd name="T10" fmla="*/ 0 w 62"/>
                  <a:gd name="T11" fmla="*/ 0 h 8"/>
                  <a:gd name="T12" fmla="*/ 1 w 62"/>
                  <a:gd name="T13" fmla="*/ 1 h 8"/>
                  <a:gd name="T14" fmla="*/ 1 w 62"/>
                  <a:gd name="T15" fmla="*/ 1 h 8"/>
                  <a:gd name="T16" fmla="*/ 2 w 62"/>
                  <a:gd name="T17" fmla="*/ 1 h 8"/>
                  <a:gd name="T18" fmla="*/ 2 w 62"/>
                  <a:gd name="T19" fmla="*/ 0 h 8"/>
                  <a:gd name="T20" fmla="*/ 2 w 62"/>
                  <a:gd name="T21" fmla="*/ 0 h 8"/>
                  <a:gd name="T22" fmla="*/ 2 w 62"/>
                  <a:gd name="T23" fmla="*/ 0 h 8"/>
                  <a:gd name="T24" fmla="*/ 2 w 62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2" h="8">
                    <a:moveTo>
                      <a:pt x="59" y="0"/>
                    </a:moveTo>
                    <a:lnTo>
                      <a:pt x="47" y="4"/>
                    </a:lnTo>
                    <a:lnTo>
                      <a:pt x="35" y="4"/>
                    </a:lnTo>
                    <a:lnTo>
                      <a:pt x="19" y="3"/>
                    </a:lnTo>
                    <a:lnTo>
                      <a:pt x="4" y="3"/>
                    </a:lnTo>
                    <a:lnTo>
                      <a:pt x="0" y="3"/>
                    </a:lnTo>
                    <a:lnTo>
                      <a:pt x="22" y="6"/>
                    </a:lnTo>
                    <a:lnTo>
                      <a:pt x="35" y="8"/>
                    </a:lnTo>
                    <a:lnTo>
                      <a:pt x="52" y="6"/>
                    </a:lnTo>
                    <a:lnTo>
                      <a:pt x="60" y="5"/>
                    </a:lnTo>
                    <a:lnTo>
                      <a:pt x="59" y="5"/>
                    </a:lnTo>
                    <a:lnTo>
                      <a:pt x="62" y="2"/>
                    </a:lnTo>
                    <a:lnTo>
                      <a:pt x="59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31" name="Freeform 1398">
                <a:extLst>
                  <a:ext uri="{FF2B5EF4-FFF2-40B4-BE49-F238E27FC236}">
                    <a16:creationId xmlns:a16="http://schemas.microsoft.com/office/drawing/2014/main" id="{0614F8C3-4FEA-4DDE-87C4-07DB65667D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4" y="2266"/>
                <a:ext cx="17" cy="2"/>
              </a:xfrm>
              <a:custGeom>
                <a:avLst/>
                <a:gdLst>
                  <a:gd name="T0" fmla="*/ 3 w 84"/>
                  <a:gd name="T1" fmla="*/ 0 h 9"/>
                  <a:gd name="T2" fmla="*/ 3 w 84"/>
                  <a:gd name="T3" fmla="*/ 0 h 9"/>
                  <a:gd name="T4" fmla="*/ 2 w 84"/>
                  <a:gd name="T5" fmla="*/ 0 h 9"/>
                  <a:gd name="T6" fmla="*/ 1 w 84"/>
                  <a:gd name="T7" fmla="*/ 0 h 9"/>
                  <a:gd name="T8" fmla="*/ 0 w 84"/>
                  <a:gd name="T9" fmla="*/ 0 h 9"/>
                  <a:gd name="T10" fmla="*/ 0 w 84"/>
                  <a:gd name="T11" fmla="*/ 0 h 9"/>
                  <a:gd name="T12" fmla="*/ 0 w 84"/>
                  <a:gd name="T13" fmla="*/ 0 h 9"/>
                  <a:gd name="T14" fmla="*/ 0 w 84"/>
                  <a:gd name="T15" fmla="*/ 0 h 9"/>
                  <a:gd name="T16" fmla="*/ 1 w 84"/>
                  <a:gd name="T17" fmla="*/ 0 h 9"/>
                  <a:gd name="T18" fmla="*/ 1 w 84"/>
                  <a:gd name="T19" fmla="*/ 0 h 9"/>
                  <a:gd name="T20" fmla="*/ 2 w 84"/>
                  <a:gd name="T21" fmla="*/ 0 h 9"/>
                  <a:gd name="T22" fmla="*/ 2 w 84"/>
                  <a:gd name="T23" fmla="*/ 0 h 9"/>
                  <a:gd name="T24" fmla="*/ 3 w 84"/>
                  <a:gd name="T25" fmla="*/ 0 h 9"/>
                  <a:gd name="T26" fmla="*/ 3 w 84"/>
                  <a:gd name="T27" fmla="*/ 0 h 9"/>
                  <a:gd name="T28" fmla="*/ 3 w 84"/>
                  <a:gd name="T29" fmla="*/ 0 h 9"/>
                  <a:gd name="T30" fmla="*/ 3 w 84"/>
                  <a:gd name="T31" fmla="*/ 0 h 9"/>
                  <a:gd name="T32" fmla="*/ 3 w 84"/>
                  <a:gd name="T33" fmla="*/ 0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4" h="9">
                    <a:moveTo>
                      <a:pt x="76" y="0"/>
                    </a:moveTo>
                    <a:lnTo>
                      <a:pt x="64" y="2"/>
                    </a:lnTo>
                    <a:lnTo>
                      <a:pt x="47" y="4"/>
                    </a:lnTo>
                    <a:lnTo>
                      <a:pt x="17" y="4"/>
                    </a:lnTo>
                    <a:lnTo>
                      <a:pt x="5" y="6"/>
                    </a:lnTo>
                    <a:lnTo>
                      <a:pt x="2" y="7"/>
                    </a:lnTo>
                    <a:lnTo>
                      <a:pt x="0" y="9"/>
                    </a:lnTo>
                    <a:lnTo>
                      <a:pt x="10" y="8"/>
                    </a:lnTo>
                    <a:lnTo>
                      <a:pt x="20" y="8"/>
                    </a:lnTo>
                    <a:lnTo>
                      <a:pt x="31" y="9"/>
                    </a:lnTo>
                    <a:lnTo>
                      <a:pt x="47" y="8"/>
                    </a:lnTo>
                    <a:lnTo>
                      <a:pt x="56" y="8"/>
                    </a:lnTo>
                    <a:lnTo>
                      <a:pt x="78" y="6"/>
                    </a:lnTo>
                    <a:lnTo>
                      <a:pt x="83" y="3"/>
                    </a:lnTo>
                    <a:lnTo>
                      <a:pt x="84" y="2"/>
                    </a:lnTo>
                    <a:lnTo>
                      <a:pt x="79" y="1"/>
                    </a:lnTo>
                    <a:lnTo>
                      <a:pt x="76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32" name="Freeform 1399">
                <a:extLst>
                  <a:ext uri="{FF2B5EF4-FFF2-40B4-BE49-F238E27FC236}">
                    <a16:creationId xmlns:a16="http://schemas.microsoft.com/office/drawing/2014/main" id="{971434DB-B867-406F-9E9A-89C1260B4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1" y="2199"/>
                <a:ext cx="34" cy="97"/>
              </a:xfrm>
              <a:custGeom>
                <a:avLst/>
                <a:gdLst>
                  <a:gd name="T0" fmla="*/ 2 w 172"/>
                  <a:gd name="T1" fmla="*/ 17 h 485"/>
                  <a:gd name="T2" fmla="*/ 3 w 172"/>
                  <a:gd name="T3" fmla="*/ 18 h 485"/>
                  <a:gd name="T4" fmla="*/ 3 w 172"/>
                  <a:gd name="T5" fmla="*/ 17 h 485"/>
                  <a:gd name="T6" fmla="*/ 3 w 172"/>
                  <a:gd name="T7" fmla="*/ 16 h 485"/>
                  <a:gd name="T8" fmla="*/ 4 w 172"/>
                  <a:gd name="T9" fmla="*/ 16 h 485"/>
                  <a:gd name="T10" fmla="*/ 5 w 172"/>
                  <a:gd name="T11" fmla="*/ 15 h 485"/>
                  <a:gd name="T12" fmla="*/ 5 w 172"/>
                  <a:gd name="T13" fmla="*/ 14 h 485"/>
                  <a:gd name="T14" fmla="*/ 5 w 172"/>
                  <a:gd name="T15" fmla="*/ 13 h 485"/>
                  <a:gd name="T16" fmla="*/ 6 w 172"/>
                  <a:gd name="T17" fmla="*/ 12 h 485"/>
                  <a:gd name="T18" fmla="*/ 6 w 172"/>
                  <a:gd name="T19" fmla="*/ 11 h 485"/>
                  <a:gd name="T20" fmla="*/ 6 w 172"/>
                  <a:gd name="T21" fmla="*/ 10 h 485"/>
                  <a:gd name="T22" fmla="*/ 5 w 172"/>
                  <a:gd name="T23" fmla="*/ 10 h 485"/>
                  <a:gd name="T24" fmla="*/ 6 w 172"/>
                  <a:gd name="T25" fmla="*/ 9 h 485"/>
                  <a:gd name="T26" fmla="*/ 7 w 172"/>
                  <a:gd name="T27" fmla="*/ 6 h 485"/>
                  <a:gd name="T28" fmla="*/ 7 w 172"/>
                  <a:gd name="T29" fmla="*/ 5 h 485"/>
                  <a:gd name="T30" fmla="*/ 6 w 172"/>
                  <a:gd name="T31" fmla="*/ 4 h 485"/>
                  <a:gd name="T32" fmla="*/ 6 w 172"/>
                  <a:gd name="T33" fmla="*/ 1 h 485"/>
                  <a:gd name="T34" fmla="*/ 5 w 172"/>
                  <a:gd name="T35" fmla="*/ 1 h 485"/>
                  <a:gd name="T36" fmla="*/ 4 w 172"/>
                  <a:gd name="T37" fmla="*/ 3 h 485"/>
                  <a:gd name="T38" fmla="*/ 3 w 172"/>
                  <a:gd name="T39" fmla="*/ 5 h 485"/>
                  <a:gd name="T40" fmla="*/ 3 w 172"/>
                  <a:gd name="T41" fmla="*/ 4 h 485"/>
                  <a:gd name="T42" fmla="*/ 3 w 172"/>
                  <a:gd name="T43" fmla="*/ 4 h 485"/>
                  <a:gd name="T44" fmla="*/ 2 w 172"/>
                  <a:gd name="T45" fmla="*/ 6 h 485"/>
                  <a:gd name="T46" fmla="*/ 2 w 172"/>
                  <a:gd name="T47" fmla="*/ 7 h 485"/>
                  <a:gd name="T48" fmla="*/ 2 w 172"/>
                  <a:gd name="T49" fmla="*/ 7 h 485"/>
                  <a:gd name="T50" fmla="*/ 1 w 172"/>
                  <a:gd name="T51" fmla="*/ 6 h 485"/>
                  <a:gd name="T52" fmla="*/ 1 w 172"/>
                  <a:gd name="T53" fmla="*/ 8 h 485"/>
                  <a:gd name="T54" fmla="*/ 1 w 172"/>
                  <a:gd name="T55" fmla="*/ 9 h 485"/>
                  <a:gd name="T56" fmla="*/ 1 w 172"/>
                  <a:gd name="T57" fmla="*/ 10 h 485"/>
                  <a:gd name="T58" fmla="*/ 0 w 172"/>
                  <a:gd name="T59" fmla="*/ 10 h 485"/>
                  <a:gd name="T60" fmla="*/ 0 w 172"/>
                  <a:gd name="T61" fmla="*/ 11 h 485"/>
                  <a:gd name="T62" fmla="*/ 0 w 172"/>
                  <a:gd name="T63" fmla="*/ 13 h 485"/>
                  <a:gd name="T64" fmla="*/ 1 w 172"/>
                  <a:gd name="T65" fmla="*/ 14 h 485"/>
                  <a:gd name="T66" fmla="*/ 0 w 172"/>
                  <a:gd name="T67" fmla="*/ 14 h 485"/>
                  <a:gd name="T68" fmla="*/ 0 w 172"/>
                  <a:gd name="T69" fmla="*/ 14 h 485"/>
                  <a:gd name="T70" fmla="*/ 0 w 172"/>
                  <a:gd name="T71" fmla="*/ 16 h 485"/>
                  <a:gd name="T72" fmla="*/ 2 w 172"/>
                  <a:gd name="T73" fmla="*/ 17 h 485"/>
                  <a:gd name="T74" fmla="*/ 1 w 172"/>
                  <a:gd name="T75" fmla="*/ 18 h 485"/>
                  <a:gd name="T76" fmla="*/ 2 w 172"/>
                  <a:gd name="T77" fmla="*/ 19 h 485"/>
                  <a:gd name="T78" fmla="*/ 2 w 172"/>
                  <a:gd name="T79" fmla="*/ 19 h 48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72" h="485">
                    <a:moveTo>
                      <a:pt x="50" y="463"/>
                    </a:moveTo>
                    <a:lnTo>
                      <a:pt x="56" y="429"/>
                    </a:lnTo>
                    <a:lnTo>
                      <a:pt x="62" y="434"/>
                    </a:lnTo>
                    <a:lnTo>
                      <a:pt x="73" y="445"/>
                    </a:lnTo>
                    <a:lnTo>
                      <a:pt x="84" y="442"/>
                    </a:lnTo>
                    <a:lnTo>
                      <a:pt x="86" y="435"/>
                    </a:lnTo>
                    <a:lnTo>
                      <a:pt x="89" y="411"/>
                    </a:lnTo>
                    <a:lnTo>
                      <a:pt x="85" y="401"/>
                    </a:lnTo>
                    <a:lnTo>
                      <a:pt x="85" y="393"/>
                    </a:lnTo>
                    <a:lnTo>
                      <a:pt x="103" y="388"/>
                    </a:lnTo>
                    <a:lnTo>
                      <a:pt x="109" y="388"/>
                    </a:lnTo>
                    <a:lnTo>
                      <a:pt x="124" y="367"/>
                    </a:lnTo>
                    <a:lnTo>
                      <a:pt x="124" y="360"/>
                    </a:lnTo>
                    <a:lnTo>
                      <a:pt x="123" y="349"/>
                    </a:lnTo>
                    <a:lnTo>
                      <a:pt x="119" y="325"/>
                    </a:lnTo>
                    <a:lnTo>
                      <a:pt x="123" y="315"/>
                    </a:lnTo>
                    <a:lnTo>
                      <a:pt x="133" y="307"/>
                    </a:lnTo>
                    <a:lnTo>
                      <a:pt x="141" y="294"/>
                    </a:lnTo>
                    <a:lnTo>
                      <a:pt x="150" y="275"/>
                    </a:lnTo>
                    <a:lnTo>
                      <a:pt x="153" y="269"/>
                    </a:lnTo>
                    <a:lnTo>
                      <a:pt x="156" y="252"/>
                    </a:lnTo>
                    <a:lnTo>
                      <a:pt x="156" y="242"/>
                    </a:lnTo>
                    <a:lnTo>
                      <a:pt x="143" y="253"/>
                    </a:lnTo>
                    <a:lnTo>
                      <a:pt x="139" y="253"/>
                    </a:lnTo>
                    <a:lnTo>
                      <a:pt x="137" y="239"/>
                    </a:lnTo>
                    <a:lnTo>
                      <a:pt x="145" y="215"/>
                    </a:lnTo>
                    <a:lnTo>
                      <a:pt x="160" y="184"/>
                    </a:lnTo>
                    <a:lnTo>
                      <a:pt x="170" y="158"/>
                    </a:lnTo>
                    <a:lnTo>
                      <a:pt x="172" y="127"/>
                    </a:lnTo>
                    <a:lnTo>
                      <a:pt x="170" y="116"/>
                    </a:lnTo>
                    <a:lnTo>
                      <a:pt x="162" y="120"/>
                    </a:lnTo>
                    <a:lnTo>
                      <a:pt x="157" y="98"/>
                    </a:lnTo>
                    <a:lnTo>
                      <a:pt x="157" y="69"/>
                    </a:lnTo>
                    <a:lnTo>
                      <a:pt x="147" y="27"/>
                    </a:lnTo>
                    <a:lnTo>
                      <a:pt x="132" y="0"/>
                    </a:lnTo>
                    <a:lnTo>
                      <a:pt x="119" y="23"/>
                    </a:lnTo>
                    <a:lnTo>
                      <a:pt x="110" y="36"/>
                    </a:lnTo>
                    <a:lnTo>
                      <a:pt x="94" y="65"/>
                    </a:lnTo>
                    <a:lnTo>
                      <a:pt x="85" y="93"/>
                    </a:lnTo>
                    <a:lnTo>
                      <a:pt x="78" y="113"/>
                    </a:lnTo>
                    <a:lnTo>
                      <a:pt x="77" y="111"/>
                    </a:lnTo>
                    <a:lnTo>
                      <a:pt x="75" y="112"/>
                    </a:lnTo>
                    <a:lnTo>
                      <a:pt x="72" y="103"/>
                    </a:lnTo>
                    <a:lnTo>
                      <a:pt x="64" y="112"/>
                    </a:lnTo>
                    <a:lnTo>
                      <a:pt x="61" y="129"/>
                    </a:lnTo>
                    <a:lnTo>
                      <a:pt x="55" y="149"/>
                    </a:lnTo>
                    <a:lnTo>
                      <a:pt x="52" y="167"/>
                    </a:lnTo>
                    <a:lnTo>
                      <a:pt x="51" y="179"/>
                    </a:lnTo>
                    <a:lnTo>
                      <a:pt x="47" y="185"/>
                    </a:lnTo>
                    <a:lnTo>
                      <a:pt x="42" y="187"/>
                    </a:lnTo>
                    <a:lnTo>
                      <a:pt x="37" y="172"/>
                    </a:lnTo>
                    <a:lnTo>
                      <a:pt x="33" y="155"/>
                    </a:lnTo>
                    <a:lnTo>
                      <a:pt x="26" y="171"/>
                    </a:lnTo>
                    <a:lnTo>
                      <a:pt x="24" y="189"/>
                    </a:lnTo>
                    <a:lnTo>
                      <a:pt x="24" y="206"/>
                    </a:lnTo>
                    <a:lnTo>
                      <a:pt x="27" y="222"/>
                    </a:lnTo>
                    <a:lnTo>
                      <a:pt x="27" y="235"/>
                    </a:lnTo>
                    <a:lnTo>
                      <a:pt x="26" y="259"/>
                    </a:lnTo>
                    <a:lnTo>
                      <a:pt x="19" y="268"/>
                    </a:lnTo>
                    <a:lnTo>
                      <a:pt x="8" y="250"/>
                    </a:lnTo>
                    <a:lnTo>
                      <a:pt x="0" y="257"/>
                    </a:lnTo>
                    <a:lnTo>
                      <a:pt x="0" y="276"/>
                    </a:lnTo>
                    <a:lnTo>
                      <a:pt x="6" y="295"/>
                    </a:lnTo>
                    <a:lnTo>
                      <a:pt x="11" y="316"/>
                    </a:lnTo>
                    <a:lnTo>
                      <a:pt x="12" y="326"/>
                    </a:lnTo>
                    <a:lnTo>
                      <a:pt x="16" y="349"/>
                    </a:lnTo>
                    <a:lnTo>
                      <a:pt x="18" y="369"/>
                    </a:lnTo>
                    <a:lnTo>
                      <a:pt x="12" y="357"/>
                    </a:lnTo>
                    <a:lnTo>
                      <a:pt x="5" y="353"/>
                    </a:lnTo>
                    <a:lnTo>
                      <a:pt x="1" y="356"/>
                    </a:lnTo>
                    <a:lnTo>
                      <a:pt x="2" y="376"/>
                    </a:lnTo>
                    <a:lnTo>
                      <a:pt x="10" y="396"/>
                    </a:lnTo>
                    <a:lnTo>
                      <a:pt x="24" y="420"/>
                    </a:lnTo>
                    <a:lnTo>
                      <a:pt x="45" y="429"/>
                    </a:lnTo>
                    <a:lnTo>
                      <a:pt x="42" y="445"/>
                    </a:lnTo>
                    <a:lnTo>
                      <a:pt x="37" y="460"/>
                    </a:lnTo>
                    <a:lnTo>
                      <a:pt x="35" y="475"/>
                    </a:lnTo>
                    <a:lnTo>
                      <a:pt x="38" y="485"/>
                    </a:lnTo>
                    <a:lnTo>
                      <a:pt x="45" y="485"/>
                    </a:lnTo>
                    <a:lnTo>
                      <a:pt x="47" y="480"/>
                    </a:lnTo>
                    <a:lnTo>
                      <a:pt x="50" y="463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33" name="Freeform 1400">
                <a:extLst>
                  <a:ext uri="{FF2B5EF4-FFF2-40B4-BE49-F238E27FC236}">
                    <a16:creationId xmlns:a16="http://schemas.microsoft.com/office/drawing/2014/main" id="{556EA6EA-9039-4987-A1B4-3CA8524AC8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8" y="2208"/>
                <a:ext cx="18" cy="88"/>
              </a:xfrm>
              <a:custGeom>
                <a:avLst/>
                <a:gdLst>
                  <a:gd name="T0" fmla="*/ 0 w 88"/>
                  <a:gd name="T1" fmla="*/ 18 h 442"/>
                  <a:gd name="T2" fmla="*/ 1 w 88"/>
                  <a:gd name="T3" fmla="*/ 16 h 442"/>
                  <a:gd name="T4" fmla="*/ 1 w 88"/>
                  <a:gd name="T5" fmla="*/ 12 h 442"/>
                  <a:gd name="T6" fmla="*/ 2 w 88"/>
                  <a:gd name="T7" fmla="*/ 8 h 442"/>
                  <a:gd name="T8" fmla="*/ 2 w 88"/>
                  <a:gd name="T9" fmla="*/ 7 h 442"/>
                  <a:gd name="T10" fmla="*/ 3 w 88"/>
                  <a:gd name="T11" fmla="*/ 5 h 442"/>
                  <a:gd name="T12" fmla="*/ 3 w 88"/>
                  <a:gd name="T13" fmla="*/ 4 h 442"/>
                  <a:gd name="T14" fmla="*/ 3 w 88"/>
                  <a:gd name="T15" fmla="*/ 2 h 442"/>
                  <a:gd name="T16" fmla="*/ 4 w 88"/>
                  <a:gd name="T17" fmla="*/ 1 h 442"/>
                  <a:gd name="T18" fmla="*/ 4 w 88"/>
                  <a:gd name="T19" fmla="*/ 0 h 442"/>
                  <a:gd name="T20" fmla="*/ 3 w 88"/>
                  <a:gd name="T21" fmla="*/ 3 h 442"/>
                  <a:gd name="T22" fmla="*/ 3 w 88"/>
                  <a:gd name="T23" fmla="*/ 5 h 442"/>
                  <a:gd name="T24" fmla="*/ 2 w 88"/>
                  <a:gd name="T25" fmla="*/ 8 h 442"/>
                  <a:gd name="T26" fmla="*/ 1 w 88"/>
                  <a:gd name="T27" fmla="*/ 10 h 442"/>
                  <a:gd name="T28" fmla="*/ 1 w 88"/>
                  <a:gd name="T29" fmla="*/ 13 h 442"/>
                  <a:gd name="T30" fmla="*/ 0 w 88"/>
                  <a:gd name="T31" fmla="*/ 16 h 442"/>
                  <a:gd name="T32" fmla="*/ 0 w 88"/>
                  <a:gd name="T33" fmla="*/ 18 h 442"/>
                  <a:gd name="T34" fmla="*/ 0 w 88"/>
                  <a:gd name="T35" fmla="*/ 18 h 442"/>
                  <a:gd name="T36" fmla="*/ 0 w 88"/>
                  <a:gd name="T37" fmla="*/ 18 h 442"/>
                  <a:gd name="T38" fmla="*/ 0 w 88"/>
                  <a:gd name="T39" fmla="*/ 18 h 44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8" h="442">
                    <a:moveTo>
                      <a:pt x="8" y="440"/>
                    </a:moveTo>
                    <a:lnTo>
                      <a:pt x="15" y="394"/>
                    </a:lnTo>
                    <a:lnTo>
                      <a:pt x="34" y="309"/>
                    </a:lnTo>
                    <a:lnTo>
                      <a:pt x="56" y="190"/>
                    </a:lnTo>
                    <a:lnTo>
                      <a:pt x="60" y="166"/>
                    </a:lnTo>
                    <a:lnTo>
                      <a:pt x="67" y="136"/>
                    </a:lnTo>
                    <a:lnTo>
                      <a:pt x="73" y="103"/>
                    </a:lnTo>
                    <a:lnTo>
                      <a:pt x="83" y="43"/>
                    </a:lnTo>
                    <a:lnTo>
                      <a:pt x="86" y="14"/>
                    </a:lnTo>
                    <a:lnTo>
                      <a:pt x="88" y="0"/>
                    </a:lnTo>
                    <a:lnTo>
                      <a:pt x="76" y="71"/>
                    </a:lnTo>
                    <a:lnTo>
                      <a:pt x="67" y="121"/>
                    </a:lnTo>
                    <a:lnTo>
                      <a:pt x="51" y="190"/>
                    </a:lnTo>
                    <a:lnTo>
                      <a:pt x="36" y="257"/>
                    </a:lnTo>
                    <a:lnTo>
                      <a:pt x="22" y="336"/>
                    </a:lnTo>
                    <a:lnTo>
                      <a:pt x="10" y="391"/>
                    </a:lnTo>
                    <a:lnTo>
                      <a:pt x="0" y="440"/>
                    </a:lnTo>
                    <a:lnTo>
                      <a:pt x="1" y="442"/>
                    </a:lnTo>
                    <a:lnTo>
                      <a:pt x="5" y="442"/>
                    </a:lnTo>
                    <a:lnTo>
                      <a:pt x="8" y="44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34" name="Freeform 1401">
                <a:extLst>
                  <a:ext uri="{FF2B5EF4-FFF2-40B4-BE49-F238E27FC236}">
                    <a16:creationId xmlns:a16="http://schemas.microsoft.com/office/drawing/2014/main" id="{6CBCB185-3AFD-4E28-A243-1A6AD8DD3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3" y="2273"/>
                <a:ext cx="9" cy="5"/>
              </a:xfrm>
              <a:custGeom>
                <a:avLst/>
                <a:gdLst>
                  <a:gd name="T0" fmla="*/ 0 w 47"/>
                  <a:gd name="T1" fmla="*/ 1 h 25"/>
                  <a:gd name="T2" fmla="*/ 1 w 47"/>
                  <a:gd name="T3" fmla="*/ 0 h 25"/>
                  <a:gd name="T4" fmla="*/ 1 w 47"/>
                  <a:gd name="T5" fmla="*/ 0 h 25"/>
                  <a:gd name="T6" fmla="*/ 2 w 47"/>
                  <a:gd name="T7" fmla="*/ 0 h 25"/>
                  <a:gd name="T8" fmla="*/ 2 w 47"/>
                  <a:gd name="T9" fmla="*/ 0 h 25"/>
                  <a:gd name="T10" fmla="*/ 1 w 47"/>
                  <a:gd name="T11" fmla="*/ 0 h 25"/>
                  <a:gd name="T12" fmla="*/ 0 w 47"/>
                  <a:gd name="T13" fmla="*/ 0 h 25"/>
                  <a:gd name="T14" fmla="*/ 0 w 47"/>
                  <a:gd name="T15" fmla="*/ 1 h 25"/>
                  <a:gd name="T16" fmla="*/ 0 w 47"/>
                  <a:gd name="T17" fmla="*/ 1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7" h="25">
                    <a:moveTo>
                      <a:pt x="0" y="25"/>
                    </a:moveTo>
                    <a:lnTo>
                      <a:pt x="14" y="9"/>
                    </a:lnTo>
                    <a:lnTo>
                      <a:pt x="29" y="1"/>
                    </a:lnTo>
                    <a:lnTo>
                      <a:pt x="40" y="2"/>
                    </a:lnTo>
                    <a:lnTo>
                      <a:pt x="47" y="0"/>
                    </a:lnTo>
                    <a:lnTo>
                      <a:pt x="26" y="0"/>
                    </a:lnTo>
                    <a:lnTo>
                      <a:pt x="11" y="10"/>
                    </a:lnTo>
                    <a:lnTo>
                      <a:pt x="1" y="19"/>
                    </a:lnTo>
                    <a:lnTo>
                      <a:pt x="0" y="25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35" name="Freeform 1402">
                <a:extLst>
                  <a:ext uri="{FF2B5EF4-FFF2-40B4-BE49-F238E27FC236}">
                    <a16:creationId xmlns:a16="http://schemas.microsoft.com/office/drawing/2014/main" id="{A35B53D2-5EB8-46F0-9633-8969B393E4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5" y="2256"/>
                <a:ext cx="11" cy="9"/>
              </a:xfrm>
              <a:custGeom>
                <a:avLst/>
                <a:gdLst>
                  <a:gd name="T0" fmla="*/ 0 w 51"/>
                  <a:gd name="T1" fmla="*/ 2 h 44"/>
                  <a:gd name="T2" fmla="*/ 1 w 51"/>
                  <a:gd name="T3" fmla="*/ 1 h 44"/>
                  <a:gd name="T4" fmla="*/ 1 w 51"/>
                  <a:gd name="T5" fmla="*/ 1 h 44"/>
                  <a:gd name="T6" fmla="*/ 2 w 51"/>
                  <a:gd name="T7" fmla="*/ 1 h 44"/>
                  <a:gd name="T8" fmla="*/ 2 w 51"/>
                  <a:gd name="T9" fmla="*/ 0 h 44"/>
                  <a:gd name="T10" fmla="*/ 2 w 51"/>
                  <a:gd name="T11" fmla="*/ 0 h 44"/>
                  <a:gd name="T12" fmla="*/ 2 w 51"/>
                  <a:gd name="T13" fmla="*/ 0 h 44"/>
                  <a:gd name="T14" fmla="*/ 2 w 51"/>
                  <a:gd name="T15" fmla="*/ 0 h 44"/>
                  <a:gd name="T16" fmla="*/ 1 w 51"/>
                  <a:gd name="T17" fmla="*/ 1 h 44"/>
                  <a:gd name="T18" fmla="*/ 1 w 51"/>
                  <a:gd name="T19" fmla="*/ 1 h 44"/>
                  <a:gd name="T20" fmla="*/ 0 w 51"/>
                  <a:gd name="T21" fmla="*/ 1 h 44"/>
                  <a:gd name="T22" fmla="*/ 0 w 51"/>
                  <a:gd name="T23" fmla="*/ 1 h 44"/>
                  <a:gd name="T24" fmla="*/ 0 w 51"/>
                  <a:gd name="T25" fmla="*/ 2 h 44"/>
                  <a:gd name="T26" fmla="*/ 0 w 51"/>
                  <a:gd name="T27" fmla="*/ 2 h 4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1" h="44">
                    <a:moveTo>
                      <a:pt x="1" y="44"/>
                    </a:moveTo>
                    <a:lnTo>
                      <a:pt x="12" y="30"/>
                    </a:lnTo>
                    <a:lnTo>
                      <a:pt x="21" y="19"/>
                    </a:lnTo>
                    <a:lnTo>
                      <a:pt x="33" y="13"/>
                    </a:lnTo>
                    <a:lnTo>
                      <a:pt x="48" y="4"/>
                    </a:lnTo>
                    <a:lnTo>
                      <a:pt x="51" y="0"/>
                    </a:lnTo>
                    <a:lnTo>
                      <a:pt x="40" y="4"/>
                    </a:lnTo>
                    <a:lnTo>
                      <a:pt x="34" y="7"/>
                    </a:lnTo>
                    <a:lnTo>
                      <a:pt x="17" y="19"/>
                    </a:lnTo>
                    <a:lnTo>
                      <a:pt x="13" y="24"/>
                    </a:lnTo>
                    <a:lnTo>
                      <a:pt x="10" y="26"/>
                    </a:lnTo>
                    <a:lnTo>
                      <a:pt x="3" y="36"/>
                    </a:lnTo>
                    <a:lnTo>
                      <a:pt x="0" y="40"/>
                    </a:lnTo>
                    <a:lnTo>
                      <a:pt x="1" y="44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36" name="Freeform 1403">
                <a:extLst>
                  <a:ext uri="{FF2B5EF4-FFF2-40B4-BE49-F238E27FC236}">
                    <a16:creationId xmlns:a16="http://schemas.microsoft.com/office/drawing/2014/main" id="{99954FE7-E89F-4809-BBE4-88F2CEFCB9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2" y="2231"/>
                <a:ext cx="5" cy="6"/>
              </a:xfrm>
              <a:custGeom>
                <a:avLst/>
                <a:gdLst>
                  <a:gd name="T0" fmla="*/ 0 w 27"/>
                  <a:gd name="T1" fmla="*/ 1 h 29"/>
                  <a:gd name="T2" fmla="*/ 0 w 27"/>
                  <a:gd name="T3" fmla="*/ 1 h 29"/>
                  <a:gd name="T4" fmla="*/ 1 w 27"/>
                  <a:gd name="T5" fmla="*/ 0 h 29"/>
                  <a:gd name="T6" fmla="*/ 1 w 27"/>
                  <a:gd name="T7" fmla="*/ 0 h 29"/>
                  <a:gd name="T8" fmla="*/ 1 w 27"/>
                  <a:gd name="T9" fmla="*/ 0 h 29"/>
                  <a:gd name="T10" fmla="*/ 1 w 27"/>
                  <a:gd name="T11" fmla="*/ 0 h 29"/>
                  <a:gd name="T12" fmla="*/ 1 w 27"/>
                  <a:gd name="T13" fmla="*/ 0 h 29"/>
                  <a:gd name="T14" fmla="*/ 0 w 27"/>
                  <a:gd name="T15" fmla="*/ 0 h 29"/>
                  <a:gd name="T16" fmla="*/ 0 w 27"/>
                  <a:gd name="T17" fmla="*/ 1 h 29"/>
                  <a:gd name="T18" fmla="*/ 0 w 27"/>
                  <a:gd name="T19" fmla="*/ 1 h 29"/>
                  <a:gd name="T20" fmla="*/ 0 w 27"/>
                  <a:gd name="T21" fmla="*/ 1 h 29"/>
                  <a:gd name="T22" fmla="*/ 0 w 27"/>
                  <a:gd name="T23" fmla="*/ 1 h 2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7" h="29">
                    <a:moveTo>
                      <a:pt x="1" y="29"/>
                    </a:moveTo>
                    <a:lnTo>
                      <a:pt x="8" y="17"/>
                    </a:lnTo>
                    <a:lnTo>
                      <a:pt x="14" y="11"/>
                    </a:lnTo>
                    <a:lnTo>
                      <a:pt x="22" y="5"/>
                    </a:lnTo>
                    <a:lnTo>
                      <a:pt x="27" y="4"/>
                    </a:lnTo>
                    <a:lnTo>
                      <a:pt x="24" y="0"/>
                    </a:lnTo>
                    <a:lnTo>
                      <a:pt x="18" y="5"/>
                    </a:lnTo>
                    <a:lnTo>
                      <a:pt x="13" y="9"/>
                    </a:lnTo>
                    <a:lnTo>
                      <a:pt x="8" y="15"/>
                    </a:lnTo>
                    <a:lnTo>
                      <a:pt x="5" y="21"/>
                    </a:lnTo>
                    <a:lnTo>
                      <a:pt x="0" y="26"/>
                    </a:lnTo>
                    <a:lnTo>
                      <a:pt x="1" y="29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37" name="Freeform 1404">
                <a:extLst>
                  <a:ext uri="{FF2B5EF4-FFF2-40B4-BE49-F238E27FC236}">
                    <a16:creationId xmlns:a16="http://schemas.microsoft.com/office/drawing/2014/main" id="{185C5B0F-9C9D-488E-BAD3-AB05E5DEE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227"/>
                <a:ext cx="3" cy="20"/>
              </a:xfrm>
              <a:custGeom>
                <a:avLst/>
                <a:gdLst>
                  <a:gd name="T0" fmla="*/ 1 w 11"/>
                  <a:gd name="T1" fmla="*/ 4 h 99"/>
                  <a:gd name="T2" fmla="*/ 0 w 11"/>
                  <a:gd name="T3" fmla="*/ 3 h 99"/>
                  <a:gd name="T4" fmla="*/ 0 w 11"/>
                  <a:gd name="T5" fmla="*/ 2 h 99"/>
                  <a:gd name="T6" fmla="*/ 0 w 11"/>
                  <a:gd name="T7" fmla="*/ 1 h 99"/>
                  <a:gd name="T8" fmla="*/ 0 w 11"/>
                  <a:gd name="T9" fmla="*/ 0 h 99"/>
                  <a:gd name="T10" fmla="*/ 0 w 11"/>
                  <a:gd name="T11" fmla="*/ 0 h 99"/>
                  <a:gd name="T12" fmla="*/ 0 w 11"/>
                  <a:gd name="T13" fmla="*/ 1 h 99"/>
                  <a:gd name="T14" fmla="*/ 0 w 11"/>
                  <a:gd name="T15" fmla="*/ 2 h 99"/>
                  <a:gd name="T16" fmla="*/ 0 w 11"/>
                  <a:gd name="T17" fmla="*/ 3 h 99"/>
                  <a:gd name="T18" fmla="*/ 0 w 11"/>
                  <a:gd name="T19" fmla="*/ 4 h 99"/>
                  <a:gd name="T20" fmla="*/ 0 w 11"/>
                  <a:gd name="T21" fmla="*/ 4 h 99"/>
                  <a:gd name="T22" fmla="*/ 1 w 11"/>
                  <a:gd name="T23" fmla="*/ 4 h 99"/>
                  <a:gd name="T24" fmla="*/ 1 w 11"/>
                  <a:gd name="T25" fmla="*/ 4 h 9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" h="99">
                    <a:moveTo>
                      <a:pt x="11" y="93"/>
                    </a:moveTo>
                    <a:lnTo>
                      <a:pt x="5" y="75"/>
                    </a:lnTo>
                    <a:lnTo>
                      <a:pt x="4" y="57"/>
                    </a:lnTo>
                    <a:lnTo>
                      <a:pt x="4" y="31"/>
                    </a:lnTo>
                    <a:lnTo>
                      <a:pt x="3" y="6"/>
                    </a:lnTo>
                    <a:lnTo>
                      <a:pt x="3" y="0"/>
                    </a:lnTo>
                    <a:lnTo>
                      <a:pt x="0" y="36"/>
                    </a:lnTo>
                    <a:lnTo>
                      <a:pt x="0" y="57"/>
                    </a:lnTo>
                    <a:lnTo>
                      <a:pt x="2" y="84"/>
                    </a:lnTo>
                    <a:lnTo>
                      <a:pt x="4" y="95"/>
                    </a:lnTo>
                    <a:lnTo>
                      <a:pt x="5" y="95"/>
                    </a:lnTo>
                    <a:lnTo>
                      <a:pt x="8" y="99"/>
                    </a:lnTo>
                    <a:lnTo>
                      <a:pt x="11" y="93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38" name="Freeform 1405">
                <a:extLst>
                  <a:ext uri="{FF2B5EF4-FFF2-40B4-BE49-F238E27FC236}">
                    <a16:creationId xmlns:a16="http://schemas.microsoft.com/office/drawing/2014/main" id="{7B2C736F-7ADA-4163-A7C1-D56EB97A20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0" y="2245"/>
                <a:ext cx="4" cy="26"/>
              </a:xfrm>
              <a:custGeom>
                <a:avLst/>
                <a:gdLst>
                  <a:gd name="T0" fmla="*/ 1 w 16"/>
                  <a:gd name="T1" fmla="*/ 5 h 131"/>
                  <a:gd name="T2" fmla="*/ 1 w 16"/>
                  <a:gd name="T3" fmla="*/ 4 h 131"/>
                  <a:gd name="T4" fmla="*/ 1 w 16"/>
                  <a:gd name="T5" fmla="*/ 3 h 131"/>
                  <a:gd name="T6" fmla="*/ 1 w 16"/>
                  <a:gd name="T7" fmla="*/ 1 h 131"/>
                  <a:gd name="T8" fmla="*/ 0 w 16"/>
                  <a:gd name="T9" fmla="*/ 0 h 131"/>
                  <a:gd name="T10" fmla="*/ 0 w 16"/>
                  <a:gd name="T11" fmla="*/ 0 h 131"/>
                  <a:gd name="T12" fmla="*/ 0 w 16"/>
                  <a:gd name="T13" fmla="*/ 0 h 131"/>
                  <a:gd name="T14" fmla="*/ 0 w 16"/>
                  <a:gd name="T15" fmla="*/ 1 h 131"/>
                  <a:gd name="T16" fmla="*/ 0 w 16"/>
                  <a:gd name="T17" fmla="*/ 1 h 131"/>
                  <a:gd name="T18" fmla="*/ 0 w 16"/>
                  <a:gd name="T19" fmla="*/ 2 h 131"/>
                  <a:gd name="T20" fmla="*/ 0 w 16"/>
                  <a:gd name="T21" fmla="*/ 3 h 131"/>
                  <a:gd name="T22" fmla="*/ 1 w 16"/>
                  <a:gd name="T23" fmla="*/ 4 h 131"/>
                  <a:gd name="T24" fmla="*/ 1 w 16"/>
                  <a:gd name="T25" fmla="*/ 5 h 131"/>
                  <a:gd name="T26" fmla="*/ 1 w 16"/>
                  <a:gd name="T27" fmla="*/ 5 h 131"/>
                  <a:gd name="T28" fmla="*/ 1 w 16"/>
                  <a:gd name="T29" fmla="*/ 5 h 131"/>
                  <a:gd name="T30" fmla="*/ 1 w 16"/>
                  <a:gd name="T31" fmla="*/ 5 h 131"/>
                  <a:gd name="T32" fmla="*/ 1 w 16"/>
                  <a:gd name="T33" fmla="*/ 5 h 1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6" h="131">
                    <a:moveTo>
                      <a:pt x="16" y="119"/>
                    </a:moveTo>
                    <a:lnTo>
                      <a:pt x="12" y="99"/>
                    </a:lnTo>
                    <a:lnTo>
                      <a:pt x="9" y="74"/>
                    </a:lnTo>
                    <a:lnTo>
                      <a:pt x="6" y="24"/>
                    </a:lnTo>
                    <a:lnTo>
                      <a:pt x="4" y="7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1" y="15"/>
                    </a:lnTo>
                    <a:lnTo>
                      <a:pt x="4" y="32"/>
                    </a:lnTo>
                    <a:lnTo>
                      <a:pt x="3" y="51"/>
                    </a:lnTo>
                    <a:lnTo>
                      <a:pt x="5" y="74"/>
                    </a:lnTo>
                    <a:lnTo>
                      <a:pt x="6" y="89"/>
                    </a:lnTo>
                    <a:lnTo>
                      <a:pt x="11" y="122"/>
                    </a:lnTo>
                    <a:lnTo>
                      <a:pt x="13" y="130"/>
                    </a:lnTo>
                    <a:lnTo>
                      <a:pt x="14" y="131"/>
                    </a:lnTo>
                    <a:lnTo>
                      <a:pt x="15" y="124"/>
                    </a:lnTo>
                    <a:lnTo>
                      <a:pt x="16" y="119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39" name="Freeform 1406">
                <a:extLst>
                  <a:ext uri="{FF2B5EF4-FFF2-40B4-BE49-F238E27FC236}">
                    <a16:creationId xmlns:a16="http://schemas.microsoft.com/office/drawing/2014/main" id="{926D208A-011F-46F4-AC24-59A75684A9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8" y="2266"/>
                <a:ext cx="140" cy="63"/>
              </a:xfrm>
              <a:custGeom>
                <a:avLst/>
                <a:gdLst>
                  <a:gd name="T0" fmla="*/ 1 w 702"/>
                  <a:gd name="T1" fmla="*/ 0 h 314"/>
                  <a:gd name="T2" fmla="*/ 8 w 702"/>
                  <a:gd name="T3" fmla="*/ 3 h 314"/>
                  <a:gd name="T4" fmla="*/ 12 w 702"/>
                  <a:gd name="T5" fmla="*/ 5 h 314"/>
                  <a:gd name="T6" fmla="*/ 16 w 702"/>
                  <a:gd name="T7" fmla="*/ 7 h 314"/>
                  <a:gd name="T8" fmla="*/ 23 w 702"/>
                  <a:gd name="T9" fmla="*/ 11 h 314"/>
                  <a:gd name="T10" fmla="*/ 24 w 702"/>
                  <a:gd name="T11" fmla="*/ 11 h 314"/>
                  <a:gd name="T12" fmla="*/ 25 w 702"/>
                  <a:gd name="T13" fmla="*/ 12 h 314"/>
                  <a:gd name="T14" fmla="*/ 26 w 702"/>
                  <a:gd name="T15" fmla="*/ 13 h 314"/>
                  <a:gd name="T16" fmla="*/ 27 w 702"/>
                  <a:gd name="T17" fmla="*/ 13 h 314"/>
                  <a:gd name="T18" fmla="*/ 27 w 702"/>
                  <a:gd name="T19" fmla="*/ 12 h 314"/>
                  <a:gd name="T20" fmla="*/ 27 w 702"/>
                  <a:gd name="T21" fmla="*/ 12 h 314"/>
                  <a:gd name="T22" fmla="*/ 28 w 702"/>
                  <a:gd name="T23" fmla="*/ 12 h 314"/>
                  <a:gd name="T24" fmla="*/ 28 w 702"/>
                  <a:gd name="T25" fmla="*/ 11 h 314"/>
                  <a:gd name="T26" fmla="*/ 27 w 702"/>
                  <a:gd name="T27" fmla="*/ 11 h 314"/>
                  <a:gd name="T28" fmla="*/ 25 w 702"/>
                  <a:gd name="T29" fmla="*/ 10 h 314"/>
                  <a:gd name="T30" fmla="*/ 23 w 702"/>
                  <a:gd name="T31" fmla="*/ 9 h 314"/>
                  <a:gd name="T32" fmla="*/ 21 w 702"/>
                  <a:gd name="T33" fmla="*/ 8 h 314"/>
                  <a:gd name="T34" fmla="*/ 15 w 702"/>
                  <a:gd name="T35" fmla="*/ 5 h 314"/>
                  <a:gd name="T36" fmla="*/ 12 w 702"/>
                  <a:gd name="T37" fmla="*/ 4 h 314"/>
                  <a:gd name="T38" fmla="*/ 8 w 702"/>
                  <a:gd name="T39" fmla="*/ 3 h 314"/>
                  <a:gd name="T40" fmla="*/ 2 w 702"/>
                  <a:gd name="T41" fmla="*/ 1 h 314"/>
                  <a:gd name="T42" fmla="*/ 1 w 702"/>
                  <a:gd name="T43" fmla="*/ 0 h 314"/>
                  <a:gd name="T44" fmla="*/ 0 w 702"/>
                  <a:gd name="T45" fmla="*/ 0 h 314"/>
                  <a:gd name="T46" fmla="*/ 0 w 702"/>
                  <a:gd name="T47" fmla="*/ 0 h 314"/>
                  <a:gd name="T48" fmla="*/ 0 w 702"/>
                  <a:gd name="T49" fmla="*/ 0 h 314"/>
                  <a:gd name="T50" fmla="*/ 1 w 702"/>
                  <a:gd name="T51" fmla="*/ 0 h 314"/>
                  <a:gd name="T52" fmla="*/ 1 w 702"/>
                  <a:gd name="T53" fmla="*/ 0 h 31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2" h="314">
                    <a:moveTo>
                      <a:pt x="14" y="6"/>
                    </a:moveTo>
                    <a:lnTo>
                      <a:pt x="192" y="82"/>
                    </a:lnTo>
                    <a:lnTo>
                      <a:pt x="299" y="128"/>
                    </a:lnTo>
                    <a:lnTo>
                      <a:pt x="406" y="179"/>
                    </a:lnTo>
                    <a:lnTo>
                      <a:pt x="580" y="265"/>
                    </a:lnTo>
                    <a:lnTo>
                      <a:pt x="611" y="285"/>
                    </a:lnTo>
                    <a:lnTo>
                      <a:pt x="630" y="303"/>
                    </a:lnTo>
                    <a:lnTo>
                      <a:pt x="648" y="314"/>
                    </a:lnTo>
                    <a:lnTo>
                      <a:pt x="673" y="314"/>
                    </a:lnTo>
                    <a:lnTo>
                      <a:pt x="678" y="308"/>
                    </a:lnTo>
                    <a:lnTo>
                      <a:pt x="681" y="299"/>
                    </a:lnTo>
                    <a:lnTo>
                      <a:pt x="692" y="288"/>
                    </a:lnTo>
                    <a:lnTo>
                      <a:pt x="702" y="282"/>
                    </a:lnTo>
                    <a:lnTo>
                      <a:pt x="677" y="268"/>
                    </a:lnTo>
                    <a:lnTo>
                      <a:pt x="639" y="246"/>
                    </a:lnTo>
                    <a:lnTo>
                      <a:pt x="583" y="218"/>
                    </a:lnTo>
                    <a:lnTo>
                      <a:pt x="525" y="195"/>
                    </a:lnTo>
                    <a:lnTo>
                      <a:pt x="380" y="134"/>
                    </a:lnTo>
                    <a:lnTo>
                      <a:pt x="292" y="99"/>
                    </a:lnTo>
                    <a:lnTo>
                      <a:pt x="203" y="66"/>
                    </a:lnTo>
                    <a:lnTo>
                      <a:pt x="56" y="16"/>
                    </a:lnTo>
                    <a:lnTo>
                      <a:pt x="17" y="3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4" y="2"/>
                    </a:lnTo>
                    <a:lnTo>
                      <a:pt x="14" y="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40" name="Freeform 1407">
                <a:extLst>
                  <a:ext uri="{FF2B5EF4-FFF2-40B4-BE49-F238E27FC236}">
                    <a16:creationId xmlns:a16="http://schemas.microsoft.com/office/drawing/2014/main" id="{0BDBEFA4-AB0A-444B-8915-DCA81E7DE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3" y="2312"/>
                <a:ext cx="26" cy="79"/>
              </a:xfrm>
              <a:custGeom>
                <a:avLst/>
                <a:gdLst>
                  <a:gd name="T0" fmla="*/ 4 w 128"/>
                  <a:gd name="T1" fmla="*/ 2 h 393"/>
                  <a:gd name="T2" fmla="*/ 5 w 128"/>
                  <a:gd name="T3" fmla="*/ 2 h 393"/>
                  <a:gd name="T4" fmla="*/ 5 w 128"/>
                  <a:gd name="T5" fmla="*/ 2 h 393"/>
                  <a:gd name="T6" fmla="*/ 5 w 128"/>
                  <a:gd name="T7" fmla="*/ 3 h 393"/>
                  <a:gd name="T8" fmla="*/ 5 w 128"/>
                  <a:gd name="T9" fmla="*/ 4 h 393"/>
                  <a:gd name="T10" fmla="*/ 5 w 128"/>
                  <a:gd name="T11" fmla="*/ 5 h 393"/>
                  <a:gd name="T12" fmla="*/ 5 w 128"/>
                  <a:gd name="T13" fmla="*/ 6 h 393"/>
                  <a:gd name="T14" fmla="*/ 5 w 128"/>
                  <a:gd name="T15" fmla="*/ 7 h 393"/>
                  <a:gd name="T16" fmla="*/ 5 w 128"/>
                  <a:gd name="T17" fmla="*/ 8 h 393"/>
                  <a:gd name="T18" fmla="*/ 5 w 128"/>
                  <a:gd name="T19" fmla="*/ 8 h 393"/>
                  <a:gd name="T20" fmla="*/ 4 w 128"/>
                  <a:gd name="T21" fmla="*/ 9 h 393"/>
                  <a:gd name="T22" fmla="*/ 4 w 128"/>
                  <a:gd name="T23" fmla="*/ 9 h 393"/>
                  <a:gd name="T24" fmla="*/ 4 w 128"/>
                  <a:gd name="T25" fmla="*/ 10 h 393"/>
                  <a:gd name="T26" fmla="*/ 4 w 128"/>
                  <a:gd name="T27" fmla="*/ 12 h 393"/>
                  <a:gd name="T28" fmla="*/ 3 w 128"/>
                  <a:gd name="T29" fmla="*/ 13 h 393"/>
                  <a:gd name="T30" fmla="*/ 3 w 128"/>
                  <a:gd name="T31" fmla="*/ 13 h 393"/>
                  <a:gd name="T32" fmla="*/ 1 w 128"/>
                  <a:gd name="T33" fmla="*/ 15 h 393"/>
                  <a:gd name="T34" fmla="*/ 1 w 128"/>
                  <a:gd name="T35" fmla="*/ 15 h 393"/>
                  <a:gd name="T36" fmla="*/ 0 w 128"/>
                  <a:gd name="T37" fmla="*/ 13 h 393"/>
                  <a:gd name="T38" fmla="*/ 1 w 128"/>
                  <a:gd name="T39" fmla="*/ 11 h 393"/>
                  <a:gd name="T40" fmla="*/ 1 w 128"/>
                  <a:gd name="T41" fmla="*/ 11 h 393"/>
                  <a:gd name="T42" fmla="*/ 0 w 128"/>
                  <a:gd name="T43" fmla="*/ 11 h 393"/>
                  <a:gd name="T44" fmla="*/ 1 w 128"/>
                  <a:gd name="T45" fmla="*/ 10 h 393"/>
                  <a:gd name="T46" fmla="*/ 1 w 128"/>
                  <a:gd name="T47" fmla="*/ 9 h 393"/>
                  <a:gd name="T48" fmla="*/ 1 w 128"/>
                  <a:gd name="T49" fmla="*/ 9 h 393"/>
                  <a:gd name="T50" fmla="*/ 0 w 128"/>
                  <a:gd name="T51" fmla="*/ 9 h 393"/>
                  <a:gd name="T52" fmla="*/ 0 w 128"/>
                  <a:gd name="T53" fmla="*/ 8 h 393"/>
                  <a:gd name="T54" fmla="*/ 1 w 128"/>
                  <a:gd name="T55" fmla="*/ 7 h 393"/>
                  <a:gd name="T56" fmla="*/ 1 w 128"/>
                  <a:gd name="T57" fmla="*/ 6 h 393"/>
                  <a:gd name="T58" fmla="*/ 1 w 128"/>
                  <a:gd name="T59" fmla="*/ 6 h 393"/>
                  <a:gd name="T60" fmla="*/ 1 w 128"/>
                  <a:gd name="T61" fmla="*/ 5 h 393"/>
                  <a:gd name="T62" fmla="*/ 2 w 128"/>
                  <a:gd name="T63" fmla="*/ 4 h 393"/>
                  <a:gd name="T64" fmla="*/ 2 w 128"/>
                  <a:gd name="T65" fmla="*/ 3 h 393"/>
                  <a:gd name="T66" fmla="*/ 2 w 128"/>
                  <a:gd name="T67" fmla="*/ 3 h 393"/>
                  <a:gd name="T68" fmla="*/ 2 w 128"/>
                  <a:gd name="T69" fmla="*/ 3 h 393"/>
                  <a:gd name="T70" fmla="*/ 3 w 128"/>
                  <a:gd name="T71" fmla="*/ 2 h 393"/>
                  <a:gd name="T72" fmla="*/ 4 w 128"/>
                  <a:gd name="T73" fmla="*/ 2 h 393"/>
                  <a:gd name="T74" fmla="*/ 4 w 128"/>
                  <a:gd name="T75" fmla="*/ 1 h 393"/>
                  <a:gd name="T76" fmla="*/ 5 w 128"/>
                  <a:gd name="T77" fmla="*/ 0 h 393"/>
                  <a:gd name="T78" fmla="*/ 5 w 128"/>
                  <a:gd name="T79" fmla="*/ 0 h 39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28" h="393">
                    <a:moveTo>
                      <a:pt x="112" y="22"/>
                    </a:moveTo>
                    <a:lnTo>
                      <a:pt x="104" y="49"/>
                    </a:lnTo>
                    <a:lnTo>
                      <a:pt x="110" y="48"/>
                    </a:lnTo>
                    <a:lnTo>
                      <a:pt x="121" y="46"/>
                    </a:lnTo>
                    <a:lnTo>
                      <a:pt x="127" y="54"/>
                    </a:lnTo>
                    <a:lnTo>
                      <a:pt x="126" y="59"/>
                    </a:lnTo>
                    <a:lnTo>
                      <a:pt x="120" y="79"/>
                    </a:lnTo>
                    <a:lnTo>
                      <a:pt x="115" y="83"/>
                    </a:lnTo>
                    <a:lnTo>
                      <a:pt x="111" y="89"/>
                    </a:lnTo>
                    <a:lnTo>
                      <a:pt x="123" y="101"/>
                    </a:lnTo>
                    <a:lnTo>
                      <a:pt x="126" y="105"/>
                    </a:lnTo>
                    <a:lnTo>
                      <a:pt x="128" y="127"/>
                    </a:lnTo>
                    <a:lnTo>
                      <a:pt x="127" y="133"/>
                    </a:lnTo>
                    <a:lnTo>
                      <a:pt x="123" y="140"/>
                    </a:lnTo>
                    <a:lnTo>
                      <a:pt x="111" y="155"/>
                    </a:lnTo>
                    <a:lnTo>
                      <a:pt x="111" y="164"/>
                    </a:lnTo>
                    <a:lnTo>
                      <a:pt x="116" y="175"/>
                    </a:lnTo>
                    <a:lnTo>
                      <a:pt x="117" y="189"/>
                    </a:lnTo>
                    <a:lnTo>
                      <a:pt x="116" y="207"/>
                    </a:lnTo>
                    <a:lnTo>
                      <a:pt x="115" y="211"/>
                    </a:lnTo>
                    <a:lnTo>
                      <a:pt x="112" y="226"/>
                    </a:lnTo>
                    <a:lnTo>
                      <a:pt x="109" y="233"/>
                    </a:lnTo>
                    <a:lnTo>
                      <a:pt x="103" y="217"/>
                    </a:lnTo>
                    <a:lnTo>
                      <a:pt x="101" y="216"/>
                    </a:lnTo>
                    <a:lnTo>
                      <a:pt x="95" y="225"/>
                    </a:lnTo>
                    <a:lnTo>
                      <a:pt x="92" y="245"/>
                    </a:lnTo>
                    <a:lnTo>
                      <a:pt x="92" y="275"/>
                    </a:lnTo>
                    <a:lnTo>
                      <a:pt x="91" y="299"/>
                    </a:lnTo>
                    <a:lnTo>
                      <a:pt x="82" y="322"/>
                    </a:lnTo>
                    <a:lnTo>
                      <a:pt x="77" y="328"/>
                    </a:lnTo>
                    <a:lnTo>
                      <a:pt x="73" y="322"/>
                    </a:lnTo>
                    <a:lnTo>
                      <a:pt x="63" y="335"/>
                    </a:lnTo>
                    <a:lnTo>
                      <a:pt x="52" y="356"/>
                    </a:lnTo>
                    <a:lnTo>
                      <a:pt x="32" y="381"/>
                    </a:lnTo>
                    <a:lnTo>
                      <a:pt x="14" y="393"/>
                    </a:lnTo>
                    <a:lnTo>
                      <a:pt x="13" y="368"/>
                    </a:lnTo>
                    <a:lnTo>
                      <a:pt x="12" y="355"/>
                    </a:lnTo>
                    <a:lnTo>
                      <a:pt x="10" y="326"/>
                    </a:lnTo>
                    <a:lnTo>
                      <a:pt x="14" y="302"/>
                    </a:lnTo>
                    <a:lnTo>
                      <a:pt x="16" y="284"/>
                    </a:lnTo>
                    <a:lnTo>
                      <a:pt x="15" y="285"/>
                    </a:lnTo>
                    <a:lnTo>
                      <a:pt x="13" y="283"/>
                    </a:lnTo>
                    <a:lnTo>
                      <a:pt x="8" y="287"/>
                    </a:lnTo>
                    <a:lnTo>
                      <a:pt x="6" y="278"/>
                    </a:lnTo>
                    <a:lnTo>
                      <a:pt x="10" y="263"/>
                    </a:lnTo>
                    <a:lnTo>
                      <a:pt x="14" y="246"/>
                    </a:lnTo>
                    <a:lnTo>
                      <a:pt x="16" y="233"/>
                    </a:lnTo>
                    <a:lnTo>
                      <a:pt x="19" y="224"/>
                    </a:lnTo>
                    <a:lnTo>
                      <a:pt x="19" y="217"/>
                    </a:lnTo>
                    <a:lnTo>
                      <a:pt x="16" y="214"/>
                    </a:lnTo>
                    <a:lnTo>
                      <a:pt x="8" y="220"/>
                    </a:lnTo>
                    <a:lnTo>
                      <a:pt x="0" y="232"/>
                    </a:lnTo>
                    <a:lnTo>
                      <a:pt x="1" y="216"/>
                    </a:lnTo>
                    <a:lnTo>
                      <a:pt x="6" y="202"/>
                    </a:lnTo>
                    <a:lnTo>
                      <a:pt x="10" y="190"/>
                    </a:lnTo>
                    <a:lnTo>
                      <a:pt x="18" y="181"/>
                    </a:lnTo>
                    <a:lnTo>
                      <a:pt x="23" y="170"/>
                    </a:lnTo>
                    <a:lnTo>
                      <a:pt x="30" y="153"/>
                    </a:lnTo>
                    <a:lnTo>
                      <a:pt x="29" y="143"/>
                    </a:lnTo>
                    <a:lnTo>
                      <a:pt x="15" y="151"/>
                    </a:lnTo>
                    <a:lnTo>
                      <a:pt x="13" y="142"/>
                    </a:lnTo>
                    <a:lnTo>
                      <a:pt x="18" y="128"/>
                    </a:lnTo>
                    <a:lnTo>
                      <a:pt x="30" y="118"/>
                    </a:lnTo>
                    <a:lnTo>
                      <a:pt x="39" y="106"/>
                    </a:lnTo>
                    <a:lnTo>
                      <a:pt x="42" y="99"/>
                    </a:lnTo>
                    <a:lnTo>
                      <a:pt x="52" y="84"/>
                    </a:lnTo>
                    <a:lnTo>
                      <a:pt x="60" y="72"/>
                    </a:lnTo>
                    <a:lnTo>
                      <a:pt x="52" y="76"/>
                    </a:lnTo>
                    <a:lnTo>
                      <a:pt x="47" y="76"/>
                    </a:lnTo>
                    <a:lnTo>
                      <a:pt x="44" y="72"/>
                    </a:lnTo>
                    <a:lnTo>
                      <a:pt x="52" y="58"/>
                    </a:lnTo>
                    <a:lnTo>
                      <a:pt x="65" y="48"/>
                    </a:lnTo>
                    <a:lnTo>
                      <a:pt x="81" y="38"/>
                    </a:lnTo>
                    <a:lnTo>
                      <a:pt x="98" y="42"/>
                    </a:lnTo>
                    <a:lnTo>
                      <a:pt x="101" y="30"/>
                    </a:lnTo>
                    <a:lnTo>
                      <a:pt x="102" y="16"/>
                    </a:lnTo>
                    <a:lnTo>
                      <a:pt x="106" y="6"/>
                    </a:lnTo>
                    <a:lnTo>
                      <a:pt x="111" y="0"/>
                    </a:lnTo>
                    <a:lnTo>
                      <a:pt x="116" y="3"/>
                    </a:lnTo>
                    <a:lnTo>
                      <a:pt x="116" y="7"/>
                    </a:lnTo>
                    <a:lnTo>
                      <a:pt x="112" y="22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41" name="Freeform 1408">
                <a:extLst>
                  <a:ext uri="{FF2B5EF4-FFF2-40B4-BE49-F238E27FC236}">
                    <a16:creationId xmlns:a16="http://schemas.microsoft.com/office/drawing/2014/main" id="{1BCEA7F6-068D-4647-87C4-C59977CE5F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7" y="2313"/>
                <a:ext cx="21" cy="70"/>
              </a:xfrm>
              <a:custGeom>
                <a:avLst/>
                <a:gdLst>
                  <a:gd name="T0" fmla="*/ 4 w 108"/>
                  <a:gd name="T1" fmla="*/ 0 h 351"/>
                  <a:gd name="T2" fmla="*/ 4 w 108"/>
                  <a:gd name="T3" fmla="*/ 2 h 351"/>
                  <a:gd name="T4" fmla="*/ 3 w 108"/>
                  <a:gd name="T5" fmla="*/ 4 h 351"/>
                  <a:gd name="T6" fmla="*/ 2 w 108"/>
                  <a:gd name="T7" fmla="*/ 8 h 351"/>
                  <a:gd name="T8" fmla="*/ 2 w 108"/>
                  <a:gd name="T9" fmla="*/ 9 h 351"/>
                  <a:gd name="T10" fmla="*/ 1 w 108"/>
                  <a:gd name="T11" fmla="*/ 10 h 351"/>
                  <a:gd name="T12" fmla="*/ 1 w 108"/>
                  <a:gd name="T13" fmla="*/ 11 h 351"/>
                  <a:gd name="T14" fmla="*/ 1 w 108"/>
                  <a:gd name="T15" fmla="*/ 13 h 351"/>
                  <a:gd name="T16" fmla="*/ 0 w 108"/>
                  <a:gd name="T17" fmla="*/ 14 h 351"/>
                  <a:gd name="T18" fmla="*/ 0 w 108"/>
                  <a:gd name="T19" fmla="*/ 14 h 351"/>
                  <a:gd name="T20" fmla="*/ 1 w 108"/>
                  <a:gd name="T21" fmla="*/ 12 h 351"/>
                  <a:gd name="T22" fmla="*/ 1 w 108"/>
                  <a:gd name="T23" fmla="*/ 10 h 351"/>
                  <a:gd name="T24" fmla="*/ 2 w 108"/>
                  <a:gd name="T25" fmla="*/ 8 h 351"/>
                  <a:gd name="T26" fmla="*/ 2 w 108"/>
                  <a:gd name="T27" fmla="*/ 6 h 351"/>
                  <a:gd name="T28" fmla="*/ 3 w 108"/>
                  <a:gd name="T29" fmla="*/ 3 h 351"/>
                  <a:gd name="T30" fmla="*/ 4 w 108"/>
                  <a:gd name="T31" fmla="*/ 2 h 351"/>
                  <a:gd name="T32" fmla="*/ 4 w 108"/>
                  <a:gd name="T33" fmla="*/ 0 h 351"/>
                  <a:gd name="T34" fmla="*/ 4 w 108"/>
                  <a:gd name="T35" fmla="*/ 0 h 351"/>
                  <a:gd name="T36" fmla="*/ 4 w 108"/>
                  <a:gd name="T37" fmla="*/ 0 h 351"/>
                  <a:gd name="T38" fmla="*/ 4 w 108"/>
                  <a:gd name="T39" fmla="*/ 0 h 35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8" h="351">
                    <a:moveTo>
                      <a:pt x="108" y="4"/>
                    </a:moveTo>
                    <a:lnTo>
                      <a:pt x="96" y="40"/>
                    </a:lnTo>
                    <a:lnTo>
                      <a:pt x="77" y="110"/>
                    </a:lnTo>
                    <a:lnTo>
                      <a:pt x="49" y="203"/>
                    </a:lnTo>
                    <a:lnTo>
                      <a:pt x="43" y="221"/>
                    </a:lnTo>
                    <a:lnTo>
                      <a:pt x="36" y="246"/>
                    </a:lnTo>
                    <a:lnTo>
                      <a:pt x="28" y="272"/>
                    </a:lnTo>
                    <a:lnTo>
                      <a:pt x="13" y="318"/>
                    </a:lnTo>
                    <a:lnTo>
                      <a:pt x="5" y="340"/>
                    </a:lnTo>
                    <a:lnTo>
                      <a:pt x="0" y="351"/>
                    </a:lnTo>
                    <a:lnTo>
                      <a:pt x="18" y="296"/>
                    </a:lnTo>
                    <a:lnTo>
                      <a:pt x="31" y="256"/>
                    </a:lnTo>
                    <a:lnTo>
                      <a:pt x="45" y="200"/>
                    </a:lnTo>
                    <a:lnTo>
                      <a:pt x="60" y="146"/>
                    </a:lnTo>
                    <a:lnTo>
                      <a:pt x="79" y="84"/>
                    </a:lnTo>
                    <a:lnTo>
                      <a:pt x="92" y="40"/>
                    </a:lnTo>
                    <a:lnTo>
                      <a:pt x="103" y="1"/>
                    </a:lnTo>
                    <a:lnTo>
                      <a:pt x="104" y="0"/>
                    </a:lnTo>
                    <a:lnTo>
                      <a:pt x="107" y="1"/>
                    </a:lnTo>
                    <a:lnTo>
                      <a:pt x="108" y="4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42" name="Freeform 1409">
                <a:extLst>
                  <a:ext uri="{FF2B5EF4-FFF2-40B4-BE49-F238E27FC236}">
                    <a16:creationId xmlns:a16="http://schemas.microsoft.com/office/drawing/2014/main" id="{DAF892E4-DB9E-40DB-8698-4B22AC7B73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27"/>
                <a:ext cx="4" cy="8"/>
              </a:xfrm>
              <a:custGeom>
                <a:avLst/>
                <a:gdLst>
                  <a:gd name="T0" fmla="*/ 0 w 24"/>
                  <a:gd name="T1" fmla="*/ 0 h 43"/>
                  <a:gd name="T2" fmla="*/ 0 w 24"/>
                  <a:gd name="T3" fmla="*/ 1 h 43"/>
                  <a:gd name="T4" fmla="*/ 0 w 24"/>
                  <a:gd name="T5" fmla="*/ 1 h 43"/>
                  <a:gd name="T6" fmla="*/ 1 w 24"/>
                  <a:gd name="T7" fmla="*/ 1 h 43"/>
                  <a:gd name="T8" fmla="*/ 1 w 24"/>
                  <a:gd name="T9" fmla="*/ 1 h 43"/>
                  <a:gd name="T10" fmla="*/ 0 w 24"/>
                  <a:gd name="T11" fmla="*/ 1 h 43"/>
                  <a:gd name="T12" fmla="*/ 0 w 24"/>
                  <a:gd name="T13" fmla="*/ 1 h 43"/>
                  <a:gd name="T14" fmla="*/ 0 w 24"/>
                  <a:gd name="T15" fmla="*/ 0 h 43"/>
                  <a:gd name="T16" fmla="*/ 0 w 24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4" h="43">
                    <a:moveTo>
                      <a:pt x="1" y="0"/>
                    </a:moveTo>
                    <a:lnTo>
                      <a:pt x="6" y="19"/>
                    </a:lnTo>
                    <a:lnTo>
                      <a:pt x="13" y="33"/>
                    </a:lnTo>
                    <a:lnTo>
                      <a:pt x="20" y="37"/>
                    </a:lnTo>
                    <a:lnTo>
                      <a:pt x="24" y="43"/>
                    </a:lnTo>
                    <a:lnTo>
                      <a:pt x="10" y="32"/>
                    </a:lnTo>
                    <a:lnTo>
                      <a:pt x="3" y="16"/>
                    </a:lnTo>
                    <a:lnTo>
                      <a:pt x="0" y="4"/>
                    </a:lnTo>
                    <a:lnTo>
                      <a:pt x="1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43" name="Freeform 1410">
                <a:extLst>
                  <a:ext uri="{FF2B5EF4-FFF2-40B4-BE49-F238E27FC236}">
                    <a16:creationId xmlns:a16="http://schemas.microsoft.com/office/drawing/2014/main" id="{5BB82B08-40A0-4547-A83D-7FD56CE736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1" y="2338"/>
                <a:ext cx="4" cy="11"/>
              </a:xfrm>
              <a:custGeom>
                <a:avLst/>
                <a:gdLst>
                  <a:gd name="T0" fmla="*/ 0 w 20"/>
                  <a:gd name="T1" fmla="*/ 0 h 57"/>
                  <a:gd name="T2" fmla="*/ 0 w 20"/>
                  <a:gd name="T3" fmla="*/ 1 h 57"/>
                  <a:gd name="T4" fmla="*/ 0 w 20"/>
                  <a:gd name="T5" fmla="*/ 1 h 57"/>
                  <a:gd name="T6" fmla="*/ 1 w 20"/>
                  <a:gd name="T7" fmla="*/ 2 h 57"/>
                  <a:gd name="T8" fmla="*/ 1 w 20"/>
                  <a:gd name="T9" fmla="*/ 2 h 57"/>
                  <a:gd name="T10" fmla="*/ 1 w 20"/>
                  <a:gd name="T11" fmla="*/ 2 h 57"/>
                  <a:gd name="T12" fmla="*/ 1 w 20"/>
                  <a:gd name="T13" fmla="*/ 2 h 57"/>
                  <a:gd name="T14" fmla="*/ 0 w 20"/>
                  <a:gd name="T15" fmla="*/ 2 h 57"/>
                  <a:gd name="T16" fmla="*/ 0 w 20"/>
                  <a:gd name="T17" fmla="*/ 1 h 57"/>
                  <a:gd name="T18" fmla="*/ 0 w 20"/>
                  <a:gd name="T19" fmla="*/ 1 h 57"/>
                  <a:gd name="T20" fmla="*/ 0 w 20"/>
                  <a:gd name="T21" fmla="*/ 1 h 57"/>
                  <a:gd name="T22" fmla="*/ 0 w 20"/>
                  <a:gd name="T23" fmla="*/ 0 h 57"/>
                  <a:gd name="T24" fmla="*/ 0 w 20"/>
                  <a:gd name="T25" fmla="*/ 0 h 57"/>
                  <a:gd name="T26" fmla="*/ 0 w 20"/>
                  <a:gd name="T27" fmla="*/ 0 h 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0" h="57">
                    <a:moveTo>
                      <a:pt x="3" y="0"/>
                    </a:moveTo>
                    <a:lnTo>
                      <a:pt x="4" y="16"/>
                    </a:lnTo>
                    <a:lnTo>
                      <a:pt x="7" y="29"/>
                    </a:lnTo>
                    <a:lnTo>
                      <a:pt x="13" y="39"/>
                    </a:lnTo>
                    <a:lnTo>
                      <a:pt x="20" y="54"/>
                    </a:lnTo>
                    <a:lnTo>
                      <a:pt x="20" y="57"/>
                    </a:lnTo>
                    <a:lnTo>
                      <a:pt x="15" y="49"/>
                    </a:lnTo>
                    <a:lnTo>
                      <a:pt x="12" y="43"/>
                    </a:lnTo>
                    <a:lnTo>
                      <a:pt x="5" y="25"/>
                    </a:lnTo>
                    <a:lnTo>
                      <a:pt x="4" y="21"/>
                    </a:lnTo>
                    <a:lnTo>
                      <a:pt x="3" y="17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3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  <p:grpSp>
          <p:nvGrpSpPr>
            <p:cNvPr id="1636" name="Group 1411">
              <a:extLst>
                <a:ext uri="{FF2B5EF4-FFF2-40B4-BE49-F238E27FC236}">
                  <a16:creationId xmlns:a16="http://schemas.microsoft.com/office/drawing/2014/main" id="{08609108-0F9C-4220-8E5F-74442F26C9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" y="336"/>
              <a:ext cx="5894" cy="3686"/>
              <a:chOff x="993" y="1024"/>
              <a:chExt cx="3671" cy="2492"/>
            </a:xfrm>
          </p:grpSpPr>
          <p:sp>
            <p:nvSpPr>
              <p:cNvPr id="1657" name="Freeform 1412">
                <a:extLst>
                  <a:ext uri="{FF2B5EF4-FFF2-40B4-BE49-F238E27FC236}">
                    <a16:creationId xmlns:a16="http://schemas.microsoft.com/office/drawing/2014/main" id="{E2907AAB-C552-4930-9ADE-5865F22D9C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5" y="2361"/>
                <a:ext cx="2" cy="6"/>
              </a:xfrm>
              <a:custGeom>
                <a:avLst/>
                <a:gdLst>
                  <a:gd name="T0" fmla="*/ 0 w 10"/>
                  <a:gd name="T1" fmla="*/ 0 h 31"/>
                  <a:gd name="T2" fmla="*/ 0 w 10"/>
                  <a:gd name="T3" fmla="*/ 0 h 31"/>
                  <a:gd name="T4" fmla="*/ 0 w 10"/>
                  <a:gd name="T5" fmla="*/ 1 h 31"/>
                  <a:gd name="T6" fmla="*/ 0 w 10"/>
                  <a:gd name="T7" fmla="*/ 1 h 31"/>
                  <a:gd name="T8" fmla="*/ 0 w 10"/>
                  <a:gd name="T9" fmla="*/ 1 h 31"/>
                  <a:gd name="T10" fmla="*/ 0 w 10"/>
                  <a:gd name="T11" fmla="*/ 1 h 31"/>
                  <a:gd name="T12" fmla="*/ 0 w 10"/>
                  <a:gd name="T13" fmla="*/ 1 h 31"/>
                  <a:gd name="T14" fmla="*/ 0 w 10"/>
                  <a:gd name="T15" fmla="*/ 1 h 31"/>
                  <a:gd name="T16" fmla="*/ 0 w 10"/>
                  <a:gd name="T17" fmla="*/ 1 h 31"/>
                  <a:gd name="T18" fmla="*/ 0 w 10"/>
                  <a:gd name="T19" fmla="*/ 0 h 31"/>
                  <a:gd name="T20" fmla="*/ 0 w 10"/>
                  <a:gd name="T21" fmla="*/ 0 h 31"/>
                  <a:gd name="T22" fmla="*/ 0 w 10"/>
                  <a:gd name="T23" fmla="*/ 0 h 3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" h="31">
                    <a:moveTo>
                      <a:pt x="2" y="0"/>
                    </a:moveTo>
                    <a:lnTo>
                      <a:pt x="3" y="11"/>
                    </a:lnTo>
                    <a:lnTo>
                      <a:pt x="5" y="19"/>
                    </a:lnTo>
                    <a:lnTo>
                      <a:pt x="8" y="27"/>
                    </a:lnTo>
                    <a:lnTo>
                      <a:pt x="10" y="31"/>
                    </a:lnTo>
                    <a:lnTo>
                      <a:pt x="8" y="30"/>
                    </a:lnTo>
                    <a:lnTo>
                      <a:pt x="5" y="25"/>
                    </a:lnTo>
                    <a:lnTo>
                      <a:pt x="3" y="19"/>
                    </a:lnTo>
                    <a:lnTo>
                      <a:pt x="2" y="13"/>
                    </a:lnTo>
                    <a:lnTo>
                      <a:pt x="1" y="7"/>
                    </a:lnTo>
                    <a:lnTo>
                      <a:pt x="0" y="1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58" name="Freeform 1413">
                <a:extLst>
                  <a:ext uri="{FF2B5EF4-FFF2-40B4-BE49-F238E27FC236}">
                    <a16:creationId xmlns:a16="http://schemas.microsoft.com/office/drawing/2014/main" id="{73B84ABE-7410-45AB-9AD6-FBBC6096FA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9" y="2353"/>
                <a:ext cx="7" cy="13"/>
              </a:xfrm>
              <a:custGeom>
                <a:avLst/>
                <a:gdLst>
                  <a:gd name="T0" fmla="*/ 1 w 35"/>
                  <a:gd name="T1" fmla="*/ 0 h 67"/>
                  <a:gd name="T2" fmla="*/ 1 w 35"/>
                  <a:gd name="T3" fmla="*/ 1 h 67"/>
                  <a:gd name="T4" fmla="*/ 1 w 35"/>
                  <a:gd name="T5" fmla="*/ 1 h 67"/>
                  <a:gd name="T6" fmla="*/ 0 w 35"/>
                  <a:gd name="T7" fmla="*/ 2 h 67"/>
                  <a:gd name="T8" fmla="*/ 0 w 35"/>
                  <a:gd name="T9" fmla="*/ 2 h 67"/>
                  <a:gd name="T10" fmla="*/ 0 w 35"/>
                  <a:gd name="T11" fmla="*/ 3 h 67"/>
                  <a:gd name="T12" fmla="*/ 0 w 35"/>
                  <a:gd name="T13" fmla="*/ 2 h 67"/>
                  <a:gd name="T14" fmla="*/ 1 w 35"/>
                  <a:gd name="T15" fmla="*/ 1 h 67"/>
                  <a:gd name="T16" fmla="*/ 1 w 35"/>
                  <a:gd name="T17" fmla="*/ 0 h 67"/>
                  <a:gd name="T18" fmla="*/ 1 w 35"/>
                  <a:gd name="T19" fmla="*/ 0 h 67"/>
                  <a:gd name="T20" fmla="*/ 1 w 35"/>
                  <a:gd name="T21" fmla="*/ 0 h 67"/>
                  <a:gd name="T22" fmla="*/ 1 w 35"/>
                  <a:gd name="T23" fmla="*/ 0 h 67"/>
                  <a:gd name="T24" fmla="*/ 1 w 35"/>
                  <a:gd name="T25" fmla="*/ 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5" h="67">
                    <a:moveTo>
                      <a:pt x="35" y="6"/>
                    </a:moveTo>
                    <a:lnTo>
                      <a:pt x="26" y="16"/>
                    </a:lnTo>
                    <a:lnTo>
                      <a:pt x="19" y="29"/>
                    </a:lnTo>
                    <a:lnTo>
                      <a:pt x="10" y="47"/>
                    </a:lnTo>
                    <a:lnTo>
                      <a:pt x="2" y="64"/>
                    </a:lnTo>
                    <a:lnTo>
                      <a:pt x="0" y="67"/>
                    </a:lnTo>
                    <a:lnTo>
                      <a:pt x="10" y="41"/>
                    </a:lnTo>
                    <a:lnTo>
                      <a:pt x="16" y="26"/>
                    </a:lnTo>
                    <a:lnTo>
                      <a:pt x="27" y="8"/>
                    </a:lnTo>
                    <a:lnTo>
                      <a:pt x="31" y="0"/>
                    </a:lnTo>
                    <a:lnTo>
                      <a:pt x="31" y="1"/>
                    </a:lnTo>
                    <a:lnTo>
                      <a:pt x="35" y="0"/>
                    </a:lnTo>
                    <a:lnTo>
                      <a:pt x="35" y="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59" name="Freeform 1414">
                <a:extLst>
                  <a:ext uri="{FF2B5EF4-FFF2-40B4-BE49-F238E27FC236}">
                    <a16:creationId xmlns:a16="http://schemas.microsoft.com/office/drawing/2014/main" id="{B8D4183C-CB80-4754-B1E8-2B9BBECA4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0" y="2333"/>
                <a:ext cx="11" cy="18"/>
              </a:xfrm>
              <a:custGeom>
                <a:avLst/>
                <a:gdLst>
                  <a:gd name="T0" fmla="*/ 2 w 52"/>
                  <a:gd name="T1" fmla="*/ 0 h 86"/>
                  <a:gd name="T2" fmla="*/ 2 w 52"/>
                  <a:gd name="T3" fmla="*/ 1 h 86"/>
                  <a:gd name="T4" fmla="*/ 1 w 52"/>
                  <a:gd name="T5" fmla="*/ 2 h 86"/>
                  <a:gd name="T6" fmla="*/ 1 w 52"/>
                  <a:gd name="T7" fmla="*/ 3 h 86"/>
                  <a:gd name="T8" fmla="*/ 0 w 52"/>
                  <a:gd name="T9" fmla="*/ 4 h 86"/>
                  <a:gd name="T10" fmla="*/ 0 w 52"/>
                  <a:gd name="T11" fmla="*/ 4 h 86"/>
                  <a:gd name="T12" fmla="*/ 0 w 52"/>
                  <a:gd name="T13" fmla="*/ 4 h 86"/>
                  <a:gd name="T14" fmla="*/ 0 w 52"/>
                  <a:gd name="T15" fmla="*/ 3 h 86"/>
                  <a:gd name="T16" fmla="*/ 1 w 52"/>
                  <a:gd name="T17" fmla="*/ 3 h 86"/>
                  <a:gd name="T18" fmla="*/ 1 w 52"/>
                  <a:gd name="T19" fmla="*/ 2 h 86"/>
                  <a:gd name="T20" fmla="*/ 1 w 52"/>
                  <a:gd name="T21" fmla="*/ 2 h 86"/>
                  <a:gd name="T22" fmla="*/ 1 w 52"/>
                  <a:gd name="T23" fmla="*/ 1 h 86"/>
                  <a:gd name="T24" fmla="*/ 2 w 52"/>
                  <a:gd name="T25" fmla="*/ 0 h 86"/>
                  <a:gd name="T26" fmla="*/ 2 w 52"/>
                  <a:gd name="T27" fmla="*/ 0 h 86"/>
                  <a:gd name="T28" fmla="*/ 2 w 52"/>
                  <a:gd name="T29" fmla="*/ 0 h 86"/>
                  <a:gd name="T30" fmla="*/ 2 w 52"/>
                  <a:gd name="T31" fmla="*/ 0 h 86"/>
                  <a:gd name="T32" fmla="*/ 2 w 52"/>
                  <a:gd name="T33" fmla="*/ 0 h 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86">
                    <a:moveTo>
                      <a:pt x="49" y="10"/>
                    </a:moveTo>
                    <a:lnTo>
                      <a:pt x="41" y="21"/>
                    </a:lnTo>
                    <a:lnTo>
                      <a:pt x="31" y="37"/>
                    </a:lnTo>
                    <a:lnTo>
                      <a:pt x="13" y="71"/>
                    </a:lnTo>
                    <a:lnTo>
                      <a:pt x="6" y="82"/>
                    </a:lnTo>
                    <a:lnTo>
                      <a:pt x="4" y="85"/>
                    </a:lnTo>
                    <a:lnTo>
                      <a:pt x="0" y="86"/>
                    </a:lnTo>
                    <a:lnTo>
                      <a:pt x="7" y="76"/>
                    </a:lnTo>
                    <a:lnTo>
                      <a:pt x="13" y="64"/>
                    </a:lnTo>
                    <a:lnTo>
                      <a:pt x="18" y="52"/>
                    </a:lnTo>
                    <a:lnTo>
                      <a:pt x="28" y="36"/>
                    </a:lnTo>
                    <a:lnTo>
                      <a:pt x="33" y="26"/>
                    </a:lnTo>
                    <a:lnTo>
                      <a:pt x="47" y="4"/>
                    </a:lnTo>
                    <a:lnTo>
                      <a:pt x="50" y="0"/>
                    </a:lnTo>
                    <a:lnTo>
                      <a:pt x="52" y="0"/>
                    </a:lnTo>
                    <a:lnTo>
                      <a:pt x="50" y="5"/>
                    </a:lnTo>
                    <a:lnTo>
                      <a:pt x="49" y="1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60" name="Freeform 1415">
                <a:extLst>
                  <a:ext uri="{FF2B5EF4-FFF2-40B4-BE49-F238E27FC236}">
                    <a16:creationId xmlns:a16="http://schemas.microsoft.com/office/drawing/2014/main" id="{5247DD70-8EE4-45EC-8A5D-110F6F6CFF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" y="2260"/>
                <a:ext cx="31" cy="80"/>
              </a:xfrm>
              <a:custGeom>
                <a:avLst/>
                <a:gdLst>
                  <a:gd name="T0" fmla="*/ 2 w 155"/>
                  <a:gd name="T1" fmla="*/ 14 h 399"/>
                  <a:gd name="T2" fmla="*/ 1 w 155"/>
                  <a:gd name="T3" fmla="*/ 15 h 399"/>
                  <a:gd name="T4" fmla="*/ 1 w 155"/>
                  <a:gd name="T5" fmla="*/ 14 h 399"/>
                  <a:gd name="T6" fmla="*/ 1 w 155"/>
                  <a:gd name="T7" fmla="*/ 13 h 399"/>
                  <a:gd name="T8" fmla="*/ 1 w 155"/>
                  <a:gd name="T9" fmla="*/ 13 h 399"/>
                  <a:gd name="T10" fmla="*/ 0 w 155"/>
                  <a:gd name="T11" fmla="*/ 12 h 399"/>
                  <a:gd name="T12" fmla="*/ 0 w 155"/>
                  <a:gd name="T13" fmla="*/ 12 h 399"/>
                  <a:gd name="T14" fmla="*/ 1 w 155"/>
                  <a:gd name="T15" fmla="*/ 10 h 399"/>
                  <a:gd name="T16" fmla="*/ 0 w 155"/>
                  <a:gd name="T17" fmla="*/ 10 h 399"/>
                  <a:gd name="T18" fmla="*/ 0 w 155"/>
                  <a:gd name="T19" fmla="*/ 9 h 399"/>
                  <a:gd name="T20" fmla="*/ 0 w 155"/>
                  <a:gd name="T21" fmla="*/ 8 h 399"/>
                  <a:gd name="T22" fmla="*/ 1 w 155"/>
                  <a:gd name="T23" fmla="*/ 8 h 399"/>
                  <a:gd name="T24" fmla="*/ 1 w 155"/>
                  <a:gd name="T25" fmla="*/ 7 h 399"/>
                  <a:gd name="T26" fmla="*/ 1 w 155"/>
                  <a:gd name="T27" fmla="*/ 5 h 399"/>
                  <a:gd name="T28" fmla="*/ 1 w 155"/>
                  <a:gd name="T29" fmla="*/ 4 h 399"/>
                  <a:gd name="T30" fmla="*/ 2 w 155"/>
                  <a:gd name="T31" fmla="*/ 3 h 399"/>
                  <a:gd name="T32" fmla="*/ 3 w 155"/>
                  <a:gd name="T33" fmla="*/ 1 h 399"/>
                  <a:gd name="T34" fmla="*/ 5 w 155"/>
                  <a:gd name="T35" fmla="*/ 1 h 399"/>
                  <a:gd name="T36" fmla="*/ 5 w 155"/>
                  <a:gd name="T37" fmla="*/ 2 h 399"/>
                  <a:gd name="T38" fmla="*/ 5 w 155"/>
                  <a:gd name="T39" fmla="*/ 4 h 399"/>
                  <a:gd name="T40" fmla="*/ 5 w 155"/>
                  <a:gd name="T41" fmla="*/ 4 h 399"/>
                  <a:gd name="T42" fmla="*/ 6 w 155"/>
                  <a:gd name="T43" fmla="*/ 4 h 399"/>
                  <a:gd name="T44" fmla="*/ 5 w 155"/>
                  <a:gd name="T45" fmla="*/ 5 h 399"/>
                  <a:gd name="T46" fmla="*/ 5 w 155"/>
                  <a:gd name="T47" fmla="*/ 6 h 399"/>
                  <a:gd name="T48" fmla="*/ 5 w 155"/>
                  <a:gd name="T49" fmla="*/ 6 h 399"/>
                  <a:gd name="T50" fmla="*/ 6 w 155"/>
                  <a:gd name="T51" fmla="*/ 5 h 399"/>
                  <a:gd name="T52" fmla="*/ 6 w 155"/>
                  <a:gd name="T53" fmla="*/ 6 h 399"/>
                  <a:gd name="T54" fmla="*/ 6 w 155"/>
                  <a:gd name="T55" fmla="*/ 7 h 399"/>
                  <a:gd name="T56" fmla="*/ 5 w 155"/>
                  <a:gd name="T57" fmla="*/ 9 h 399"/>
                  <a:gd name="T58" fmla="*/ 6 w 155"/>
                  <a:gd name="T59" fmla="*/ 8 h 399"/>
                  <a:gd name="T60" fmla="*/ 6 w 155"/>
                  <a:gd name="T61" fmla="*/ 9 h 399"/>
                  <a:gd name="T62" fmla="*/ 5 w 155"/>
                  <a:gd name="T63" fmla="*/ 10 h 399"/>
                  <a:gd name="T64" fmla="*/ 4 w 155"/>
                  <a:gd name="T65" fmla="*/ 11 h 399"/>
                  <a:gd name="T66" fmla="*/ 4 w 155"/>
                  <a:gd name="T67" fmla="*/ 12 h 399"/>
                  <a:gd name="T68" fmla="*/ 5 w 155"/>
                  <a:gd name="T69" fmla="*/ 12 h 399"/>
                  <a:gd name="T70" fmla="*/ 4 w 155"/>
                  <a:gd name="T71" fmla="*/ 13 h 399"/>
                  <a:gd name="T72" fmla="*/ 2 w 155"/>
                  <a:gd name="T73" fmla="*/ 14 h 399"/>
                  <a:gd name="T74" fmla="*/ 2 w 155"/>
                  <a:gd name="T75" fmla="*/ 15 h 399"/>
                  <a:gd name="T76" fmla="*/ 2 w 155"/>
                  <a:gd name="T77" fmla="*/ 16 h 399"/>
                  <a:gd name="T78" fmla="*/ 1 w 155"/>
                  <a:gd name="T79" fmla="*/ 16 h 39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55" h="399">
                    <a:moveTo>
                      <a:pt x="39" y="381"/>
                    </a:moveTo>
                    <a:lnTo>
                      <a:pt x="45" y="353"/>
                    </a:lnTo>
                    <a:lnTo>
                      <a:pt x="38" y="357"/>
                    </a:lnTo>
                    <a:lnTo>
                      <a:pt x="23" y="368"/>
                    </a:lnTo>
                    <a:lnTo>
                      <a:pt x="14" y="365"/>
                    </a:lnTo>
                    <a:lnTo>
                      <a:pt x="14" y="359"/>
                    </a:lnTo>
                    <a:lnTo>
                      <a:pt x="19" y="339"/>
                    </a:lnTo>
                    <a:lnTo>
                      <a:pt x="26" y="330"/>
                    </a:lnTo>
                    <a:lnTo>
                      <a:pt x="29" y="325"/>
                    </a:lnTo>
                    <a:lnTo>
                      <a:pt x="13" y="321"/>
                    </a:lnTo>
                    <a:lnTo>
                      <a:pt x="8" y="321"/>
                    </a:lnTo>
                    <a:lnTo>
                      <a:pt x="0" y="304"/>
                    </a:lnTo>
                    <a:lnTo>
                      <a:pt x="2" y="297"/>
                    </a:lnTo>
                    <a:lnTo>
                      <a:pt x="6" y="288"/>
                    </a:lnTo>
                    <a:lnTo>
                      <a:pt x="19" y="269"/>
                    </a:lnTo>
                    <a:lnTo>
                      <a:pt x="18" y="260"/>
                    </a:lnTo>
                    <a:lnTo>
                      <a:pt x="10" y="254"/>
                    </a:lnTo>
                    <a:lnTo>
                      <a:pt x="6" y="244"/>
                    </a:lnTo>
                    <a:lnTo>
                      <a:pt x="4" y="228"/>
                    </a:lnTo>
                    <a:lnTo>
                      <a:pt x="4" y="224"/>
                    </a:lnTo>
                    <a:lnTo>
                      <a:pt x="6" y="209"/>
                    </a:lnTo>
                    <a:lnTo>
                      <a:pt x="9" y="202"/>
                    </a:lnTo>
                    <a:lnTo>
                      <a:pt x="18" y="210"/>
                    </a:lnTo>
                    <a:lnTo>
                      <a:pt x="21" y="210"/>
                    </a:lnTo>
                    <a:lnTo>
                      <a:pt x="28" y="198"/>
                    </a:lnTo>
                    <a:lnTo>
                      <a:pt x="29" y="178"/>
                    </a:lnTo>
                    <a:lnTo>
                      <a:pt x="23" y="155"/>
                    </a:lnTo>
                    <a:lnTo>
                      <a:pt x="22" y="133"/>
                    </a:lnTo>
                    <a:lnTo>
                      <a:pt x="30" y="107"/>
                    </a:lnTo>
                    <a:lnTo>
                      <a:pt x="35" y="98"/>
                    </a:lnTo>
                    <a:lnTo>
                      <a:pt x="42" y="100"/>
                    </a:lnTo>
                    <a:lnTo>
                      <a:pt x="54" y="82"/>
                    </a:lnTo>
                    <a:lnTo>
                      <a:pt x="63" y="58"/>
                    </a:lnTo>
                    <a:lnTo>
                      <a:pt x="86" y="23"/>
                    </a:lnTo>
                    <a:lnTo>
                      <a:pt x="109" y="0"/>
                    </a:lnTo>
                    <a:lnTo>
                      <a:pt x="114" y="20"/>
                    </a:lnTo>
                    <a:lnTo>
                      <a:pt x="118" y="30"/>
                    </a:lnTo>
                    <a:lnTo>
                      <a:pt x="124" y="54"/>
                    </a:lnTo>
                    <a:lnTo>
                      <a:pt x="124" y="76"/>
                    </a:lnTo>
                    <a:lnTo>
                      <a:pt x="124" y="92"/>
                    </a:lnTo>
                    <a:lnTo>
                      <a:pt x="126" y="91"/>
                    </a:lnTo>
                    <a:lnTo>
                      <a:pt x="128" y="92"/>
                    </a:lnTo>
                    <a:lnTo>
                      <a:pt x="133" y="84"/>
                    </a:lnTo>
                    <a:lnTo>
                      <a:pt x="138" y="91"/>
                    </a:lnTo>
                    <a:lnTo>
                      <a:pt x="135" y="106"/>
                    </a:lnTo>
                    <a:lnTo>
                      <a:pt x="133" y="123"/>
                    </a:lnTo>
                    <a:lnTo>
                      <a:pt x="131" y="136"/>
                    </a:lnTo>
                    <a:lnTo>
                      <a:pt x="129" y="147"/>
                    </a:lnTo>
                    <a:lnTo>
                      <a:pt x="131" y="152"/>
                    </a:lnTo>
                    <a:lnTo>
                      <a:pt x="135" y="152"/>
                    </a:lnTo>
                    <a:lnTo>
                      <a:pt x="144" y="141"/>
                    </a:lnTo>
                    <a:lnTo>
                      <a:pt x="154" y="126"/>
                    </a:lnTo>
                    <a:lnTo>
                      <a:pt x="155" y="140"/>
                    </a:lnTo>
                    <a:lnTo>
                      <a:pt x="152" y="155"/>
                    </a:lnTo>
                    <a:lnTo>
                      <a:pt x="147" y="168"/>
                    </a:lnTo>
                    <a:lnTo>
                      <a:pt x="138" y="182"/>
                    </a:lnTo>
                    <a:lnTo>
                      <a:pt x="133" y="193"/>
                    </a:lnTo>
                    <a:lnTo>
                      <a:pt x="128" y="212"/>
                    </a:lnTo>
                    <a:lnTo>
                      <a:pt x="130" y="220"/>
                    </a:lnTo>
                    <a:lnTo>
                      <a:pt x="147" y="204"/>
                    </a:lnTo>
                    <a:lnTo>
                      <a:pt x="153" y="210"/>
                    </a:lnTo>
                    <a:lnTo>
                      <a:pt x="146" y="226"/>
                    </a:lnTo>
                    <a:lnTo>
                      <a:pt x="133" y="242"/>
                    </a:lnTo>
                    <a:lnTo>
                      <a:pt x="123" y="259"/>
                    </a:lnTo>
                    <a:lnTo>
                      <a:pt x="120" y="267"/>
                    </a:lnTo>
                    <a:lnTo>
                      <a:pt x="109" y="286"/>
                    </a:lnTo>
                    <a:lnTo>
                      <a:pt x="99" y="303"/>
                    </a:lnTo>
                    <a:lnTo>
                      <a:pt x="110" y="293"/>
                    </a:lnTo>
                    <a:lnTo>
                      <a:pt x="116" y="289"/>
                    </a:lnTo>
                    <a:lnTo>
                      <a:pt x="121" y="292"/>
                    </a:lnTo>
                    <a:lnTo>
                      <a:pt x="113" y="309"/>
                    </a:lnTo>
                    <a:lnTo>
                      <a:pt x="98" y="326"/>
                    </a:lnTo>
                    <a:lnTo>
                      <a:pt x="78" y="346"/>
                    </a:lnTo>
                    <a:lnTo>
                      <a:pt x="55" y="353"/>
                    </a:lnTo>
                    <a:lnTo>
                      <a:pt x="53" y="367"/>
                    </a:lnTo>
                    <a:lnTo>
                      <a:pt x="53" y="379"/>
                    </a:lnTo>
                    <a:lnTo>
                      <a:pt x="51" y="390"/>
                    </a:lnTo>
                    <a:lnTo>
                      <a:pt x="44" y="398"/>
                    </a:lnTo>
                    <a:lnTo>
                      <a:pt x="37" y="399"/>
                    </a:lnTo>
                    <a:lnTo>
                      <a:pt x="36" y="396"/>
                    </a:lnTo>
                    <a:lnTo>
                      <a:pt x="39" y="381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61" name="Freeform 1416">
                <a:extLst>
                  <a:ext uri="{FF2B5EF4-FFF2-40B4-BE49-F238E27FC236}">
                    <a16:creationId xmlns:a16="http://schemas.microsoft.com/office/drawing/2014/main" id="{95973E3F-E779-4F75-9BA6-C7BDF1254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0" y="2267"/>
                <a:ext cx="15" cy="73"/>
              </a:xfrm>
              <a:custGeom>
                <a:avLst/>
                <a:gdLst>
                  <a:gd name="T0" fmla="*/ 0 w 72"/>
                  <a:gd name="T1" fmla="*/ 15 h 365"/>
                  <a:gd name="T2" fmla="*/ 0 w 72"/>
                  <a:gd name="T3" fmla="*/ 13 h 365"/>
                  <a:gd name="T4" fmla="*/ 1 w 72"/>
                  <a:gd name="T5" fmla="*/ 10 h 365"/>
                  <a:gd name="T6" fmla="*/ 2 w 72"/>
                  <a:gd name="T7" fmla="*/ 6 h 365"/>
                  <a:gd name="T8" fmla="*/ 2 w 72"/>
                  <a:gd name="T9" fmla="*/ 6 h 365"/>
                  <a:gd name="T10" fmla="*/ 2 w 72"/>
                  <a:gd name="T11" fmla="*/ 5 h 365"/>
                  <a:gd name="T12" fmla="*/ 2 w 72"/>
                  <a:gd name="T13" fmla="*/ 3 h 365"/>
                  <a:gd name="T14" fmla="*/ 3 w 72"/>
                  <a:gd name="T15" fmla="*/ 1 h 365"/>
                  <a:gd name="T16" fmla="*/ 3 w 72"/>
                  <a:gd name="T17" fmla="*/ 1 h 365"/>
                  <a:gd name="T18" fmla="*/ 3 w 72"/>
                  <a:gd name="T19" fmla="*/ 0 h 365"/>
                  <a:gd name="T20" fmla="*/ 3 w 72"/>
                  <a:gd name="T21" fmla="*/ 2 h 365"/>
                  <a:gd name="T22" fmla="*/ 2 w 72"/>
                  <a:gd name="T23" fmla="*/ 4 h 365"/>
                  <a:gd name="T24" fmla="*/ 2 w 72"/>
                  <a:gd name="T25" fmla="*/ 6 h 365"/>
                  <a:gd name="T26" fmla="*/ 1 w 72"/>
                  <a:gd name="T27" fmla="*/ 8 h 365"/>
                  <a:gd name="T28" fmla="*/ 1 w 72"/>
                  <a:gd name="T29" fmla="*/ 11 h 365"/>
                  <a:gd name="T30" fmla="*/ 1 w 72"/>
                  <a:gd name="T31" fmla="*/ 13 h 365"/>
                  <a:gd name="T32" fmla="*/ 0 w 72"/>
                  <a:gd name="T33" fmla="*/ 15 h 365"/>
                  <a:gd name="T34" fmla="*/ 0 w 72"/>
                  <a:gd name="T35" fmla="*/ 15 h 365"/>
                  <a:gd name="T36" fmla="*/ 0 w 72"/>
                  <a:gd name="T37" fmla="*/ 15 h 365"/>
                  <a:gd name="T38" fmla="*/ 0 w 72"/>
                  <a:gd name="T39" fmla="*/ 15 h 36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2" h="365">
                    <a:moveTo>
                      <a:pt x="0" y="364"/>
                    </a:moveTo>
                    <a:lnTo>
                      <a:pt x="9" y="326"/>
                    </a:lnTo>
                    <a:lnTo>
                      <a:pt x="19" y="255"/>
                    </a:lnTo>
                    <a:lnTo>
                      <a:pt x="38" y="158"/>
                    </a:lnTo>
                    <a:lnTo>
                      <a:pt x="43" y="139"/>
                    </a:lnTo>
                    <a:lnTo>
                      <a:pt x="46" y="113"/>
                    </a:lnTo>
                    <a:lnTo>
                      <a:pt x="52" y="87"/>
                    </a:lnTo>
                    <a:lnTo>
                      <a:pt x="63" y="37"/>
                    </a:lnTo>
                    <a:lnTo>
                      <a:pt x="69" y="13"/>
                    </a:lnTo>
                    <a:lnTo>
                      <a:pt x="72" y="0"/>
                    </a:lnTo>
                    <a:lnTo>
                      <a:pt x="60" y="59"/>
                    </a:lnTo>
                    <a:lnTo>
                      <a:pt x="52" y="101"/>
                    </a:lnTo>
                    <a:lnTo>
                      <a:pt x="43" y="158"/>
                    </a:lnTo>
                    <a:lnTo>
                      <a:pt x="35" y="212"/>
                    </a:lnTo>
                    <a:lnTo>
                      <a:pt x="22" y="278"/>
                    </a:lnTo>
                    <a:lnTo>
                      <a:pt x="14" y="322"/>
                    </a:lnTo>
                    <a:lnTo>
                      <a:pt x="8" y="364"/>
                    </a:lnTo>
                    <a:lnTo>
                      <a:pt x="5" y="365"/>
                    </a:lnTo>
                    <a:lnTo>
                      <a:pt x="3" y="365"/>
                    </a:lnTo>
                    <a:lnTo>
                      <a:pt x="0" y="364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62" name="Freeform 1417">
                <a:extLst>
                  <a:ext uri="{FF2B5EF4-FFF2-40B4-BE49-F238E27FC236}">
                    <a16:creationId xmlns:a16="http://schemas.microsoft.com/office/drawing/2014/main" id="{545E1E52-7211-4C4D-AD1F-6C829FDD9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7" y="2320"/>
                <a:ext cx="7" cy="4"/>
              </a:xfrm>
              <a:custGeom>
                <a:avLst/>
                <a:gdLst>
                  <a:gd name="T0" fmla="*/ 1 w 37"/>
                  <a:gd name="T1" fmla="*/ 1 h 20"/>
                  <a:gd name="T2" fmla="*/ 1 w 37"/>
                  <a:gd name="T3" fmla="*/ 0 h 20"/>
                  <a:gd name="T4" fmla="*/ 1 w 37"/>
                  <a:gd name="T5" fmla="*/ 0 h 20"/>
                  <a:gd name="T6" fmla="*/ 0 w 37"/>
                  <a:gd name="T7" fmla="*/ 0 h 20"/>
                  <a:gd name="T8" fmla="*/ 0 w 37"/>
                  <a:gd name="T9" fmla="*/ 0 h 20"/>
                  <a:gd name="T10" fmla="*/ 1 w 37"/>
                  <a:gd name="T11" fmla="*/ 0 h 20"/>
                  <a:gd name="T12" fmla="*/ 1 w 37"/>
                  <a:gd name="T13" fmla="*/ 0 h 20"/>
                  <a:gd name="T14" fmla="*/ 1 w 37"/>
                  <a:gd name="T15" fmla="*/ 1 h 20"/>
                  <a:gd name="T16" fmla="*/ 1 w 37"/>
                  <a:gd name="T17" fmla="*/ 1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" h="20">
                    <a:moveTo>
                      <a:pt x="36" y="20"/>
                    </a:moveTo>
                    <a:lnTo>
                      <a:pt x="27" y="8"/>
                    </a:lnTo>
                    <a:lnTo>
                      <a:pt x="17" y="1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20" y="0"/>
                    </a:lnTo>
                    <a:lnTo>
                      <a:pt x="30" y="8"/>
                    </a:lnTo>
                    <a:lnTo>
                      <a:pt x="37" y="16"/>
                    </a:lnTo>
                    <a:lnTo>
                      <a:pt x="36" y="2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63" name="Freeform 1418">
                <a:extLst>
                  <a:ext uri="{FF2B5EF4-FFF2-40B4-BE49-F238E27FC236}">
                    <a16:creationId xmlns:a16="http://schemas.microsoft.com/office/drawing/2014/main" id="{4081B7FC-81A0-4402-B643-4FD2DEC421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8" y="2306"/>
                <a:ext cx="7" cy="8"/>
              </a:xfrm>
              <a:custGeom>
                <a:avLst/>
                <a:gdLst>
                  <a:gd name="T0" fmla="*/ 1 w 35"/>
                  <a:gd name="T1" fmla="*/ 2 h 36"/>
                  <a:gd name="T2" fmla="*/ 1 w 35"/>
                  <a:gd name="T3" fmla="*/ 1 h 36"/>
                  <a:gd name="T4" fmla="*/ 1 w 35"/>
                  <a:gd name="T5" fmla="*/ 1 h 36"/>
                  <a:gd name="T6" fmla="*/ 0 w 35"/>
                  <a:gd name="T7" fmla="*/ 0 h 36"/>
                  <a:gd name="T8" fmla="*/ 0 w 35"/>
                  <a:gd name="T9" fmla="*/ 0 h 36"/>
                  <a:gd name="T10" fmla="*/ 0 w 35"/>
                  <a:gd name="T11" fmla="*/ 0 h 36"/>
                  <a:gd name="T12" fmla="*/ 0 w 35"/>
                  <a:gd name="T13" fmla="*/ 0 h 36"/>
                  <a:gd name="T14" fmla="*/ 0 w 35"/>
                  <a:gd name="T15" fmla="*/ 0 h 36"/>
                  <a:gd name="T16" fmla="*/ 1 w 35"/>
                  <a:gd name="T17" fmla="*/ 1 h 36"/>
                  <a:gd name="T18" fmla="*/ 1 w 35"/>
                  <a:gd name="T19" fmla="*/ 1 h 36"/>
                  <a:gd name="T20" fmla="*/ 1 w 35"/>
                  <a:gd name="T21" fmla="*/ 1 h 36"/>
                  <a:gd name="T22" fmla="*/ 1 w 35"/>
                  <a:gd name="T23" fmla="*/ 1 h 36"/>
                  <a:gd name="T24" fmla="*/ 1 w 35"/>
                  <a:gd name="T25" fmla="*/ 2 h 36"/>
                  <a:gd name="T26" fmla="*/ 1 w 35"/>
                  <a:gd name="T27" fmla="*/ 2 h 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5" h="36">
                    <a:moveTo>
                      <a:pt x="32" y="36"/>
                    </a:moveTo>
                    <a:lnTo>
                      <a:pt x="27" y="24"/>
                    </a:lnTo>
                    <a:lnTo>
                      <a:pt x="21" y="16"/>
                    </a:lnTo>
                    <a:lnTo>
                      <a:pt x="12" y="10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2" y="5"/>
                    </a:lnTo>
                    <a:lnTo>
                      <a:pt x="26" y="16"/>
                    </a:lnTo>
                    <a:lnTo>
                      <a:pt x="28" y="19"/>
                    </a:lnTo>
                    <a:lnTo>
                      <a:pt x="29" y="21"/>
                    </a:lnTo>
                    <a:lnTo>
                      <a:pt x="34" y="29"/>
                    </a:lnTo>
                    <a:lnTo>
                      <a:pt x="35" y="33"/>
                    </a:lnTo>
                    <a:lnTo>
                      <a:pt x="32" y="3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64" name="Freeform 1419">
                <a:extLst>
                  <a:ext uri="{FF2B5EF4-FFF2-40B4-BE49-F238E27FC236}">
                    <a16:creationId xmlns:a16="http://schemas.microsoft.com/office/drawing/2014/main" id="{BFDE950E-41B1-431B-AE1A-3F5FBF09F7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5" y="2286"/>
                <a:ext cx="3" cy="4"/>
              </a:xfrm>
              <a:custGeom>
                <a:avLst/>
                <a:gdLst>
                  <a:gd name="T0" fmla="*/ 0 w 19"/>
                  <a:gd name="T1" fmla="*/ 1 h 22"/>
                  <a:gd name="T2" fmla="*/ 0 w 19"/>
                  <a:gd name="T3" fmla="*/ 0 h 22"/>
                  <a:gd name="T4" fmla="*/ 0 w 19"/>
                  <a:gd name="T5" fmla="*/ 0 h 22"/>
                  <a:gd name="T6" fmla="*/ 0 w 19"/>
                  <a:gd name="T7" fmla="*/ 0 h 22"/>
                  <a:gd name="T8" fmla="*/ 0 w 19"/>
                  <a:gd name="T9" fmla="*/ 0 h 22"/>
                  <a:gd name="T10" fmla="*/ 0 w 19"/>
                  <a:gd name="T11" fmla="*/ 0 h 22"/>
                  <a:gd name="T12" fmla="*/ 0 w 19"/>
                  <a:gd name="T13" fmla="*/ 0 h 22"/>
                  <a:gd name="T14" fmla="*/ 0 w 19"/>
                  <a:gd name="T15" fmla="*/ 0 h 22"/>
                  <a:gd name="T16" fmla="*/ 0 w 19"/>
                  <a:gd name="T17" fmla="*/ 0 h 22"/>
                  <a:gd name="T18" fmla="*/ 0 w 19"/>
                  <a:gd name="T19" fmla="*/ 1 h 22"/>
                  <a:gd name="T20" fmla="*/ 0 w 19"/>
                  <a:gd name="T21" fmla="*/ 1 h 22"/>
                  <a:gd name="T22" fmla="*/ 0 w 19"/>
                  <a:gd name="T23" fmla="*/ 1 h 2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" h="22">
                    <a:moveTo>
                      <a:pt x="16" y="22"/>
                    </a:moveTo>
                    <a:lnTo>
                      <a:pt x="14" y="13"/>
                    </a:lnTo>
                    <a:lnTo>
                      <a:pt x="11" y="8"/>
                    </a:lnTo>
                    <a:lnTo>
                      <a:pt x="5" y="2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9" y="3"/>
                    </a:lnTo>
                    <a:lnTo>
                      <a:pt x="12" y="7"/>
                    </a:lnTo>
                    <a:lnTo>
                      <a:pt x="15" y="11"/>
                    </a:lnTo>
                    <a:lnTo>
                      <a:pt x="16" y="16"/>
                    </a:lnTo>
                    <a:lnTo>
                      <a:pt x="19" y="20"/>
                    </a:lnTo>
                    <a:lnTo>
                      <a:pt x="16" y="22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65" name="Freeform 1420">
                <a:extLst>
                  <a:ext uri="{FF2B5EF4-FFF2-40B4-BE49-F238E27FC236}">
                    <a16:creationId xmlns:a16="http://schemas.microsoft.com/office/drawing/2014/main" id="{E2951D96-8E8D-477C-BDA1-BBAE480BFF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8" y="2283"/>
                <a:ext cx="7" cy="16"/>
              </a:xfrm>
              <a:custGeom>
                <a:avLst/>
                <a:gdLst>
                  <a:gd name="T0" fmla="*/ 0 w 37"/>
                  <a:gd name="T1" fmla="*/ 3 h 81"/>
                  <a:gd name="T2" fmla="*/ 0 w 37"/>
                  <a:gd name="T3" fmla="*/ 2 h 81"/>
                  <a:gd name="T4" fmla="*/ 1 w 37"/>
                  <a:gd name="T5" fmla="*/ 2 h 81"/>
                  <a:gd name="T6" fmla="*/ 1 w 37"/>
                  <a:gd name="T7" fmla="*/ 1 h 81"/>
                  <a:gd name="T8" fmla="*/ 1 w 37"/>
                  <a:gd name="T9" fmla="*/ 0 h 81"/>
                  <a:gd name="T10" fmla="*/ 1 w 37"/>
                  <a:gd name="T11" fmla="*/ 0 h 81"/>
                  <a:gd name="T12" fmla="*/ 1 w 37"/>
                  <a:gd name="T13" fmla="*/ 1 h 81"/>
                  <a:gd name="T14" fmla="*/ 1 w 37"/>
                  <a:gd name="T15" fmla="*/ 2 h 81"/>
                  <a:gd name="T16" fmla="*/ 0 w 37"/>
                  <a:gd name="T17" fmla="*/ 3 h 81"/>
                  <a:gd name="T18" fmla="*/ 0 w 37"/>
                  <a:gd name="T19" fmla="*/ 3 h 81"/>
                  <a:gd name="T20" fmla="*/ 0 w 37"/>
                  <a:gd name="T21" fmla="*/ 3 h 81"/>
                  <a:gd name="T22" fmla="*/ 0 w 37"/>
                  <a:gd name="T23" fmla="*/ 3 h 81"/>
                  <a:gd name="T24" fmla="*/ 0 w 37"/>
                  <a:gd name="T25" fmla="*/ 3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7" h="81">
                    <a:moveTo>
                      <a:pt x="0" y="76"/>
                    </a:moveTo>
                    <a:lnTo>
                      <a:pt x="10" y="61"/>
                    </a:lnTo>
                    <a:lnTo>
                      <a:pt x="17" y="46"/>
                    </a:lnTo>
                    <a:lnTo>
                      <a:pt x="25" y="25"/>
                    </a:lnTo>
                    <a:lnTo>
                      <a:pt x="34" y="4"/>
                    </a:lnTo>
                    <a:lnTo>
                      <a:pt x="37" y="0"/>
                    </a:lnTo>
                    <a:lnTo>
                      <a:pt x="26" y="29"/>
                    </a:lnTo>
                    <a:lnTo>
                      <a:pt x="21" y="45"/>
                    </a:lnTo>
                    <a:lnTo>
                      <a:pt x="10" y="69"/>
                    </a:lnTo>
                    <a:lnTo>
                      <a:pt x="5" y="78"/>
                    </a:lnTo>
                    <a:lnTo>
                      <a:pt x="0" y="81"/>
                    </a:lnTo>
                    <a:lnTo>
                      <a:pt x="0" y="7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66" name="Freeform 1421">
                <a:extLst>
                  <a:ext uri="{FF2B5EF4-FFF2-40B4-BE49-F238E27FC236}">
                    <a16:creationId xmlns:a16="http://schemas.microsoft.com/office/drawing/2014/main" id="{A6CE4F65-5EB1-4062-8C9D-4D6EBCA516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5" y="2298"/>
                <a:ext cx="11" cy="22"/>
              </a:xfrm>
              <a:custGeom>
                <a:avLst/>
                <a:gdLst>
                  <a:gd name="T0" fmla="*/ 0 w 54"/>
                  <a:gd name="T1" fmla="*/ 4 h 109"/>
                  <a:gd name="T2" fmla="*/ 0 w 54"/>
                  <a:gd name="T3" fmla="*/ 3 h 109"/>
                  <a:gd name="T4" fmla="*/ 1 w 54"/>
                  <a:gd name="T5" fmla="*/ 3 h 109"/>
                  <a:gd name="T6" fmla="*/ 2 w 54"/>
                  <a:gd name="T7" fmla="*/ 1 h 109"/>
                  <a:gd name="T8" fmla="*/ 2 w 54"/>
                  <a:gd name="T9" fmla="*/ 0 h 109"/>
                  <a:gd name="T10" fmla="*/ 2 w 54"/>
                  <a:gd name="T11" fmla="*/ 0 h 109"/>
                  <a:gd name="T12" fmla="*/ 2 w 54"/>
                  <a:gd name="T13" fmla="*/ 0 h 109"/>
                  <a:gd name="T14" fmla="*/ 2 w 54"/>
                  <a:gd name="T15" fmla="*/ 1 h 109"/>
                  <a:gd name="T16" fmla="*/ 2 w 54"/>
                  <a:gd name="T17" fmla="*/ 1 h 109"/>
                  <a:gd name="T18" fmla="*/ 1 w 54"/>
                  <a:gd name="T19" fmla="*/ 2 h 109"/>
                  <a:gd name="T20" fmla="*/ 1 w 54"/>
                  <a:gd name="T21" fmla="*/ 2 h 109"/>
                  <a:gd name="T22" fmla="*/ 1 w 54"/>
                  <a:gd name="T23" fmla="*/ 3 h 109"/>
                  <a:gd name="T24" fmla="*/ 0 w 54"/>
                  <a:gd name="T25" fmla="*/ 4 h 109"/>
                  <a:gd name="T26" fmla="*/ 0 w 54"/>
                  <a:gd name="T27" fmla="*/ 4 h 109"/>
                  <a:gd name="T28" fmla="*/ 0 w 54"/>
                  <a:gd name="T29" fmla="*/ 4 h 109"/>
                  <a:gd name="T30" fmla="*/ 0 w 54"/>
                  <a:gd name="T31" fmla="*/ 4 h 109"/>
                  <a:gd name="T32" fmla="*/ 0 w 54"/>
                  <a:gd name="T33" fmla="*/ 4 h 10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109">
                    <a:moveTo>
                      <a:pt x="2" y="98"/>
                    </a:moveTo>
                    <a:lnTo>
                      <a:pt x="11" y="82"/>
                    </a:lnTo>
                    <a:lnTo>
                      <a:pt x="22" y="62"/>
                    </a:lnTo>
                    <a:lnTo>
                      <a:pt x="41" y="21"/>
                    </a:lnTo>
                    <a:lnTo>
                      <a:pt x="49" y="6"/>
                    </a:lnTo>
                    <a:lnTo>
                      <a:pt x="51" y="3"/>
                    </a:lnTo>
                    <a:lnTo>
                      <a:pt x="54" y="0"/>
                    </a:lnTo>
                    <a:lnTo>
                      <a:pt x="47" y="13"/>
                    </a:lnTo>
                    <a:lnTo>
                      <a:pt x="41" y="27"/>
                    </a:lnTo>
                    <a:lnTo>
                      <a:pt x="36" y="42"/>
                    </a:lnTo>
                    <a:lnTo>
                      <a:pt x="26" y="61"/>
                    </a:lnTo>
                    <a:lnTo>
                      <a:pt x="20" y="73"/>
                    </a:lnTo>
                    <a:lnTo>
                      <a:pt x="5" y="102"/>
                    </a:lnTo>
                    <a:lnTo>
                      <a:pt x="2" y="107"/>
                    </a:lnTo>
                    <a:lnTo>
                      <a:pt x="0" y="109"/>
                    </a:lnTo>
                    <a:lnTo>
                      <a:pt x="1" y="103"/>
                    </a:lnTo>
                    <a:lnTo>
                      <a:pt x="2" y="98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67" name="Freeform 1422">
                <a:extLst>
                  <a:ext uri="{FF2B5EF4-FFF2-40B4-BE49-F238E27FC236}">
                    <a16:creationId xmlns:a16="http://schemas.microsoft.com/office/drawing/2014/main" id="{F785A8AF-C2D9-47D5-9DED-6046080234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4" y="2339"/>
                <a:ext cx="53" cy="55"/>
              </a:xfrm>
              <a:custGeom>
                <a:avLst/>
                <a:gdLst>
                  <a:gd name="T0" fmla="*/ 1 w 266"/>
                  <a:gd name="T1" fmla="*/ 2 h 272"/>
                  <a:gd name="T2" fmla="*/ 0 w 266"/>
                  <a:gd name="T3" fmla="*/ 2 h 272"/>
                  <a:gd name="T4" fmla="*/ 0 w 266"/>
                  <a:gd name="T5" fmla="*/ 3 h 272"/>
                  <a:gd name="T6" fmla="*/ 1 w 266"/>
                  <a:gd name="T7" fmla="*/ 3 h 272"/>
                  <a:gd name="T8" fmla="*/ 1 w 266"/>
                  <a:gd name="T9" fmla="*/ 4 h 272"/>
                  <a:gd name="T10" fmla="*/ 1 w 266"/>
                  <a:gd name="T11" fmla="*/ 5 h 272"/>
                  <a:gd name="T12" fmla="*/ 1 w 266"/>
                  <a:gd name="T13" fmla="*/ 5 h 272"/>
                  <a:gd name="T14" fmla="*/ 2 w 266"/>
                  <a:gd name="T15" fmla="*/ 6 h 272"/>
                  <a:gd name="T16" fmla="*/ 2 w 266"/>
                  <a:gd name="T17" fmla="*/ 7 h 272"/>
                  <a:gd name="T18" fmla="*/ 3 w 266"/>
                  <a:gd name="T19" fmla="*/ 8 h 272"/>
                  <a:gd name="T20" fmla="*/ 3 w 266"/>
                  <a:gd name="T21" fmla="*/ 8 h 272"/>
                  <a:gd name="T22" fmla="*/ 4 w 266"/>
                  <a:gd name="T23" fmla="*/ 7 h 272"/>
                  <a:gd name="T24" fmla="*/ 4 w 266"/>
                  <a:gd name="T25" fmla="*/ 8 h 272"/>
                  <a:gd name="T26" fmla="*/ 5 w 266"/>
                  <a:gd name="T27" fmla="*/ 10 h 272"/>
                  <a:gd name="T28" fmla="*/ 6 w 266"/>
                  <a:gd name="T29" fmla="*/ 11 h 272"/>
                  <a:gd name="T30" fmla="*/ 7 w 266"/>
                  <a:gd name="T31" fmla="*/ 11 h 272"/>
                  <a:gd name="T32" fmla="*/ 9 w 266"/>
                  <a:gd name="T33" fmla="*/ 11 h 272"/>
                  <a:gd name="T34" fmla="*/ 10 w 266"/>
                  <a:gd name="T35" fmla="*/ 10 h 272"/>
                  <a:gd name="T36" fmla="*/ 10 w 266"/>
                  <a:gd name="T37" fmla="*/ 8 h 272"/>
                  <a:gd name="T38" fmla="*/ 9 w 266"/>
                  <a:gd name="T39" fmla="*/ 7 h 272"/>
                  <a:gd name="T40" fmla="*/ 9 w 266"/>
                  <a:gd name="T41" fmla="*/ 7 h 272"/>
                  <a:gd name="T42" fmla="*/ 10 w 266"/>
                  <a:gd name="T43" fmla="*/ 6 h 272"/>
                  <a:gd name="T44" fmla="*/ 9 w 266"/>
                  <a:gd name="T45" fmla="*/ 6 h 272"/>
                  <a:gd name="T46" fmla="*/ 8 w 266"/>
                  <a:gd name="T47" fmla="*/ 5 h 272"/>
                  <a:gd name="T48" fmla="*/ 8 w 266"/>
                  <a:gd name="T49" fmla="*/ 4 h 272"/>
                  <a:gd name="T50" fmla="*/ 9 w 266"/>
                  <a:gd name="T51" fmla="*/ 4 h 272"/>
                  <a:gd name="T52" fmla="*/ 9 w 266"/>
                  <a:gd name="T53" fmla="*/ 4 h 272"/>
                  <a:gd name="T54" fmla="*/ 8 w 266"/>
                  <a:gd name="T55" fmla="*/ 3 h 272"/>
                  <a:gd name="T56" fmla="*/ 7 w 266"/>
                  <a:gd name="T57" fmla="*/ 3 h 272"/>
                  <a:gd name="T58" fmla="*/ 7 w 266"/>
                  <a:gd name="T59" fmla="*/ 2 h 272"/>
                  <a:gd name="T60" fmla="*/ 7 w 266"/>
                  <a:gd name="T61" fmla="*/ 1 h 272"/>
                  <a:gd name="T62" fmla="*/ 6 w 266"/>
                  <a:gd name="T63" fmla="*/ 1 h 272"/>
                  <a:gd name="T64" fmla="*/ 5 w 266"/>
                  <a:gd name="T65" fmla="*/ 1 h 272"/>
                  <a:gd name="T66" fmla="*/ 4 w 266"/>
                  <a:gd name="T67" fmla="*/ 1 h 272"/>
                  <a:gd name="T68" fmla="*/ 5 w 266"/>
                  <a:gd name="T69" fmla="*/ 0 h 272"/>
                  <a:gd name="T70" fmla="*/ 3 w 266"/>
                  <a:gd name="T71" fmla="*/ 0 h 272"/>
                  <a:gd name="T72" fmla="*/ 2 w 266"/>
                  <a:gd name="T73" fmla="*/ 1 h 272"/>
                  <a:gd name="T74" fmla="*/ 1 w 266"/>
                  <a:gd name="T75" fmla="*/ 0 h 272"/>
                  <a:gd name="T76" fmla="*/ 0 w 266"/>
                  <a:gd name="T77" fmla="*/ 0 h 272"/>
                  <a:gd name="T78" fmla="*/ 0 w 266"/>
                  <a:gd name="T79" fmla="*/ 0 h 27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66" h="272">
                    <a:moveTo>
                      <a:pt x="11" y="20"/>
                    </a:moveTo>
                    <a:lnTo>
                      <a:pt x="30" y="38"/>
                    </a:lnTo>
                    <a:lnTo>
                      <a:pt x="22" y="42"/>
                    </a:lnTo>
                    <a:lnTo>
                      <a:pt x="7" y="49"/>
                    </a:lnTo>
                    <a:lnTo>
                      <a:pt x="1" y="62"/>
                    </a:lnTo>
                    <a:lnTo>
                      <a:pt x="4" y="66"/>
                    </a:lnTo>
                    <a:lnTo>
                      <a:pt x="18" y="79"/>
                    </a:lnTo>
                    <a:lnTo>
                      <a:pt x="28" y="77"/>
                    </a:lnTo>
                    <a:lnTo>
                      <a:pt x="34" y="79"/>
                    </a:lnTo>
                    <a:lnTo>
                      <a:pt x="22" y="100"/>
                    </a:lnTo>
                    <a:lnTo>
                      <a:pt x="19" y="106"/>
                    </a:lnTo>
                    <a:lnTo>
                      <a:pt x="22" y="128"/>
                    </a:lnTo>
                    <a:lnTo>
                      <a:pt x="27" y="132"/>
                    </a:lnTo>
                    <a:lnTo>
                      <a:pt x="35" y="134"/>
                    </a:lnTo>
                    <a:lnTo>
                      <a:pt x="55" y="139"/>
                    </a:lnTo>
                    <a:lnTo>
                      <a:pt x="59" y="147"/>
                    </a:lnTo>
                    <a:lnTo>
                      <a:pt x="56" y="160"/>
                    </a:lnTo>
                    <a:lnTo>
                      <a:pt x="59" y="173"/>
                    </a:lnTo>
                    <a:lnTo>
                      <a:pt x="66" y="188"/>
                    </a:lnTo>
                    <a:lnTo>
                      <a:pt x="68" y="192"/>
                    </a:lnTo>
                    <a:lnTo>
                      <a:pt x="77" y="202"/>
                    </a:lnTo>
                    <a:lnTo>
                      <a:pt x="84" y="205"/>
                    </a:lnTo>
                    <a:lnTo>
                      <a:pt x="86" y="187"/>
                    </a:lnTo>
                    <a:lnTo>
                      <a:pt x="89" y="184"/>
                    </a:lnTo>
                    <a:lnTo>
                      <a:pt x="101" y="187"/>
                    </a:lnTo>
                    <a:lnTo>
                      <a:pt x="111" y="203"/>
                    </a:lnTo>
                    <a:lnTo>
                      <a:pt x="120" y="229"/>
                    </a:lnTo>
                    <a:lnTo>
                      <a:pt x="130" y="249"/>
                    </a:lnTo>
                    <a:lnTo>
                      <a:pt x="151" y="262"/>
                    </a:lnTo>
                    <a:lnTo>
                      <a:pt x="159" y="263"/>
                    </a:lnTo>
                    <a:lnTo>
                      <a:pt x="163" y="255"/>
                    </a:lnTo>
                    <a:lnTo>
                      <a:pt x="181" y="256"/>
                    </a:lnTo>
                    <a:lnTo>
                      <a:pt x="202" y="268"/>
                    </a:lnTo>
                    <a:lnTo>
                      <a:pt x="238" y="272"/>
                    </a:lnTo>
                    <a:lnTo>
                      <a:pt x="266" y="267"/>
                    </a:lnTo>
                    <a:lnTo>
                      <a:pt x="261" y="244"/>
                    </a:lnTo>
                    <a:lnTo>
                      <a:pt x="258" y="232"/>
                    </a:lnTo>
                    <a:lnTo>
                      <a:pt x="250" y="204"/>
                    </a:lnTo>
                    <a:lnTo>
                      <a:pt x="238" y="185"/>
                    </a:lnTo>
                    <a:lnTo>
                      <a:pt x="230" y="171"/>
                    </a:lnTo>
                    <a:lnTo>
                      <a:pt x="231" y="171"/>
                    </a:lnTo>
                    <a:lnTo>
                      <a:pt x="232" y="168"/>
                    </a:lnTo>
                    <a:lnTo>
                      <a:pt x="240" y="168"/>
                    </a:lnTo>
                    <a:lnTo>
                      <a:pt x="240" y="158"/>
                    </a:lnTo>
                    <a:lnTo>
                      <a:pt x="231" y="149"/>
                    </a:lnTo>
                    <a:lnTo>
                      <a:pt x="221" y="136"/>
                    </a:lnTo>
                    <a:lnTo>
                      <a:pt x="212" y="126"/>
                    </a:lnTo>
                    <a:lnTo>
                      <a:pt x="204" y="120"/>
                    </a:lnTo>
                    <a:lnTo>
                      <a:pt x="203" y="114"/>
                    </a:lnTo>
                    <a:lnTo>
                      <a:pt x="206" y="109"/>
                    </a:lnTo>
                    <a:lnTo>
                      <a:pt x="219" y="108"/>
                    </a:lnTo>
                    <a:lnTo>
                      <a:pt x="234" y="110"/>
                    </a:lnTo>
                    <a:lnTo>
                      <a:pt x="228" y="98"/>
                    </a:lnTo>
                    <a:lnTo>
                      <a:pt x="217" y="90"/>
                    </a:lnTo>
                    <a:lnTo>
                      <a:pt x="206" y="83"/>
                    </a:lnTo>
                    <a:lnTo>
                      <a:pt x="193" y="81"/>
                    </a:lnTo>
                    <a:lnTo>
                      <a:pt x="183" y="76"/>
                    </a:lnTo>
                    <a:lnTo>
                      <a:pt x="169" y="66"/>
                    </a:lnTo>
                    <a:lnTo>
                      <a:pt x="166" y="57"/>
                    </a:lnTo>
                    <a:lnTo>
                      <a:pt x="187" y="51"/>
                    </a:lnTo>
                    <a:lnTo>
                      <a:pt x="189" y="41"/>
                    </a:lnTo>
                    <a:lnTo>
                      <a:pt x="174" y="34"/>
                    </a:lnTo>
                    <a:lnTo>
                      <a:pt x="157" y="34"/>
                    </a:lnTo>
                    <a:lnTo>
                      <a:pt x="140" y="31"/>
                    </a:lnTo>
                    <a:lnTo>
                      <a:pt x="134" y="29"/>
                    </a:lnTo>
                    <a:lnTo>
                      <a:pt x="114" y="25"/>
                    </a:lnTo>
                    <a:lnTo>
                      <a:pt x="98" y="20"/>
                    </a:lnTo>
                    <a:lnTo>
                      <a:pt x="112" y="17"/>
                    </a:lnTo>
                    <a:lnTo>
                      <a:pt x="119" y="13"/>
                    </a:lnTo>
                    <a:lnTo>
                      <a:pt x="121" y="7"/>
                    </a:lnTo>
                    <a:lnTo>
                      <a:pt x="106" y="0"/>
                    </a:lnTo>
                    <a:lnTo>
                      <a:pt x="86" y="3"/>
                    </a:lnTo>
                    <a:lnTo>
                      <a:pt x="60" y="7"/>
                    </a:lnTo>
                    <a:lnTo>
                      <a:pt x="38" y="26"/>
                    </a:lnTo>
                    <a:lnTo>
                      <a:pt x="29" y="17"/>
                    </a:lnTo>
                    <a:lnTo>
                      <a:pt x="22" y="7"/>
                    </a:lnTo>
                    <a:lnTo>
                      <a:pt x="15" y="0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1" y="10"/>
                    </a:lnTo>
                    <a:lnTo>
                      <a:pt x="11" y="2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68" name="Freeform 1423">
                <a:extLst>
                  <a:ext uri="{FF2B5EF4-FFF2-40B4-BE49-F238E27FC236}">
                    <a16:creationId xmlns:a16="http://schemas.microsoft.com/office/drawing/2014/main" id="{4BEB92C9-10D6-494F-B6BE-9C87A57C1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5" y="2339"/>
                <a:ext cx="48" cy="49"/>
              </a:xfrm>
              <a:custGeom>
                <a:avLst/>
                <a:gdLst>
                  <a:gd name="T0" fmla="*/ 0 w 243"/>
                  <a:gd name="T1" fmla="*/ 0 h 246"/>
                  <a:gd name="T2" fmla="*/ 1 w 243"/>
                  <a:gd name="T3" fmla="*/ 1 h 246"/>
                  <a:gd name="T4" fmla="*/ 3 w 243"/>
                  <a:gd name="T5" fmla="*/ 3 h 246"/>
                  <a:gd name="T6" fmla="*/ 5 w 243"/>
                  <a:gd name="T7" fmla="*/ 6 h 246"/>
                  <a:gd name="T8" fmla="*/ 6 w 243"/>
                  <a:gd name="T9" fmla="*/ 6 h 246"/>
                  <a:gd name="T10" fmla="*/ 7 w 243"/>
                  <a:gd name="T11" fmla="*/ 7 h 246"/>
                  <a:gd name="T12" fmla="*/ 7 w 243"/>
                  <a:gd name="T13" fmla="*/ 8 h 246"/>
                  <a:gd name="T14" fmla="*/ 8 w 243"/>
                  <a:gd name="T15" fmla="*/ 9 h 246"/>
                  <a:gd name="T16" fmla="*/ 9 w 243"/>
                  <a:gd name="T17" fmla="*/ 9 h 246"/>
                  <a:gd name="T18" fmla="*/ 9 w 243"/>
                  <a:gd name="T19" fmla="*/ 10 h 246"/>
                  <a:gd name="T20" fmla="*/ 8 w 243"/>
                  <a:gd name="T21" fmla="*/ 8 h 246"/>
                  <a:gd name="T22" fmla="*/ 7 w 243"/>
                  <a:gd name="T23" fmla="*/ 7 h 246"/>
                  <a:gd name="T24" fmla="*/ 5 w 243"/>
                  <a:gd name="T25" fmla="*/ 6 h 246"/>
                  <a:gd name="T26" fmla="*/ 4 w 243"/>
                  <a:gd name="T27" fmla="*/ 4 h 246"/>
                  <a:gd name="T28" fmla="*/ 2 w 243"/>
                  <a:gd name="T29" fmla="*/ 2 h 246"/>
                  <a:gd name="T30" fmla="*/ 1 w 243"/>
                  <a:gd name="T31" fmla="*/ 1 h 246"/>
                  <a:gd name="T32" fmla="*/ 0 w 243"/>
                  <a:gd name="T33" fmla="*/ 0 h 246"/>
                  <a:gd name="T34" fmla="*/ 0 w 243"/>
                  <a:gd name="T35" fmla="*/ 0 h 246"/>
                  <a:gd name="T36" fmla="*/ 0 w 243"/>
                  <a:gd name="T37" fmla="*/ 0 h 246"/>
                  <a:gd name="T38" fmla="*/ 0 w 243"/>
                  <a:gd name="T39" fmla="*/ 0 h 2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43" h="246">
                    <a:moveTo>
                      <a:pt x="0" y="8"/>
                    </a:moveTo>
                    <a:lnTo>
                      <a:pt x="27" y="31"/>
                    </a:lnTo>
                    <a:lnTo>
                      <a:pt x="70" y="82"/>
                    </a:lnTo>
                    <a:lnTo>
                      <a:pt x="136" y="145"/>
                    </a:lnTo>
                    <a:lnTo>
                      <a:pt x="150" y="158"/>
                    </a:lnTo>
                    <a:lnTo>
                      <a:pt x="166" y="176"/>
                    </a:lnTo>
                    <a:lnTo>
                      <a:pt x="183" y="193"/>
                    </a:lnTo>
                    <a:lnTo>
                      <a:pt x="217" y="224"/>
                    </a:lnTo>
                    <a:lnTo>
                      <a:pt x="234" y="238"/>
                    </a:lnTo>
                    <a:lnTo>
                      <a:pt x="243" y="246"/>
                    </a:lnTo>
                    <a:lnTo>
                      <a:pt x="203" y="207"/>
                    </a:lnTo>
                    <a:lnTo>
                      <a:pt x="175" y="180"/>
                    </a:lnTo>
                    <a:lnTo>
                      <a:pt x="139" y="141"/>
                    </a:lnTo>
                    <a:lnTo>
                      <a:pt x="104" y="102"/>
                    </a:lnTo>
                    <a:lnTo>
                      <a:pt x="61" y="58"/>
                    </a:lnTo>
                    <a:lnTo>
                      <a:pt x="33" y="28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1" y="3"/>
                    </a:lnTo>
                    <a:lnTo>
                      <a:pt x="0" y="8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69" name="Freeform 1424">
                <a:extLst>
                  <a:ext uri="{FF2B5EF4-FFF2-40B4-BE49-F238E27FC236}">
                    <a16:creationId xmlns:a16="http://schemas.microsoft.com/office/drawing/2014/main" id="{C9E0DCB7-3D71-4A8B-BD0C-EBCAF41FDE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1" y="2350"/>
                <a:ext cx="4" cy="11"/>
              </a:xfrm>
              <a:custGeom>
                <a:avLst/>
                <a:gdLst>
                  <a:gd name="T0" fmla="*/ 1 w 20"/>
                  <a:gd name="T1" fmla="*/ 0 h 57"/>
                  <a:gd name="T2" fmla="*/ 1 w 20"/>
                  <a:gd name="T3" fmla="*/ 1 h 57"/>
                  <a:gd name="T4" fmla="*/ 1 w 20"/>
                  <a:gd name="T5" fmla="*/ 1 h 57"/>
                  <a:gd name="T6" fmla="*/ 0 w 20"/>
                  <a:gd name="T7" fmla="*/ 2 h 57"/>
                  <a:gd name="T8" fmla="*/ 0 w 20"/>
                  <a:gd name="T9" fmla="*/ 2 h 57"/>
                  <a:gd name="T10" fmla="*/ 1 w 20"/>
                  <a:gd name="T11" fmla="*/ 1 h 57"/>
                  <a:gd name="T12" fmla="*/ 1 w 20"/>
                  <a:gd name="T13" fmla="*/ 1 h 57"/>
                  <a:gd name="T14" fmla="*/ 1 w 20"/>
                  <a:gd name="T15" fmla="*/ 0 h 57"/>
                  <a:gd name="T16" fmla="*/ 1 w 20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57">
                    <a:moveTo>
                      <a:pt x="18" y="0"/>
                    </a:moveTo>
                    <a:lnTo>
                      <a:pt x="18" y="21"/>
                    </a:lnTo>
                    <a:lnTo>
                      <a:pt x="13" y="38"/>
                    </a:lnTo>
                    <a:lnTo>
                      <a:pt x="3" y="49"/>
                    </a:lnTo>
                    <a:lnTo>
                      <a:pt x="0" y="57"/>
                    </a:lnTo>
                    <a:lnTo>
                      <a:pt x="16" y="35"/>
                    </a:lnTo>
                    <a:lnTo>
                      <a:pt x="19" y="16"/>
                    </a:lnTo>
                    <a:lnTo>
                      <a:pt x="20" y="3"/>
                    </a:lnTo>
                    <a:lnTo>
                      <a:pt x="18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70" name="Freeform 1425">
                <a:extLst>
                  <a:ext uri="{FF2B5EF4-FFF2-40B4-BE49-F238E27FC236}">
                    <a16:creationId xmlns:a16="http://schemas.microsoft.com/office/drawing/2014/main" id="{71187B94-3CA5-4A7C-9C0E-84A4138E6E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0" y="2358"/>
                <a:ext cx="2" cy="13"/>
              </a:xfrm>
              <a:custGeom>
                <a:avLst/>
                <a:gdLst>
                  <a:gd name="T0" fmla="*/ 0 w 12"/>
                  <a:gd name="T1" fmla="*/ 0 h 66"/>
                  <a:gd name="T2" fmla="*/ 0 w 12"/>
                  <a:gd name="T3" fmla="*/ 1 h 66"/>
                  <a:gd name="T4" fmla="*/ 0 w 12"/>
                  <a:gd name="T5" fmla="*/ 1 h 66"/>
                  <a:gd name="T6" fmla="*/ 0 w 12"/>
                  <a:gd name="T7" fmla="*/ 2 h 66"/>
                  <a:gd name="T8" fmla="*/ 0 w 12"/>
                  <a:gd name="T9" fmla="*/ 2 h 66"/>
                  <a:gd name="T10" fmla="*/ 0 w 12"/>
                  <a:gd name="T11" fmla="*/ 3 h 66"/>
                  <a:gd name="T12" fmla="*/ 0 w 12"/>
                  <a:gd name="T13" fmla="*/ 2 h 66"/>
                  <a:gd name="T14" fmla="*/ 0 w 12"/>
                  <a:gd name="T15" fmla="*/ 2 h 66"/>
                  <a:gd name="T16" fmla="*/ 0 w 12"/>
                  <a:gd name="T17" fmla="*/ 1 h 66"/>
                  <a:gd name="T18" fmla="*/ 0 w 12"/>
                  <a:gd name="T19" fmla="*/ 1 h 66"/>
                  <a:gd name="T20" fmla="*/ 0 w 12"/>
                  <a:gd name="T21" fmla="*/ 1 h 66"/>
                  <a:gd name="T22" fmla="*/ 0 w 12"/>
                  <a:gd name="T23" fmla="*/ 0 h 66"/>
                  <a:gd name="T24" fmla="*/ 0 w 12"/>
                  <a:gd name="T25" fmla="*/ 0 h 66"/>
                  <a:gd name="T26" fmla="*/ 0 w 12"/>
                  <a:gd name="T27" fmla="*/ 0 h 6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2" h="66">
                    <a:moveTo>
                      <a:pt x="7" y="0"/>
                    </a:moveTo>
                    <a:lnTo>
                      <a:pt x="9" y="15"/>
                    </a:lnTo>
                    <a:lnTo>
                      <a:pt x="9" y="28"/>
                    </a:lnTo>
                    <a:lnTo>
                      <a:pt x="5" y="43"/>
                    </a:lnTo>
                    <a:lnTo>
                      <a:pt x="0" y="61"/>
                    </a:lnTo>
                    <a:lnTo>
                      <a:pt x="1" y="66"/>
                    </a:lnTo>
                    <a:lnTo>
                      <a:pt x="6" y="53"/>
                    </a:lnTo>
                    <a:lnTo>
                      <a:pt x="8" y="47"/>
                    </a:lnTo>
                    <a:lnTo>
                      <a:pt x="12" y="24"/>
                    </a:lnTo>
                    <a:lnTo>
                      <a:pt x="12" y="18"/>
                    </a:lnTo>
                    <a:lnTo>
                      <a:pt x="12" y="15"/>
                    </a:lnTo>
                    <a:lnTo>
                      <a:pt x="11" y="4"/>
                    </a:lnTo>
                    <a:lnTo>
                      <a:pt x="10" y="0"/>
                    </a:lnTo>
                    <a:lnTo>
                      <a:pt x="7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71" name="Freeform 1426">
                <a:extLst>
                  <a:ext uri="{FF2B5EF4-FFF2-40B4-BE49-F238E27FC236}">
                    <a16:creationId xmlns:a16="http://schemas.microsoft.com/office/drawing/2014/main" id="{68C968CC-580B-4F9D-A8D5-F16DAC875B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5" y="2374"/>
                <a:ext cx="1" cy="7"/>
              </a:xfrm>
              <a:custGeom>
                <a:avLst/>
                <a:gdLst>
                  <a:gd name="T0" fmla="*/ 0 w 7"/>
                  <a:gd name="T1" fmla="*/ 0 h 36"/>
                  <a:gd name="T2" fmla="*/ 0 w 7"/>
                  <a:gd name="T3" fmla="*/ 0 h 36"/>
                  <a:gd name="T4" fmla="*/ 0 w 7"/>
                  <a:gd name="T5" fmla="*/ 1 h 36"/>
                  <a:gd name="T6" fmla="*/ 0 w 7"/>
                  <a:gd name="T7" fmla="*/ 1 h 36"/>
                  <a:gd name="T8" fmla="*/ 0 w 7"/>
                  <a:gd name="T9" fmla="*/ 1 h 36"/>
                  <a:gd name="T10" fmla="*/ 0 w 7"/>
                  <a:gd name="T11" fmla="*/ 1 h 36"/>
                  <a:gd name="T12" fmla="*/ 0 w 7"/>
                  <a:gd name="T13" fmla="*/ 1 h 36"/>
                  <a:gd name="T14" fmla="*/ 0 w 7"/>
                  <a:gd name="T15" fmla="*/ 1 h 36"/>
                  <a:gd name="T16" fmla="*/ 0 w 7"/>
                  <a:gd name="T17" fmla="*/ 0 h 36"/>
                  <a:gd name="T18" fmla="*/ 0 w 7"/>
                  <a:gd name="T19" fmla="*/ 0 h 36"/>
                  <a:gd name="T20" fmla="*/ 0 w 7"/>
                  <a:gd name="T21" fmla="*/ 0 h 36"/>
                  <a:gd name="T22" fmla="*/ 0 w 7"/>
                  <a:gd name="T23" fmla="*/ 0 h 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" h="36">
                    <a:moveTo>
                      <a:pt x="2" y="1"/>
                    </a:moveTo>
                    <a:lnTo>
                      <a:pt x="5" y="11"/>
                    </a:lnTo>
                    <a:lnTo>
                      <a:pt x="6" y="19"/>
                    </a:lnTo>
                    <a:lnTo>
                      <a:pt x="3" y="30"/>
                    </a:lnTo>
                    <a:lnTo>
                      <a:pt x="0" y="36"/>
                    </a:lnTo>
                    <a:lnTo>
                      <a:pt x="5" y="33"/>
                    </a:lnTo>
                    <a:lnTo>
                      <a:pt x="7" y="26"/>
                    </a:lnTo>
                    <a:lnTo>
                      <a:pt x="7" y="19"/>
                    </a:lnTo>
                    <a:lnTo>
                      <a:pt x="7" y="12"/>
                    </a:lnTo>
                    <a:lnTo>
                      <a:pt x="5" y="7"/>
                    </a:lnTo>
                    <a:lnTo>
                      <a:pt x="5" y="0"/>
                    </a:lnTo>
                    <a:lnTo>
                      <a:pt x="2" y="1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72" name="Freeform 1427">
                <a:extLst>
                  <a:ext uri="{FF2B5EF4-FFF2-40B4-BE49-F238E27FC236}">
                    <a16:creationId xmlns:a16="http://schemas.microsoft.com/office/drawing/2014/main" id="{C005037F-454E-4413-A501-D8510D56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1" y="2367"/>
                <a:ext cx="15" cy="6"/>
              </a:xfrm>
              <a:custGeom>
                <a:avLst/>
                <a:gdLst>
                  <a:gd name="T0" fmla="*/ 0 w 71"/>
                  <a:gd name="T1" fmla="*/ 0 h 32"/>
                  <a:gd name="T2" fmla="*/ 1 w 71"/>
                  <a:gd name="T3" fmla="*/ 0 h 32"/>
                  <a:gd name="T4" fmla="*/ 1 w 71"/>
                  <a:gd name="T5" fmla="*/ 1 h 32"/>
                  <a:gd name="T6" fmla="*/ 2 w 71"/>
                  <a:gd name="T7" fmla="*/ 1 h 32"/>
                  <a:gd name="T8" fmla="*/ 3 w 71"/>
                  <a:gd name="T9" fmla="*/ 1 h 32"/>
                  <a:gd name="T10" fmla="*/ 3 w 71"/>
                  <a:gd name="T11" fmla="*/ 1 h 32"/>
                  <a:gd name="T12" fmla="*/ 2 w 71"/>
                  <a:gd name="T13" fmla="*/ 1 h 32"/>
                  <a:gd name="T14" fmla="*/ 1 w 71"/>
                  <a:gd name="T15" fmla="*/ 0 h 32"/>
                  <a:gd name="T16" fmla="*/ 1 w 71"/>
                  <a:gd name="T17" fmla="*/ 0 h 32"/>
                  <a:gd name="T18" fmla="*/ 0 w 71"/>
                  <a:gd name="T19" fmla="*/ 0 h 32"/>
                  <a:gd name="T20" fmla="*/ 0 w 71"/>
                  <a:gd name="T21" fmla="*/ 0 h 32"/>
                  <a:gd name="T22" fmla="*/ 0 w 71"/>
                  <a:gd name="T23" fmla="*/ 0 h 32"/>
                  <a:gd name="T24" fmla="*/ 0 w 71"/>
                  <a:gd name="T25" fmla="*/ 0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1" h="32">
                    <a:moveTo>
                      <a:pt x="3" y="7"/>
                    </a:moveTo>
                    <a:lnTo>
                      <a:pt x="18" y="8"/>
                    </a:lnTo>
                    <a:lnTo>
                      <a:pt x="32" y="14"/>
                    </a:lnTo>
                    <a:lnTo>
                      <a:pt x="50" y="23"/>
                    </a:lnTo>
                    <a:lnTo>
                      <a:pt x="67" y="31"/>
                    </a:lnTo>
                    <a:lnTo>
                      <a:pt x="71" y="32"/>
                    </a:lnTo>
                    <a:lnTo>
                      <a:pt x="49" y="17"/>
                    </a:lnTo>
                    <a:lnTo>
                      <a:pt x="35" y="11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0" y="3"/>
                    </a:lnTo>
                    <a:lnTo>
                      <a:pt x="3" y="7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73" name="Freeform 1428">
                <a:extLst>
                  <a:ext uri="{FF2B5EF4-FFF2-40B4-BE49-F238E27FC236}">
                    <a16:creationId xmlns:a16="http://schemas.microsoft.com/office/drawing/2014/main" id="{F57E5AB5-DD57-44BD-BEFA-D6120CF91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9" y="2353"/>
                <a:ext cx="20" cy="6"/>
              </a:xfrm>
              <a:custGeom>
                <a:avLst/>
                <a:gdLst>
                  <a:gd name="T0" fmla="*/ 0 w 100"/>
                  <a:gd name="T1" fmla="*/ 0 h 34"/>
                  <a:gd name="T2" fmla="*/ 1 w 100"/>
                  <a:gd name="T3" fmla="*/ 0 h 34"/>
                  <a:gd name="T4" fmla="*/ 2 w 100"/>
                  <a:gd name="T5" fmla="*/ 1 h 34"/>
                  <a:gd name="T6" fmla="*/ 3 w 100"/>
                  <a:gd name="T7" fmla="*/ 1 h 34"/>
                  <a:gd name="T8" fmla="*/ 4 w 100"/>
                  <a:gd name="T9" fmla="*/ 1 h 34"/>
                  <a:gd name="T10" fmla="*/ 4 w 100"/>
                  <a:gd name="T11" fmla="*/ 1 h 34"/>
                  <a:gd name="T12" fmla="*/ 4 w 100"/>
                  <a:gd name="T13" fmla="*/ 1 h 34"/>
                  <a:gd name="T14" fmla="*/ 4 w 100"/>
                  <a:gd name="T15" fmla="*/ 1 h 34"/>
                  <a:gd name="T16" fmla="*/ 3 w 100"/>
                  <a:gd name="T17" fmla="*/ 1 h 34"/>
                  <a:gd name="T18" fmla="*/ 3 w 100"/>
                  <a:gd name="T19" fmla="*/ 1 h 34"/>
                  <a:gd name="T20" fmla="*/ 2 w 100"/>
                  <a:gd name="T21" fmla="*/ 0 h 34"/>
                  <a:gd name="T22" fmla="*/ 1 w 100"/>
                  <a:gd name="T23" fmla="*/ 0 h 34"/>
                  <a:gd name="T24" fmla="*/ 0 w 100"/>
                  <a:gd name="T25" fmla="*/ 0 h 34"/>
                  <a:gd name="T26" fmla="*/ 0 w 100"/>
                  <a:gd name="T27" fmla="*/ 0 h 34"/>
                  <a:gd name="T28" fmla="*/ 0 w 100"/>
                  <a:gd name="T29" fmla="*/ 0 h 34"/>
                  <a:gd name="T30" fmla="*/ 0 w 100"/>
                  <a:gd name="T31" fmla="*/ 0 h 34"/>
                  <a:gd name="T32" fmla="*/ 0 w 100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0" h="34">
                    <a:moveTo>
                      <a:pt x="7" y="7"/>
                    </a:moveTo>
                    <a:lnTo>
                      <a:pt x="23" y="10"/>
                    </a:lnTo>
                    <a:lnTo>
                      <a:pt x="42" y="16"/>
                    </a:lnTo>
                    <a:lnTo>
                      <a:pt x="79" y="31"/>
                    </a:lnTo>
                    <a:lnTo>
                      <a:pt x="92" y="34"/>
                    </a:lnTo>
                    <a:lnTo>
                      <a:pt x="96" y="34"/>
                    </a:lnTo>
                    <a:lnTo>
                      <a:pt x="100" y="33"/>
                    </a:lnTo>
                    <a:lnTo>
                      <a:pt x="88" y="30"/>
                    </a:lnTo>
                    <a:lnTo>
                      <a:pt x="75" y="25"/>
                    </a:lnTo>
                    <a:lnTo>
                      <a:pt x="64" y="18"/>
                    </a:lnTo>
                    <a:lnTo>
                      <a:pt x="46" y="11"/>
                    </a:lnTo>
                    <a:lnTo>
                      <a:pt x="36" y="8"/>
                    </a:lnTo>
                    <a:lnTo>
                      <a:pt x="10" y="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5" y="5"/>
                    </a:lnTo>
                    <a:lnTo>
                      <a:pt x="7" y="7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74" name="Freeform 1429">
                <a:extLst>
                  <a:ext uri="{FF2B5EF4-FFF2-40B4-BE49-F238E27FC236}">
                    <a16:creationId xmlns:a16="http://schemas.microsoft.com/office/drawing/2014/main" id="{00FFDE8B-8A99-4A36-ACE9-44B740CB3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2251"/>
                <a:ext cx="26" cy="77"/>
              </a:xfrm>
              <a:custGeom>
                <a:avLst/>
                <a:gdLst>
                  <a:gd name="T0" fmla="*/ 1 w 130"/>
                  <a:gd name="T1" fmla="*/ 14 h 385"/>
                  <a:gd name="T2" fmla="*/ 0 w 130"/>
                  <a:gd name="T3" fmla="*/ 14 h 385"/>
                  <a:gd name="T4" fmla="*/ 0 w 130"/>
                  <a:gd name="T5" fmla="*/ 13 h 385"/>
                  <a:gd name="T6" fmla="*/ 1 w 130"/>
                  <a:gd name="T7" fmla="*/ 12 h 385"/>
                  <a:gd name="T8" fmla="*/ 0 w 130"/>
                  <a:gd name="T9" fmla="*/ 11 h 385"/>
                  <a:gd name="T10" fmla="*/ 0 w 130"/>
                  <a:gd name="T11" fmla="*/ 10 h 385"/>
                  <a:gd name="T12" fmla="*/ 0 w 130"/>
                  <a:gd name="T13" fmla="*/ 10 h 385"/>
                  <a:gd name="T14" fmla="*/ 1 w 130"/>
                  <a:gd name="T15" fmla="*/ 9 h 385"/>
                  <a:gd name="T16" fmla="*/ 0 w 130"/>
                  <a:gd name="T17" fmla="*/ 8 h 385"/>
                  <a:gd name="T18" fmla="*/ 0 w 130"/>
                  <a:gd name="T19" fmla="*/ 7 h 385"/>
                  <a:gd name="T20" fmla="*/ 1 w 130"/>
                  <a:gd name="T21" fmla="*/ 6 h 385"/>
                  <a:gd name="T22" fmla="*/ 1 w 130"/>
                  <a:gd name="T23" fmla="*/ 7 h 385"/>
                  <a:gd name="T24" fmla="*/ 1 w 130"/>
                  <a:gd name="T25" fmla="*/ 6 h 385"/>
                  <a:gd name="T26" fmla="*/ 1 w 130"/>
                  <a:gd name="T27" fmla="*/ 4 h 385"/>
                  <a:gd name="T28" fmla="*/ 2 w 130"/>
                  <a:gd name="T29" fmla="*/ 2 h 385"/>
                  <a:gd name="T30" fmla="*/ 3 w 130"/>
                  <a:gd name="T31" fmla="*/ 2 h 385"/>
                  <a:gd name="T32" fmla="*/ 4 w 130"/>
                  <a:gd name="T33" fmla="*/ 0 h 385"/>
                  <a:gd name="T34" fmla="*/ 5 w 130"/>
                  <a:gd name="T35" fmla="*/ 1 h 385"/>
                  <a:gd name="T36" fmla="*/ 5 w 130"/>
                  <a:gd name="T37" fmla="*/ 3 h 385"/>
                  <a:gd name="T38" fmla="*/ 5 w 130"/>
                  <a:gd name="T39" fmla="*/ 4 h 385"/>
                  <a:gd name="T40" fmla="*/ 5 w 130"/>
                  <a:gd name="T41" fmla="*/ 4 h 385"/>
                  <a:gd name="T42" fmla="*/ 5 w 130"/>
                  <a:gd name="T43" fmla="*/ 5 h 385"/>
                  <a:gd name="T44" fmla="*/ 5 w 130"/>
                  <a:gd name="T45" fmla="*/ 6 h 385"/>
                  <a:gd name="T46" fmla="*/ 4 w 130"/>
                  <a:gd name="T47" fmla="*/ 7 h 385"/>
                  <a:gd name="T48" fmla="*/ 5 w 130"/>
                  <a:gd name="T49" fmla="*/ 7 h 385"/>
                  <a:gd name="T50" fmla="*/ 5 w 130"/>
                  <a:gd name="T51" fmla="*/ 6 h 385"/>
                  <a:gd name="T52" fmla="*/ 5 w 130"/>
                  <a:gd name="T53" fmla="*/ 8 h 385"/>
                  <a:gd name="T54" fmla="*/ 4 w 130"/>
                  <a:gd name="T55" fmla="*/ 8 h 385"/>
                  <a:gd name="T56" fmla="*/ 4 w 130"/>
                  <a:gd name="T57" fmla="*/ 9 h 385"/>
                  <a:gd name="T58" fmla="*/ 5 w 130"/>
                  <a:gd name="T59" fmla="*/ 10 h 385"/>
                  <a:gd name="T60" fmla="*/ 4 w 130"/>
                  <a:gd name="T61" fmla="*/ 10 h 385"/>
                  <a:gd name="T62" fmla="*/ 4 w 130"/>
                  <a:gd name="T63" fmla="*/ 11 h 385"/>
                  <a:gd name="T64" fmla="*/ 3 w 130"/>
                  <a:gd name="T65" fmla="*/ 12 h 385"/>
                  <a:gd name="T66" fmla="*/ 3 w 130"/>
                  <a:gd name="T67" fmla="*/ 12 h 385"/>
                  <a:gd name="T68" fmla="*/ 3 w 130"/>
                  <a:gd name="T69" fmla="*/ 13 h 385"/>
                  <a:gd name="T70" fmla="*/ 3 w 130"/>
                  <a:gd name="T71" fmla="*/ 14 h 385"/>
                  <a:gd name="T72" fmla="*/ 1 w 130"/>
                  <a:gd name="T73" fmla="*/ 14 h 385"/>
                  <a:gd name="T74" fmla="*/ 1 w 130"/>
                  <a:gd name="T75" fmla="*/ 15 h 385"/>
                  <a:gd name="T76" fmla="*/ 1 w 130"/>
                  <a:gd name="T77" fmla="*/ 15 h 385"/>
                  <a:gd name="T78" fmla="*/ 1 w 130"/>
                  <a:gd name="T79" fmla="*/ 15 h 38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30" h="385">
                    <a:moveTo>
                      <a:pt x="18" y="365"/>
                    </a:moveTo>
                    <a:lnTo>
                      <a:pt x="25" y="338"/>
                    </a:lnTo>
                    <a:lnTo>
                      <a:pt x="20" y="338"/>
                    </a:lnTo>
                    <a:lnTo>
                      <a:pt x="8" y="340"/>
                    </a:lnTo>
                    <a:lnTo>
                      <a:pt x="2" y="332"/>
                    </a:lnTo>
                    <a:lnTo>
                      <a:pt x="3" y="327"/>
                    </a:lnTo>
                    <a:lnTo>
                      <a:pt x="9" y="307"/>
                    </a:lnTo>
                    <a:lnTo>
                      <a:pt x="14" y="303"/>
                    </a:lnTo>
                    <a:lnTo>
                      <a:pt x="18" y="298"/>
                    </a:lnTo>
                    <a:lnTo>
                      <a:pt x="6" y="286"/>
                    </a:lnTo>
                    <a:lnTo>
                      <a:pt x="3" y="282"/>
                    </a:lnTo>
                    <a:lnTo>
                      <a:pt x="0" y="260"/>
                    </a:lnTo>
                    <a:lnTo>
                      <a:pt x="2" y="254"/>
                    </a:lnTo>
                    <a:lnTo>
                      <a:pt x="5" y="247"/>
                    </a:lnTo>
                    <a:lnTo>
                      <a:pt x="17" y="232"/>
                    </a:lnTo>
                    <a:lnTo>
                      <a:pt x="18" y="223"/>
                    </a:lnTo>
                    <a:lnTo>
                      <a:pt x="12" y="212"/>
                    </a:lnTo>
                    <a:lnTo>
                      <a:pt x="11" y="200"/>
                    </a:lnTo>
                    <a:lnTo>
                      <a:pt x="12" y="181"/>
                    </a:lnTo>
                    <a:lnTo>
                      <a:pt x="12" y="177"/>
                    </a:lnTo>
                    <a:lnTo>
                      <a:pt x="16" y="162"/>
                    </a:lnTo>
                    <a:lnTo>
                      <a:pt x="18" y="155"/>
                    </a:lnTo>
                    <a:lnTo>
                      <a:pt x="25" y="171"/>
                    </a:lnTo>
                    <a:lnTo>
                      <a:pt x="27" y="172"/>
                    </a:lnTo>
                    <a:lnTo>
                      <a:pt x="33" y="163"/>
                    </a:lnTo>
                    <a:lnTo>
                      <a:pt x="35" y="143"/>
                    </a:lnTo>
                    <a:lnTo>
                      <a:pt x="35" y="115"/>
                    </a:lnTo>
                    <a:lnTo>
                      <a:pt x="37" y="91"/>
                    </a:lnTo>
                    <a:lnTo>
                      <a:pt x="45" y="67"/>
                    </a:lnTo>
                    <a:lnTo>
                      <a:pt x="50" y="61"/>
                    </a:lnTo>
                    <a:lnTo>
                      <a:pt x="54" y="68"/>
                    </a:lnTo>
                    <a:lnTo>
                      <a:pt x="65" y="56"/>
                    </a:lnTo>
                    <a:lnTo>
                      <a:pt x="75" y="35"/>
                    </a:lnTo>
                    <a:lnTo>
                      <a:pt x="95" y="11"/>
                    </a:lnTo>
                    <a:lnTo>
                      <a:pt x="113" y="0"/>
                    </a:lnTo>
                    <a:lnTo>
                      <a:pt x="115" y="24"/>
                    </a:lnTo>
                    <a:lnTo>
                      <a:pt x="116" y="36"/>
                    </a:lnTo>
                    <a:lnTo>
                      <a:pt x="119" y="66"/>
                    </a:lnTo>
                    <a:lnTo>
                      <a:pt x="115" y="90"/>
                    </a:lnTo>
                    <a:lnTo>
                      <a:pt x="113" y="107"/>
                    </a:lnTo>
                    <a:lnTo>
                      <a:pt x="114" y="107"/>
                    </a:lnTo>
                    <a:lnTo>
                      <a:pt x="115" y="109"/>
                    </a:lnTo>
                    <a:lnTo>
                      <a:pt x="121" y="104"/>
                    </a:lnTo>
                    <a:lnTo>
                      <a:pt x="123" y="113"/>
                    </a:lnTo>
                    <a:lnTo>
                      <a:pt x="119" y="127"/>
                    </a:lnTo>
                    <a:lnTo>
                      <a:pt x="116" y="144"/>
                    </a:lnTo>
                    <a:lnTo>
                      <a:pt x="113" y="159"/>
                    </a:lnTo>
                    <a:lnTo>
                      <a:pt x="110" y="168"/>
                    </a:lnTo>
                    <a:lnTo>
                      <a:pt x="111" y="173"/>
                    </a:lnTo>
                    <a:lnTo>
                      <a:pt x="113" y="177"/>
                    </a:lnTo>
                    <a:lnTo>
                      <a:pt x="121" y="170"/>
                    </a:lnTo>
                    <a:lnTo>
                      <a:pt x="130" y="160"/>
                    </a:lnTo>
                    <a:lnTo>
                      <a:pt x="129" y="175"/>
                    </a:lnTo>
                    <a:lnTo>
                      <a:pt x="124" y="188"/>
                    </a:lnTo>
                    <a:lnTo>
                      <a:pt x="120" y="201"/>
                    </a:lnTo>
                    <a:lnTo>
                      <a:pt x="112" y="210"/>
                    </a:lnTo>
                    <a:lnTo>
                      <a:pt x="107" y="219"/>
                    </a:lnTo>
                    <a:lnTo>
                      <a:pt x="101" y="236"/>
                    </a:lnTo>
                    <a:lnTo>
                      <a:pt x="102" y="246"/>
                    </a:lnTo>
                    <a:lnTo>
                      <a:pt x="115" y="239"/>
                    </a:lnTo>
                    <a:lnTo>
                      <a:pt x="119" y="248"/>
                    </a:lnTo>
                    <a:lnTo>
                      <a:pt x="112" y="262"/>
                    </a:lnTo>
                    <a:lnTo>
                      <a:pt x="102" y="271"/>
                    </a:lnTo>
                    <a:lnTo>
                      <a:pt x="93" y="283"/>
                    </a:lnTo>
                    <a:lnTo>
                      <a:pt x="88" y="289"/>
                    </a:lnTo>
                    <a:lnTo>
                      <a:pt x="78" y="304"/>
                    </a:lnTo>
                    <a:lnTo>
                      <a:pt x="70" y="316"/>
                    </a:lnTo>
                    <a:lnTo>
                      <a:pt x="78" y="312"/>
                    </a:lnTo>
                    <a:lnTo>
                      <a:pt x="84" y="312"/>
                    </a:lnTo>
                    <a:lnTo>
                      <a:pt x="86" y="316"/>
                    </a:lnTo>
                    <a:lnTo>
                      <a:pt x="79" y="330"/>
                    </a:lnTo>
                    <a:lnTo>
                      <a:pt x="67" y="340"/>
                    </a:lnTo>
                    <a:lnTo>
                      <a:pt x="50" y="349"/>
                    </a:lnTo>
                    <a:lnTo>
                      <a:pt x="33" y="344"/>
                    </a:lnTo>
                    <a:lnTo>
                      <a:pt x="29" y="356"/>
                    </a:lnTo>
                    <a:lnTo>
                      <a:pt x="28" y="370"/>
                    </a:lnTo>
                    <a:lnTo>
                      <a:pt x="25" y="380"/>
                    </a:lnTo>
                    <a:lnTo>
                      <a:pt x="19" y="385"/>
                    </a:lnTo>
                    <a:lnTo>
                      <a:pt x="14" y="383"/>
                    </a:lnTo>
                    <a:lnTo>
                      <a:pt x="14" y="379"/>
                    </a:lnTo>
                    <a:lnTo>
                      <a:pt x="18" y="365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75" name="Freeform 1430">
                <a:extLst>
                  <a:ext uri="{FF2B5EF4-FFF2-40B4-BE49-F238E27FC236}">
                    <a16:creationId xmlns:a16="http://schemas.microsoft.com/office/drawing/2014/main" id="{C50AD8E8-1E6A-4829-95B3-C08B7EA12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9" y="2260"/>
                <a:ext cx="27" cy="65"/>
              </a:xfrm>
              <a:custGeom>
                <a:avLst/>
                <a:gdLst>
                  <a:gd name="T0" fmla="*/ 0 w 136"/>
                  <a:gd name="T1" fmla="*/ 13 h 329"/>
                  <a:gd name="T2" fmla="*/ 1 w 136"/>
                  <a:gd name="T3" fmla="*/ 11 h 329"/>
                  <a:gd name="T4" fmla="*/ 2 w 136"/>
                  <a:gd name="T5" fmla="*/ 9 h 329"/>
                  <a:gd name="T6" fmla="*/ 3 w 136"/>
                  <a:gd name="T7" fmla="*/ 6 h 329"/>
                  <a:gd name="T8" fmla="*/ 3 w 136"/>
                  <a:gd name="T9" fmla="*/ 5 h 329"/>
                  <a:gd name="T10" fmla="*/ 4 w 136"/>
                  <a:gd name="T11" fmla="*/ 4 h 329"/>
                  <a:gd name="T12" fmla="*/ 4 w 136"/>
                  <a:gd name="T13" fmla="*/ 3 h 329"/>
                  <a:gd name="T14" fmla="*/ 5 w 136"/>
                  <a:gd name="T15" fmla="*/ 1 h 329"/>
                  <a:gd name="T16" fmla="*/ 5 w 136"/>
                  <a:gd name="T17" fmla="*/ 0 h 329"/>
                  <a:gd name="T18" fmla="*/ 5 w 136"/>
                  <a:gd name="T19" fmla="*/ 0 h 329"/>
                  <a:gd name="T20" fmla="*/ 4 w 136"/>
                  <a:gd name="T21" fmla="*/ 2 h 329"/>
                  <a:gd name="T22" fmla="*/ 4 w 136"/>
                  <a:gd name="T23" fmla="*/ 4 h 329"/>
                  <a:gd name="T24" fmla="*/ 3 w 136"/>
                  <a:gd name="T25" fmla="*/ 6 h 329"/>
                  <a:gd name="T26" fmla="*/ 2 w 136"/>
                  <a:gd name="T27" fmla="*/ 8 h 329"/>
                  <a:gd name="T28" fmla="*/ 1 w 136"/>
                  <a:gd name="T29" fmla="*/ 10 h 329"/>
                  <a:gd name="T30" fmla="*/ 1 w 136"/>
                  <a:gd name="T31" fmla="*/ 11 h 329"/>
                  <a:gd name="T32" fmla="*/ 0 w 136"/>
                  <a:gd name="T33" fmla="*/ 13 h 329"/>
                  <a:gd name="T34" fmla="*/ 0 w 136"/>
                  <a:gd name="T35" fmla="*/ 13 h 329"/>
                  <a:gd name="T36" fmla="*/ 0 w 136"/>
                  <a:gd name="T37" fmla="*/ 13 h 329"/>
                  <a:gd name="T38" fmla="*/ 0 w 136"/>
                  <a:gd name="T39" fmla="*/ 13 h 32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36" h="329">
                    <a:moveTo>
                      <a:pt x="0" y="324"/>
                    </a:moveTo>
                    <a:lnTo>
                      <a:pt x="15" y="290"/>
                    </a:lnTo>
                    <a:lnTo>
                      <a:pt x="39" y="226"/>
                    </a:lnTo>
                    <a:lnTo>
                      <a:pt x="76" y="140"/>
                    </a:lnTo>
                    <a:lnTo>
                      <a:pt x="82" y="122"/>
                    </a:lnTo>
                    <a:lnTo>
                      <a:pt x="91" y="99"/>
                    </a:lnTo>
                    <a:lnTo>
                      <a:pt x="102" y="75"/>
                    </a:lnTo>
                    <a:lnTo>
                      <a:pt x="121" y="31"/>
                    </a:lnTo>
                    <a:lnTo>
                      <a:pt x="130" y="10"/>
                    </a:lnTo>
                    <a:lnTo>
                      <a:pt x="136" y="0"/>
                    </a:lnTo>
                    <a:lnTo>
                      <a:pt x="113" y="52"/>
                    </a:lnTo>
                    <a:lnTo>
                      <a:pt x="98" y="90"/>
                    </a:lnTo>
                    <a:lnTo>
                      <a:pt x="78" y="141"/>
                    </a:lnTo>
                    <a:lnTo>
                      <a:pt x="60" y="192"/>
                    </a:lnTo>
                    <a:lnTo>
                      <a:pt x="35" y="251"/>
                    </a:lnTo>
                    <a:lnTo>
                      <a:pt x="20" y="290"/>
                    </a:lnTo>
                    <a:lnTo>
                      <a:pt x="5" y="328"/>
                    </a:lnTo>
                    <a:lnTo>
                      <a:pt x="4" y="329"/>
                    </a:lnTo>
                    <a:lnTo>
                      <a:pt x="2" y="328"/>
                    </a:lnTo>
                    <a:lnTo>
                      <a:pt x="0" y="324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76" name="Freeform 1431">
                <a:extLst>
                  <a:ext uri="{FF2B5EF4-FFF2-40B4-BE49-F238E27FC236}">
                    <a16:creationId xmlns:a16="http://schemas.microsoft.com/office/drawing/2014/main" id="{221DBD4E-87CA-473C-B606-1A1D24B56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9" y="2304"/>
                <a:ext cx="5" cy="8"/>
              </a:xfrm>
              <a:custGeom>
                <a:avLst/>
                <a:gdLst>
                  <a:gd name="T0" fmla="*/ 1 w 24"/>
                  <a:gd name="T1" fmla="*/ 1 h 43"/>
                  <a:gd name="T2" fmla="*/ 1 w 24"/>
                  <a:gd name="T3" fmla="*/ 1 h 43"/>
                  <a:gd name="T4" fmla="*/ 1 w 24"/>
                  <a:gd name="T5" fmla="*/ 0 h 43"/>
                  <a:gd name="T6" fmla="*/ 0 w 24"/>
                  <a:gd name="T7" fmla="*/ 0 h 43"/>
                  <a:gd name="T8" fmla="*/ 0 w 24"/>
                  <a:gd name="T9" fmla="*/ 0 h 43"/>
                  <a:gd name="T10" fmla="*/ 1 w 24"/>
                  <a:gd name="T11" fmla="*/ 0 h 43"/>
                  <a:gd name="T12" fmla="*/ 1 w 24"/>
                  <a:gd name="T13" fmla="*/ 1 h 43"/>
                  <a:gd name="T14" fmla="*/ 1 w 24"/>
                  <a:gd name="T15" fmla="*/ 1 h 43"/>
                  <a:gd name="T16" fmla="*/ 1 w 24"/>
                  <a:gd name="T17" fmla="*/ 1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4" h="43">
                    <a:moveTo>
                      <a:pt x="23" y="43"/>
                    </a:moveTo>
                    <a:lnTo>
                      <a:pt x="19" y="24"/>
                    </a:lnTo>
                    <a:lnTo>
                      <a:pt x="12" y="12"/>
                    </a:lnTo>
                    <a:lnTo>
                      <a:pt x="4" y="6"/>
                    </a:lnTo>
                    <a:lnTo>
                      <a:pt x="0" y="0"/>
                    </a:lnTo>
                    <a:lnTo>
                      <a:pt x="14" y="12"/>
                    </a:lnTo>
                    <a:lnTo>
                      <a:pt x="21" y="27"/>
                    </a:lnTo>
                    <a:lnTo>
                      <a:pt x="24" y="39"/>
                    </a:lnTo>
                    <a:lnTo>
                      <a:pt x="23" y="43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77" name="Freeform 1432">
                <a:extLst>
                  <a:ext uri="{FF2B5EF4-FFF2-40B4-BE49-F238E27FC236}">
                    <a16:creationId xmlns:a16="http://schemas.microsoft.com/office/drawing/2014/main" id="{90657E58-AD5C-4318-A7A4-2FBB81661F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2291"/>
                <a:ext cx="4" cy="12"/>
              </a:xfrm>
              <a:custGeom>
                <a:avLst/>
                <a:gdLst>
                  <a:gd name="T0" fmla="*/ 1 w 21"/>
                  <a:gd name="T1" fmla="*/ 3 h 57"/>
                  <a:gd name="T2" fmla="*/ 1 w 21"/>
                  <a:gd name="T3" fmla="*/ 2 h 57"/>
                  <a:gd name="T4" fmla="*/ 0 w 21"/>
                  <a:gd name="T5" fmla="*/ 1 h 57"/>
                  <a:gd name="T6" fmla="*/ 0 w 21"/>
                  <a:gd name="T7" fmla="*/ 1 h 57"/>
                  <a:gd name="T8" fmla="*/ 0 w 21"/>
                  <a:gd name="T9" fmla="*/ 0 h 57"/>
                  <a:gd name="T10" fmla="*/ 0 w 21"/>
                  <a:gd name="T11" fmla="*/ 0 h 57"/>
                  <a:gd name="T12" fmla="*/ 0 w 21"/>
                  <a:gd name="T13" fmla="*/ 0 h 57"/>
                  <a:gd name="T14" fmla="*/ 0 w 21"/>
                  <a:gd name="T15" fmla="*/ 1 h 57"/>
                  <a:gd name="T16" fmla="*/ 1 w 21"/>
                  <a:gd name="T17" fmla="*/ 1 h 57"/>
                  <a:gd name="T18" fmla="*/ 1 w 21"/>
                  <a:gd name="T19" fmla="*/ 2 h 57"/>
                  <a:gd name="T20" fmla="*/ 1 w 21"/>
                  <a:gd name="T21" fmla="*/ 2 h 57"/>
                  <a:gd name="T22" fmla="*/ 1 w 21"/>
                  <a:gd name="T23" fmla="*/ 2 h 57"/>
                  <a:gd name="T24" fmla="*/ 1 w 21"/>
                  <a:gd name="T25" fmla="*/ 2 h 57"/>
                  <a:gd name="T26" fmla="*/ 1 w 21"/>
                  <a:gd name="T27" fmla="*/ 3 h 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1" h="57">
                    <a:moveTo>
                      <a:pt x="19" y="57"/>
                    </a:moveTo>
                    <a:lnTo>
                      <a:pt x="17" y="41"/>
                    </a:lnTo>
                    <a:lnTo>
                      <a:pt x="13" y="28"/>
                    </a:lnTo>
                    <a:lnTo>
                      <a:pt x="7" y="18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5" y="8"/>
                    </a:lnTo>
                    <a:lnTo>
                      <a:pt x="9" y="13"/>
                    </a:lnTo>
                    <a:lnTo>
                      <a:pt x="17" y="32"/>
                    </a:lnTo>
                    <a:lnTo>
                      <a:pt x="18" y="36"/>
                    </a:lnTo>
                    <a:lnTo>
                      <a:pt x="19" y="39"/>
                    </a:lnTo>
                    <a:lnTo>
                      <a:pt x="20" y="51"/>
                    </a:lnTo>
                    <a:lnTo>
                      <a:pt x="21" y="54"/>
                    </a:lnTo>
                    <a:lnTo>
                      <a:pt x="19" y="57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78" name="Freeform 1433">
                <a:extLst>
                  <a:ext uri="{FF2B5EF4-FFF2-40B4-BE49-F238E27FC236}">
                    <a16:creationId xmlns:a16="http://schemas.microsoft.com/office/drawing/2014/main" id="{C23B460C-3861-4801-B95A-4125CBC0F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5" y="2275"/>
                <a:ext cx="2" cy="6"/>
              </a:xfrm>
              <a:custGeom>
                <a:avLst/>
                <a:gdLst>
                  <a:gd name="T0" fmla="*/ 0 w 11"/>
                  <a:gd name="T1" fmla="*/ 1 h 32"/>
                  <a:gd name="T2" fmla="*/ 0 w 11"/>
                  <a:gd name="T3" fmla="*/ 1 h 32"/>
                  <a:gd name="T4" fmla="*/ 0 w 11"/>
                  <a:gd name="T5" fmla="*/ 1 h 32"/>
                  <a:gd name="T6" fmla="*/ 0 w 11"/>
                  <a:gd name="T7" fmla="*/ 0 h 32"/>
                  <a:gd name="T8" fmla="*/ 0 w 11"/>
                  <a:gd name="T9" fmla="*/ 0 h 32"/>
                  <a:gd name="T10" fmla="*/ 0 w 11"/>
                  <a:gd name="T11" fmla="*/ 0 h 32"/>
                  <a:gd name="T12" fmla="*/ 0 w 11"/>
                  <a:gd name="T13" fmla="*/ 0 h 32"/>
                  <a:gd name="T14" fmla="*/ 0 w 11"/>
                  <a:gd name="T15" fmla="*/ 0 h 32"/>
                  <a:gd name="T16" fmla="*/ 0 w 11"/>
                  <a:gd name="T17" fmla="*/ 1 h 32"/>
                  <a:gd name="T18" fmla="*/ 0 w 11"/>
                  <a:gd name="T19" fmla="*/ 1 h 32"/>
                  <a:gd name="T20" fmla="*/ 0 w 11"/>
                  <a:gd name="T21" fmla="*/ 1 h 32"/>
                  <a:gd name="T22" fmla="*/ 0 w 11"/>
                  <a:gd name="T23" fmla="*/ 1 h 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1" h="32">
                    <a:moveTo>
                      <a:pt x="9" y="32"/>
                    </a:moveTo>
                    <a:lnTo>
                      <a:pt x="8" y="21"/>
                    </a:lnTo>
                    <a:lnTo>
                      <a:pt x="7" y="14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3" y="1"/>
                    </a:lnTo>
                    <a:lnTo>
                      <a:pt x="7" y="7"/>
                    </a:lnTo>
                    <a:lnTo>
                      <a:pt x="8" y="13"/>
                    </a:lnTo>
                    <a:lnTo>
                      <a:pt x="9" y="18"/>
                    </a:lnTo>
                    <a:lnTo>
                      <a:pt x="10" y="25"/>
                    </a:lnTo>
                    <a:lnTo>
                      <a:pt x="11" y="31"/>
                    </a:lnTo>
                    <a:lnTo>
                      <a:pt x="9" y="32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79" name="Freeform 1434">
                <a:extLst>
                  <a:ext uri="{FF2B5EF4-FFF2-40B4-BE49-F238E27FC236}">
                    <a16:creationId xmlns:a16="http://schemas.microsoft.com/office/drawing/2014/main" id="{51B808E4-9C57-4062-8789-12F492572B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5" y="2276"/>
                <a:ext cx="7" cy="13"/>
              </a:xfrm>
              <a:custGeom>
                <a:avLst/>
                <a:gdLst>
                  <a:gd name="T0" fmla="*/ 0 w 35"/>
                  <a:gd name="T1" fmla="*/ 2 h 65"/>
                  <a:gd name="T2" fmla="*/ 0 w 35"/>
                  <a:gd name="T3" fmla="*/ 2 h 65"/>
                  <a:gd name="T4" fmla="*/ 1 w 35"/>
                  <a:gd name="T5" fmla="*/ 2 h 65"/>
                  <a:gd name="T6" fmla="*/ 1 w 35"/>
                  <a:gd name="T7" fmla="*/ 1 h 65"/>
                  <a:gd name="T8" fmla="*/ 1 w 35"/>
                  <a:gd name="T9" fmla="*/ 0 h 65"/>
                  <a:gd name="T10" fmla="*/ 1 w 35"/>
                  <a:gd name="T11" fmla="*/ 0 h 65"/>
                  <a:gd name="T12" fmla="*/ 1 w 35"/>
                  <a:gd name="T13" fmla="*/ 1 h 65"/>
                  <a:gd name="T14" fmla="*/ 1 w 35"/>
                  <a:gd name="T15" fmla="*/ 2 h 65"/>
                  <a:gd name="T16" fmla="*/ 0 w 35"/>
                  <a:gd name="T17" fmla="*/ 2 h 65"/>
                  <a:gd name="T18" fmla="*/ 0 w 35"/>
                  <a:gd name="T19" fmla="*/ 3 h 65"/>
                  <a:gd name="T20" fmla="*/ 0 w 35"/>
                  <a:gd name="T21" fmla="*/ 3 h 65"/>
                  <a:gd name="T22" fmla="*/ 0 w 35"/>
                  <a:gd name="T23" fmla="*/ 3 h 65"/>
                  <a:gd name="T24" fmla="*/ 0 w 35"/>
                  <a:gd name="T25" fmla="*/ 2 h 6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5" h="65">
                    <a:moveTo>
                      <a:pt x="0" y="60"/>
                    </a:moveTo>
                    <a:lnTo>
                      <a:pt x="9" y="51"/>
                    </a:lnTo>
                    <a:lnTo>
                      <a:pt x="16" y="38"/>
                    </a:lnTo>
                    <a:lnTo>
                      <a:pt x="25" y="20"/>
                    </a:lnTo>
                    <a:lnTo>
                      <a:pt x="33" y="4"/>
                    </a:lnTo>
                    <a:lnTo>
                      <a:pt x="35" y="0"/>
                    </a:lnTo>
                    <a:lnTo>
                      <a:pt x="25" y="26"/>
                    </a:lnTo>
                    <a:lnTo>
                      <a:pt x="20" y="40"/>
                    </a:lnTo>
                    <a:lnTo>
                      <a:pt x="9" y="59"/>
                    </a:lnTo>
                    <a:lnTo>
                      <a:pt x="4" y="65"/>
                    </a:lnTo>
                    <a:lnTo>
                      <a:pt x="4" y="64"/>
                    </a:lnTo>
                    <a:lnTo>
                      <a:pt x="0" y="65"/>
                    </a:lnTo>
                    <a:lnTo>
                      <a:pt x="0" y="6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80" name="Freeform 1435">
                <a:extLst>
                  <a:ext uri="{FF2B5EF4-FFF2-40B4-BE49-F238E27FC236}">
                    <a16:creationId xmlns:a16="http://schemas.microsoft.com/office/drawing/2014/main" id="{52651BF1-B785-4586-93FB-A3BA0739B8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8" y="2290"/>
                <a:ext cx="11" cy="17"/>
              </a:xfrm>
              <a:custGeom>
                <a:avLst/>
                <a:gdLst>
                  <a:gd name="T0" fmla="*/ 0 w 52"/>
                  <a:gd name="T1" fmla="*/ 3 h 84"/>
                  <a:gd name="T2" fmla="*/ 0 w 52"/>
                  <a:gd name="T3" fmla="*/ 3 h 84"/>
                  <a:gd name="T4" fmla="*/ 1 w 52"/>
                  <a:gd name="T5" fmla="*/ 2 h 84"/>
                  <a:gd name="T6" fmla="*/ 2 w 52"/>
                  <a:gd name="T7" fmla="*/ 1 h 84"/>
                  <a:gd name="T8" fmla="*/ 2 w 52"/>
                  <a:gd name="T9" fmla="*/ 0 h 84"/>
                  <a:gd name="T10" fmla="*/ 2 w 52"/>
                  <a:gd name="T11" fmla="*/ 0 h 84"/>
                  <a:gd name="T12" fmla="*/ 2 w 52"/>
                  <a:gd name="T13" fmla="*/ 0 h 84"/>
                  <a:gd name="T14" fmla="*/ 2 w 52"/>
                  <a:gd name="T15" fmla="*/ 0 h 84"/>
                  <a:gd name="T16" fmla="*/ 2 w 52"/>
                  <a:gd name="T17" fmla="*/ 1 h 84"/>
                  <a:gd name="T18" fmla="*/ 1 w 52"/>
                  <a:gd name="T19" fmla="*/ 1 h 84"/>
                  <a:gd name="T20" fmla="*/ 1 w 52"/>
                  <a:gd name="T21" fmla="*/ 2 h 84"/>
                  <a:gd name="T22" fmla="*/ 1 w 52"/>
                  <a:gd name="T23" fmla="*/ 2 h 84"/>
                  <a:gd name="T24" fmla="*/ 0 w 52"/>
                  <a:gd name="T25" fmla="*/ 3 h 84"/>
                  <a:gd name="T26" fmla="*/ 0 w 52"/>
                  <a:gd name="T27" fmla="*/ 3 h 84"/>
                  <a:gd name="T28" fmla="*/ 0 w 52"/>
                  <a:gd name="T29" fmla="*/ 3 h 84"/>
                  <a:gd name="T30" fmla="*/ 0 w 52"/>
                  <a:gd name="T31" fmla="*/ 3 h 84"/>
                  <a:gd name="T32" fmla="*/ 0 w 52"/>
                  <a:gd name="T33" fmla="*/ 3 h 8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84">
                    <a:moveTo>
                      <a:pt x="3" y="74"/>
                    </a:moveTo>
                    <a:lnTo>
                      <a:pt x="11" y="64"/>
                    </a:lnTo>
                    <a:lnTo>
                      <a:pt x="22" y="48"/>
                    </a:lnTo>
                    <a:lnTo>
                      <a:pt x="40" y="15"/>
                    </a:lnTo>
                    <a:lnTo>
                      <a:pt x="47" y="4"/>
                    </a:lnTo>
                    <a:lnTo>
                      <a:pt x="49" y="1"/>
                    </a:lnTo>
                    <a:lnTo>
                      <a:pt x="52" y="0"/>
                    </a:lnTo>
                    <a:lnTo>
                      <a:pt x="45" y="10"/>
                    </a:lnTo>
                    <a:lnTo>
                      <a:pt x="40" y="21"/>
                    </a:lnTo>
                    <a:lnTo>
                      <a:pt x="34" y="34"/>
                    </a:lnTo>
                    <a:lnTo>
                      <a:pt x="25" y="49"/>
                    </a:lnTo>
                    <a:lnTo>
                      <a:pt x="19" y="59"/>
                    </a:lnTo>
                    <a:lnTo>
                      <a:pt x="6" y="80"/>
                    </a:lnTo>
                    <a:lnTo>
                      <a:pt x="2" y="84"/>
                    </a:lnTo>
                    <a:lnTo>
                      <a:pt x="0" y="84"/>
                    </a:lnTo>
                    <a:lnTo>
                      <a:pt x="1" y="78"/>
                    </a:lnTo>
                    <a:lnTo>
                      <a:pt x="3" y="74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81" name="Freeform 1436">
                <a:extLst>
                  <a:ext uri="{FF2B5EF4-FFF2-40B4-BE49-F238E27FC236}">
                    <a16:creationId xmlns:a16="http://schemas.microsoft.com/office/drawing/2014/main" id="{D983D301-951A-461F-9E82-19C58D2F43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5" y="2289"/>
                <a:ext cx="67" cy="30"/>
              </a:xfrm>
              <a:custGeom>
                <a:avLst/>
                <a:gdLst>
                  <a:gd name="T0" fmla="*/ 2 w 333"/>
                  <a:gd name="T1" fmla="*/ 5 h 146"/>
                  <a:gd name="T2" fmla="*/ 1 w 333"/>
                  <a:gd name="T3" fmla="*/ 5 h 146"/>
                  <a:gd name="T4" fmla="*/ 2 w 333"/>
                  <a:gd name="T5" fmla="*/ 6 h 146"/>
                  <a:gd name="T6" fmla="*/ 3 w 333"/>
                  <a:gd name="T7" fmla="*/ 5 h 146"/>
                  <a:gd name="T8" fmla="*/ 3 w 333"/>
                  <a:gd name="T9" fmla="*/ 6 h 146"/>
                  <a:gd name="T10" fmla="*/ 4 w 333"/>
                  <a:gd name="T11" fmla="*/ 6 h 146"/>
                  <a:gd name="T12" fmla="*/ 5 w 333"/>
                  <a:gd name="T13" fmla="*/ 6 h 146"/>
                  <a:gd name="T14" fmla="*/ 5 w 333"/>
                  <a:gd name="T15" fmla="*/ 6 h 146"/>
                  <a:gd name="T16" fmla="*/ 6 w 333"/>
                  <a:gd name="T17" fmla="*/ 6 h 146"/>
                  <a:gd name="T18" fmla="*/ 7 w 333"/>
                  <a:gd name="T19" fmla="*/ 6 h 146"/>
                  <a:gd name="T20" fmla="*/ 8 w 333"/>
                  <a:gd name="T21" fmla="*/ 6 h 146"/>
                  <a:gd name="T22" fmla="*/ 7 w 333"/>
                  <a:gd name="T23" fmla="*/ 5 h 146"/>
                  <a:gd name="T24" fmla="*/ 8 w 333"/>
                  <a:gd name="T25" fmla="*/ 5 h 146"/>
                  <a:gd name="T26" fmla="*/ 10 w 333"/>
                  <a:gd name="T27" fmla="*/ 5 h 146"/>
                  <a:gd name="T28" fmla="*/ 11 w 333"/>
                  <a:gd name="T29" fmla="*/ 5 h 146"/>
                  <a:gd name="T30" fmla="*/ 11 w 333"/>
                  <a:gd name="T31" fmla="*/ 4 h 146"/>
                  <a:gd name="T32" fmla="*/ 13 w 333"/>
                  <a:gd name="T33" fmla="*/ 2 h 146"/>
                  <a:gd name="T34" fmla="*/ 13 w 333"/>
                  <a:gd name="T35" fmla="*/ 1 h 146"/>
                  <a:gd name="T36" fmla="*/ 11 w 333"/>
                  <a:gd name="T37" fmla="*/ 1 h 146"/>
                  <a:gd name="T38" fmla="*/ 10 w 333"/>
                  <a:gd name="T39" fmla="*/ 1 h 146"/>
                  <a:gd name="T40" fmla="*/ 10 w 333"/>
                  <a:gd name="T41" fmla="*/ 1 h 146"/>
                  <a:gd name="T42" fmla="*/ 10 w 333"/>
                  <a:gd name="T43" fmla="*/ 1 h 146"/>
                  <a:gd name="T44" fmla="*/ 9 w 333"/>
                  <a:gd name="T45" fmla="*/ 1 h 146"/>
                  <a:gd name="T46" fmla="*/ 8 w 333"/>
                  <a:gd name="T47" fmla="*/ 1 h 146"/>
                  <a:gd name="T48" fmla="*/ 7 w 333"/>
                  <a:gd name="T49" fmla="*/ 1 h 146"/>
                  <a:gd name="T50" fmla="*/ 8 w 333"/>
                  <a:gd name="T51" fmla="*/ 0 h 146"/>
                  <a:gd name="T52" fmla="*/ 7 w 333"/>
                  <a:gd name="T53" fmla="*/ 0 h 146"/>
                  <a:gd name="T54" fmla="*/ 6 w 333"/>
                  <a:gd name="T55" fmla="*/ 1 h 146"/>
                  <a:gd name="T56" fmla="*/ 5 w 333"/>
                  <a:gd name="T57" fmla="*/ 1 h 146"/>
                  <a:gd name="T58" fmla="*/ 5 w 333"/>
                  <a:gd name="T59" fmla="*/ 0 h 146"/>
                  <a:gd name="T60" fmla="*/ 5 w 333"/>
                  <a:gd name="T61" fmla="*/ 0 h 146"/>
                  <a:gd name="T62" fmla="*/ 4 w 333"/>
                  <a:gd name="T63" fmla="*/ 1 h 146"/>
                  <a:gd name="T64" fmla="*/ 3 w 333"/>
                  <a:gd name="T65" fmla="*/ 2 h 146"/>
                  <a:gd name="T66" fmla="*/ 3 w 333"/>
                  <a:gd name="T67" fmla="*/ 2 h 146"/>
                  <a:gd name="T68" fmla="*/ 3 w 333"/>
                  <a:gd name="T69" fmla="*/ 1 h 146"/>
                  <a:gd name="T70" fmla="*/ 2 w 333"/>
                  <a:gd name="T71" fmla="*/ 2 h 146"/>
                  <a:gd name="T72" fmla="*/ 1 w 333"/>
                  <a:gd name="T73" fmla="*/ 4 h 146"/>
                  <a:gd name="T74" fmla="*/ 1 w 333"/>
                  <a:gd name="T75" fmla="*/ 4 h 146"/>
                  <a:gd name="T76" fmla="*/ 0 w 333"/>
                  <a:gd name="T77" fmla="*/ 5 h 146"/>
                  <a:gd name="T78" fmla="*/ 0 w 333"/>
                  <a:gd name="T79" fmla="*/ 5 h 14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33" h="146">
                    <a:moveTo>
                      <a:pt x="17" y="112"/>
                    </a:moveTo>
                    <a:lnTo>
                      <a:pt x="41" y="106"/>
                    </a:lnTo>
                    <a:lnTo>
                      <a:pt x="39" y="113"/>
                    </a:lnTo>
                    <a:lnTo>
                      <a:pt x="36" y="127"/>
                    </a:lnTo>
                    <a:lnTo>
                      <a:pt x="42" y="135"/>
                    </a:lnTo>
                    <a:lnTo>
                      <a:pt x="46" y="134"/>
                    </a:lnTo>
                    <a:lnTo>
                      <a:pt x="63" y="130"/>
                    </a:lnTo>
                    <a:lnTo>
                      <a:pt x="68" y="122"/>
                    </a:lnTo>
                    <a:lnTo>
                      <a:pt x="72" y="120"/>
                    </a:lnTo>
                    <a:lnTo>
                      <a:pt x="81" y="135"/>
                    </a:lnTo>
                    <a:lnTo>
                      <a:pt x="84" y="139"/>
                    </a:lnTo>
                    <a:lnTo>
                      <a:pt x="102" y="146"/>
                    </a:lnTo>
                    <a:lnTo>
                      <a:pt x="106" y="144"/>
                    </a:lnTo>
                    <a:lnTo>
                      <a:pt x="113" y="140"/>
                    </a:lnTo>
                    <a:lnTo>
                      <a:pt x="127" y="128"/>
                    </a:lnTo>
                    <a:lnTo>
                      <a:pt x="135" y="129"/>
                    </a:lnTo>
                    <a:lnTo>
                      <a:pt x="143" y="136"/>
                    </a:lnTo>
                    <a:lnTo>
                      <a:pt x="153" y="139"/>
                    </a:lnTo>
                    <a:lnTo>
                      <a:pt x="169" y="140"/>
                    </a:lnTo>
                    <a:lnTo>
                      <a:pt x="172" y="140"/>
                    </a:lnTo>
                    <a:lnTo>
                      <a:pt x="185" y="138"/>
                    </a:lnTo>
                    <a:lnTo>
                      <a:pt x="190" y="136"/>
                    </a:lnTo>
                    <a:lnTo>
                      <a:pt x="179" y="127"/>
                    </a:lnTo>
                    <a:lnTo>
                      <a:pt x="178" y="123"/>
                    </a:lnTo>
                    <a:lnTo>
                      <a:pt x="187" y="118"/>
                    </a:lnTo>
                    <a:lnTo>
                      <a:pt x="204" y="117"/>
                    </a:lnTo>
                    <a:lnTo>
                      <a:pt x="228" y="120"/>
                    </a:lnTo>
                    <a:lnTo>
                      <a:pt x="247" y="121"/>
                    </a:lnTo>
                    <a:lnTo>
                      <a:pt x="268" y="113"/>
                    </a:lnTo>
                    <a:lnTo>
                      <a:pt x="273" y="109"/>
                    </a:lnTo>
                    <a:lnTo>
                      <a:pt x="270" y="102"/>
                    </a:lnTo>
                    <a:lnTo>
                      <a:pt x="281" y="90"/>
                    </a:lnTo>
                    <a:lnTo>
                      <a:pt x="299" y="81"/>
                    </a:lnTo>
                    <a:lnTo>
                      <a:pt x="322" y="60"/>
                    </a:lnTo>
                    <a:lnTo>
                      <a:pt x="333" y="39"/>
                    </a:lnTo>
                    <a:lnTo>
                      <a:pt x="314" y="34"/>
                    </a:lnTo>
                    <a:lnTo>
                      <a:pt x="304" y="30"/>
                    </a:lnTo>
                    <a:lnTo>
                      <a:pt x="279" y="26"/>
                    </a:lnTo>
                    <a:lnTo>
                      <a:pt x="259" y="27"/>
                    </a:lnTo>
                    <a:lnTo>
                      <a:pt x="245" y="27"/>
                    </a:lnTo>
                    <a:lnTo>
                      <a:pt x="246" y="26"/>
                    </a:lnTo>
                    <a:lnTo>
                      <a:pt x="244" y="24"/>
                    </a:lnTo>
                    <a:lnTo>
                      <a:pt x="248" y="19"/>
                    </a:lnTo>
                    <a:lnTo>
                      <a:pt x="240" y="14"/>
                    </a:lnTo>
                    <a:lnTo>
                      <a:pt x="229" y="18"/>
                    </a:lnTo>
                    <a:lnTo>
                      <a:pt x="214" y="19"/>
                    </a:lnTo>
                    <a:lnTo>
                      <a:pt x="202" y="21"/>
                    </a:lnTo>
                    <a:lnTo>
                      <a:pt x="194" y="25"/>
                    </a:lnTo>
                    <a:lnTo>
                      <a:pt x="188" y="22"/>
                    </a:lnTo>
                    <a:lnTo>
                      <a:pt x="186" y="19"/>
                    </a:lnTo>
                    <a:lnTo>
                      <a:pt x="193" y="10"/>
                    </a:lnTo>
                    <a:lnTo>
                      <a:pt x="203" y="1"/>
                    </a:lnTo>
                    <a:lnTo>
                      <a:pt x="190" y="0"/>
                    </a:lnTo>
                    <a:lnTo>
                      <a:pt x="179" y="4"/>
                    </a:lnTo>
                    <a:lnTo>
                      <a:pt x="168" y="8"/>
                    </a:lnTo>
                    <a:lnTo>
                      <a:pt x="158" y="17"/>
                    </a:lnTo>
                    <a:lnTo>
                      <a:pt x="151" y="21"/>
                    </a:lnTo>
                    <a:lnTo>
                      <a:pt x="135" y="27"/>
                    </a:lnTo>
                    <a:lnTo>
                      <a:pt x="127" y="25"/>
                    </a:lnTo>
                    <a:lnTo>
                      <a:pt x="135" y="9"/>
                    </a:lnTo>
                    <a:lnTo>
                      <a:pt x="128" y="4"/>
                    </a:lnTo>
                    <a:lnTo>
                      <a:pt x="115" y="11"/>
                    </a:lnTo>
                    <a:lnTo>
                      <a:pt x="106" y="22"/>
                    </a:lnTo>
                    <a:lnTo>
                      <a:pt x="95" y="31"/>
                    </a:lnTo>
                    <a:lnTo>
                      <a:pt x="89" y="36"/>
                    </a:lnTo>
                    <a:lnTo>
                      <a:pt x="76" y="46"/>
                    </a:lnTo>
                    <a:lnTo>
                      <a:pt x="64" y="55"/>
                    </a:lnTo>
                    <a:lnTo>
                      <a:pt x="70" y="45"/>
                    </a:lnTo>
                    <a:lnTo>
                      <a:pt x="70" y="38"/>
                    </a:lnTo>
                    <a:lnTo>
                      <a:pt x="67" y="35"/>
                    </a:lnTo>
                    <a:lnTo>
                      <a:pt x="54" y="43"/>
                    </a:lnTo>
                    <a:lnTo>
                      <a:pt x="44" y="56"/>
                    </a:lnTo>
                    <a:lnTo>
                      <a:pt x="34" y="76"/>
                    </a:lnTo>
                    <a:lnTo>
                      <a:pt x="36" y="97"/>
                    </a:lnTo>
                    <a:lnTo>
                      <a:pt x="26" y="100"/>
                    </a:lnTo>
                    <a:lnTo>
                      <a:pt x="14" y="100"/>
                    </a:lnTo>
                    <a:lnTo>
                      <a:pt x="4" y="102"/>
                    </a:lnTo>
                    <a:lnTo>
                      <a:pt x="0" y="109"/>
                    </a:lnTo>
                    <a:lnTo>
                      <a:pt x="1" y="114"/>
                    </a:lnTo>
                    <a:lnTo>
                      <a:pt x="4" y="115"/>
                    </a:lnTo>
                    <a:lnTo>
                      <a:pt x="17" y="112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82" name="Freeform 1437">
                <a:extLst>
                  <a:ext uri="{FF2B5EF4-FFF2-40B4-BE49-F238E27FC236}">
                    <a16:creationId xmlns:a16="http://schemas.microsoft.com/office/drawing/2014/main" id="{1D58095E-DB91-416E-B3C8-A6AEA555F8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6" y="2295"/>
                <a:ext cx="60" cy="21"/>
              </a:xfrm>
              <a:custGeom>
                <a:avLst/>
                <a:gdLst>
                  <a:gd name="T0" fmla="*/ 0 w 300"/>
                  <a:gd name="T1" fmla="*/ 4 h 103"/>
                  <a:gd name="T2" fmla="*/ 1 w 300"/>
                  <a:gd name="T3" fmla="*/ 4 h 103"/>
                  <a:gd name="T4" fmla="*/ 4 w 300"/>
                  <a:gd name="T5" fmla="*/ 3 h 103"/>
                  <a:gd name="T6" fmla="*/ 7 w 300"/>
                  <a:gd name="T7" fmla="*/ 2 h 103"/>
                  <a:gd name="T8" fmla="*/ 8 w 300"/>
                  <a:gd name="T9" fmla="*/ 2 h 103"/>
                  <a:gd name="T10" fmla="*/ 8 w 300"/>
                  <a:gd name="T11" fmla="*/ 1 h 103"/>
                  <a:gd name="T12" fmla="*/ 9 w 300"/>
                  <a:gd name="T13" fmla="*/ 1 h 103"/>
                  <a:gd name="T14" fmla="*/ 11 w 300"/>
                  <a:gd name="T15" fmla="*/ 1 h 103"/>
                  <a:gd name="T16" fmla="*/ 12 w 300"/>
                  <a:gd name="T17" fmla="*/ 0 h 103"/>
                  <a:gd name="T18" fmla="*/ 12 w 300"/>
                  <a:gd name="T19" fmla="*/ 0 h 103"/>
                  <a:gd name="T20" fmla="*/ 10 w 300"/>
                  <a:gd name="T21" fmla="*/ 1 h 103"/>
                  <a:gd name="T22" fmla="*/ 9 w 300"/>
                  <a:gd name="T23" fmla="*/ 1 h 103"/>
                  <a:gd name="T24" fmla="*/ 7 w 300"/>
                  <a:gd name="T25" fmla="*/ 2 h 103"/>
                  <a:gd name="T26" fmla="*/ 5 w 300"/>
                  <a:gd name="T27" fmla="*/ 2 h 103"/>
                  <a:gd name="T28" fmla="*/ 3 w 300"/>
                  <a:gd name="T29" fmla="*/ 3 h 103"/>
                  <a:gd name="T30" fmla="*/ 1 w 300"/>
                  <a:gd name="T31" fmla="*/ 4 h 103"/>
                  <a:gd name="T32" fmla="*/ 0 w 300"/>
                  <a:gd name="T33" fmla="*/ 4 h 103"/>
                  <a:gd name="T34" fmla="*/ 0 w 300"/>
                  <a:gd name="T35" fmla="*/ 4 h 103"/>
                  <a:gd name="T36" fmla="*/ 0 w 300"/>
                  <a:gd name="T37" fmla="*/ 4 h 103"/>
                  <a:gd name="T38" fmla="*/ 0 w 300"/>
                  <a:gd name="T39" fmla="*/ 4 h 10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00" h="103">
                    <a:moveTo>
                      <a:pt x="4" y="103"/>
                    </a:moveTo>
                    <a:lnTo>
                      <a:pt x="34" y="91"/>
                    </a:lnTo>
                    <a:lnTo>
                      <a:pt x="93" y="75"/>
                    </a:lnTo>
                    <a:lnTo>
                      <a:pt x="173" y="47"/>
                    </a:lnTo>
                    <a:lnTo>
                      <a:pt x="188" y="41"/>
                    </a:lnTo>
                    <a:lnTo>
                      <a:pt x="210" y="35"/>
                    </a:lnTo>
                    <a:lnTo>
                      <a:pt x="231" y="27"/>
                    </a:lnTo>
                    <a:lnTo>
                      <a:pt x="271" y="13"/>
                    </a:lnTo>
                    <a:lnTo>
                      <a:pt x="290" y="5"/>
                    </a:lnTo>
                    <a:lnTo>
                      <a:pt x="300" y="0"/>
                    </a:lnTo>
                    <a:lnTo>
                      <a:pt x="252" y="17"/>
                    </a:lnTo>
                    <a:lnTo>
                      <a:pt x="218" y="30"/>
                    </a:lnTo>
                    <a:lnTo>
                      <a:pt x="171" y="43"/>
                    </a:lnTo>
                    <a:lnTo>
                      <a:pt x="125" y="57"/>
                    </a:lnTo>
                    <a:lnTo>
                      <a:pt x="72" y="75"/>
                    </a:lnTo>
                    <a:lnTo>
                      <a:pt x="35" y="86"/>
                    </a:lnTo>
                    <a:lnTo>
                      <a:pt x="0" y="97"/>
                    </a:lnTo>
                    <a:lnTo>
                      <a:pt x="0" y="98"/>
                    </a:lnTo>
                    <a:lnTo>
                      <a:pt x="1" y="101"/>
                    </a:lnTo>
                    <a:lnTo>
                      <a:pt x="4" y="103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83" name="Freeform 1438">
                <a:extLst>
                  <a:ext uri="{FF2B5EF4-FFF2-40B4-BE49-F238E27FC236}">
                    <a16:creationId xmlns:a16="http://schemas.microsoft.com/office/drawing/2014/main" id="{6B89CC6A-F117-413C-A37D-CD86BF460D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7" y="2312"/>
                <a:ext cx="7" cy="7"/>
              </a:xfrm>
              <a:custGeom>
                <a:avLst/>
                <a:gdLst>
                  <a:gd name="T0" fmla="*/ 0 w 32"/>
                  <a:gd name="T1" fmla="*/ 0 h 34"/>
                  <a:gd name="T2" fmla="*/ 1 w 32"/>
                  <a:gd name="T3" fmla="*/ 0 h 34"/>
                  <a:gd name="T4" fmla="*/ 1 w 32"/>
                  <a:gd name="T5" fmla="*/ 1 h 34"/>
                  <a:gd name="T6" fmla="*/ 1 w 32"/>
                  <a:gd name="T7" fmla="*/ 1 h 34"/>
                  <a:gd name="T8" fmla="*/ 2 w 32"/>
                  <a:gd name="T9" fmla="*/ 1 h 34"/>
                  <a:gd name="T10" fmla="*/ 1 w 32"/>
                  <a:gd name="T11" fmla="*/ 1 h 34"/>
                  <a:gd name="T12" fmla="*/ 1 w 32"/>
                  <a:gd name="T13" fmla="*/ 0 h 34"/>
                  <a:gd name="T14" fmla="*/ 0 w 32"/>
                  <a:gd name="T15" fmla="*/ 0 h 34"/>
                  <a:gd name="T16" fmla="*/ 0 w 32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2" h="34">
                    <a:moveTo>
                      <a:pt x="0" y="0"/>
                    </a:moveTo>
                    <a:lnTo>
                      <a:pt x="15" y="8"/>
                    </a:lnTo>
                    <a:lnTo>
                      <a:pt x="25" y="18"/>
                    </a:lnTo>
                    <a:lnTo>
                      <a:pt x="28" y="28"/>
                    </a:lnTo>
                    <a:lnTo>
                      <a:pt x="32" y="34"/>
                    </a:lnTo>
                    <a:lnTo>
                      <a:pt x="25" y="15"/>
                    </a:lnTo>
                    <a:lnTo>
                      <a:pt x="13" y="6"/>
                    </a:lnTo>
                    <a:lnTo>
                      <a:pt x="4" y="0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84" name="Freeform 1439">
                <a:extLst>
                  <a:ext uri="{FF2B5EF4-FFF2-40B4-BE49-F238E27FC236}">
                    <a16:creationId xmlns:a16="http://schemas.microsoft.com/office/drawing/2014/main" id="{FFFFF395-7B75-4226-844B-F8622628AD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6" y="2309"/>
                <a:ext cx="9" cy="6"/>
              </a:xfrm>
              <a:custGeom>
                <a:avLst/>
                <a:gdLst>
                  <a:gd name="T0" fmla="*/ 0 w 46"/>
                  <a:gd name="T1" fmla="*/ 0 h 32"/>
                  <a:gd name="T2" fmla="*/ 1 w 46"/>
                  <a:gd name="T3" fmla="*/ 0 h 32"/>
                  <a:gd name="T4" fmla="*/ 1 w 46"/>
                  <a:gd name="T5" fmla="*/ 0 h 32"/>
                  <a:gd name="T6" fmla="*/ 1 w 46"/>
                  <a:gd name="T7" fmla="*/ 1 h 32"/>
                  <a:gd name="T8" fmla="*/ 2 w 46"/>
                  <a:gd name="T9" fmla="*/ 1 h 32"/>
                  <a:gd name="T10" fmla="*/ 2 w 46"/>
                  <a:gd name="T11" fmla="*/ 1 h 32"/>
                  <a:gd name="T12" fmla="*/ 2 w 46"/>
                  <a:gd name="T13" fmla="*/ 1 h 32"/>
                  <a:gd name="T14" fmla="*/ 1 w 46"/>
                  <a:gd name="T15" fmla="*/ 1 h 32"/>
                  <a:gd name="T16" fmla="*/ 1 w 46"/>
                  <a:gd name="T17" fmla="*/ 0 h 32"/>
                  <a:gd name="T18" fmla="*/ 1 w 46"/>
                  <a:gd name="T19" fmla="*/ 0 h 32"/>
                  <a:gd name="T20" fmla="*/ 1 w 46"/>
                  <a:gd name="T21" fmla="*/ 0 h 32"/>
                  <a:gd name="T22" fmla="*/ 0 w 46"/>
                  <a:gd name="T23" fmla="*/ 0 h 32"/>
                  <a:gd name="T24" fmla="*/ 0 w 46"/>
                  <a:gd name="T25" fmla="*/ 0 h 32"/>
                  <a:gd name="T26" fmla="*/ 0 w 46"/>
                  <a:gd name="T27" fmla="*/ 0 h 3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6" h="32">
                    <a:moveTo>
                      <a:pt x="0" y="2"/>
                    </a:moveTo>
                    <a:lnTo>
                      <a:pt x="14" y="7"/>
                    </a:lnTo>
                    <a:lnTo>
                      <a:pt x="23" y="11"/>
                    </a:lnTo>
                    <a:lnTo>
                      <a:pt x="32" y="21"/>
                    </a:lnTo>
                    <a:lnTo>
                      <a:pt x="42" y="30"/>
                    </a:lnTo>
                    <a:lnTo>
                      <a:pt x="46" y="32"/>
                    </a:lnTo>
                    <a:lnTo>
                      <a:pt x="39" y="24"/>
                    </a:lnTo>
                    <a:lnTo>
                      <a:pt x="35" y="19"/>
                    </a:lnTo>
                    <a:lnTo>
                      <a:pt x="22" y="8"/>
                    </a:lnTo>
                    <a:lnTo>
                      <a:pt x="17" y="6"/>
                    </a:lnTo>
                    <a:lnTo>
                      <a:pt x="15" y="5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0" y="2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85" name="Freeform 1440">
                <a:extLst>
                  <a:ext uri="{FF2B5EF4-FFF2-40B4-BE49-F238E27FC236}">
                    <a16:creationId xmlns:a16="http://schemas.microsoft.com/office/drawing/2014/main" id="{03998B32-B87A-4686-9508-165175484B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6" y="2303"/>
                <a:ext cx="5" cy="3"/>
              </a:xfrm>
              <a:custGeom>
                <a:avLst/>
                <a:gdLst>
                  <a:gd name="T0" fmla="*/ 0 w 25"/>
                  <a:gd name="T1" fmla="*/ 0 h 16"/>
                  <a:gd name="T2" fmla="*/ 0 w 25"/>
                  <a:gd name="T3" fmla="*/ 0 h 16"/>
                  <a:gd name="T4" fmla="*/ 1 w 25"/>
                  <a:gd name="T5" fmla="*/ 0 h 16"/>
                  <a:gd name="T6" fmla="*/ 1 w 25"/>
                  <a:gd name="T7" fmla="*/ 0 h 16"/>
                  <a:gd name="T8" fmla="*/ 1 w 25"/>
                  <a:gd name="T9" fmla="*/ 1 h 16"/>
                  <a:gd name="T10" fmla="*/ 1 w 25"/>
                  <a:gd name="T11" fmla="*/ 0 h 16"/>
                  <a:gd name="T12" fmla="*/ 1 w 25"/>
                  <a:gd name="T13" fmla="*/ 0 h 16"/>
                  <a:gd name="T14" fmla="*/ 1 w 25"/>
                  <a:gd name="T15" fmla="*/ 0 h 16"/>
                  <a:gd name="T16" fmla="*/ 0 w 25"/>
                  <a:gd name="T17" fmla="*/ 0 h 16"/>
                  <a:gd name="T18" fmla="*/ 0 w 25"/>
                  <a:gd name="T19" fmla="*/ 0 h 16"/>
                  <a:gd name="T20" fmla="*/ 0 w 25"/>
                  <a:gd name="T21" fmla="*/ 0 h 16"/>
                  <a:gd name="T22" fmla="*/ 0 w 25"/>
                  <a:gd name="T23" fmla="*/ 0 h 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5" h="16">
                    <a:moveTo>
                      <a:pt x="0" y="1"/>
                    </a:moveTo>
                    <a:lnTo>
                      <a:pt x="9" y="4"/>
                    </a:lnTo>
                    <a:lnTo>
                      <a:pt x="15" y="6"/>
                    </a:lnTo>
                    <a:lnTo>
                      <a:pt x="21" y="11"/>
                    </a:lnTo>
                    <a:lnTo>
                      <a:pt x="25" y="16"/>
                    </a:lnTo>
                    <a:lnTo>
                      <a:pt x="25" y="12"/>
                    </a:lnTo>
                    <a:lnTo>
                      <a:pt x="20" y="8"/>
                    </a:lnTo>
                    <a:lnTo>
                      <a:pt x="16" y="5"/>
                    </a:lnTo>
                    <a:lnTo>
                      <a:pt x="11" y="3"/>
                    </a:lnTo>
                    <a:lnTo>
                      <a:pt x="6" y="2"/>
                    </a:ln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86" name="Freeform 1441">
                <a:extLst>
                  <a:ext uri="{FF2B5EF4-FFF2-40B4-BE49-F238E27FC236}">
                    <a16:creationId xmlns:a16="http://schemas.microsoft.com/office/drawing/2014/main" id="{2BBA4A74-CF95-49ED-8AC1-5C4196CE2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9" y="2296"/>
                <a:ext cx="12" cy="7"/>
              </a:xfrm>
              <a:custGeom>
                <a:avLst/>
                <a:gdLst>
                  <a:gd name="T0" fmla="*/ 0 w 59"/>
                  <a:gd name="T1" fmla="*/ 1 h 35"/>
                  <a:gd name="T2" fmla="*/ 1 w 59"/>
                  <a:gd name="T3" fmla="*/ 1 h 35"/>
                  <a:gd name="T4" fmla="*/ 1 w 59"/>
                  <a:gd name="T5" fmla="*/ 1 h 35"/>
                  <a:gd name="T6" fmla="*/ 2 w 59"/>
                  <a:gd name="T7" fmla="*/ 0 h 35"/>
                  <a:gd name="T8" fmla="*/ 2 w 59"/>
                  <a:gd name="T9" fmla="*/ 0 h 35"/>
                  <a:gd name="T10" fmla="*/ 2 w 59"/>
                  <a:gd name="T11" fmla="*/ 0 h 35"/>
                  <a:gd name="T12" fmla="*/ 1 w 59"/>
                  <a:gd name="T13" fmla="*/ 0 h 35"/>
                  <a:gd name="T14" fmla="*/ 1 w 59"/>
                  <a:gd name="T15" fmla="*/ 1 h 35"/>
                  <a:gd name="T16" fmla="*/ 0 w 59"/>
                  <a:gd name="T17" fmla="*/ 1 h 35"/>
                  <a:gd name="T18" fmla="*/ 0 w 59"/>
                  <a:gd name="T19" fmla="*/ 1 h 35"/>
                  <a:gd name="T20" fmla="*/ 0 w 59"/>
                  <a:gd name="T21" fmla="*/ 1 h 35"/>
                  <a:gd name="T22" fmla="*/ 0 w 59"/>
                  <a:gd name="T23" fmla="*/ 1 h 35"/>
                  <a:gd name="T24" fmla="*/ 0 w 59"/>
                  <a:gd name="T25" fmla="*/ 1 h 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9" h="35">
                    <a:moveTo>
                      <a:pt x="5" y="35"/>
                    </a:moveTo>
                    <a:lnTo>
                      <a:pt x="14" y="25"/>
                    </a:lnTo>
                    <a:lnTo>
                      <a:pt x="25" y="18"/>
                    </a:lnTo>
                    <a:lnTo>
                      <a:pt x="41" y="10"/>
                    </a:lnTo>
                    <a:lnTo>
                      <a:pt x="56" y="2"/>
                    </a:lnTo>
                    <a:lnTo>
                      <a:pt x="59" y="0"/>
                    </a:lnTo>
                    <a:lnTo>
                      <a:pt x="36" y="9"/>
                    </a:lnTo>
                    <a:lnTo>
                      <a:pt x="24" y="15"/>
                    </a:lnTo>
                    <a:lnTo>
                      <a:pt x="7" y="25"/>
                    </a:lnTo>
                    <a:lnTo>
                      <a:pt x="0" y="31"/>
                    </a:lnTo>
                    <a:lnTo>
                      <a:pt x="1" y="31"/>
                    </a:lnTo>
                    <a:lnTo>
                      <a:pt x="0" y="35"/>
                    </a:lnTo>
                    <a:lnTo>
                      <a:pt x="5" y="35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87" name="Freeform 1442">
                <a:extLst>
                  <a:ext uri="{FF2B5EF4-FFF2-40B4-BE49-F238E27FC236}">
                    <a16:creationId xmlns:a16="http://schemas.microsoft.com/office/drawing/2014/main" id="{39E05C84-1B64-4463-936E-779C5F4DA2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3" y="2298"/>
                <a:ext cx="15" cy="10"/>
              </a:xfrm>
              <a:custGeom>
                <a:avLst/>
                <a:gdLst>
                  <a:gd name="T0" fmla="*/ 0 w 77"/>
                  <a:gd name="T1" fmla="*/ 2 h 52"/>
                  <a:gd name="T2" fmla="*/ 1 w 77"/>
                  <a:gd name="T3" fmla="*/ 2 h 52"/>
                  <a:gd name="T4" fmla="*/ 1 w 77"/>
                  <a:gd name="T5" fmla="*/ 1 h 52"/>
                  <a:gd name="T6" fmla="*/ 2 w 77"/>
                  <a:gd name="T7" fmla="*/ 0 h 52"/>
                  <a:gd name="T8" fmla="*/ 3 w 77"/>
                  <a:gd name="T9" fmla="*/ 0 h 52"/>
                  <a:gd name="T10" fmla="*/ 3 w 77"/>
                  <a:gd name="T11" fmla="*/ 0 h 52"/>
                  <a:gd name="T12" fmla="*/ 3 w 77"/>
                  <a:gd name="T13" fmla="*/ 0 h 52"/>
                  <a:gd name="T14" fmla="*/ 3 w 77"/>
                  <a:gd name="T15" fmla="*/ 0 h 52"/>
                  <a:gd name="T16" fmla="*/ 2 w 77"/>
                  <a:gd name="T17" fmla="*/ 0 h 52"/>
                  <a:gd name="T18" fmla="*/ 2 w 77"/>
                  <a:gd name="T19" fmla="*/ 1 h 52"/>
                  <a:gd name="T20" fmla="*/ 1 w 77"/>
                  <a:gd name="T21" fmla="*/ 1 h 52"/>
                  <a:gd name="T22" fmla="*/ 1 w 77"/>
                  <a:gd name="T23" fmla="*/ 1 h 52"/>
                  <a:gd name="T24" fmla="*/ 0 w 77"/>
                  <a:gd name="T25" fmla="*/ 2 h 52"/>
                  <a:gd name="T26" fmla="*/ 0 w 77"/>
                  <a:gd name="T27" fmla="*/ 2 h 52"/>
                  <a:gd name="T28" fmla="*/ 0 w 77"/>
                  <a:gd name="T29" fmla="*/ 2 h 52"/>
                  <a:gd name="T30" fmla="*/ 0 w 77"/>
                  <a:gd name="T31" fmla="*/ 2 h 52"/>
                  <a:gd name="T32" fmla="*/ 0 w 77"/>
                  <a:gd name="T33" fmla="*/ 2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7" h="52">
                    <a:moveTo>
                      <a:pt x="8" y="50"/>
                    </a:moveTo>
                    <a:lnTo>
                      <a:pt x="20" y="41"/>
                    </a:lnTo>
                    <a:lnTo>
                      <a:pt x="33" y="30"/>
                    </a:lnTo>
                    <a:lnTo>
                      <a:pt x="64" y="12"/>
                    </a:lnTo>
                    <a:lnTo>
                      <a:pt x="74" y="5"/>
                    </a:lnTo>
                    <a:lnTo>
                      <a:pt x="76" y="3"/>
                    </a:lnTo>
                    <a:lnTo>
                      <a:pt x="77" y="0"/>
                    </a:lnTo>
                    <a:lnTo>
                      <a:pt x="68" y="5"/>
                    </a:lnTo>
                    <a:lnTo>
                      <a:pt x="58" y="12"/>
                    </a:lnTo>
                    <a:lnTo>
                      <a:pt x="47" y="18"/>
                    </a:lnTo>
                    <a:lnTo>
                      <a:pt x="33" y="27"/>
                    </a:lnTo>
                    <a:lnTo>
                      <a:pt x="24" y="33"/>
                    </a:lnTo>
                    <a:lnTo>
                      <a:pt x="5" y="46"/>
                    </a:lnTo>
                    <a:lnTo>
                      <a:pt x="0" y="51"/>
                    </a:lnTo>
                    <a:lnTo>
                      <a:pt x="0" y="52"/>
                    </a:lnTo>
                    <a:lnTo>
                      <a:pt x="5" y="51"/>
                    </a:lnTo>
                    <a:lnTo>
                      <a:pt x="8" y="5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88" name="Freeform 1443">
                <a:extLst>
                  <a:ext uri="{FF2B5EF4-FFF2-40B4-BE49-F238E27FC236}">
                    <a16:creationId xmlns:a16="http://schemas.microsoft.com/office/drawing/2014/main" id="{B7406CE3-865C-497A-AE53-9F595BC3A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3" y="2356"/>
                <a:ext cx="32" cy="98"/>
              </a:xfrm>
              <a:custGeom>
                <a:avLst/>
                <a:gdLst>
                  <a:gd name="T0" fmla="*/ 2 w 161"/>
                  <a:gd name="T1" fmla="*/ 2 h 490"/>
                  <a:gd name="T2" fmla="*/ 1 w 161"/>
                  <a:gd name="T3" fmla="*/ 2 h 490"/>
                  <a:gd name="T4" fmla="*/ 0 w 161"/>
                  <a:gd name="T5" fmla="*/ 3 h 490"/>
                  <a:gd name="T6" fmla="*/ 1 w 161"/>
                  <a:gd name="T7" fmla="*/ 4 h 490"/>
                  <a:gd name="T8" fmla="*/ 0 w 161"/>
                  <a:gd name="T9" fmla="*/ 5 h 490"/>
                  <a:gd name="T10" fmla="*/ 0 w 161"/>
                  <a:gd name="T11" fmla="*/ 7 h 490"/>
                  <a:gd name="T12" fmla="*/ 0 w 161"/>
                  <a:gd name="T13" fmla="*/ 7 h 490"/>
                  <a:gd name="T14" fmla="*/ 1 w 161"/>
                  <a:gd name="T15" fmla="*/ 9 h 490"/>
                  <a:gd name="T16" fmla="*/ 0 w 161"/>
                  <a:gd name="T17" fmla="*/ 10 h 490"/>
                  <a:gd name="T18" fmla="*/ 0 w 161"/>
                  <a:gd name="T19" fmla="*/ 11 h 490"/>
                  <a:gd name="T20" fmla="*/ 1 w 161"/>
                  <a:gd name="T21" fmla="*/ 12 h 490"/>
                  <a:gd name="T22" fmla="*/ 1 w 161"/>
                  <a:gd name="T23" fmla="*/ 11 h 490"/>
                  <a:gd name="T24" fmla="*/ 1 w 161"/>
                  <a:gd name="T25" fmla="*/ 13 h 490"/>
                  <a:gd name="T26" fmla="*/ 1 w 161"/>
                  <a:gd name="T27" fmla="*/ 15 h 490"/>
                  <a:gd name="T28" fmla="*/ 2 w 161"/>
                  <a:gd name="T29" fmla="*/ 17 h 490"/>
                  <a:gd name="T30" fmla="*/ 3 w 161"/>
                  <a:gd name="T31" fmla="*/ 17 h 490"/>
                  <a:gd name="T32" fmla="*/ 4 w 161"/>
                  <a:gd name="T33" fmla="*/ 19 h 490"/>
                  <a:gd name="T34" fmla="*/ 5 w 161"/>
                  <a:gd name="T35" fmla="*/ 18 h 490"/>
                  <a:gd name="T36" fmla="*/ 5 w 161"/>
                  <a:gd name="T37" fmla="*/ 16 h 490"/>
                  <a:gd name="T38" fmla="*/ 5 w 161"/>
                  <a:gd name="T39" fmla="*/ 14 h 490"/>
                  <a:gd name="T40" fmla="*/ 5 w 161"/>
                  <a:gd name="T41" fmla="*/ 14 h 490"/>
                  <a:gd name="T42" fmla="*/ 6 w 161"/>
                  <a:gd name="T43" fmla="*/ 14 h 490"/>
                  <a:gd name="T44" fmla="*/ 6 w 161"/>
                  <a:gd name="T45" fmla="*/ 12 h 490"/>
                  <a:gd name="T46" fmla="*/ 5 w 161"/>
                  <a:gd name="T47" fmla="*/ 11 h 490"/>
                  <a:gd name="T48" fmla="*/ 6 w 161"/>
                  <a:gd name="T49" fmla="*/ 10 h 490"/>
                  <a:gd name="T50" fmla="*/ 6 w 161"/>
                  <a:gd name="T51" fmla="*/ 11 h 490"/>
                  <a:gd name="T52" fmla="*/ 6 w 161"/>
                  <a:gd name="T53" fmla="*/ 10 h 490"/>
                  <a:gd name="T54" fmla="*/ 6 w 161"/>
                  <a:gd name="T55" fmla="*/ 9 h 490"/>
                  <a:gd name="T56" fmla="*/ 5 w 161"/>
                  <a:gd name="T57" fmla="*/ 7 h 490"/>
                  <a:gd name="T58" fmla="*/ 6 w 161"/>
                  <a:gd name="T59" fmla="*/ 7 h 490"/>
                  <a:gd name="T60" fmla="*/ 6 w 161"/>
                  <a:gd name="T61" fmla="*/ 6 h 490"/>
                  <a:gd name="T62" fmla="*/ 5 w 161"/>
                  <a:gd name="T63" fmla="*/ 5 h 490"/>
                  <a:gd name="T64" fmla="*/ 4 w 161"/>
                  <a:gd name="T65" fmla="*/ 4 h 490"/>
                  <a:gd name="T66" fmla="*/ 4 w 161"/>
                  <a:gd name="T67" fmla="*/ 3 h 490"/>
                  <a:gd name="T68" fmla="*/ 5 w 161"/>
                  <a:gd name="T69" fmla="*/ 3 h 490"/>
                  <a:gd name="T70" fmla="*/ 4 w 161"/>
                  <a:gd name="T71" fmla="*/ 2 h 490"/>
                  <a:gd name="T72" fmla="*/ 2 w 161"/>
                  <a:gd name="T73" fmla="*/ 2 h 490"/>
                  <a:gd name="T74" fmla="*/ 2 w 161"/>
                  <a:gd name="T75" fmla="*/ 1 h 490"/>
                  <a:gd name="T76" fmla="*/ 1 w 161"/>
                  <a:gd name="T77" fmla="*/ 0 h 490"/>
                  <a:gd name="T78" fmla="*/ 1 w 161"/>
                  <a:gd name="T79" fmla="*/ 0 h 49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61" h="490">
                    <a:moveTo>
                      <a:pt x="32" y="27"/>
                    </a:moveTo>
                    <a:lnTo>
                      <a:pt x="39" y="61"/>
                    </a:lnTo>
                    <a:lnTo>
                      <a:pt x="32" y="62"/>
                    </a:lnTo>
                    <a:lnTo>
                      <a:pt x="18" y="61"/>
                    </a:lnTo>
                    <a:lnTo>
                      <a:pt x="9" y="72"/>
                    </a:lnTo>
                    <a:lnTo>
                      <a:pt x="10" y="80"/>
                    </a:lnTo>
                    <a:lnTo>
                      <a:pt x="15" y="104"/>
                    </a:lnTo>
                    <a:lnTo>
                      <a:pt x="23" y="109"/>
                    </a:lnTo>
                    <a:lnTo>
                      <a:pt x="27" y="114"/>
                    </a:lnTo>
                    <a:lnTo>
                      <a:pt x="11" y="134"/>
                    </a:lnTo>
                    <a:lnTo>
                      <a:pt x="6" y="138"/>
                    </a:lnTo>
                    <a:lnTo>
                      <a:pt x="0" y="169"/>
                    </a:lnTo>
                    <a:lnTo>
                      <a:pt x="2" y="175"/>
                    </a:lnTo>
                    <a:lnTo>
                      <a:pt x="6" y="185"/>
                    </a:lnTo>
                    <a:lnTo>
                      <a:pt x="20" y="200"/>
                    </a:lnTo>
                    <a:lnTo>
                      <a:pt x="20" y="213"/>
                    </a:lnTo>
                    <a:lnTo>
                      <a:pt x="13" y="229"/>
                    </a:lnTo>
                    <a:lnTo>
                      <a:pt x="10" y="246"/>
                    </a:lnTo>
                    <a:lnTo>
                      <a:pt x="10" y="270"/>
                    </a:lnTo>
                    <a:lnTo>
                      <a:pt x="10" y="275"/>
                    </a:lnTo>
                    <a:lnTo>
                      <a:pt x="12" y="293"/>
                    </a:lnTo>
                    <a:lnTo>
                      <a:pt x="15" y="301"/>
                    </a:lnTo>
                    <a:lnTo>
                      <a:pt x="24" y="281"/>
                    </a:lnTo>
                    <a:lnTo>
                      <a:pt x="28" y="279"/>
                    </a:lnTo>
                    <a:lnTo>
                      <a:pt x="35" y="289"/>
                    </a:lnTo>
                    <a:lnTo>
                      <a:pt x="37" y="315"/>
                    </a:lnTo>
                    <a:lnTo>
                      <a:pt x="34" y="353"/>
                    </a:lnTo>
                    <a:lnTo>
                      <a:pt x="35" y="384"/>
                    </a:lnTo>
                    <a:lnTo>
                      <a:pt x="44" y="414"/>
                    </a:lnTo>
                    <a:lnTo>
                      <a:pt x="49" y="420"/>
                    </a:lnTo>
                    <a:lnTo>
                      <a:pt x="55" y="411"/>
                    </a:lnTo>
                    <a:lnTo>
                      <a:pt x="68" y="426"/>
                    </a:lnTo>
                    <a:lnTo>
                      <a:pt x="79" y="451"/>
                    </a:lnTo>
                    <a:lnTo>
                      <a:pt x="104" y="479"/>
                    </a:lnTo>
                    <a:lnTo>
                      <a:pt x="127" y="490"/>
                    </a:lnTo>
                    <a:lnTo>
                      <a:pt x="131" y="458"/>
                    </a:lnTo>
                    <a:lnTo>
                      <a:pt x="133" y="441"/>
                    </a:lnTo>
                    <a:lnTo>
                      <a:pt x="138" y="402"/>
                    </a:lnTo>
                    <a:lnTo>
                      <a:pt x="136" y="372"/>
                    </a:lnTo>
                    <a:lnTo>
                      <a:pt x="134" y="349"/>
                    </a:lnTo>
                    <a:lnTo>
                      <a:pt x="136" y="350"/>
                    </a:lnTo>
                    <a:lnTo>
                      <a:pt x="138" y="347"/>
                    </a:lnTo>
                    <a:lnTo>
                      <a:pt x="144" y="352"/>
                    </a:lnTo>
                    <a:lnTo>
                      <a:pt x="148" y="339"/>
                    </a:lnTo>
                    <a:lnTo>
                      <a:pt x="144" y="322"/>
                    </a:lnTo>
                    <a:lnTo>
                      <a:pt x="141" y="300"/>
                    </a:lnTo>
                    <a:lnTo>
                      <a:pt x="139" y="282"/>
                    </a:lnTo>
                    <a:lnTo>
                      <a:pt x="134" y="271"/>
                    </a:lnTo>
                    <a:lnTo>
                      <a:pt x="137" y="262"/>
                    </a:lnTo>
                    <a:lnTo>
                      <a:pt x="140" y="257"/>
                    </a:lnTo>
                    <a:lnTo>
                      <a:pt x="150" y="265"/>
                    </a:lnTo>
                    <a:lnTo>
                      <a:pt x="161" y="276"/>
                    </a:lnTo>
                    <a:lnTo>
                      <a:pt x="161" y="257"/>
                    </a:lnTo>
                    <a:lnTo>
                      <a:pt x="156" y="240"/>
                    </a:lnTo>
                    <a:lnTo>
                      <a:pt x="150" y="225"/>
                    </a:lnTo>
                    <a:lnTo>
                      <a:pt x="141" y="214"/>
                    </a:lnTo>
                    <a:lnTo>
                      <a:pt x="136" y="203"/>
                    </a:lnTo>
                    <a:lnTo>
                      <a:pt x="129" y="181"/>
                    </a:lnTo>
                    <a:lnTo>
                      <a:pt x="131" y="169"/>
                    </a:lnTo>
                    <a:lnTo>
                      <a:pt x="148" y="175"/>
                    </a:lnTo>
                    <a:lnTo>
                      <a:pt x="153" y="163"/>
                    </a:lnTo>
                    <a:lnTo>
                      <a:pt x="146" y="146"/>
                    </a:lnTo>
                    <a:lnTo>
                      <a:pt x="132" y="136"/>
                    </a:lnTo>
                    <a:lnTo>
                      <a:pt x="122" y="121"/>
                    </a:lnTo>
                    <a:lnTo>
                      <a:pt x="117" y="113"/>
                    </a:lnTo>
                    <a:lnTo>
                      <a:pt x="105" y="97"/>
                    </a:lnTo>
                    <a:lnTo>
                      <a:pt x="96" y="81"/>
                    </a:lnTo>
                    <a:lnTo>
                      <a:pt x="106" y="87"/>
                    </a:lnTo>
                    <a:lnTo>
                      <a:pt x="113" y="85"/>
                    </a:lnTo>
                    <a:lnTo>
                      <a:pt x="116" y="79"/>
                    </a:lnTo>
                    <a:lnTo>
                      <a:pt x="108" y="62"/>
                    </a:lnTo>
                    <a:lnTo>
                      <a:pt x="92" y="52"/>
                    </a:lnTo>
                    <a:lnTo>
                      <a:pt x="72" y="43"/>
                    </a:lnTo>
                    <a:lnTo>
                      <a:pt x="49" y="52"/>
                    </a:lnTo>
                    <a:lnTo>
                      <a:pt x="46" y="36"/>
                    </a:lnTo>
                    <a:lnTo>
                      <a:pt x="45" y="19"/>
                    </a:lnTo>
                    <a:lnTo>
                      <a:pt x="41" y="5"/>
                    </a:lnTo>
                    <a:lnTo>
                      <a:pt x="35" y="0"/>
                    </a:lnTo>
                    <a:lnTo>
                      <a:pt x="29" y="4"/>
                    </a:lnTo>
                    <a:lnTo>
                      <a:pt x="28" y="10"/>
                    </a:lnTo>
                    <a:lnTo>
                      <a:pt x="32" y="27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89" name="Freeform 1444">
                <a:extLst>
                  <a:ext uri="{FF2B5EF4-FFF2-40B4-BE49-F238E27FC236}">
                    <a16:creationId xmlns:a16="http://schemas.microsoft.com/office/drawing/2014/main" id="{7380DD1C-125B-49B5-83DC-A5EC62465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9" y="2355"/>
                <a:ext cx="17" cy="91"/>
              </a:xfrm>
              <a:custGeom>
                <a:avLst/>
                <a:gdLst>
                  <a:gd name="T0" fmla="*/ 0 w 82"/>
                  <a:gd name="T1" fmla="*/ 0 h 452"/>
                  <a:gd name="T2" fmla="*/ 0 w 82"/>
                  <a:gd name="T3" fmla="*/ 2 h 452"/>
                  <a:gd name="T4" fmla="*/ 1 w 82"/>
                  <a:gd name="T5" fmla="*/ 6 h 452"/>
                  <a:gd name="T6" fmla="*/ 2 w 82"/>
                  <a:gd name="T7" fmla="*/ 10 h 452"/>
                  <a:gd name="T8" fmla="*/ 2 w 82"/>
                  <a:gd name="T9" fmla="*/ 11 h 452"/>
                  <a:gd name="T10" fmla="*/ 2 w 82"/>
                  <a:gd name="T11" fmla="*/ 13 h 452"/>
                  <a:gd name="T12" fmla="*/ 2 w 82"/>
                  <a:gd name="T13" fmla="*/ 14 h 452"/>
                  <a:gd name="T14" fmla="*/ 3 w 82"/>
                  <a:gd name="T15" fmla="*/ 17 h 452"/>
                  <a:gd name="T16" fmla="*/ 3 w 82"/>
                  <a:gd name="T17" fmla="*/ 18 h 452"/>
                  <a:gd name="T18" fmla="*/ 4 w 82"/>
                  <a:gd name="T19" fmla="*/ 18 h 452"/>
                  <a:gd name="T20" fmla="*/ 3 w 82"/>
                  <a:gd name="T21" fmla="*/ 16 h 452"/>
                  <a:gd name="T22" fmla="*/ 2 w 82"/>
                  <a:gd name="T23" fmla="*/ 13 h 452"/>
                  <a:gd name="T24" fmla="*/ 2 w 82"/>
                  <a:gd name="T25" fmla="*/ 10 h 452"/>
                  <a:gd name="T26" fmla="*/ 2 w 82"/>
                  <a:gd name="T27" fmla="*/ 8 h 452"/>
                  <a:gd name="T28" fmla="*/ 1 w 82"/>
                  <a:gd name="T29" fmla="*/ 4 h 452"/>
                  <a:gd name="T30" fmla="*/ 1 w 82"/>
                  <a:gd name="T31" fmla="*/ 2 h 452"/>
                  <a:gd name="T32" fmla="*/ 0 w 82"/>
                  <a:gd name="T33" fmla="*/ 0 h 452"/>
                  <a:gd name="T34" fmla="*/ 0 w 82"/>
                  <a:gd name="T35" fmla="*/ 0 h 452"/>
                  <a:gd name="T36" fmla="*/ 0 w 82"/>
                  <a:gd name="T37" fmla="*/ 0 h 452"/>
                  <a:gd name="T38" fmla="*/ 0 w 82"/>
                  <a:gd name="T39" fmla="*/ 0 h 45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2" h="452">
                    <a:moveTo>
                      <a:pt x="0" y="6"/>
                    </a:moveTo>
                    <a:lnTo>
                      <a:pt x="10" y="52"/>
                    </a:lnTo>
                    <a:lnTo>
                      <a:pt x="23" y="141"/>
                    </a:lnTo>
                    <a:lnTo>
                      <a:pt x="44" y="260"/>
                    </a:lnTo>
                    <a:lnTo>
                      <a:pt x="49" y="284"/>
                    </a:lnTo>
                    <a:lnTo>
                      <a:pt x="54" y="317"/>
                    </a:lnTo>
                    <a:lnTo>
                      <a:pt x="60" y="350"/>
                    </a:lnTo>
                    <a:lnTo>
                      <a:pt x="72" y="410"/>
                    </a:lnTo>
                    <a:lnTo>
                      <a:pt x="78" y="437"/>
                    </a:lnTo>
                    <a:lnTo>
                      <a:pt x="82" y="452"/>
                    </a:lnTo>
                    <a:lnTo>
                      <a:pt x="68" y="381"/>
                    </a:lnTo>
                    <a:lnTo>
                      <a:pt x="59" y="330"/>
                    </a:lnTo>
                    <a:lnTo>
                      <a:pt x="49" y="258"/>
                    </a:lnTo>
                    <a:lnTo>
                      <a:pt x="39" y="188"/>
                    </a:lnTo>
                    <a:lnTo>
                      <a:pt x="24" y="106"/>
                    </a:lnTo>
                    <a:lnTo>
                      <a:pt x="15" y="52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0" y="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90" name="Freeform 1445">
                <a:extLst>
                  <a:ext uri="{FF2B5EF4-FFF2-40B4-BE49-F238E27FC236}">
                    <a16:creationId xmlns:a16="http://schemas.microsoft.com/office/drawing/2014/main" id="{13835A98-440F-47DD-B618-2F23FA87CE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4" y="2375"/>
                <a:ext cx="7" cy="12"/>
              </a:xfrm>
              <a:custGeom>
                <a:avLst/>
                <a:gdLst>
                  <a:gd name="T0" fmla="*/ 1 w 35"/>
                  <a:gd name="T1" fmla="*/ 0 h 60"/>
                  <a:gd name="T2" fmla="*/ 1 w 35"/>
                  <a:gd name="T3" fmla="*/ 1 h 60"/>
                  <a:gd name="T4" fmla="*/ 1 w 35"/>
                  <a:gd name="T5" fmla="*/ 2 h 60"/>
                  <a:gd name="T6" fmla="*/ 0 w 35"/>
                  <a:gd name="T7" fmla="*/ 2 h 60"/>
                  <a:gd name="T8" fmla="*/ 0 w 35"/>
                  <a:gd name="T9" fmla="*/ 2 h 60"/>
                  <a:gd name="T10" fmla="*/ 1 w 35"/>
                  <a:gd name="T11" fmla="*/ 2 h 60"/>
                  <a:gd name="T12" fmla="*/ 1 w 35"/>
                  <a:gd name="T13" fmla="*/ 1 h 60"/>
                  <a:gd name="T14" fmla="*/ 1 w 35"/>
                  <a:gd name="T15" fmla="*/ 0 h 60"/>
                  <a:gd name="T16" fmla="*/ 1 w 35"/>
                  <a:gd name="T17" fmla="*/ 0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5" h="60">
                    <a:moveTo>
                      <a:pt x="34" y="0"/>
                    </a:moveTo>
                    <a:lnTo>
                      <a:pt x="26" y="25"/>
                    </a:lnTo>
                    <a:lnTo>
                      <a:pt x="17" y="43"/>
                    </a:lnTo>
                    <a:lnTo>
                      <a:pt x="6" y="51"/>
                    </a:lnTo>
                    <a:lnTo>
                      <a:pt x="0" y="60"/>
                    </a:lnTo>
                    <a:lnTo>
                      <a:pt x="19" y="42"/>
                    </a:lnTo>
                    <a:lnTo>
                      <a:pt x="30" y="20"/>
                    </a:lnTo>
                    <a:lnTo>
                      <a:pt x="35" y="5"/>
                    </a:lnTo>
                    <a:lnTo>
                      <a:pt x="34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91" name="Freeform 1446">
                <a:extLst>
                  <a:ext uri="{FF2B5EF4-FFF2-40B4-BE49-F238E27FC236}">
                    <a16:creationId xmlns:a16="http://schemas.microsoft.com/office/drawing/2014/main" id="{C3E967DF-C8BE-4155-A6F3-71F494BEC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8" y="2388"/>
                <a:ext cx="6" cy="15"/>
              </a:xfrm>
              <a:custGeom>
                <a:avLst/>
                <a:gdLst>
                  <a:gd name="T0" fmla="*/ 1 w 32"/>
                  <a:gd name="T1" fmla="*/ 0 h 78"/>
                  <a:gd name="T2" fmla="*/ 1 w 32"/>
                  <a:gd name="T3" fmla="*/ 1 h 78"/>
                  <a:gd name="T4" fmla="*/ 1 w 32"/>
                  <a:gd name="T5" fmla="*/ 1 h 78"/>
                  <a:gd name="T6" fmla="*/ 0 w 32"/>
                  <a:gd name="T7" fmla="*/ 2 h 78"/>
                  <a:gd name="T8" fmla="*/ 0 w 32"/>
                  <a:gd name="T9" fmla="*/ 3 h 78"/>
                  <a:gd name="T10" fmla="*/ 0 w 32"/>
                  <a:gd name="T11" fmla="*/ 3 h 78"/>
                  <a:gd name="T12" fmla="*/ 0 w 32"/>
                  <a:gd name="T13" fmla="*/ 3 h 78"/>
                  <a:gd name="T14" fmla="*/ 0 w 32"/>
                  <a:gd name="T15" fmla="*/ 2 h 78"/>
                  <a:gd name="T16" fmla="*/ 1 w 32"/>
                  <a:gd name="T17" fmla="*/ 1 h 78"/>
                  <a:gd name="T18" fmla="*/ 1 w 32"/>
                  <a:gd name="T19" fmla="*/ 1 h 78"/>
                  <a:gd name="T20" fmla="*/ 1 w 32"/>
                  <a:gd name="T21" fmla="*/ 1 h 78"/>
                  <a:gd name="T22" fmla="*/ 1 w 32"/>
                  <a:gd name="T23" fmla="*/ 0 h 78"/>
                  <a:gd name="T24" fmla="*/ 1 w 32"/>
                  <a:gd name="T25" fmla="*/ 0 h 78"/>
                  <a:gd name="T26" fmla="*/ 1 w 32"/>
                  <a:gd name="T27" fmla="*/ 0 h 7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2" h="78">
                    <a:moveTo>
                      <a:pt x="30" y="0"/>
                    </a:moveTo>
                    <a:lnTo>
                      <a:pt x="26" y="21"/>
                    </a:lnTo>
                    <a:lnTo>
                      <a:pt x="21" y="37"/>
                    </a:lnTo>
                    <a:lnTo>
                      <a:pt x="13" y="53"/>
                    </a:lnTo>
                    <a:lnTo>
                      <a:pt x="3" y="72"/>
                    </a:lnTo>
                    <a:lnTo>
                      <a:pt x="0" y="78"/>
                    </a:lnTo>
                    <a:lnTo>
                      <a:pt x="9" y="66"/>
                    </a:lnTo>
                    <a:lnTo>
                      <a:pt x="13" y="59"/>
                    </a:lnTo>
                    <a:lnTo>
                      <a:pt x="24" y="34"/>
                    </a:lnTo>
                    <a:lnTo>
                      <a:pt x="26" y="27"/>
                    </a:lnTo>
                    <a:lnTo>
                      <a:pt x="29" y="22"/>
                    </a:lnTo>
                    <a:lnTo>
                      <a:pt x="31" y="8"/>
                    </a:lnTo>
                    <a:lnTo>
                      <a:pt x="32" y="2"/>
                    </a:lnTo>
                    <a:lnTo>
                      <a:pt x="30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92" name="Freeform 1447">
                <a:extLst>
                  <a:ext uri="{FF2B5EF4-FFF2-40B4-BE49-F238E27FC236}">
                    <a16:creationId xmlns:a16="http://schemas.microsoft.com/office/drawing/2014/main" id="{FEDD7A99-8BF4-432E-BFF8-FB5CA43D8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7" y="2417"/>
                <a:ext cx="3" cy="8"/>
              </a:xfrm>
              <a:custGeom>
                <a:avLst/>
                <a:gdLst>
                  <a:gd name="T0" fmla="*/ 0 w 16"/>
                  <a:gd name="T1" fmla="*/ 0 h 43"/>
                  <a:gd name="T2" fmla="*/ 0 w 16"/>
                  <a:gd name="T3" fmla="*/ 1 h 43"/>
                  <a:gd name="T4" fmla="*/ 0 w 16"/>
                  <a:gd name="T5" fmla="*/ 1 h 43"/>
                  <a:gd name="T6" fmla="*/ 0 w 16"/>
                  <a:gd name="T7" fmla="*/ 1 h 43"/>
                  <a:gd name="T8" fmla="*/ 0 w 16"/>
                  <a:gd name="T9" fmla="*/ 1 h 43"/>
                  <a:gd name="T10" fmla="*/ 0 w 16"/>
                  <a:gd name="T11" fmla="*/ 1 h 43"/>
                  <a:gd name="T12" fmla="*/ 0 w 16"/>
                  <a:gd name="T13" fmla="*/ 1 h 43"/>
                  <a:gd name="T14" fmla="*/ 0 w 16"/>
                  <a:gd name="T15" fmla="*/ 1 h 43"/>
                  <a:gd name="T16" fmla="*/ 0 w 16"/>
                  <a:gd name="T17" fmla="*/ 1 h 43"/>
                  <a:gd name="T18" fmla="*/ 0 w 16"/>
                  <a:gd name="T19" fmla="*/ 0 h 43"/>
                  <a:gd name="T20" fmla="*/ 1 w 16"/>
                  <a:gd name="T21" fmla="*/ 0 h 43"/>
                  <a:gd name="T22" fmla="*/ 0 w 16"/>
                  <a:gd name="T23" fmla="*/ 0 h 4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" h="43">
                    <a:moveTo>
                      <a:pt x="13" y="0"/>
                    </a:moveTo>
                    <a:lnTo>
                      <a:pt x="11" y="14"/>
                    </a:lnTo>
                    <a:lnTo>
                      <a:pt x="10" y="25"/>
                    </a:lnTo>
                    <a:lnTo>
                      <a:pt x="4" y="37"/>
                    </a:lnTo>
                    <a:lnTo>
                      <a:pt x="0" y="43"/>
                    </a:lnTo>
                    <a:lnTo>
                      <a:pt x="4" y="42"/>
                    </a:lnTo>
                    <a:lnTo>
                      <a:pt x="8" y="34"/>
                    </a:lnTo>
                    <a:lnTo>
                      <a:pt x="11" y="25"/>
                    </a:lnTo>
                    <a:lnTo>
                      <a:pt x="12" y="17"/>
                    </a:lnTo>
                    <a:lnTo>
                      <a:pt x="13" y="9"/>
                    </a:lnTo>
                    <a:lnTo>
                      <a:pt x="16" y="1"/>
                    </a:lnTo>
                    <a:lnTo>
                      <a:pt x="13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93" name="Freeform 1448">
                <a:extLst>
                  <a:ext uri="{FF2B5EF4-FFF2-40B4-BE49-F238E27FC236}">
                    <a16:creationId xmlns:a16="http://schemas.microsoft.com/office/drawing/2014/main" id="{E73D5B38-3C07-4C6C-B05E-4CA03AA65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9" y="2406"/>
                <a:ext cx="8" cy="16"/>
              </a:xfrm>
              <a:custGeom>
                <a:avLst/>
                <a:gdLst>
                  <a:gd name="T0" fmla="*/ 0 w 41"/>
                  <a:gd name="T1" fmla="*/ 0 h 81"/>
                  <a:gd name="T2" fmla="*/ 0 w 41"/>
                  <a:gd name="T3" fmla="*/ 1 h 81"/>
                  <a:gd name="T4" fmla="*/ 1 w 41"/>
                  <a:gd name="T5" fmla="*/ 1 h 81"/>
                  <a:gd name="T6" fmla="*/ 1 w 41"/>
                  <a:gd name="T7" fmla="*/ 2 h 81"/>
                  <a:gd name="T8" fmla="*/ 2 w 41"/>
                  <a:gd name="T9" fmla="*/ 3 h 81"/>
                  <a:gd name="T10" fmla="*/ 2 w 41"/>
                  <a:gd name="T11" fmla="*/ 3 h 81"/>
                  <a:gd name="T12" fmla="*/ 1 w 41"/>
                  <a:gd name="T13" fmla="*/ 2 h 81"/>
                  <a:gd name="T14" fmla="*/ 1 w 41"/>
                  <a:gd name="T15" fmla="*/ 1 h 81"/>
                  <a:gd name="T16" fmla="*/ 0 w 41"/>
                  <a:gd name="T17" fmla="*/ 0 h 81"/>
                  <a:gd name="T18" fmla="*/ 0 w 41"/>
                  <a:gd name="T19" fmla="*/ 0 h 81"/>
                  <a:gd name="T20" fmla="*/ 0 w 41"/>
                  <a:gd name="T21" fmla="*/ 0 h 81"/>
                  <a:gd name="T22" fmla="*/ 0 w 41"/>
                  <a:gd name="T23" fmla="*/ 0 h 81"/>
                  <a:gd name="T24" fmla="*/ 0 w 41"/>
                  <a:gd name="T25" fmla="*/ 0 h 8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1" h="81">
                    <a:moveTo>
                      <a:pt x="0" y="8"/>
                    </a:moveTo>
                    <a:lnTo>
                      <a:pt x="11" y="20"/>
                    </a:lnTo>
                    <a:lnTo>
                      <a:pt x="19" y="33"/>
                    </a:lnTo>
                    <a:lnTo>
                      <a:pt x="28" y="56"/>
                    </a:lnTo>
                    <a:lnTo>
                      <a:pt x="39" y="76"/>
                    </a:lnTo>
                    <a:lnTo>
                      <a:pt x="41" y="81"/>
                    </a:lnTo>
                    <a:lnTo>
                      <a:pt x="29" y="48"/>
                    </a:lnTo>
                    <a:lnTo>
                      <a:pt x="23" y="31"/>
                    </a:lnTo>
                    <a:lnTo>
                      <a:pt x="10" y="8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0" y="8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94" name="Freeform 1449">
                <a:extLst>
                  <a:ext uri="{FF2B5EF4-FFF2-40B4-BE49-F238E27FC236}">
                    <a16:creationId xmlns:a16="http://schemas.microsoft.com/office/drawing/2014/main" id="{0CC6BCC1-2F4B-42F2-A3DD-70C2B71BD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" y="2381"/>
                <a:ext cx="12" cy="20"/>
              </a:xfrm>
              <a:custGeom>
                <a:avLst/>
                <a:gdLst>
                  <a:gd name="T0" fmla="*/ 0 w 61"/>
                  <a:gd name="T1" fmla="*/ 0 h 102"/>
                  <a:gd name="T2" fmla="*/ 1 w 61"/>
                  <a:gd name="T3" fmla="*/ 1 h 102"/>
                  <a:gd name="T4" fmla="*/ 1 w 61"/>
                  <a:gd name="T5" fmla="*/ 2 h 102"/>
                  <a:gd name="T6" fmla="*/ 2 w 61"/>
                  <a:gd name="T7" fmla="*/ 3 h 102"/>
                  <a:gd name="T8" fmla="*/ 2 w 61"/>
                  <a:gd name="T9" fmla="*/ 4 h 102"/>
                  <a:gd name="T10" fmla="*/ 2 w 61"/>
                  <a:gd name="T11" fmla="*/ 4 h 102"/>
                  <a:gd name="T12" fmla="*/ 2 w 61"/>
                  <a:gd name="T13" fmla="*/ 4 h 102"/>
                  <a:gd name="T14" fmla="*/ 2 w 61"/>
                  <a:gd name="T15" fmla="*/ 3 h 102"/>
                  <a:gd name="T16" fmla="*/ 2 w 61"/>
                  <a:gd name="T17" fmla="*/ 3 h 102"/>
                  <a:gd name="T18" fmla="*/ 2 w 61"/>
                  <a:gd name="T19" fmla="*/ 2 h 102"/>
                  <a:gd name="T20" fmla="*/ 1 w 61"/>
                  <a:gd name="T21" fmla="*/ 2 h 102"/>
                  <a:gd name="T22" fmla="*/ 1 w 61"/>
                  <a:gd name="T23" fmla="*/ 1 h 102"/>
                  <a:gd name="T24" fmla="*/ 0 w 61"/>
                  <a:gd name="T25" fmla="*/ 0 h 102"/>
                  <a:gd name="T26" fmla="*/ 0 w 61"/>
                  <a:gd name="T27" fmla="*/ 0 h 102"/>
                  <a:gd name="T28" fmla="*/ 0 w 61"/>
                  <a:gd name="T29" fmla="*/ 0 h 102"/>
                  <a:gd name="T30" fmla="*/ 0 w 61"/>
                  <a:gd name="T31" fmla="*/ 0 h 102"/>
                  <a:gd name="T32" fmla="*/ 0 w 61"/>
                  <a:gd name="T33" fmla="*/ 0 h 10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1" h="102">
                    <a:moveTo>
                      <a:pt x="3" y="12"/>
                    </a:moveTo>
                    <a:lnTo>
                      <a:pt x="14" y="25"/>
                    </a:lnTo>
                    <a:lnTo>
                      <a:pt x="25" y="44"/>
                    </a:lnTo>
                    <a:lnTo>
                      <a:pt x="47" y="85"/>
                    </a:lnTo>
                    <a:lnTo>
                      <a:pt x="54" y="97"/>
                    </a:lnTo>
                    <a:lnTo>
                      <a:pt x="57" y="100"/>
                    </a:lnTo>
                    <a:lnTo>
                      <a:pt x="61" y="102"/>
                    </a:lnTo>
                    <a:lnTo>
                      <a:pt x="53" y="89"/>
                    </a:lnTo>
                    <a:lnTo>
                      <a:pt x="47" y="77"/>
                    </a:lnTo>
                    <a:lnTo>
                      <a:pt x="40" y="61"/>
                    </a:lnTo>
                    <a:lnTo>
                      <a:pt x="30" y="42"/>
                    </a:lnTo>
                    <a:lnTo>
                      <a:pt x="23" y="30"/>
                    </a:lnTo>
                    <a:lnTo>
                      <a:pt x="7" y="4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7"/>
                    </a:lnTo>
                    <a:lnTo>
                      <a:pt x="3" y="12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95" name="Freeform 1450">
                <a:extLst>
                  <a:ext uri="{FF2B5EF4-FFF2-40B4-BE49-F238E27FC236}">
                    <a16:creationId xmlns:a16="http://schemas.microsoft.com/office/drawing/2014/main" id="{35AE3892-BF64-4151-A394-23CD1C701E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8" y="2310"/>
                <a:ext cx="157" cy="69"/>
              </a:xfrm>
              <a:custGeom>
                <a:avLst/>
                <a:gdLst>
                  <a:gd name="T0" fmla="*/ 31 w 785"/>
                  <a:gd name="T1" fmla="*/ 0 h 341"/>
                  <a:gd name="T2" fmla="*/ 23 w 785"/>
                  <a:gd name="T3" fmla="*/ 4 h 341"/>
                  <a:gd name="T4" fmla="*/ 18 w 785"/>
                  <a:gd name="T5" fmla="*/ 6 h 341"/>
                  <a:gd name="T6" fmla="*/ 13 w 785"/>
                  <a:gd name="T7" fmla="*/ 7 h 341"/>
                  <a:gd name="T8" fmla="*/ 5 w 785"/>
                  <a:gd name="T9" fmla="*/ 11 h 341"/>
                  <a:gd name="T10" fmla="*/ 4 w 785"/>
                  <a:gd name="T11" fmla="*/ 11 h 341"/>
                  <a:gd name="T12" fmla="*/ 2 w 785"/>
                  <a:gd name="T13" fmla="*/ 11 h 341"/>
                  <a:gd name="T14" fmla="*/ 2 w 785"/>
                  <a:gd name="T15" fmla="*/ 11 h 341"/>
                  <a:gd name="T16" fmla="*/ 1 w 785"/>
                  <a:gd name="T17" fmla="*/ 12 h 341"/>
                  <a:gd name="T18" fmla="*/ 1 w 785"/>
                  <a:gd name="T19" fmla="*/ 12 h 341"/>
                  <a:gd name="T20" fmla="*/ 1 w 785"/>
                  <a:gd name="T21" fmla="*/ 13 h 341"/>
                  <a:gd name="T22" fmla="*/ 0 w 785"/>
                  <a:gd name="T23" fmla="*/ 14 h 341"/>
                  <a:gd name="T24" fmla="*/ 0 w 785"/>
                  <a:gd name="T25" fmla="*/ 14 h 341"/>
                  <a:gd name="T26" fmla="*/ 1 w 785"/>
                  <a:gd name="T27" fmla="*/ 14 h 341"/>
                  <a:gd name="T28" fmla="*/ 3 w 785"/>
                  <a:gd name="T29" fmla="*/ 13 h 341"/>
                  <a:gd name="T30" fmla="*/ 6 w 785"/>
                  <a:gd name="T31" fmla="*/ 12 h 341"/>
                  <a:gd name="T32" fmla="*/ 8 w 785"/>
                  <a:gd name="T33" fmla="*/ 11 h 341"/>
                  <a:gd name="T34" fmla="*/ 15 w 785"/>
                  <a:gd name="T35" fmla="*/ 8 h 341"/>
                  <a:gd name="T36" fmla="*/ 19 w 785"/>
                  <a:gd name="T37" fmla="*/ 6 h 341"/>
                  <a:gd name="T38" fmla="*/ 23 w 785"/>
                  <a:gd name="T39" fmla="*/ 5 h 341"/>
                  <a:gd name="T40" fmla="*/ 29 w 785"/>
                  <a:gd name="T41" fmla="*/ 1 h 341"/>
                  <a:gd name="T42" fmla="*/ 31 w 785"/>
                  <a:gd name="T43" fmla="*/ 0 h 341"/>
                  <a:gd name="T44" fmla="*/ 31 w 785"/>
                  <a:gd name="T45" fmla="*/ 0 h 341"/>
                  <a:gd name="T46" fmla="*/ 31 w 785"/>
                  <a:gd name="T47" fmla="*/ 0 h 341"/>
                  <a:gd name="T48" fmla="*/ 31 w 785"/>
                  <a:gd name="T49" fmla="*/ 0 h 341"/>
                  <a:gd name="T50" fmla="*/ 31 w 785"/>
                  <a:gd name="T51" fmla="*/ 0 h 341"/>
                  <a:gd name="T52" fmla="*/ 31 w 785"/>
                  <a:gd name="T53" fmla="*/ 0 h 34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85" h="341">
                    <a:moveTo>
                      <a:pt x="768" y="7"/>
                    </a:moveTo>
                    <a:lnTo>
                      <a:pt x="568" y="90"/>
                    </a:lnTo>
                    <a:lnTo>
                      <a:pt x="447" y="138"/>
                    </a:lnTo>
                    <a:lnTo>
                      <a:pt x="326" y="184"/>
                    </a:lnTo>
                    <a:lnTo>
                      <a:pt x="125" y="255"/>
                    </a:lnTo>
                    <a:lnTo>
                      <a:pt x="88" y="264"/>
                    </a:lnTo>
                    <a:lnTo>
                      <a:pt x="62" y="265"/>
                    </a:lnTo>
                    <a:lnTo>
                      <a:pt x="40" y="270"/>
                    </a:lnTo>
                    <a:lnTo>
                      <a:pt x="17" y="292"/>
                    </a:lnTo>
                    <a:lnTo>
                      <a:pt x="15" y="299"/>
                    </a:lnTo>
                    <a:lnTo>
                      <a:pt x="14" y="311"/>
                    </a:lnTo>
                    <a:lnTo>
                      <a:pt x="7" y="329"/>
                    </a:lnTo>
                    <a:lnTo>
                      <a:pt x="0" y="341"/>
                    </a:lnTo>
                    <a:lnTo>
                      <a:pt x="30" y="335"/>
                    </a:lnTo>
                    <a:lnTo>
                      <a:pt x="75" y="321"/>
                    </a:lnTo>
                    <a:lnTo>
                      <a:pt x="140" y="297"/>
                    </a:lnTo>
                    <a:lnTo>
                      <a:pt x="204" y="270"/>
                    </a:lnTo>
                    <a:lnTo>
                      <a:pt x="367" y="201"/>
                    </a:lnTo>
                    <a:lnTo>
                      <a:pt x="465" y="159"/>
                    </a:lnTo>
                    <a:lnTo>
                      <a:pt x="563" y="112"/>
                    </a:lnTo>
                    <a:lnTo>
                      <a:pt x="724" y="33"/>
                    </a:lnTo>
                    <a:lnTo>
                      <a:pt x="767" y="10"/>
                    </a:lnTo>
                    <a:lnTo>
                      <a:pt x="785" y="0"/>
                    </a:lnTo>
                    <a:lnTo>
                      <a:pt x="783" y="0"/>
                    </a:lnTo>
                    <a:lnTo>
                      <a:pt x="779" y="1"/>
                    </a:lnTo>
                    <a:lnTo>
                      <a:pt x="768" y="7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96" name="Freeform 1451">
                <a:extLst>
                  <a:ext uri="{FF2B5EF4-FFF2-40B4-BE49-F238E27FC236}">
                    <a16:creationId xmlns:a16="http://schemas.microsoft.com/office/drawing/2014/main" id="{851A7CE9-807B-40C1-BA5E-6E9421135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1" y="2274"/>
                <a:ext cx="28" cy="81"/>
              </a:xfrm>
              <a:custGeom>
                <a:avLst/>
                <a:gdLst>
                  <a:gd name="T0" fmla="*/ 3 w 138"/>
                  <a:gd name="T1" fmla="*/ 14 h 405"/>
                  <a:gd name="T2" fmla="*/ 3 w 138"/>
                  <a:gd name="T3" fmla="*/ 15 h 405"/>
                  <a:gd name="T4" fmla="*/ 2 w 138"/>
                  <a:gd name="T5" fmla="*/ 15 h 405"/>
                  <a:gd name="T6" fmla="*/ 3 w 138"/>
                  <a:gd name="T7" fmla="*/ 14 h 405"/>
                  <a:gd name="T8" fmla="*/ 2 w 138"/>
                  <a:gd name="T9" fmla="*/ 13 h 405"/>
                  <a:gd name="T10" fmla="*/ 1 w 138"/>
                  <a:gd name="T11" fmla="*/ 13 h 405"/>
                  <a:gd name="T12" fmla="*/ 1 w 138"/>
                  <a:gd name="T13" fmla="*/ 12 h 405"/>
                  <a:gd name="T14" fmla="*/ 1 w 138"/>
                  <a:gd name="T15" fmla="*/ 11 h 405"/>
                  <a:gd name="T16" fmla="*/ 1 w 138"/>
                  <a:gd name="T17" fmla="*/ 10 h 405"/>
                  <a:gd name="T18" fmla="*/ 0 w 138"/>
                  <a:gd name="T19" fmla="*/ 9 h 405"/>
                  <a:gd name="T20" fmla="*/ 0 w 138"/>
                  <a:gd name="T21" fmla="*/ 8 h 405"/>
                  <a:gd name="T22" fmla="*/ 1 w 138"/>
                  <a:gd name="T23" fmla="*/ 9 h 405"/>
                  <a:gd name="T24" fmla="*/ 1 w 138"/>
                  <a:gd name="T25" fmla="*/ 7 h 405"/>
                  <a:gd name="T26" fmla="*/ 0 w 138"/>
                  <a:gd name="T27" fmla="*/ 6 h 405"/>
                  <a:gd name="T28" fmla="*/ 0 w 138"/>
                  <a:gd name="T29" fmla="*/ 4 h 405"/>
                  <a:gd name="T30" fmla="*/ 1 w 138"/>
                  <a:gd name="T31" fmla="*/ 4 h 405"/>
                  <a:gd name="T32" fmla="*/ 1 w 138"/>
                  <a:gd name="T33" fmla="*/ 1 h 405"/>
                  <a:gd name="T34" fmla="*/ 2 w 138"/>
                  <a:gd name="T35" fmla="*/ 1 h 405"/>
                  <a:gd name="T36" fmla="*/ 3 w 138"/>
                  <a:gd name="T37" fmla="*/ 2 h 405"/>
                  <a:gd name="T38" fmla="*/ 3 w 138"/>
                  <a:gd name="T39" fmla="*/ 4 h 405"/>
                  <a:gd name="T40" fmla="*/ 3 w 138"/>
                  <a:gd name="T41" fmla="*/ 3 h 405"/>
                  <a:gd name="T42" fmla="*/ 4 w 138"/>
                  <a:gd name="T43" fmla="*/ 3 h 405"/>
                  <a:gd name="T44" fmla="*/ 4 w 138"/>
                  <a:gd name="T45" fmla="*/ 5 h 405"/>
                  <a:gd name="T46" fmla="*/ 4 w 138"/>
                  <a:gd name="T47" fmla="*/ 6 h 405"/>
                  <a:gd name="T48" fmla="*/ 4 w 138"/>
                  <a:gd name="T49" fmla="*/ 6 h 405"/>
                  <a:gd name="T50" fmla="*/ 5 w 138"/>
                  <a:gd name="T51" fmla="*/ 5 h 405"/>
                  <a:gd name="T52" fmla="*/ 5 w 138"/>
                  <a:gd name="T53" fmla="*/ 6 h 405"/>
                  <a:gd name="T54" fmla="*/ 5 w 138"/>
                  <a:gd name="T55" fmla="*/ 7 h 405"/>
                  <a:gd name="T56" fmla="*/ 5 w 138"/>
                  <a:gd name="T57" fmla="*/ 8 h 405"/>
                  <a:gd name="T58" fmla="*/ 5 w 138"/>
                  <a:gd name="T59" fmla="*/ 8 h 405"/>
                  <a:gd name="T60" fmla="*/ 6 w 138"/>
                  <a:gd name="T61" fmla="*/ 9 h 405"/>
                  <a:gd name="T62" fmla="*/ 5 w 138"/>
                  <a:gd name="T63" fmla="*/ 10 h 405"/>
                  <a:gd name="T64" fmla="*/ 5 w 138"/>
                  <a:gd name="T65" fmla="*/ 11 h 405"/>
                  <a:gd name="T66" fmla="*/ 5 w 138"/>
                  <a:gd name="T67" fmla="*/ 12 h 405"/>
                  <a:gd name="T68" fmla="*/ 5 w 138"/>
                  <a:gd name="T69" fmla="*/ 11 h 405"/>
                  <a:gd name="T70" fmla="*/ 5 w 138"/>
                  <a:gd name="T71" fmla="*/ 13 h 405"/>
                  <a:gd name="T72" fmla="*/ 4 w 138"/>
                  <a:gd name="T73" fmla="*/ 14 h 405"/>
                  <a:gd name="T74" fmla="*/ 4 w 138"/>
                  <a:gd name="T75" fmla="*/ 15 h 405"/>
                  <a:gd name="T76" fmla="*/ 4 w 138"/>
                  <a:gd name="T77" fmla="*/ 16 h 405"/>
                  <a:gd name="T78" fmla="*/ 4 w 138"/>
                  <a:gd name="T79" fmla="*/ 16 h 40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38" h="405">
                    <a:moveTo>
                      <a:pt x="91" y="385"/>
                    </a:moveTo>
                    <a:lnTo>
                      <a:pt x="86" y="357"/>
                    </a:lnTo>
                    <a:lnTo>
                      <a:pt x="82" y="361"/>
                    </a:lnTo>
                    <a:lnTo>
                      <a:pt x="71" y="374"/>
                    </a:lnTo>
                    <a:lnTo>
                      <a:pt x="64" y="373"/>
                    </a:lnTo>
                    <a:lnTo>
                      <a:pt x="61" y="367"/>
                    </a:lnTo>
                    <a:lnTo>
                      <a:pt x="59" y="347"/>
                    </a:lnTo>
                    <a:lnTo>
                      <a:pt x="64" y="338"/>
                    </a:lnTo>
                    <a:lnTo>
                      <a:pt x="65" y="331"/>
                    </a:lnTo>
                    <a:lnTo>
                      <a:pt x="49" y="330"/>
                    </a:lnTo>
                    <a:lnTo>
                      <a:pt x="44" y="331"/>
                    </a:lnTo>
                    <a:lnTo>
                      <a:pt x="32" y="315"/>
                    </a:lnTo>
                    <a:lnTo>
                      <a:pt x="32" y="308"/>
                    </a:lnTo>
                    <a:lnTo>
                      <a:pt x="33" y="299"/>
                    </a:lnTo>
                    <a:lnTo>
                      <a:pt x="39" y="278"/>
                    </a:lnTo>
                    <a:lnTo>
                      <a:pt x="35" y="270"/>
                    </a:lnTo>
                    <a:lnTo>
                      <a:pt x="26" y="264"/>
                    </a:lnTo>
                    <a:lnTo>
                      <a:pt x="19" y="255"/>
                    </a:lnTo>
                    <a:lnTo>
                      <a:pt x="14" y="239"/>
                    </a:lnTo>
                    <a:lnTo>
                      <a:pt x="12" y="234"/>
                    </a:lnTo>
                    <a:lnTo>
                      <a:pt x="9" y="221"/>
                    </a:lnTo>
                    <a:lnTo>
                      <a:pt x="9" y="212"/>
                    </a:lnTo>
                    <a:lnTo>
                      <a:pt x="20" y="220"/>
                    </a:lnTo>
                    <a:lnTo>
                      <a:pt x="24" y="219"/>
                    </a:lnTo>
                    <a:lnTo>
                      <a:pt x="25" y="206"/>
                    </a:lnTo>
                    <a:lnTo>
                      <a:pt x="20" y="187"/>
                    </a:lnTo>
                    <a:lnTo>
                      <a:pt x="8" y="163"/>
                    </a:lnTo>
                    <a:lnTo>
                      <a:pt x="1" y="143"/>
                    </a:lnTo>
                    <a:lnTo>
                      <a:pt x="0" y="115"/>
                    </a:lnTo>
                    <a:lnTo>
                      <a:pt x="2" y="106"/>
                    </a:lnTo>
                    <a:lnTo>
                      <a:pt x="8" y="107"/>
                    </a:lnTo>
                    <a:lnTo>
                      <a:pt x="14" y="88"/>
                    </a:lnTo>
                    <a:lnTo>
                      <a:pt x="15" y="62"/>
                    </a:lnTo>
                    <a:lnTo>
                      <a:pt x="24" y="25"/>
                    </a:lnTo>
                    <a:lnTo>
                      <a:pt x="37" y="0"/>
                    </a:lnTo>
                    <a:lnTo>
                      <a:pt x="48" y="18"/>
                    </a:lnTo>
                    <a:lnTo>
                      <a:pt x="54" y="27"/>
                    </a:lnTo>
                    <a:lnTo>
                      <a:pt x="67" y="50"/>
                    </a:lnTo>
                    <a:lnTo>
                      <a:pt x="74" y="72"/>
                    </a:lnTo>
                    <a:lnTo>
                      <a:pt x="78" y="88"/>
                    </a:lnTo>
                    <a:lnTo>
                      <a:pt x="79" y="86"/>
                    </a:lnTo>
                    <a:lnTo>
                      <a:pt x="82" y="87"/>
                    </a:lnTo>
                    <a:lnTo>
                      <a:pt x="84" y="79"/>
                    </a:lnTo>
                    <a:lnTo>
                      <a:pt x="90" y="85"/>
                    </a:lnTo>
                    <a:lnTo>
                      <a:pt x="92" y="100"/>
                    </a:lnTo>
                    <a:lnTo>
                      <a:pt x="95" y="117"/>
                    </a:lnTo>
                    <a:lnTo>
                      <a:pt x="99" y="131"/>
                    </a:lnTo>
                    <a:lnTo>
                      <a:pt x="99" y="142"/>
                    </a:lnTo>
                    <a:lnTo>
                      <a:pt x="102" y="146"/>
                    </a:lnTo>
                    <a:lnTo>
                      <a:pt x="105" y="146"/>
                    </a:lnTo>
                    <a:lnTo>
                      <a:pt x="111" y="134"/>
                    </a:lnTo>
                    <a:lnTo>
                      <a:pt x="115" y="118"/>
                    </a:lnTo>
                    <a:lnTo>
                      <a:pt x="120" y="130"/>
                    </a:lnTo>
                    <a:lnTo>
                      <a:pt x="121" y="145"/>
                    </a:lnTo>
                    <a:lnTo>
                      <a:pt x="121" y="160"/>
                    </a:lnTo>
                    <a:lnTo>
                      <a:pt x="117" y="174"/>
                    </a:lnTo>
                    <a:lnTo>
                      <a:pt x="117" y="187"/>
                    </a:lnTo>
                    <a:lnTo>
                      <a:pt x="118" y="206"/>
                    </a:lnTo>
                    <a:lnTo>
                      <a:pt x="122" y="214"/>
                    </a:lnTo>
                    <a:lnTo>
                      <a:pt x="133" y="196"/>
                    </a:lnTo>
                    <a:lnTo>
                      <a:pt x="138" y="200"/>
                    </a:lnTo>
                    <a:lnTo>
                      <a:pt x="137" y="217"/>
                    </a:lnTo>
                    <a:lnTo>
                      <a:pt x="132" y="234"/>
                    </a:lnTo>
                    <a:lnTo>
                      <a:pt x="128" y="253"/>
                    </a:lnTo>
                    <a:lnTo>
                      <a:pt x="127" y="262"/>
                    </a:lnTo>
                    <a:lnTo>
                      <a:pt x="122" y="282"/>
                    </a:lnTo>
                    <a:lnTo>
                      <a:pt x="120" y="300"/>
                    </a:lnTo>
                    <a:lnTo>
                      <a:pt x="126" y="289"/>
                    </a:lnTo>
                    <a:lnTo>
                      <a:pt x="132" y="284"/>
                    </a:lnTo>
                    <a:lnTo>
                      <a:pt x="135" y="285"/>
                    </a:lnTo>
                    <a:lnTo>
                      <a:pt x="134" y="304"/>
                    </a:lnTo>
                    <a:lnTo>
                      <a:pt x="126" y="323"/>
                    </a:lnTo>
                    <a:lnTo>
                      <a:pt x="113" y="344"/>
                    </a:lnTo>
                    <a:lnTo>
                      <a:pt x="96" y="356"/>
                    </a:lnTo>
                    <a:lnTo>
                      <a:pt x="98" y="369"/>
                    </a:lnTo>
                    <a:lnTo>
                      <a:pt x="101" y="382"/>
                    </a:lnTo>
                    <a:lnTo>
                      <a:pt x="102" y="393"/>
                    </a:lnTo>
                    <a:lnTo>
                      <a:pt x="100" y="402"/>
                    </a:lnTo>
                    <a:lnTo>
                      <a:pt x="94" y="405"/>
                    </a:lnTo>
                    <a:lnTo>
                      <a:pt x="92" y="401"/>
                    </a:lnTo>
                    <a:lnTo>
                      <a:pt x="91" y="385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97" name="Freeform 1452">
                <a:extLst>
                  <a:ext uri="{FF2B5EF4-FFF2-40B4-BE49-F238E27FC236}">
                    <a16:creationId xmlns:a16="http://schemas.microsoft.com/office/drawing/2014/main" id="{7EB7F548-6F13-4591-BAF9-C72667206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9" y="2281"/>
                <a:ext cx="14" cy="74"/>
              </a:xfrm>
              <a:custGeom>
                <a:avLst/>
                <a:gdLst>
                  <a:gd name="T0" fmla="*/ 3 w 67"/>
                  <a:gd name="T1" fmla="*/ 15 h 367"/>
                  <a:gd name="T2" fmla="*/ 2 w 67"/>
                  <a:gd name="T3" fmla="*/ 13 h 367"/>
                  <a:gd name="T4" fmla="*/ 2 w 67"/>
                  <a:gd name="T5" fmla="*/ 10 h 367"/>
                  <a:gd name="T6" fmla="*/ 1 w 67"/>
                  <a:gd name="T7" fmla="*/ 6 h 367"/>
                  <a:gd name="T8" fmla="*/ 1 w 67"/>
                  <a:gd name="T9" fmla="*/ 6 h 367"/>
                  <a:gd name="T10" fmla="*/ 1 w 67"/>
                  <a:gd name="T11" fmla="*/ 5 h 367"/>
                  <a:gd name="T12" fmla="*/ 0 w 67"/>
                  <a:gd name="T13" fmla="*/ 4 h 367"/>
                  <a:gd name="T14" fmla="*/ 0 w 67"/>
                  <a:gd name="T15" fmla="*/ 1 h 367"/>
                  <a:gd name="T16" fmla="*/ 0 w 67"/>
                  <a:gd name="T17" fmla="*/ 1 h 367"/>
                  <a:gd name="T18" fmla="*/ 0 w 67"/>
                  <a:gd name="T19" fmla="*/ 0 h 367"/>
                  <a:gd name="T20" fmla="*/ 0 w 67"/>
                  <a:gd name="T21" fmla="*/ 2 h 367"/>
                  <a:gd name="T22" fmla="*/ 1 w 67"/>
                  <a:gd name="T23" fmla="*/ 4 h 367"/>
                  <a:gd name="T24" fmla="*/ 1 w 67"/>
                  <a:gd name="T25" fmla="*/ 6 h 367"/>
                  <a:gd name="T26" fmla="*/ 2 w 67"/>
                  <a:gd name="T27" fmla="*/ 9 h 367"/>
                  <a:gd name="T28" fmla="*/ 2 w 67"/>
                  <a:gd name="T29" fmla="*/ 11 h 367"/>
                  <a:gd name="T30" fmla="*/ 3 w 67"/>
                  <a:gd name="T31" fmla="*/ 13 h 367"/>
                  <a:gd name="T32" fmla="*/ 3 w 67"/>
                  <a:gd name="T33" fmla="*/ 15 h 367"/>
                  <a:gd name="T34" fmla="*/ 3 w 67"/>
                  <a:gd name="T35" fmla="*/ 15 h 367"/>
                  <a:gd name="T36" fmla="*/ 3 w 67"/>
                  <a:gd name="T37" fmla="*/ 15 h 367"/>
                  <a:gd name="T38" fmla="*/ 3 w 67"/>
                  <a:gd name="T39" fmla="*/ 15 h 36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7" h="367">
                    <a:moveTo>
                      <a:pt x="60" y="367"/>
                    </a:moveTo>
                    <a:lnTo>
                      <a:pt x="54" y="328"/>
                    </a:lnTo>
                    <a:lnTo>
                      <a:pt x="39" y="257"/>
                    </a:lnTo>
                    <a:lnTo>
                      <a:pt x="24" y="160"/>
                    </a:lnTo>
                    <a:lnTo>
                      <a:pt x="20" y="139"/>
                    </a:lnTo>
                    <a:lnTo>
                      <a:pt x="16" y="114"/>
                    </a:lnTo>
                    <a:lnTo>
                      <a:pt x="11" y="87"/>
                    </a:lnTo>
                    <a:lnTo>
                      <a:pt x="3" y="37"/>
                    </a:lnTo>
                    <a:lnTo>
                      <a:pt x="1" y="14"/>
                    </a:lnTo>
                    <a:lnTo>
                      <a:pt x="0" y="0"/>
                    </a:lnTo>
                    <a:lnTo>
                      <a:pt x="9" y="60"/>
                    </a:lnTo>
                    <a:lnTo>
                      <a:pt x="16" y="102"/>
                    </a:lnTo>
                    <a:lnTo>
                      <a:pt x="27" y="159"/>
                    </a:lnTo>
                    <a:lnTo>
                      <a:pt x="38" y="214"/>
                    </a:lnTo>
                    <a:lnTo>
                      <a:pt x="50" y="280"/>
                    </a:lnTo>
                    <a:lnTo>
                      <a:pt x="59" y="324"/>
                    </a:lnTo>
                    <a:lnTo>
                      <a:pt x="67" y="366"/>
                    </a:lnTo>
                    <a:lnTo>
                      <a:pt x="65" y="367"/>
                    </a:lnTo>
                    <a:lnTo>
                      <a:pt x="63" y="367"/>
                    </a:lnTo>
                    <a:lnTo>
                      <a:pt x="60" y="367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98" name="Freeform 1453">
                <a:extLst>
                  <a:ext uri="{FF2B5EF4-FFF2-40B4-BE49-F238E27FC236}">
                    <a16:creationId xmlns:a16="http://schemas.microsoft.com/office/drawing/2014/main" id="{6FF6EFCF-2E4C-44BC-A208-23D0EAA8B1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0" y="2336"/>
                <a:ext cx="8" cy="4"/>
              </a:xfrm>
              <a:custGeom>
                <a:avLst/>
                <a:gdLst>
                  <a:gd name="T0" fmla="*/ 2 w 39"/>
                  <a:gd name="T1" fmla="*/ 1 h 20"/>
                  <a:gd name="T2" fmla="*/ 1 w 39"/>
                  <a:gd name="T3" fmla="*/ 0 h 20"/>
                  <a:gd name="T4" fmla="*/ 1 w 39"/>
                  <a:gd name="T5" fmla="*/ 0 h 20"/>
                  <a:gd name="T6" fmla="*/ 0 w 39"/>
                  <a:gd name="T7" fmla="*/ 0 h 20"/>
                  <a:gd name="T8" fmla="*/ 0 w 39"/>
                  <a:gd name="T9" fmla="*/ 0 h 20"/>
                  <a:gd name="T10" fmla="*/ 1 w 39"/>
                  <a:gd name="T11" fmla="*/ 0 h 20"/>
                  <a:gd name="T12" fmla="*/ 1 w 39"/>
                  <a:gd name="T13" fmla="*/ 0 h 20"/>
                  <a:gd name="T14" fmla="*/ 2 w 39"/>
                  <a:gd name="T15" fmla="*/ 1 h 20"/>
                  <a:gd name="T16" fmla="*/ 2 w 39"/>
                  <a:gd name="T17" fmla="*/ 1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9" h="20">
                    <a:moveTo>
                      <a:pt x="39" y="20"/>
                    </a:moveTo>
                    <a:lnTo>
                      <a:pt x="28" y="7"/>
                    </a:lnTo>
                    <a:lnTo>
                      <a:pt x="16" y="3"/>
                    </a:lnTo>
                    <a:lnTo>
                      <a:pt x="6" y="6"/>
                    </a:lnTo>
                    <a:lnTo>
                      <a:pt x="0" y="5"/>
                    </a:lnTo>
                    <a:lnTo>
                      <a:pt x="19" y="0"/>
                    </a:lnTo>
                    <a:lnTo>
                      <a:pt x="30" y="8"/>
                    </a:lnTo>
                    <a:lnTo>
                      <a:pt x="38" y="14"/>
                    </a:lnTo>
                    <a:lnTo>
                      <a:pt x="39" y="2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699" name="Freeform 1454">
                <a:extLst>
                  <a:ext uri="{FF2B5EF4-FFF2-40B4-BE49-F238E27FC236}">
                    <a16:creationId xmlns:a16="http://schemas.microsoft.com/office/drawing/2014/main" id="{D3439ECB-4119-4347-B101-ED86E01838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8" y="2323"/>
                <a:ext cx="8" cy="6"/>
              </a:xfrm>
              <a:custGeom>
                <a:avLst/>
                <a:gdLst>
                  <a:gd name="T0" fmla="*/ 2 w 41"/>
                  <a:gd name="T1" fmla="*/ 1 h 31"/>
                  <a:gd name="T2" fmla="*/ 1 w 41"/>
                  <a:gd name="T3" fmla="*/ 1 h 31"/>
                  <a:gd name="T4" fmla="*/ 1 w 41"/>
                  <a:gd name="T5" fmla="*/ 1 h 31"/>
                  <a:gd name="T6" fmla="*/ 1 w 41"/>
                  <a:gd name="T7" fmla="*/ 0 h 31"/>
                  <a:gd name="T8" fmla="*/ 0 w 41"/>
                  <a:gd name="T9" fmla="*/ 0 h 31"/>
                  <a:gd name="T10" fmla="*/ 0 w 41"/>
                  <a:gd name="T11" fmla="*/ 0 h 31"/>
                  <a:gd name="T12" fmla="*/ 0 w 41"/>
                  <a:gd name="T13" fmla="*/ 0 h 31"/>
                  <a:gd name="T14" fmla="*/ 1 w 41"/>
                  <a:gd name="T15" fmla="*/ 0 h 31"/>
                  <a:gd name="T16" fmla="*/ 1 w 41"/>
                  <a:gd name="T17" fmla="*/ 0 h 31"/>
                  <a:gd name="T18" fmla="*/ 1 w 41"/>
                  <a:gd name="T19" fmla="*/ 1 h 31"/>
                  <a:gd name="T20" fmla="*/ 1 w 41"/>
                  <a:gd name="T21" fmla="*/ 1 h 31"/>
                  <a:gd name="T22" fmla="*/ 2 w 41"/>
                  <a:gd name="T23" fmla="*/ 1 h 31"/>
                  <a:gd name="T24" fmla="*/ 2 w 41"/>
                  <a:gd name="T25" fmla="*/ 1 h 31"/>
                  <a:gd name="T26" fmla="*/ 2 w 41"/>
                  <a:gd name="T27" fmla="*/ 1 h 3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1" h="31">
                    <a:moveTo>
                      <a:pt x="40" y="31"/>
                    </a:moveTo>
                    <a:lnTo>
                      <a:pt x="32" y="20"/>
                    </a:lnTo>
                    <a:lnTo>
                      <a:pt x="24" y="13"/>
                    </a:lnTo>
                    <a:lnTo>
                      <a:pt x="14" y="8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4" y="4"/>
                    </a:lnTo>
                    <a:lnTo>
                      <a:pt x="27" y="12"/>
                    </a:lnTo>
                    <a:lnTo>
                      <a:pt x="31" y="15"/>
                    </a:lnTo>
                    <a:lnTo>
                      <a:pt x="33" y="16"/>
                    </a:lnTo>
                    <a:lnTo>
                      <a:pt x="39" y="24"/>
                    </a:lnTo>
                    <a:lnTo>
                      <a:pt x="41" y="28"/>
                    </a:lnTo>
                    <a:lnTo>
                      <a:pt x="40" y="31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00" name="Freeform 1455">
                <a:extLst>
                  <a:ext uri="{FF2B5EF4-FFF2-40B4-BE49-F238E27FC236}">
                    <a16:creationId xmlns:a16="http://schemas.microsoft.com/office/drawing/2014/main" id="{779396A7-247A-456D-B0D8-D31F1FACF1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7" y="2302"/>
                <a:ext cx="5" cy="4"/>
              </a:xfrm>
              <a:custGeom>
                <a:avLst/>
                <a:gdLst>
                  <a:gd name="T0" fmla="*/ 1 w 23"/>
                  <a:gd name="T1" fmla="*/ 1 h 21"/>
                  <a:gd name="T2" fmla="*/ 1 w 23"/>
                  <a:gd name="T3" fmla="*/ 0 h 21"/>
                  <a:gd name="T4" fmla="*/ 1 w 23"/>
                  <a:gd name="T5" fmla="*/ 0 h 21"/>
                  <a:gd name="T6" fmla="*/ 0 w 23"/>
                  <a:gd name="T7" fmla="*/ 0 h 21"/>
                  <a:gd name="T8" fmla="*/ 0 w 23"/>
                  <a:gd name="T9" fmla="*/ 0 h 21"/>
                  <a:gd name="T10" fmla="*/ 0 w 23"/>
                  <a:gd name="T11" fmla="*/ 0 h 21"/>
                  <a:gd name="T12" fmla="*/ 0 w 23"/>
                  <a:gd name="T13" fmla="*/ 0 h 21"/>
                  <a:gd name="T14" fmla="*/ 1 w 23"/>
                  <a:gd name="T15" fmla="*/ 0 h 21"/>
                  <a:gd name="T16" fmla="*/ 1 w 23"/>
                  <a:gd name="T17" fmla="*/ 0 h 21"/>
                  <a:gd name="T18" fmla="*/ 1 w 23"/>
                  <a:gd name="T19" fmla="*/ 1 h 21"/>
                  <a:gd name="T20" fmla="*/ 1 w 23"/>
                  <a:gd name="T21" fmla="*/ 1 h 21"/>
                  <a:gd name="T22" fmla="*/ 1 w 23"/>
                  <a:gd name="T23" fmla="*/ 1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3" h="21">
                    <a:moveTo>
                      <a:pt x="22" y="21"/>
                    </a:moveTo>
                    <a:lnTo>
                      <a:pt x="16" y="11"/>
                    </a:lnTo>
                    <a:lnTo>
                      <a:pt x="12" y="7"/>
                    </a:lnTo>
                    <a:lnTo>
                      <a:pt x="5" y="2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8" y="2"/>
                    </a:lnTo>
                    <a:lnTo>
                      <a:pt x="13" y="6"/>
                    </a:lnTo>
                    <a:lnTo>
                      <a:pt x="16" y="9"/>
                    </a:lnTo>
                    <a:lnTo>
                      <a:pt x="20" y="14"/>
                    </a:lnTo>
                    <a:lnTo>
                      <a:pt x="23" y="18"/>
                    </a:lnTo>
                    <a:lnTo>
                      <a:pt x="22" y="21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01" name="Freeform 1456">
                <a:extLst>
                  <a:ext uri="{FF2B5EF4-FFF2-40B4-BE49-F238E27FC236}">
                    <a16:creationId xmlns:a16="http://schemas.microsoft.com/office/drawing/2014/main" id="{9AA7FB69-B5B3-4B4E-AC2E-B787F5A2D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4" y="2296"/>
                <a:ext cx="2" cy="18"/>
              </a:xfrm>
              <a:custGeom>
                <a:avLst/>
                <a:gdLst>
                  <a:gd name="T0" fmla="*/ 0 w 9"/>
                  <a:gd name="T1" fmla="*/ 4 h 86"/>
                  <a:gd name="T2" fmla="*/ 0 w 9"/>
                  <a:gd name="T3" fmla="*/ 3 h 86"/>
                  <a:gd name="T4" fmla="*/ 0 w 9"/>
                  <a:gd name="T5" fmla="*/ 2 h 86"/>
                  <a:gd name="T6" fmla="*/ 0 w 9"/>
                  <a:gd name="T7" fmla="*/ 1 h 86"/>
                  <a:gd name="T8" fmla="*/ 0 w 9"/>
                  <a:gd name="T9" fmla="*/ 0 h 86"/>
                  <a:gd name="T10" fmla="*/ 0 w 9"/>
                  <a:gd name="T11" fmla="*/ 0 h 86"/>
                  <a:gd name="T12" fmla="*/ 0 w 9"/>
                  <a:gd name="T13" fmla="*/ 1 h 86"/>
                  <a:gd name="T14" fmla="*/ 0 w 9"/>
                  <a:gd name="T15" fmla="*/ 2 h 86"/>
                  <a:gd name="T16" fmla="*/ 0 w 9"/>
                  <a:gd name="T17" fmla="*/ 3 h 86"/>
                  <a:gd name="T18" fmla="*/ 0 w 9"/>
                  <a:gd name="T19" fmla="*/ 4 h 86"/>
                  <a:gd name="T20" fmla="*/ 0 w 9"/>
                  <a:gd name="T21" fmla="*/ 4 h 86"/>
                  <a:gd name="T22" fmla="*/ 0 w 9"/>
                  <a:gd name="T23" fmla="*/ 4 h 86"/>
                  <a:gd name="T24" fmla="*/ 0 w 9"/>
                  <a:gd name="T25" fmla="*/ 4 h 8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" h="86">
                    <a:moveTo>
                      <a:pt x="0" y="80"/>
                    </a:moveTo>
                    <a:lnTo>
                      <a:pt x="5" y="65"/>
                    </a:lnTo>
                    <a:lnTo>
                      <a:pt x="6" y="49"/>
                    </a:lnTo>
                    <a:lnTo>
                      <a:pt x="7" y="26"/>
                    </a:lnTo>
                    <a:lnTo>
                      <a:pt x="8" y="4"/>
                    </a:lnTo>
                    <a:lnTo>
                      <a:pt x="9" y="0"/>
                    </a:lnTo>
                    <a:lnTo>
                      <a:pt x="9" y="31"/>
                    </a:lnTo>
                    <a:lnTo>
                      <a:pt x="9" y="48"/>
                    </a:lnTo>
                    <a:lnTo>
                      <a:pt x="7" y="71"/>
                    </a:lnTo>
                    <a:lnTo>
                      <a:pt x="5" y="82"/>
                    </a:lnTo>
                    <a:lnTo>
                      <a:pt x="2" y="86"/>
                    </a:lnTo>
                    <a:lnTo>
                      <a:pt x="0" y="8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02" name="Freeform 1457">
                <a:extLst>
                  <a:ext uri="{FF2B5EF4-FFF2-40B4-BE49-F238E27FC236}">
                    <a16:creationId xmlns:a16="http://schemas.microsoft.com/office/drawing/2014/main" id="{E2F8BB80-6611-4A43-86A9-B11A8E16C7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8" y="2311"/>
                <a:ext cx="3" cy="23"/>
              </a:xfrm>
              <a:custGeom>
                <a:avLst/>
                <a:gdLst>
                  <a:gd name="T0" fmla="*/ 0 w 17"/>
                  <a:gd name="T1" fmla="*/ 4 h 116"/>
                  <a:gd name="T2" fmla="*/ 0 w 17"/>
                  <a:gd name="T3" fmla="*/ 4 h 116"/>
                  <a:gd name="T4" fmla="*/ 0 w 17"/>
                  <a:gd name="T5" fmla="*/ 3 h 116"/>
                  <a:gd name="T6" fmla="*/ 0 w 17"/>
                  <a:gd name="T7" fmla="*/ 1 h 116"/>
                  <a:gd name="T8" fmla="*/ 0 w 17"/>
                  <a:gd name="T9" fmla="*/ 0 h 116"/>
                  <a:gd name="T10" fmla="*/ 1 w 17"/>
                  <a:gd name="T11" fmla="*/ 0 h 116"/>
                  <a:gd name="T12" fmla="*/ 1 w 17"/>
                  <a:gd name="T13" fmla="*/ 0 h 116"/>
                  <a:gd name="T14" fmla="*/ 1 w 17"/>
                  <a:gd name="T15" fmla="*/ 1 h 116"/>
                  <a:gd name="T16" fmla="*/ 0 w 17"/>
                  <a:gd name="T17" fmla="*/ 1 h 116"/>
                  <a:gd name="T18" fmla="*/ 0 w 17"/>
                  <a:gd name="T19" fmla="*/ 2 h 116"/>
                  <a:gd name="T20" fmla="*/ 0 w 17"/>
                  <a:gd name="T21" fmla="*/ 3 h 116"/>
                  <a:gd name="T22" fmla="*/ 0 w 17"/>
                  <a:gd name="T23" fmla="*/ 3 h 116"/>
                  <a:gd name="T24" fmla="*/ 0 w 17"/>
                  <a:gd name="T25" fmla="*/ 4 h 116"/>
                  <a:gd name="T26" fmla="*/ 0 w 17"/>
                  <a:gd name="T27" fmla="*/ 5 h 116"/>
                  <a:gd name="T28" fmla="*/ 0 w 17"/>
                  <a:gd name="T29" fmla="*/ 5 h 116"/>
                  <a:gd name="T30" fmla="*/ 0 w 17"/>
                  <a:gd name="T31" fmla="*/ 4 h 116"/>
                  <a:gd name="T32" fmla="*/ 0 w 17"/>
                  <a:gd name="T33" fmla="*/ 4 h 1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7" h="116">
                    <a:moveTo>
                      <a:pt x="0" y="106"/>
                    </a:moveTo>
                    <a:lnTo>
                      <a:pt x="3" y="89"/>
                    </a:lnTo>
                    <a:lnTo>
                      <a:pt x="7" y="66"/>
                    </a:lnTo>
                    <a:lnTo>
                      <a:pt x="11" y="23"/>
                    </a:lnTo>
                    <a:lnTo>
                      <a:pt x="13" y="8"/>
                    </a:lnTo>
                    <a:lnTo>
                      <a:pt x="15" y="4"/>
                    </a:lnTo>
                    <a:lnTo>
                      <a:pt x="17" y="0"/>
                    </a:lnTo>
                    <a:lnTo>
                      <a:pt x="15" y="15"/>
                    </a:lnTo>
                    <a:lnTo>
                      <a:pt x="13" y="29"/>
                    </a:lnTo>
                    <a:lnTo>
                      <a:pt x="12" y="45"/>
                    </a:lnTo>
                    <a:lnTo>
                      <a:pt x="10" y="65"/>
                    </a:lnTo>
                    <a:lnTo>
                      <a:pt x="9" y="79"/>
                    </a:lnTo>
                    <a:lnTo>
                      <a:pt x="4" y="108"/>
                    </a:lnTo>
                    <a:lnTo>
                      <a:pt x="2" y="114"/>
                    </a:lnTo>
                    <a:lnTo>
                      <a:pt x="1" y="116"/>
                    </a:lnTo>
                    <a:lnTo>
                      <a:pt x="1" y="110"/>
                    </a:lnTo>
                    <a:lnTo>
                      <a:pt x="0" y="10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03" name="Freeform 1458">
                <a:extLst>
                  <a:ext uri="{FF2B5EF4-FFF2-40B4-BE49-F238E27FC236}">
                    <a16:creationId xmlns:a16="http://schemas.microsoft.com/office/drawing/2014/main" id="{9DE080E2-0FD2-41EF-8CB4-29F91B2EE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5" y="2024"/>
                <a:ext cx="22" cy="47"/>
              </a:xfrm>
              <a:custGeom>
                <a:avLst/>
                <a:gdLst>
                  <a:gd name="T0" fmla="*/ 3 w 108"/>
                  <a:gd name="T1" fmla="*/ 8 h 234"/>
                  <a:gd name="T2" fmla="*/ 3 w 108"/>
                  <a:gd name="T3" fmla="*/ 9 h 234"/>
                  <a:gd name="T4" fmla="*/ 2 w 108"/>
                  <a:gd name="T5" fmla="*/ 9 h 234"/>
                  <a:gd name="T6" fmla="*/ 2 w 108"/>
                  <a:gd name="T7" fmla="*/ 8 h 234"/>
                  <a:gd name="T8" fmla="*/ 2 w 108"/>
                  <a:gd name="T9" fmla="*/ 8 h 234"/>
                  <a:gd name="T10" fmla="*/ 1 w 108"/>
                  <a:gd name="T11" fmla="*/ 8 h 234"/>
                  <a:gd name="T12" fmla="*/ 1 w 108"/>
                  <a:gd name="T13" fmla="*/ 7 h 234"/>
                  <a:gd name="T14" fmla="*/ 1 w 108"/>
                  <a:gd name="T15" fmla="*/ 6 h 234"/>
                  <a:gd name="T16" fmla="*/ 1 w 108"/>
                  <a:gd name="T17" fmla="*/ 6 h 234"/>
                  <a:gd name="T18" fmla="*/ 1 w 108"/>
                  <a:gd name="T19" fmla="*/ 6 h 234"/>
                  <a:gd name="T20" fmla="*/ 0 w 108"/>
                  <a:gd name="T21" fmla="*/ 5 h 234"/>
                  <a:gd name="T22" fmla="*/ 1 w 108"/>
                  <a:gd name="T23" fmla="*/ 5 h 234"/>
                  <a:gd name="T24" fmla="*/ 1 w 108"/>
                  <a:gd name="T25" fmla="*/ 5 h 234"/>
                  <a:gd name="T26" fmla="*/ 0 w 108"/>
                  <a:gd name="T27" fmla="*/ 4 h 234"/>
                  <a:gd name="T28" fmla="*/ 0 w 108"/>
                  <a:gd name="T29" fmla="*/ 3 h 234"/>
                  <a:gd name="T30" fmla="*/ 0 w 108"/>
                  <a:gd name="T31" fmla="*/ 2 h 234"/>
                  <a:gd name="T32" fmla="*/ 1 w 108"/>
                  <a:gd name="T33" fmla="*/ 1 h 234"/>
                  <a:gd name="T34" fmla="*/ 1 w 108"/>
                  <a:gd name="T35" fmla="*/ 0 h 234"/>
                  <a:gd name="T36" fmla="*/ 2 w 108"/>
                  <a:gd name="T37" fmla="*/ 1 h 234"/>
                  <a:gd name="T38" fmla="*/ 2 w 108"/>
                  <a:gd name="T39" fmla="*/ 2 h 234"/>
                  <a:gd name="T40" fmla="*/ 2 w 108"/>
                  <a:gd name="T41" fmla="*/ 2 h 234"/>
                  <a:gd name="T42" fmla="*/ 3 w 108"/>
                  <a:gd name="T43" fmla="*/ 2 h 234"/>
                  <a:gd name="T44" fmla="*/ 3 w 108"/>
                  <a:gd name="T45" fmla="*/ 3 h 234"/>
                  <a:gd name="T46" fmla="*/ 3 w 108"/>
                  <a:gd name="T47" fmla="*/ 3 h 234"/>
                  <a:gd name="T48" fmla="*/ 3 w 108"/>
                  <a:gd name="T49" fmla="*/ 3 h 234"/>
                  <a:gd name="T50" fmla="*/ 4 w 108"/>
                  <a:gd name="T51" fmla="*/ 3 h 234"/>
                  <a:gd name="T52" fmla="*/ 4 w 108"/>
                  <a:gd name="T53" fmla="*/ 3 h 234"/>
                  <a:gd name="T54" fmla="*/ 4 w 108"/>
                  <a:gd name="T55" fmla="*/ 4 h 234"/>
                  <a:gd name="T56" fmla="*/ 4 w 108"/>
                  <a:gd name="T57" fmla="*/ 5 h 234"/>
                  <a:gd name="T58" fmla="*/ 4 w 108"/>
                  <a:gd name="T59" fmla="*/ 4 h 234"/>
                  <a:gd name="T60" fmla="*/ 4 w 108"/>
                  <a:gd name="T61" fmla="*/ 5 h 234"/>
                  <a:gd name="T62" fmla="*/ 4 w 108"/>
                  <a:gd name="T63" fmla="*/ 6 h 234"/>
                  <a:gd name="T64" fmla="*/ 4 w 108"/>
                  <a:gd name="T65" fmla="*/ 6 h 234"/>
                  <a:gd name="T66" fmla="*/ 4 w 108"/>
                  <a:gd name="T67" fmla="*/ 7 h 234"/>
                  <a:gd name="T68" fmla="*/ 4 w 108"/>
                  <a:gd name="T69" fmla="*/ 6 h 234"/>
                  <a:gd name="T70" fmla="*/ 4 w 108"/>
                  <a:gd name="T71" fmla="*/ 7 h 234"/>
                  <a:gd name="T72" fmla="*/ 3 w 108"/>
                  <a:gd name="T73" fmla="*/ 8 h 234"/>
                  <a:gd name="T74" fmla="*/ 3 w 108"/>
                  <a:gd name="T75" fmla="*/ 9 h 234"/>
                  <a:gd name="T76" fmla="*/ 3 w 108"/>
                  <a:gd name="T77" fmla="*/ 9 h 234"/>
                  <a:gd name="T78" fmla="*/ 3 w 108"/>
                  <a:gd name="T79" fmla="*/ 9 h 23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08" h="234">
                    <a:moveTo>
                      <a:pt x="77" y="224"/>
                    </a:moveTo>
                    <a:lnTo>
                      <a:pt x="74" y="207"/>
                    </a:lnTo>
                    <a:lnTo>
                      <a:pt x="70" y="210"/>
                    </a:lnTo>
                    <a:lnTo>
                      <a:pt x="63" y="218"/>
                    </a:lnTo>
                    <a:lnTo>
                      <a:pt x="56" y="218"/>
                    </a:lnTo>
                    <a:lnTo>
                      <a:pt x="55" y="215"/>
                    </a:lnTo>
                    <a:lnTo>
                      <a:pt x="52" y="203"/>
                    </a:lnTo>
                    <a:lnTo>
                      <a:pt x="56" y="198"/>
                    </a:lnTo>
                    <a:lnTo>
                      <a:pt x="56" y="193"/>
                    </a:lnTo>
                    <a:lnTo>
                      <a:pt x="44" y="194"/>
                    </a:lnTo>
                    <a:lnTo>
                      <a:pt x="41" y="195"/>
                    </a:lnTo>
                    <a:lnTo>
                      <a:pt x="31" y="187"/>
                    </a:lnTo>
                    <a:lnTo>
                      <a:pt x="31" y="183"/>
                    </a:lnTo>
                    <a:lnTo>
                      <a:pt x="31" y="177"/>
                    </a:lnTo>
                    <a:lnTo>
                      <a:pt x="34" y="165"/>
                    </a:lnTo>
                    <a:lnTo>
                      <a:pt x="32" y="160"/>
                    </a:lnTo>
                    <a:lnTo>
                      <a:pt x="24" y="158"/>
                    </a:lnTo>
                    <a:lnTo>
                      <a:pt x="19" y="153"/>
                    </a:lnTo>
                    <a:lnTo>
                      <a:pt x="14" y="144"/>
                    </a:lnTo>
                    <a:lnTo>
                      <a:pt x="13" y="142"/>
                    </a:lnTo>
                    <a:lnTo>
                      <a:pt x="10" y="134"/>
                    </a:lnTo>
                    <a:lnTo>
                      <a:pt x="10" y="130"/>
                    </a:lnTo>
                    <a:lnTo>
                      <a:pt x="19" y="132"/>
                    </a:lnTo>
                    <a:lnTo>
                      <a:pt x="22" y="132"/>
                    </a:lnTo>
                    <a:lnTo>
                      <a:pt x="23" y="124"/>
                    </a:lnTo>
                    <a:lnTo>
                      <a:pt x="18" y="113"/>
                    </a:lnTo>
                    <a:lnTo>
                      <a:pt x="8" y="100"/>
                    </a:lnTo>
                    <a:lnTo>
                      <a:pt x="2" y="89"/>
                    </a:lnTo>
                    <a:lnTo>
                      <a:pt x="0" y="73"/>
                    </a:lnTo>
                    <a:lnTo>
                      <a:pt x="1" y="67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9" y="40"/>
                    </a:lnTo>
                    <a:lnTo>
                      <a:pt x="16" y="16"/>
                    </a:lnTo>
                    <a:lnTo>
                      <a:pt x="25" y="0"/>
                    </a:lnTo>
                    <a:lnTo>
                      <a:pt x="34" y="11"/>
                    </a:lnTo>
                    <a:lnTo>
                      <a:pt x="39" y="15"/>
                    </a:lnTo>
                    <a:lnTo>
                      <a:pt x="49" y="28"/>
                    </a:lnTo>
                    <a:lnTo>
                      <a:pt x="55" y="40"/>
                    </a:lnTo>
                    <a:lnTo>
                      <a:pt x="59" y="49"/>
                    </a:lnTo>
                    <a:lnTo>
                      <a:pt x="59" y="48"/>
                    </a:lnTo>
                    <a:lnTo>
                      <a:pt x="61" y="48"/>
                    </a:lnTo>
                    <a:lnTo>
                      <a:pt x="63" y="42"/>
                    </a:lnTo>
                    <a:lnTo>
                      <a:pt x="68" y="46"/>
                    </a:lnTo>
                    <a:lnTo>
                      <a:pt x="69" y="54"/>
                    </a:lnTo>
                    <a:lnTo>
                      <a:pt x="73" y="64"/>
                    </a:lnTo>
                    <a:lnTo>
                      <a:pt x="75" y="72"/>
                    </a:lnTo>
                    <a:lnTo>
                      <a:pt x="76" y="77"/>
                    </a:lnTo>
                    <a:lnTo>
                      <a:pt x="78" y="81"/>
                    </a:lnTo>
                    <a:lnTo>
                      <a:pt x="82" y="80"/>
                    </a:lnTo>
                    <a:lnTo>
                      <a:pt x="85" y="72"/>
                    </a:lnTo>
                    <a:lnTo>
                      <a:pt x="87" y="63"/>
                    </a:lnTo>
                    <a:lnTo>
                      <a:pt x="92" y="70"/>
                    </a:lnTo>
                    <a:lnTo>
                      <a:pt x="93" y="77"/>
                    </a:lnTo>
                    <a:lnTo>
                      <a:pt x="93" y="87"/>
                    </a:lnTo>
                    <a:lnTo>
                      <a:pt x="91" y="96"/>
                    </a:lnTo>
                    <a:lnTo>
                      <a:pt x="91" y="102"/>
                    </a:lnTo>
                    <a:lnTo>
                      <a:pt x="92" y="115"/>
                    </a:lnTo>
                    <a:lnTo>
                      <a:pt x="97" y="118"/>
                    </a:lnTo>
                    <a:lnTo>
                      <a:pt x="103" y="107"/>
                    </a:lnTo>
                    <a:lnTo>
                      <a:pt x="108" y="108"/>
                    </a:lnTo>
                    <a:lnTo>
                      <a:pt x="108" y="119"/>
                    </a:lnTo>
                    <a:lnTo>
                      <a:pt x="103" y="130"/>
                    </a:lnTo>
                    <a:lnTo>
                      <a:pt x="102" y="141"/>
                    </a:lnTo>
                    <a:lnTo>
                      <a:pt x="101" y="145"/>
                    </a:lnTo>
                    <a:lnTo>
                      <a:pt x="99" y="159"/>
                    </a:lnTo>
                    <a:lnTo>
                      <a:pt x="98" y="169"/>
                    </a:lnTo>
                    <a:lnTo>
                      <a:pt x="101" y="162"/>
                    </a:lnTo>
                    <a:lnTo>
                      <a:pt x="106" y="159"/>
                    </a:lnTo>
                    <a:lnTo>
                      <a:pt x="108" y="159"/>
                    </a:lnTo>
                    <a:lnTo>
                      <a:pt x="108" y="170"/>
                    </a:lnTo>
                    <a:lnTo>
                      <a:pt x="102" y="182"/>
                    </a:lnTo>
                    <a:lnTo>
                      <a:pt x="93" y="196"/>
                    </a:lnTo>
                    <a:lnTo>
                      <a:pt x="81" y="204"/>
                    </a:lnTo>
                    <a:lnTo>
                      <a:pt x="82" y="212"/>
                    </a:lnTo>
                    <a:lnTo>
                      <a:pt x="85" y="219"/>
                    </a:lnTo>
                    <a:lnTo>
                      <a:pt x="86" y="226"/>
                    </a:lnTo>
                    <a:lnTo>
                      <a:pt x="84" y="232"/>
                    </a:lnTo>
                    <a:lnTo>
                      <a:pt x="81" y="234"/>
                    </a:lnTo>
                    <a:lnTo>
                      <a:pt x="80" y="232"/>
                    </a:lnTo>
                    <a:lnTo>
                      <a:pt x="77" y="224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04" name="Freeform 1459">
                <a:extLst>
                  <a:ext uri="{FF2B5EF4-FFF2-40B4-BE49-F238E27FC236}">
                    <a16:creationId xmlns:a16="http://schemas.microsoft.com/office/drawing/2014/main" id="{E8F38810-BD6C-483E-AE36-C3AD089FA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" y="2027"/>
                <a:ext cx="6" cy="45"/>
              </a:xfrm>
              <a:custGeom>
                <a:avLst/>
                <a:gdLst>
                  <a:gd name="T0" fmla="*/ 1 w 30"/>
                  <a:gd name="T1" fmla="*/ 9 h 223"/>
                  <a:gd name="T2" fmla="*/ 1 w 30"/>
                  <a:gd name="T3" fmla="*/ 8 h 223"/>
                  <a:gd name="T4" fmla="*/ 1 w 30"/>
                  <a:gd name="T5" fmla="*/ 6 h 223"/>
                  <a:gd name="T6" fmla="*/ 0 w 30"/>
                  <a:gd name="T7" fmla="*/ 4 h 223"/>
                  <a:gd name="T8" fmla="*/ 0 w 30"/>
                  <a:gd name="T9" fmla="*/ 3 h 223"/>
                  <a:gd name="T10" fmla="*/ 0 w 30"/>
                  <a:gd name="T11" fmla="*/ 3 h 223"/>
                  <a:gd name="T12" fmla="*/ 0 w 30"/>
                  <a:gd name="T13" fmla="*/ 2 h 223"/>
                  <a:gd name="T14" fmla="*/ 0 w 30"/>
                  <a:gd name="T15" fmla="*/ 1 h 223"/>
                  <a:gd name="T16" fmla="*/ 0 w 30"/>
                  <a:gd name="T17" fmla="*/ 0 h 223"/>
                  <a:gd name="T18" fmla="*/ 0 w 30"/>
                  <a:gd name="T19" fmla="*/ 0 h 223"/>
                  <a:gd name="T20" fmla="*/ 0 w 30"/>
                  <a:gd name="T21" fmla="*/ 1 h 223"/>
                  <a:gd name="T22" fmla="*/ 0 w 30"/>
                  <a:gd name="T23" fmla="*/ 2 h 223"/>
                  <a:gd name="T24" fmla="*/ 1 w 30"/>
                  <a:gd name="T25" fmla="*/ 4 h 223"/>
                  <a:gd name="T26" fmla="*/ 1 w 30"/>
                  <a:gd name="T27" fmla="*/ 5 h 223"/>
                  <a:gd name="T28" fmla="*/ 1 w 30"/>
                  <a:gd name="T29" fmla="*/ 7 h 223"/>
                  <a:gd name="T30" fmla="*/ 1 w 30"/>
                  <a:gd name="T31" fmla="*/ 8 h 223"/>
                  <a:gd name="T32" fmla="*/ 1 w 30"/>
                  <a:gd name="T33" fmla="*/ 9 h 223"/>
                  <a:gd name="T34" fmla="*/ 1 w 30"/>
                  <a:gd name="T35" fmla="*/ 9 h 223"/>
                  <a:gd name="T36" fmla="*/ 1 w 30"/>
                  <a:gd name="T37" fmla="*/ 9 h 223"/>
                  <a:gd name="T38" fmla="*/ 1 w 30"/>
                  <a:gd name="T39" fmla="*/ 9 h 22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0" h="223">
                    <a:moveTo>
                      <a:pt x="25" y="223"/>
                    </a:moveTo>
                    <a:lnTo>
                      <a:pt x="23" y="200"/>
                    </a:lnTo>
                    <a:lnTo>
                      <a:pt x="16" y="157"/>
                    </a:lnTo>
                    <a:lnTo>
                      <a:pt x="9" y="96"/>
                    </a:lnTo>
                    <a:lnTo>
                      <a:pt x="8" y="85"/>
                    </a:lnTo>
                    <a:lnTo>
                      <a:pt x="6" y="69"/>
                    </a:lnTo>
                    <a:lnTo>
                      <a:pt x="4" y="53"/>
                    </a:lnTo>
                    <a:lnTo>
                      <a:pt x="1" y="23"/>
                    </a:lnTo>
                    <a:lnTo>
                      <a:pt x="1" y="8"/>
                    </a:lnTo>
                    <a:lnTo>
                      <a:pt x="0" y="0"/>
                    </a:lnTo>
                    <a:lnTo>
                      <a:pt x="4" y="36"/>
                    </a:lnTo>
                    <a:lnTo>
                      <a:pt x="7" y="61"/>
                    </a:lnTo>
                    <a:lnTo>
                      <a:pt x="13" y="95"/>
                    </a:lnTo>
                    <a:lnTo>
                      <a:pt x="17" y="129"/>
                    </a:lnTo>
                    <a:lnTo>
                      <a:pt x="23" y="169"/>
                    </a:lnTo>
                    <a:lnTo>
                      <a:pt x="26" y="196"/>
                    </a:lnTo>
                    <a:lnTo>
                      <a:pt x="30" y="221"/>
                    </a:lnTo>
                    <a:lnTo>
                      <a:pt x="29" y="222"/>
                    </a:lnTo>
                    <a:lnTo>
                      <a:pt x="27" y="223"/>
                    </a:lnTo>
                    <a:lnTo>
                      <a:pt x="25" y="223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05" name="Freeform 1460">
                <a:extLst>
                  <a:ext uri="{FF2B5EF4-FFF2-40B4-BE49-F238E27FC236}">
                    <a16:creationId xmlns:a16="http://schemas.microsoft.com/office/drawing/2014/main" id="{6213BBE9-8505-43B8-9A6A-C9FFFA687B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2" y="2061"/>
                <a:ext cx="6" cy="2"/>
              </a:xfrm>
              <a:custGeom>
                <a:avLst/>
                <a:gdLst>
                  <a:gd name="T0" fmla="*/ 1 w 30"/>
                  <a:gd name="T1" fmla="*/ 1 h 8"/>
                  <a:gd name="T2" fmla="*/ 1 w 30"/>
                  <a:gd name="T3" fmla="*/ 0 h 8"/>
                  <a:gd name="T4" fmla="*/ 0 w 30"/>
                  <a:gd name="T5" fmla="*/ 0 h 8"/>
                  <a:gd name="T6" fmla="*/ 0 w 30"/>
                  <a:gd name="T7" fmla="*/ 0 h 8"/>
                  <a:gd name="T8" fmla="*/ 0 w 30"/>
                  <a:gd name="T9" fmla="*/ 0 h 8"/>
                  <a:gd name="T10" fmla="*/ 1 w 30"/>
                  <a:gd name="T11" fmla="*/ 0 h 8"/>
                  <a:gd name="T12" fmla="*/ 1 w 30"/>
                  <a:gd name="T13" fmla="*/ 0 h 8"/>
                  <a:gd name="T14" fmla="*/ 1 w 30"/>
                  <a:gd name="T15" fmla="*/ 1 h 8"/>
                  <a:gd name="T16" fmla="*/ 1 w 30"/>
                  <a:gd name="T17" fmla="*/ 1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0" h="8">
                    <a:moveTo>
                      <a:pt x="30" y="8"/>
                    </a:moveTo>
                    <a:lnTo>
                      <a:pt x="21" y="2"/>
                    </a:lnTo>
                    <a:lnTo>
                      <a:pt x="12" y="1"/>
                    </a:lnTo>
                    <a:lnTo>
                      <a:pt x="5" y="4"/>
                    </a:lnTo>
                    <a:lnTo>
                      <a:pt x="0" y="4"/>
                    </a:lnTo>
                    <a:lnTo>
                      <a:pt x="14" y="0"/>
                    </a:lnTo>
                    <a:lnTo>
                      <a:pt x="23" y="2"/>
                    </a:lnTo>
                    <a:lnTo>
                      <a:pt x="30" y="6"/>
                    </a:lnTo>
                    <a:lnTo>
                      <a:pt x="30" y="8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06" name="Freeform 1461">
                <a:extLst>
                  <a:ext uri="{FF2B5EF4-FFF2-40B4-BE49-F238E27FC236}">
                    <a16:creationId xmlns:a16="http://schemas.microsoft.com/office/drawing/2014/main" id="{46F9EAF7-3202-4939-A2C9-5693C33C7E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1" y="2054"/>
                <a:ext cx="6" cy="2"/>
              </a:xfrm>
              <a:custGeom>
                <a:avLst/>
                <a:gdLst>
                  <a:gd name="T0" fmla="*/ 1 w 31"/>
                  <a:gd name="T1" fmla="*/ 0 h 13"/>
                  <a:gd name="T2" fmla="*/ 1 w 31"/>
                  <a:gd name="T3" fmla="*/ 0 h 13"/>
                  <a:gd name="T4" fmla="*/ 1 w 31"/>
                  <a:gd name="T5" fmla="*/ 0 h 13"/>
                  <a:gd name="T6" fmla="*/ 0 w 31"/>
                  <a:gd name="T7" fmla="*/ 0 h 13"/>
                  <a:gd name="T8" fmla="*/ 0 w 31"/>
                  <a:gd name="T9" fmla="*/ 0 h 13"/>
                  <a:gd name="T10" fmla="*/ 0 w 31"/>
                  <a:gd name="T11" fmla="*/ 0 h 13"/>
                  <a:gd name="T12" fmla="*/ 0 w 31"/>
                  <a:gd name="T13" fmla="*/ 0 h 13"/>
                  <a:gd name="T14" fmla="*/ 0 w 31"/>
                  <a:gd name="T15" fmla="*/ 0 h 13"/>
                  <a:gd name="T16" fmla="*/ 1 w 31"/>
                  <a:gd name="T17" fmla="*/ 0 h 13"/>
                  <a:gd name="T18" fmla="*/ 1 w 31"/>
                  <a:gd name="T19" fmla="*/ 0 h 13"/>
                  <a:gd name="T20" fmla="*/ 1 w 31"/>
                  <a:gd name="T21" fmla="*/ 0 h 13"/>
                  <a:gd name="T22" fmla="*/ 1 w 31"/>
                  <a:gd name="T23" fmla="*/ 0 h 13"/>
                  <a:gd name="T24" fmla="*/ 1 w 31"/>
                  <a:gd name="T25" fmla="*/ 0 h 13"/>
                  <a:gd name="T26" fmla="*/ 1 w 31"/>
                  <a:gd name="T27" fmla="*/ 0 h 1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1" h="13">
                    <a:moveTo>
                      <a:pt x="30" y="13"/>
                    </a:moveTo>
                    <a:lnTo>
                      <a:pt x="25" y="8"/>
                    </a:lnTo>
                    <a:lnTo>
                      <a:pt x="18" y="4"/>
                    </a:lnTo>
                    <a:lnTo>
                      <a:pt x="11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21" y="4"/>
                    </a:lnTo>
                    <a:lnTo>
                      <a:pt x="23" y="5"/>
                    </a:lnTo>
                    <a:lnTo>
                      <a:pt x="25" y="7"/>
                    </a:lnTo>
                    <a:lnTo>
                      <a:pt x="30" y="10"/>
                    </a:lnTo>
                    <a:lnTo>
                      <a:pt x="31" y="11"/>
                    </a:lnTo>
                    <a:lnTo>
                      <a:pt x="30" y="13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07" name="Freeform 1462">
                <a:extLst>
                  <a:ext uri="{FF2B5EF4-FFF2-40B4-BE49-F238E27FC236}">
                    <a16:creationId xmlns:a16="http://schemas.microsoft.com/office/drawing/2014/main" id="{CFC6147D-6653-4BA2-ADBA-46484750DF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1" y="2040"/>
                <a:ext cx="3" cy="2"/>
              </a:xfrm>
              <a:custGeom>
                <a:avLst/>
                <a:gdLst>
                  <a:gd name="T0" fmla="*/ 1 w 17"/>
                  <a:gd name="T1" fmla="*/ 0 h 10"/>
                  <a:gd name="T2" fmla="*/ 0 w 17"/>
                  <a:gd name="T3" fmla="*/ 0 h 10"/>
                  <a:gd name="T4" fmla="*/ 0 w 17"/>
                  <a:gd name="T5" fmla="*/ 0 h 10"/>
                  <a:gd name="T6" fmla="*/ 0 w 17"/>
                  <a:gd name="T7" fmla="*/ 0 h 10"/>
                  <a:gd name="T8" fmla="*/ 0 w 17"/>
                  <a:gd name="T9" fmla="*/ 0 h 10"/>
                  <a:gd name="T10" fmla="*/ 0 w 17"/>
                  <a:gd name="T11" fmla="*/ 0 h 10"/>
                  <a:gd name="T12" fmla="*/ 0 w 17"/>
                  <a:gd name="T13" fmla="*/ 0 h 10"/>
                  <a:gd name="T14" fmla="*/ 0 w 17"/>
                  <a:gd name="T15" fmla="*/ 0 h 10"/>
                  <a:gd name="T16" fmla="*/ 0 w 17"/>
                  <a:gd name="T17" fmla="*/ 0 h 10"/>
                  <a:gd name="T18" fmla="*/ 1 w 17"/>
                  <a:gd name="T19" fmla="*/ 0 h 10"/>
                  <a:gd name="T20" fmla="*/ 1 w 17"/>
                  <a:gd name="T21" fmla="*/ 0 h 10"/>
                  <a:gd name="T22" fmla="*/ 1 w 17"/>
                  <a:gd name="T23" fmla="*/ 0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7" h="10">
                    <a:moveTo>
                      <a:pt x="17" y="10"/>
                    </a:moveTo>
                    <a:lnTo>
                      <a:pt x="13" y="6"/>
                    </a:lnTo>
                    <a:lnTo>
                      <a:pt x="9" y="3"/>
                    </a:lnTo>
                    <a:lnTo>
                      <a:pt x="5" y="1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7" y="1"/>
                    </a:lnTo>
                    <a:lnTo>
                      <a:pt x="11" y="2"/>
                    </a:lnTo>
                    <a:lnTo>
                      <a:pt x="13" y="5"/>
                    </a:lnTo>
                    <a:lnTo>
                      <a:pt x="15" y="7"/>
                    </a:lnTo>
                    <a:lnTo>
                      <a:pt x="17" y="9"/>
                    </a:lnTo>
                    <a:lnTo>
                      <a:pt x="17" y="1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08" name="Freeform 1463">
                <a:extLst>
                  <a:ext uri="{FF2B5EF4-FFF2-40B4-BE49-F238E27FC236}">
                    <a16:creationId xmlns:a16="http://schemas.microsoft.com/office/drawing/2014/main" id="{63E75709-DE45-4A42-965F-F37DFD10A8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6" y="2037"/>
                <a:ext cx="1" cy="10"/>
              </a:xfrm>
              <a:custGeom>
                <a:avLst/>
                <a:gdLst>
                  <a:gd name="T0" fmla="*/ 0 w 6"/>
                  <a:gd name="T1" fmla="*/ 2 h 51"/>
                  <a:gd name="T2" fmla="*/ 0 w 6"/>
                  <a:gd name="T3" fmla="*/ 1 h 51"/>
                  <a:gd name="T4" fmla="*/ 0 w 6"/>
                  <a:gd name="T5" fmla="*/ 1 h 51"/>
                  <a:gd name="T6" fmla="*/ 0 w 6"/>
                  <a:gd name="T7" fmla="*/ 1 h 51"/>
                  <a:gd name="T8" fmla="*/ 0 w 6"/>
                  <a:gd name="T9" fmla="*/ 0 h 51"/>
                  <a:gd name="T10" fmla="*/ 0 w 6"/>
                  <a:gd name="T11" fmla="*/ 0 h 51"/>
                  <a:gd name="T12" fmla="*/ 0 w 6"/>
                  <a:gd name="T13" fmla="*/ 1 h 51"/>
                  <a:gd name="T14" fmla="*/ 0 w 6"/>
                  <a:gd name="T15" fmla="*/ 1 h 51"/>
                  <a:gd name="T16" fmla="*/ 0 w 6"/>
                  <a:gd name="T17" fmla="*/ 2 h 51"/>
                  <a:gd name="T18" fmla="*/ 0 w 6"/>
                  <a:gd name="T19" fmla="*/ 2 h 51"/>
                  <a:gd name="T20" fmla="*/ 0 w 6"/>
                  <a:gd name="T21" fmla="*/ 2 h 51"/>
                  <a:gd name="T22" fmla="*/ 0 w 6"/>
                  <a:gd name="T23" fmla="*/ 2 h 51"/>
                  <a:gd name="T24" fmla="*/ 0 w 6"/>
                  <a:gd name="T25" fmla="*/ 2 h 5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" h="51">
                    <a:moveTo>
                      <a:pt x="0" y="48"/>
                    </a:moveTo>
                    <a:lnTo>
                      <a:pt x="4" y="38"/>
                    </a:lnTo>
                    <a:lnTo>
                      <a:pt x="4" y="29"/>
                    </a:lnTo>
                    <a:lnTo>
                      <a:pt x="4" y="16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6" y="18"/>
                    </a:lnTo>
                    <a:lnTo>
                      <a:pt x="6" y="28"/>
                    </a:lnTo>
                    <a:lnTo>
                      <a:pt x="5" y="43"/>
                    </a:lnTo>
                    <a:lnTo>
                      <a:pt x="4" y="48"/>
                    </a:lnTo>
                    <a:lnTo>
                      <a:pt x="1" y="51"/>
                    </a:lnTo>
                    <a:lnTo>
                      <a:pt x="0" y="48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09" name="Freeform 1464">
                <a:extLst>
                  <a:ext uri="{FF2B5EF4-FFF2-40B4-BE49-F238E27FC236}">
                    <a16:creationId xmlns:a16="http://schemas.microsoft.com/office/drawing/2014/main" id="{A82B90E3-C6D3-4AA7-BB26-C5D9EE07D5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2045"/>
                <a:ext cx="2" cy="14"/>
              </a:xfrm>
              <a:custGeom>
                <a:avLst/>
                <a:gdLst>
                  <a:gd name="T0" fmla="*/ 0 w 10"/>
                  <a:gd name="T1" fmla="*/ 3 h 70"/>
                  <a:gd name="T2" fmla="*/ 0 w 10"/>
                  <a:gd name="T3" fmla="*/ 2 h 70"/>
                  <a:gd name="T4" fmla="*/ 0 w 10"/>
                  <a:gd name="T5" fmla="*/ 2 h 70"/>
                  <a:gd name="T6" fmla="*/ 0 w 10"/>
                  <a:gd name="T7" fmla="*/ 1 h 70"/>
                  <a:gd name="T8" fmla="*/ 0 w 10"/>
                  <a:gd name="T9" fmla="*/ 0 h 70"/>
                  <a:gd name="T10" fmla="*/ 0 w 10"/>
                  <a:gd name="T11" fmla="*/ 0 h 70"/>
                  <a:gd name="T12" fmla="*/ 0 w 10"/>
                  <a:gd name="T13" fmla="*/ 0 h 70"/>
                  <a:gd name="T14" fmla="*/ 0 w 10"/>
                  <a:gd name="T15" fmla="*/ 0 h 70"/>
                  <a:gd name="T16" fmla="*/ 0 w 10"/>
                  <a:gd name="T17" fmla="*/ 1 h 70"/>
                  <a:gd name="T18" fmla="*/ 0 w 10"/>
                  <a:gd name="T19" fmla="*/ 1 h 70"/>
                  <a:gd name="T20" fmla="*/ 0 w 10"/>
                  <a:gd name="T21" fmla="*/ 2 h 70"/>
                  <a:gd name="T22" fmla="*/ 0 w 10"/>
                  <a:gd name="T23" fmla="*/ 2 h 70"/>
                  <a:gd name="T24" fmla="*/ 0 w 10"/>
                  <a:gd name="T25" fmla="*/ 3 h 70"/>
                  <a:gd name="T26" fmla="*/ 0 w 10"/>
                  <a:gd name="T27" fmla="*/ 3 h 70"/>
                  <a:gd name="T28" fmla="*/ 0 w 10"/>
                  <a:gd name="T29" fmla="*/ 3 h 70"/>
                  <a:gd name="T30" fmla="*/ 0 w 10"/>
                  <a:gd name="T31" fmla="*/ 3 h 70"/>
                  <a:gd name="T32" fmla="*/ 0 w 10"/>
                  <a:gd name="T33" fmla="*/ 3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" h="70">
                    <a:moveTo>
                      <a:pt x="0" y="63"/>
                    </a:moveTo>
                    <a:lnTo>
                      <a:pt x="2" y="53"/>
                    </a:lnTo>
                    <a:lnTo>
                      <a:pt x="4" y="40"/>
                    </a:lnTo>
                    <a:lnTo>
                      <a:pt x="6" y="14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10" y="0"/>
                    </a:lnTo>
                    <a:lnTo>
                      <a:pt x="9" y="9"/>
                    </a:lnTo>
                    <a:lnTo>
                      <a:pt x="8" y="17"/>
                    </a:lnTo>
                    <a:lnTo>
                      <a:pt x="8" y="26"/>
                    </a:lnTo>
                    <a:lnTo>
                      <a:pt x="7" y="39"/>
                    </a:lnTo>
                    <a:lnTo>
                      <a:pt x="7" y="46"/>
                    </a:lnTo>
                    <a:lnTo>
                      <a:pt x="3" y="64"/>
                    </a:lnTo>
                    <a:lnTo>
                      <a:pt x="2" y="69"/>
                    </a:lnTo>
                    <a:lnTo>
                      <a:pt x="1" y="70"/>
                    </a:lnTo>
                    <a:lnTo>
                      <a:pt x="1" y="66"/>
                    </a:lnTo>
                    <a:lnTo>
                      <a:pt x="0" y="63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10" name="Freeform 1465">
                <a:extLst>
                  <a:ext uri="{FF2B5EF4-FFF2-40B4-BE49-F238E27FC236}">
                    <a16:creationId xmlns:a16="http://schemas.microsoft.com/office/drawing/2014/main" id="{47259686-B944-4C9A-91AC-F14D7938EA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1" y="2058"/>
                <a:ext cx="49" cy="25"/>
              </a:xfrm>
              <a:custGeom>
                <a:avLst/>
                <a:gdLst>
                  <a:gd name="T0" fmla="*/ 1 w 243"/>
                  <a:gd name="T1" fmla="*/ 2 h 125"/>
                  <a:gd name="T2" fmla="*/ 1 w 243"/>
                  <a:gd name="T3" fmla="*/ 3 h 125"/>
                  <a:gd name="T4" fmla="*/ 1 w 243"/>
                  <a:gd name="T5" fmla="*/ 3 h 125"/>
                  <a:gd name="T6" fmla="*/ 2 w 243"/>
                  <a:gd name="T7" fmla="*/ 3 h 125"/>
                  <a:gd name="T8" fmla="*/ 2 w 243"/>
                  <a:gd name="T9" fmla="*/ 3 h 125"/>
                  <a:gd name="T10" fmla="*/ 2 w 243"/>
                  <a:gd name="T11" fmla="*/ 4 h 125"/>
                  <a:gd name="T12" fmla="*/ 2 w 243"/>
                  <a:gd name="T13" fmla="*/ 4 h 125"/>
                  <a:gd name="T14" fmla="*/ 3 w 243"/>
                  <a:gd name="T15" fmla="*/ 4 h 125"/>
                  <a:gd name="T16" fmla="*/ 3 w 243"/>
                  <a:gd name="T17" fmla="*/ 4 h 125"/>
                  <a:gd name="T18" fmla="*/ 4 w 243"/>
                  <a:gd name="T19" fmla="*/ 5 h 125"/>
                  <a:gd name="T20" fmla="*/ 4 w 243"/>
                  <a:gd name="T21" fmla="*/ 5 h 125"/>
                  <a:gd name="T22" fmla="*/ 4 w 243"/>
                  <a:gd name="T23" fmla="*/ 4 h 125"/>
                  <a:gd name="T24" fmla="*/ 5 w 243"/>
                  <a:gd name="T25" fmla="*/ 4 h 125"/>
                  <a:gd name="T26" fmla="*/ 6 w 243"/>
                  <a:gd name="T27" fmla="*/ 5 h 125"/>
                  <a:gd name="T28" fmla="*/ 7 w 243"/>
                  <a:gd name="T29" fmla="*/ 5 h 125"/>
                  <a:gd name="T30" fmla="*/ 8 w 243"/>
                  <a:gd name="T31" fmla="*/ 5 h 125"/>
                  <a:gd name="T32" fmla="*/ 9 w 243"/>
                  <a:gd name="T33" fmla="*/ 4 h 125"/>
                  <a:gd name="T34" fmla="*/ 9 w 243"/>
                  <a:gd name="T35" fmla="*/ 3 h 125"/>
                  <a:gd name="T36" fmla="*/ 9 w 243"/>
                  <a:gd name="T37" fmla="*/ 3 h 125"/>
                  <a:gd name="T38" fmla="*/ 8 w 243"/>
                  <a:gd name="T39" fmla="*/ 2 h 125"/>
                  <a:gd name="T40" fmla="*/ 8 w 243"/>
                  <a:gd name="T41" fmla="*/ 2 h 125"/>
                  <a:gd name="T42" fmla="*/ 8 w 243"/>
                  <a:gd name="T43" fmla="*/ 2 h 125"/>
                  <a:gd name="T44" fmla="*/ 7 w 243"/>
                  <a:gd name="T45" fmla="*/ 2 h 125"/>
                  <a:gd name="T46" fmla="*/ 7 w 243"/>
                  <a:gd name="T47" fmla="*/ 1 h 125"/>
                  <a:gd name="T48" fmla="*/ 6 w 243"/>
                  <a:gd name="T49" fmla="*/ 1 h 125"/>
                  <a:gd name="T50" fmla="*/ 7 w 243"/>
                  <a:gd name="T51" fmla="*/ 1 h 125"/>
                  <a:gd name="T52" fmla="*/ 6 w 243"/>
                  <a:gd name="T53" fmla="*/ 1 h 125"/>
                  <a:gd name="T54" fmla="*/ 6 w 243"/>
                  <a:gd name="T55" fmla="*/ 1 h 125"/>
                  <a:gd name="T56" fmla="*/ 5 w 243"/>
                  <a:gd name="T57" fmla="*/ 1 h 125"/>
                  <a:gd name="T58" fmla="*/ 5 w 243"/>
                  <a:gd name="T59" fmla="*/ 0 h 125"/>
                  <a:gd name="T60" fmla="*/ 5 w 243"/>
                  <a:gd name="T61" fmla="*/ 0 h 125"/>
                  <a:gd name="T62" fmla="*/ 4 w 243"/>
                  <a:gd name="T63" fmla="*/ 0 h 125"/>
                  <a:gd name="T64" fmla="*/ 3 w 243"/>
                  <a:gd name="T65" fmla="*/ 1 h 125"/>
                  <a:gd name="T66" fmla="*/ 3 w 243"/>
                  <a:gd name="T67" fmla="*/ 1 h 125"/>
                  <a:gd name="T68" fmla="*/ 3 w 243"/>
                  <a:gd name="T69" fmla="*/ 0 h 125"/>
                  <a:gd name="T70" fmla="*/ 2 w 243"/>
                  <a:gd name="T71" fmla="*/ 1 h 125"/>
                  <a:gd name="T72" fmla="*/ 1 w 243"/>
                  <a:gd name="T73" fmla="*/ 2 h 125"/>
                  <a:gd name="T74" fmla="*/ 1 w 243"/>
                  <a:gd name="T75" fmla="*/ 2 h 125"/>
                  <a:gd name="T76" fmla="*/ 0 w 243"/>
                  <a:gd name="T77" fmla="*/ 2 h 125"/>
                  <a:gd name="T78" fmla="*/ 0 w 243"/>
                  <a:gd name="T79" fmla="*/ 2 h 12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43" h="125">
                    <a:moveTo>
                      <a:pt x="12" y="48"/>
                    </a:moveTo>
                    <a:lnTo>
                      <a:pt x="29" y="50"/>
                    </a:lnTo>
                    <a:lnTo>
                      <a:pt x="25" y="55"/>
                    </a:lnTo>
                    <a:lnTo>
                      <a:pt x="16" y="64"/>
                    </a:lnTo>
                    <a:lnTo>
                      <a:pt x="16" y="72"/>
                    </a:lnTo>
                    <a:lnTo>
                      <a:pt x="20" y="73"/>
                    </a:lnTo>
                    <a:lnTo>
                      <a:pt x="32" y="75"/>
                    </a:lnTo>
                    <a:lnTo>
                      <a:pt x="38" y="72"/>
                    </a:lnTo>
                    <a:lnTo>
                      <a:pt x="42" y="71"/>
                    </a:lnTo>
                    <a:lnTo>
                      <a:pt x="41" y="84"/>
                    </a:lnTo>
                    <a:lnTo>
                      <a:pt x="40" y="89"/>
                    </a:lnTo>
                    <a:lnTo>
                      <a:pt x="49" y="99"/>
                    </a:lnTo>
                    <a:lnTo>
                      <a:pt x="52" y="99"/>
                    </a:lnTo>
                    <a:lnTo>
                      <a:pt x="59" y="98"/>
                    </a:lnTo>
                    <a:lnTo>
                      <a:pt x="73" y="93"/>
                    </a:lnTo>
                    <a:lnTo>
                      <a:pt x="77" y="97"/>
                    </a:lnTo>
                    <a:lnTo>
                      <a:pt x="80" y="105"/>
                    </a:lnTo>
                    <a:lnTo>
                      <a:pt x="84" y="109"/>
                    </a:lnTo>
                    <a:lnTo>
                      <a:pt x="93" y="115"/>
                    </a:lnTo>
                    <a:lnTo>
                      <a:pt x="96" y="116"/>
                    </a:lnTo>
                    <a:lnTo>
                      <a:pt x="105" y="118"/>
                    </a:lnTo>
                    <a:lnTo>
                      <a:pt x="109" y="118"/>
                    </a:lnTo>
                    <a:lnTo>
                      <a:pt x="106" y="108"/>
                    </a:lnTo>
                    <a:lnTo>
                      <a:pt x="107" y="106"/>
                    </a:lnTo>
                    <a:lnTo>
                      <a:pt x="115" y="103"/>
                    </a:lnTo>
                    <a:lnTo>
                      <a:pt x="126" y="108"/>
                    </a:lnTo>
                    <a:lnTo>
                      <a:pt x="140" y="118"/>
                    </a:lnTo>
                    <a:lnTo>
                      <a:pt x="152" y="125"/>
                    </a:lnTo>
                    <a:lnTo>
                      <a:pt x="168" y="125"/>
                    </a:lnTo>
                    <a:lnTo>
                      <a:pt x="174" y="123"/>
                    </a:lnTo>
                    <a:lnTo>
                      <a:pt x="174" y="117"/>
                    </a:lnTo>
                    <a:lnTo>
                      <a:pt x="186" y="113"/>
                    </a:lnTo>
                    <a:lnTo>
                      <a:pt x="202" y="111"/>
                    </a:lnTo>
                    <a:lnTo>
                      <a:pt x="226" y="101"/>
                    </a:lnTo>
                    <a:lnTo>
                      <a:pt x="243" y="89"/>
                    </a:lnTo>
                    <a:lnTo>
                      <a:pt x="233" y="80"/>
                    </a:lnTo>
                    <a:lnTo>
                      <a:pt x="228" y="74"/>
                    </a:lnTo>
                    <a:lnTo>
                      <a:pt x="215" y="63"/>
                    </a:lnTo>
                    <a:lnTo>
                      <a:pt x="202" y="57"/>
                    </a:lnTo>
                    <a:lnTo>
                      <a:pt x="193" y="52"/>
                    </a:lnTo>
                    <a:lnTo>
                      <a:pt x="194" y="52"/>
                    </a:lnTo>
                    <a:lnTo>
                      <a:pt x="193" y="50"/>
                    </a:lnTo>
                    <a:lnTo>
                      <a:pt x="199" y="48"/>
                    </a:lnTo>
                    <a:lnTo>
                      <a:pt x="195" y="42"/>
                    </a:lnTo>
                    <a:lnTo>
                      <a:pt x="186" y="41"/>
                    </a:lnTo>
                    <a:lnTo>
                      <a:pt x="177" y="38"/>
                    </a:lnTo>
                    <a:lnTo>
                      <a:pt x="168" y="35"/>
                    </a:lnTo>
                    <a:lnTo>
                      <a:pt x="162" y="35"/>
                    </a:lnTo>
                    <a:lnTo>
                      <a:pt x="159" y="32"/>
                    </a:lnTo>
                    <a:lnTo>
                      <a:pt x="160" y="29"/>
                    </a:lnTo>
                    <a:lnTo>
                      <a:pt x="168" y="24"/>
                    </a:lnTo>
                    <a:lnTo>
                      <a:pt x="178" y="21"/>
                    </a:lnTo>
                    <a:lnTo>
                      <a:pt x="170" y="16"/>
                    </a:lnTo>
                    <a:lnTo>
                      <a:pt x="161" y="15"/>
                    </a:lnTo>
                    <a:lnTo>
                      <a:pt x="153" y="15"/>
                    </a:lnTo>
                    <a:lnTo>
                      <a:pt x="143" y="20"/>
                    </a:lnTo>
                    <a:lnTo>
                      <a:pt x="136" y="20"/>
                    </a:lnTo>
                    <a:lnTo>
                      <a:pt x="124" y="20"/>
                    </a:lnTo>
                    <a:lnTo>
                      <a:pt x="121" y="15"/>
                    </a:lnTo>
                    <a:lnTo>
                      <a:pt x="132" y="6"/>
                    </a:lnTo>
                    <a:lnTo>
                      <a:pt x="130" y="0"/>
                    </a:lnTo>
                    <a:lnTo>
                      <a:pt x="119" y="1"/>
                    </a:lnTo>
                    <a:lnTo>
                      <a:pt x="108" y="7"/>
                    </a:lnTo>
                    <a:lnTo>
                      <a:pt x="97" y="10"/>
                    </a:lnTo>
                    <a:lnTo>
                      <a:pt x="91" y="12"/>
                    </a:lnTo>
                    <a:lnTo>
                      <a:pt x="77" y="16"/>
                    </a:lnTo>
                    <a:lnTo>
                      <a:pt x="67" y="18"/>
                    </a:lnTo>
                    <a:lnTo>
                      <a:pt x="74" y="14"/>
                    </a:lnTo>
                    <a:lnTo>
                      <a:pt x="77" y="8"/>
                    </a:lnTo>
                    <a:lnTo>
                      <a:pt x="77" y="5"/>
                    </a:lnTo>
                    <a:lnTo>
                      <a:pt x="66" y="7"/>
                    </a:lnTo>
                    <a:lnTo>
                      <a:pt x="54" y="14"/>
                    </a:lnTo>
                    <a:lnTo>
                      <a:pt x="39" y="25"/>
                    </a:lnTo>
                    <a:lnTo>
                      <a:pt x="30" y="42"/>
                    </a:lnTo>
                    <a:lnTo>
                      <a:pt x="22" y="41"/>
                    </a:lnTo>
                    <a:lnTo>
                      <a:pt x="15" y="38"/>
                    </a:lnTo>
                    <a:lnTo>
                      <a:pt x="8" y="37"/>
                    </a:lnTo>
                    <a:lnTo>
                      <a:pt x="1" y="40"/>
                    </a:lnTo>
                    <a:lnTo>
                      <a:pt x="0" y="45"/>
                    </a:lnTo>
                    <a:lnTo>
                      <a:pt x="3" y="47"/>
                    </a:lnTo>
                    <a:lnTo>
                      <a:pt x="12" y="48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11" name="Freeform 1466">
                <a:extLst>
                  <a:ext uri="{FF2B5EF4-FFF2-40B4-BE49-F238E27FC236}">
                    <a16:creationId xmlns:a16="http://schemas.microsoft.com/office/drawing/2014/main" id="{6EDE1305-0C3B-4129-8652-EF318EA68E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" y="2058"/>
                <a:ext cx="38" cy="24"/>
              </a:xfrm>
              <a:custGeom>
                <a:avLst/>
                <a:gdLst>
                  <a:gd name="T0" fmla="*/ 0 w 192"/>
                  <a:gd name="T1" fmla="*/ 0 h 123"/>
                  <a:gd name="T2" fmla="*/ 1 w 192"/>
                  <a:gd name="T3" fmla="*/ 1 h 123"/>
                  <a:gd name="T4" fmla="*/ 2 w 192"/>
                  <a:gd name="T5" fmla="*/ 2 h 123"/>
                  <a:gd name="T6" fmla="*/ 4 w 192"/>
                  <a:gd name="T7" fmla="*/ 3 h 123"/>
                  <a:gd name="T8" fmla="*/ 5 w 192"/>
                  <a:gd name="T9" fmla="*/ 3 h 123"/>
                  <a:gd name="T10" fmla="*/ 5 w 192"/>
                  <a:gd name="T11" fmla="*/ 4 h 123"/>
                  <a:gd name="T12" fmla="*/ 6 w 192"/>
                  <a:gd name="T13" fmla="*/ 4 h 123"/>
                  <a:gd name="T14" fmla="*/ 7 w 192"/>
                  <a:gd name="T15" fmla="*/ 4 h 123"/>
                  <a:gd name="T16" fmla="*/ 7 w 192"/>
                  <a:gd name="T17" fmla="*/ 4 h 123"/>
                  <a:gd name="T18" fmla="*/ 8 w 192"/>
                  <a:gd name="T19" fmla="*/ 5 h 123"/>
                  <a:gd name="T20" fmla="*/ 6 w 192"/>
                  <a:gd name="T21" fmla="*/ 4 h 123"/>
                  <a:gd name="T22" fmla="*/ 5 w 192"/>
                  <a:gd name="T23" fmla="*/ 4 h 123"/>
                  <a:gd name="T24" fmla="*/ 4 w 192"/>
                  <a:gd name="T25" fmla="*/ 3 h 123"/>
                  <a:gd name="T26" fmla="*/ 3 w 192"/>
                  <a:gd name="T27" fmla="*/ 2 h 123"/>
                  <a:gd name="T28" fmla="*/ 2 w 192"/>
                  <a:gd name="T29" fmla="*/ 1 h 123"/>
                  <a:gd name="T30" fmla="*/ 1 w 192"/>
                  <a:gd name="T31" fmla="*/ 1 h 123"/>
                  <a:gd name="T32" fmla="*/ 0 w 192"/>
                  <a:gd name="T33" fmla="*/ 0 h 123"/>
                  <a:gd name="T34" fmla="*/ 0 w 192"/>
                  <a:gd name="T35" fmla="*/ 0 h 123"/>
                  <a:gd name="T36" fmla="*/ 0 w 192"/>
                  <a:gd name="T37" fmla="*/ 0 h 123"/>
                  <a:gd name="T38" fmla="*/ 0 w 192"/>
                  <a:gd name="T39" fmla="*/ 0 h 12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92" h="123">
                    <a:moveTo>
                      <a:pt x="0" y="6"/>
                    </a:moveTo>
                    <a:lnTo>
                      <a:pt x="20" y="17"/>
                    </a:lnTo>
                    <a:lnTo>
                      <a:pt x="57" y="43"/>
                    </a:lnTo>
                    <a:lnTo>
                      <a:pt x="109" y="74"/>
                    </a:lnTo>
                    <a:lnTo>
                      <a:pt x="119" y="81"/>
                    </a:lnTo>
                    <a:lnTo>
                      <a:pt x="132" y="90"/>
                    </a:lnTo>
                    <a:lnTo>
                      <a:pt x="146" y="98"/>
                    </a:lnTo>
                    <a:lnTo>
                      <a:pt x="172" y="114"/>
                    </a:lnTo>
                    <a:lnTo>
                      <a:pt x="185" y="119"/>
                    </a:lnTo>
                    <a:lnTo>
                      <a:pt x="192" y="123"/>
                    </a:lnTo>
                    <a:lnTo>
                      <a:pt x="161" y="104"/>
                    </a:lnTo>
                    <a:lnTo>
                      <a:pt x="138" y="91"/>
                    </a:lnTo>
                    <a:lnTo>
                      <a:pt x="110" y="70"/>
                    </a:lnTo>
                    <a:lnTo>
                      <a:pt x="81" y="51"/>
                    </a:lnTo>
                    <a:lnTo>
                      <a:pt x="47" y="30"/>
                    </a:lnTo>
                    <a:lnTo>
                      <a:pt x="24" y="14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12" name="Freeform 1467">
                <a:extLst>
                  <a:ext uri="{FF2B5EF4-FFF2-40B4-BE49-F238E27FC236}">
                    <a16:creationId xmlns:a16="http://schemas.microsoft.com/office/drawing/2014/main" id="{FAC5A4B5-9A1A-45A6-94D8-79C257F151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0" y="2066"/>
                <a:ext cx="2" cy="7"/>
              </a:xfrm>
              <a:custGeom>
                <a:avLst/>
                <a:gdLst>
                  <a:gd name="T0" fmla="*/ 0 w 9"/>
                  <a:gd name="T1" fmla="*/ 0 h 34"/>
                  <a:gd name="T2" fmla="*/ 0 w 9"/>
                  <a:gd name="T3" fmla="*/ 0 h 34"/>
                  <a:gd name="T4" fmla="*/ 0 w 9"/>
                  <a:gd name="T5" fmla="*/ 1 h 34"/>
                  <a:gd name="T6" fmla="*/ 0 w 9"/>
                  <a:gd name="T7" fmla="*/ 1 h 34"/>
                  <a:gd name="T8" fmla="*/ 0 w 9"/>
                  <a:gd name="T9" fmla="*/ 1 h 34"/>
                  <a:gd name="T10" fmla="*/ 0 w 9"/>
                  <a:gd name="T11" fmla="*/ 1 h 34"/>
                  <a:gd name="T12" fmla="*/ 0 w 9"/>
                  <a:gd name="T13" fmla="*/ 0 h 34"/>
                  <a:gd name="T14" fmla="*/ 0 w 9"/>
                  <a:gd name="T15" fmla="*/ 0 h 34"/>
                  <a:gd name="T16" fmla="*/ 0 w 9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34">
                    <a:moveTo>
                      <a:pt x="0" y="0"/>
                    </a:moveTo>
                    <a:lnTo>
                      <a:pt x="5" y="11"/>
                    </a:lnTo>
                    <a:lnTo>
                      <a:pt x="8" y="21"/>
                    </a:lnTo>
                    <a:lnTo>
                      <a:pt x="4" y="30"/>
                    </a:lnTo>
                    <a:lnTo>
                      <a:pt x="4" y="34"/>
                    </a:lnTo>
                    <a:lnTo>
                      <a:pt x="9" y="19"/>
                    </a:lnTo>
                    <a:lnTo>
                      <a:pt x="5" y="7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13" name="Freeform 1468">
                <a:extLst>
                  <a:ext uri="{FF2B5EF4-FFF2-40B4-BE49-F238E27FC236}">
                    <a16:creationId xmlns:a16="http://schemas.microsoft.com/office/drawing/2014/main" id="{191A1CF9-36C0-45B7-8A99-FAEA531E3A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6" y="2069"/>
                <a:ext cx="3" cy="7"/>
              </a:xfrm>
              <a:custGeom>
                <a:avLst/>
                <a:gdLst>
                  <a:gd name="T0" fmla="*/ 0 w 15"/>
                  <a:gd name="T1" fmla="*/ 0 h 36"/>
                  <a:gd name="T2" fmla="*/ 0 w 15"/>
                  <a:gd name="T3" fmla="*/ 0 h 36"/>
                  <a:gd name="T4" fmla="*/ 0 w 15"/>
                  <a:gd name="T5" fmla="*/ 1 h 36"/>
                  <a:gd name="T6" fmla="*/ 0 w 15"/>
                  <a:gd name="T7" fmla="*/ 1 h 36"/>
                  <a:gd name="T8" fmla="*/ 1 w 15"/>
                  <a:gd name="T9" fmla="*/ 1 h 36"/>
                  <a:gd name="T10" fmla="*/ 1 w 15"/>
                  <a:gd name="T11" fmla="*/ 1 h 36"/>
                  <a:gd name="T12" fmla="*/ 1 w 15"/>
                  <a:gd name="T13" fmla="*/ 1 h 36"/>
                  <a:gd name="T14" fmla="*/ 1 w 15"/>
                  <a:gd name="T15" fmla="*/ 1 h 36"/>
                  <a:gd name="T16" fmla="*/ 0 w 15"/>
                  <a:gd name="T17" fmla="*/ 0 h 36"/>
                  <a:gd name="T18" fmla="*/ 0 w 15"/>
                  <a:gd name="T19" fmla="*/ 0 h 36"/>
                  <a:gd name="T20" fmla="*/ 0 w 15"/>
                  <a:gd name="T21" fmla="*/ 0 h 36"/>
                  <a:gd name="T22" fmla="*/ 0 w 15"/>
                  <a:gd name="T23" fmla="*/ 0 h 36"/>
                  <a:gd name="T24" fmla="*/ 0 w 15"/>
                  <a:gd name="T25" fmla="*/ 0 h 36"/>
                  <a:gd name="T26" fmla="*/ 0 w 15"/>
                  <a:gd name="T27" fmla="*/ 0 h 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5" h="36">
                    <a:moveTo>
                      <a:pt x="0" y="1"/>
                    </a:moveTo>
                    <a:lnTo>
                      <a:pt x="7" y="8"/>
                    </a:lnTo>
                    <a:lnTo>
                      <a:pt x="10" y="15"/>
                    </a:lnTo>
                    <a:lnTo>
                      <a:pt x="12" y="24"/>
                    </a:lnTo>
                    <a:lnTo>
                      <a:pt x="14" y="34"/>
                    </a:lnTo>
                    <a:lnTo>
                      <a:pt x="15" y="36"/>
                    </a:lnTo>
                    <a:lnTo>
                      <a:pt x="15" y="28"/>
                    </a:lnTo>
                    <a:lnTo>
                      <a:pt x="14" y="25"/>
                    </a:lnTo>
                    <a:lnTo>
                      <a:pt x="10" y="11"/>
                    </a:lnTo>
                    <a:lnTo>
                      <a:pt x="9" y="9"/>
                    </a:lnTo>
                    <a:lnTo>
                      <a:pt x="8" y="7"/>
                    </a:lnTo>
                    <a:lnTo>
                      <a:pt x="5" y="1"/>
                    </a:lnTo>
                    <a:lnTo>
                      <a:pt x="2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14" name="Freeform 1469">
                <a:extLst>
                  <a:ext uri="{FF2B5EF4-FFF2-40B4-BE49-F238E27FC236}">
                    <a16:creationId xmlns:a16="http://schemas.microsoft.com/office/drawing/2014/main" id="{C5C542E5-E52F-4D2A-AD70-5CEAD78B3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9" y="2074"/>
                <a:ext cx="2" cy="4"/>
              </a:xfrm>
              <a:custGeom>
                <a:avLst/>
                <a:gdLst>
                  <a:gd name="T0" fmla="*/ 0 w 11"/>
                  <a:gd name="T1" fmla="*/ 0 h 20"/>
                  <a:gd name="T2" fmla="*/ 0 w 11"/>
                  <a:gd name="T3" fmla="*/ 0 h 20"/>
                  <a:gd name="T4" fmla="*/ 0 w 11"/>
                  <a:gd name="T5" fmla="*/ 0 h 20"/>
                  <a:gd name="T6" fmla="*/ 0 w 11"/>
                  <a:gd name="T7" fmla="*/ 1 h 20"/>
                  <a:gd name="T8" fmla="*/ 0 w 11"/>
                  <a:gd name="T9" fmla="*/ 1 h 20"/>
                  <a:gd name="T10" fmla="*/ 0 w 11"/>
                  <a:gd name="T11" fmla="*/ 1 h 20"/>
                  <a:gd name="T12" fmla="*/ 0 w 11"/>
                  <a:gd name="T13" fmla="*/ 1 h 20"/>
                  <a:gd name="T14" fmla="*/ 0 w 11"/>
                  <a:gd name="T15" fmla="*/ 0 h 20"/>
                  <a:gd name="T16" fmla="*/ 0 w 11"/>
                  <a:gd name="T17" fmla="*/ 0 h 20"/>
                  <a:gd name="T18" fmla="*/ 0 w 11"/>
                  <a:gd name="T19" fmla="*/ 0 h 20"/>
                  <a:gd name="T20" fmla="*/ 0 w 11"/>
                  <a:gd name="T21" fmla="*/ 0 h 20"/>
                  <a:gd name="T22" fmla="*/ 0 w 11"/>
                  <a:gd name="T23" fmla="*/ 0 h 2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1" h="20">
                    <a:moveTo>
                      <a:pt x="0" y="1"/>
                    </a:moveTo>
                    <a:lnTo>
                      <a:pt x="6" y="7"/>
                    </a:lnTo>
                    <a:lnTo>
                      <a:pt x="8" y="10"/>
                    </a:lnTo>
                    <a:lnTo>
                      <a:pt x="10" y="16"/>
                    </a:lnTo>
                    <a:lnTo>
                      <a:pt x="9" y="20"/>
                    </a:lnTo>
                    <a:lnTo>
                      <a:pt x="11" y="17"/>
                    </a:lnTo>
                    <a:lnTo>
                      <a:pt x="10" y="13"/>
                    </a:lnTo>
                    <a:lnTo>
                      <a:pt x="9" y="9"/>
                    </a:lnTo>
                    <a:lnTo>
                      <a:pt x="7" y="6"/>
                    </a:lnTo>
                    <a:lnTo>
                      <a:pt x="4" y="3"/>
                    </a:lnTo>
                    <a:lnTo>
                      <a:pt x="2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15" name="Freeform 1470">
                <a:extLst>
                  <a:ext uri="{FF2B5EF4-FFF2-40B4-BE49-F238E27FC236}">
                    <a16:creationId xmlns:a16="http://schemas.microsoft.com/office/drawing/2014/main" id="{CDFACC52-07D3-462C-87DE-F1AE3958A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6" y="2071"/>
                <a:ext cx="10" cy="2"/>
              </a:xfrm>
              <a:custGeom>
                <a:avLst/>
                <a:gdLst>
                  <a:gd name="T0" fmla="*/ 0 w 53"/>
                  <a:gd name="T1" fmla="*/ 0 h 9"/>
                  <a:gd name="T2" fmla="*/ 0 w 53"/>
                  <a:gd name="T3" fmla="*/ 0 h 9"/>
                  <a:gd name="T4" fmla="*/ 1 w 53"/>
                  <a:gd name="T5" fmla="*/ 0 h 9"/>
                  <a:gd name="T6" fmla="*/ 1 w 53"/>
                  <a:gd name="T7" fmla="*/ 0 h 9"/>
                  <a:gd name="T8" fmla="*/ 2 w 53"/>
                  <a:gd name="T9" fmla="*/ 0 h 9"/>
                  <a:gd name="T10" fmla="*/ 2 w 53"/>
                  <a:gd name="T11" fmla="*/ 0 h 9"/>
                  <a:gd name="T12" fmla="*/ 1 w 53"/>
                  <a:gd name="T13" fmla="*/ 0 h 9"/>
                  <a:gd name="T14" fmla="*/ 1 w 53"/>
                  <a:gd name="T15" fmla="*/ 0 h 9"/>
                  <a:gd name="T16" fmla="*/ 0 w 53"/>
                  <a:gd name="T17" fmla="*/ 0 h 9"/>
                  <a:gd name="T18" fmla="*/ 0 w 53"/>
                  <a:gd name="T19" fmla="*/ 0 h 9"/>
                  <a:gd name="T20" fmla="*/ 0 w 53"/>
                  <a:gd name="T21" fmla="*/ 0 h 9"/>
                  <a:gd name="T22" fmla="*/ 0 w 53"/>
                  <a:gd name="T23" fmla="*/ 0 h 9"/>
                  <a:gd name="T24" fmla="*/ 0 w 53"/>
                  <a:gd name="T25" fmla="*/ 0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3" h="9">
                    <a:moveTo>
                      <a:pt x="2" y="9"/>
                    </a:moveTo>
                    <a:lnTo>
                      <a:pt x="12" y="5"/>
                    </a:lnTo>
                    <a:lnTo>
                      <a:pt x="22" y="3"/>
                    </a:lnTo>
                    <a:lnTo>
                      <a:pt x="37" y="2"/>
                    </a:lnTo>
                    <a:lnTo>
                      <a:pt x="50" y="0"/>
                    </a:lnTo>
                    <a:lnTo>
                      <a:pt x="53" y="0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9" y="3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9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16" name="Freeform 1471">
                <a:extLst>
                  <a:ext uri="{FF2B5EF4-FFF2-40B4-BE49-F238E27FC236}">
                    <a16:creationId xmlns:a16="http://schemas.microsoft.com/office/drawing/2014/main" id="{283B276B-7D09-4A83-9B81-EF6E34DE23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4" y="2065"/>
                <a:ext cx="15" cy="3"/>
              </a:xfrm>
              <a:custGeom>
                <a:avLst/>
                <a:gdLst>
                  <a:gd name="T0" fmla="*/ 0 w 73"/>
                  <a:gd name="T1" fmla="*/ 1 h 17"/>
                  <a:gd name="T2" fmla="*/ 1 w 73"/>
                  <a:gd name="T3" fmla="*/ 0 h 17"/>
                  <a:gd name="T4" fmla="*/ 1 w 73"/>
                  <a:gd name="T5" fmla="*/ 0 h 17"/>
                  <a:gd name="T6" fmla="*/ 2 w 73"/>
                  <a:gd name="T7" fmla="*/ 0 h 17"/>
                  <a:gd name="T8" fmla="*/ 3 w 73"/>
                  <a:gd name="T9" fmla="*/ 0 h 17"/>
                  <a:gd name="T10" fmla="*/ 3 w 73"/>
                  <a:gd name="T11" fmla="*/ 0 h 17"/>
                  <a:gd name="T12" fmla="*/ 3 w 73"/>
                  <a:gd name="T13" fmla="*/ 0 h 17"/>
                  <a:gd name="T14" fmla="*/ 3 w 73"/>
                  <a:gd name="T15" fmla="*/ 0 h 17"/>
                  <a:gd name="T16" fmla="*/ 2 w 73"/>
                  <a:gd name="T17" fmla="*/ 0 h 17"/>
                  <a:gd name="T18" fmla="*/ 2 w 73"/>
                  <a:gd name="T19" fmla="*/ 0 h 17"/>
                  <a:gd name="T20" fmla="*/ 1 w 73"/>
                  <a:gd name="T21" fmla="*/ 0 h 17"/>
                  <a:gd name="T22" fmla="*/ 1 w 73"/>
                  <a:gd name="T23" fmla="*/ 0 h 17"/>
                  <a:gd name="T24" fmla="*/ 0 w 73"/>
                  <a:gd name="T25" fmla="*/ 0 h 17"/>
                  <a:gd name="T26" fmla="*/ 0 w 73"/>
                  <a:gd name="T27" fmla="*/ 1 h 17"/>
                  <a:gd name="T28" fmla="*/ 0 w 73"/>
                  <a:gd name="T29" fmla="*/ 1 h 17"/>
                  <a:gd name="T30" fmla="*/ 0 w 73"/>
                  <a:gd name="T31" fmla="*/ 1 h 17"/>
                  <a:gd name="T32" fmla="*/ 0 w 73"/>
                  <a:gd name="T33" fmla="*/ 1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3" h="17">
                    <a:moveTo>
                      <a:pt x="7" y="17"/>
                    </a:moveTo>
                    <a:lnTo>
                      <a:pt x="17" y="14"/>
                    </a:lnTo>
                    <a:lnTo>
                      <a:pt x="31" y="11"/>
                    </a:lnTo>
                    <a:lnTo>
                      <a:pt x="58" y="6"/>
                    </a:lnTo>
                    <a:lnTo>
                      <a:pt x="68" y="4"/>
                    </a:lnTo>
                    <a:lnTo>
                      <a:pt x="70" y="3"/>
                    </a:lnTo>
                    <a:lnTo>
                      <a:pt x="73" y="0"/>
                    </a:lnTo>
                    <a:lnTo>
                      <a:pt x="64" y="3"/>
                    </a:lnTo>
                    <a:lnTo>
                      <a:pt x="55" y="4"/>
                    </a:lnTo>
                    <a:lnTo>
                      <a:pt x="45" y="5"/>
                    </a:lnTo>
                    <a:lnTo>
                      <a:pt x="32" y="7"/>
                    </a:lnTo>
                    <a:lnTo>
                      <a:pt x="24" y="8"/>
                    </a:lnTo>
                    <a:lnTo>
                      <a:pt x="6" y="13"/>
                    </a:lnTo>
                    <a:lnTo>
                      <a:pt x="1" y="15"/>
                    </a:lnTo>
                    <a:lnTo>
                      <a:pt x="0" y="16"/>
                    </a:lnTo>
                    <a:lnTo>
                      <a:pt x="3" y="17"/>
                    </a:lnTo>
                    <a:lnTo>
                      <a:pt x="7" y="17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17" name="Freeform 1472">
                <a:extLst>
                  <a:ext uri="{FF2B5EF4-FFF2-40B4-BE49-F238E27FC236}">
                    <a16:creationId xmlns:a16="http://schemas.microsoft.com/office/drawing/2014/main" id="{D985D143-D69F-4AD4-8E95-858FDB127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2" y="2003"/>
                <a:ext cx="18" cy="49"/>
              </a:xfrm>
              <a:custGeom>
                <a:avLst/>
                <a:gdLst>
                  <a:gd name="T0" fmla="*/ 1 w 88"/>
                  <a:gd name="T1" fmla="*/ 9 h 243"/>
                  <a:gd name="T2" fmla="*/ 1 w 88"/>
                  <a:gd name="T3" fmla="*/ 9 h 243"/>
                  <a:gd name="T4" fmla="*/ 0 w 88"/>
                  <a:gd name="T5" fmla="*/ 9 h 243"/>
                  <a:gd name="T6" fmla="*/ 1 w 88"/>
                  <a:gd name="T7" fmla="*/ 8 h 243"/>
                  <a:gd name="T8" fmla="*/ 0 w 88"/>
                  <a:gd name="T9" fmla="*/ 8 h 243"/>
                  <a:gd name="T10" fmla="*/ 0 w 88"/>
                  <a:gd name="T11" fmla="*/ 7 h 243"/>
                  <a:gd name="T12" fmla="*/ 0 w 88"/>
                  <a:gd name="T13" fmla="*/ 7 h 243"/>
                  <a:gd name="T14" fmla="*/ 0 w 88"/>
                  <a:gd name="T15" fmla="*/ 6 h 243"/>
                  <a:gd name="T16" fmla="*/ 0 w 88"/>
                  <a:gd name="T17" fmla="*/ 6 h 243"/>
                  <a:gd name="T18" fmla="*/ 0 w 88"/>
                  <a:gd name="T19" fmla="*/ 5 h 243"/>
                  <a:gd name="T20" fmla="*/ 0 w 88"/>
                  <a:gd name="T21" fmla="*/ 5 h 243"/>
                  <a:gd name="T22" fmla="*/ 0 w 88"/>
                  <a:gd name="T23" fmla="*/ 5 h 243"/>
                  <a:gd name="T24" fmla="*/ 1 w 88"/>
                  <a:gd name="T25" fmla="*/ 4 h 243"/>
                  <a:gd name="T26" fmla="*/ 0 w 88"/>
                  <a:gd name="T27" fmla="*/ 3 h 243"/>
                  <a:gd name="T28" fmla="*/ 1 w 88"/>
                  <a:gd name="T29" fmla="*/ 2 h 243"/>
                  <a:gd name="T30" fmla="*/ 1 w 88"/>
                  <a:gd name="T31" fmla="*/ 2 h 243"/>
                  <a:gd name="T32" fmla="*/ 2 w 88"/>
                  <a:gd name="T33" fmla="*/ 1 h 243"/>
                  <a:gd name="T34" fmla="*/ 3 w 88"/>
                  <a:gd name="T35" fmla="*/ 1 h 243"/>
                  <a:gd name="T36" fmla="*/ 3 w 88"/>
                  <a:gd name="T37" fmla="*/ 1 h 243"/>
                  <a:gd name="T38" fmla="*/ 3 w 88"/>
                  <a:gd name="T39" fmla="*/ 2 h 243"/>
                  <a:gd name="T40" fmla="*/ 3 w 88"/>
                  <a:gd name="T41" fmla="*/ 2 h 243"/>
                  <a:gd name="T42" fmla="*/ 3 w 88"/>
                  <a:gd name="T43" fmla="*/ 2 h 243"/>
                  <a:gd name="T44" fmla="*/ 3 w 88"/>
                  <a:gd name="T45" fmla="*/ 3 h 243"/>
                  <a:gd name="T46" fmla="*/ 3 w 88"/>
                  <a:gd name="T47" fmla="*/ 4 h 243"/>
                  <a:gd name="T48" fmla="*/ 3 w 88"/>
                  <a:gd name="T49" fmla="*/ 4 h 243"/>
                  <a:gd name="T50" fmla="*/ 4 w 88"/>
                  <a:gd name="T51" fmla="*/ 3 h 243"/>
                  <a:gd name="T52" fmla="*/ 4 w 88"/>
                  <a:gd name="T53" fmla="*/ 4 h 243"/>
                  <a:gd name="T54" fmla="*/ 3 w 88"/>
                  <a:gd name="T55" fmla="*/ 5 h 243"/>
                  <a:gd name="T56" fmla="*/ 3 w 88"/>
                  <a:gd name="T57" fmla="*/ 5 h 243"/>
                  <a:gd name="T58" fmla="*/ 3 w 88"/>
                  <a:gd name="T59" fmla="*/ 5 h 243"/>
                  <a:gd name="T60" fmla="*/ 3 w 88"/>
                  <a:gd name="T61" fmla="*/ 6 h 243"/>
                  <a:gd name="T62" fmla="*/ 3 w 88"/>
                  <a:gd name="T63" fmla="*/ 7 h 243"/>
                  <a:gd name="T64" fmla="*/ 3 w 88"/>
                  <a:gd name="T65" fmla="*/ 7 h 243"/>
                  <a:gd name="T66" fmla="*/ 3 w 88"/>
                  <a:gd name="T67" fmla="*/ 7 h 243"/>
                  <a:gd name="T68" fmla="*/ 3 w 88"/>
                  <a:gd name="T69" fmla="*/ 7 h 243"/>
                  <a:gd name="T70" fmla="*/ 2 w 88"/>
                  <a:gd name="T71" fmla="*/ 8 h 243"/>
                  <a:gd name="T72" fmla="*/ 1 w 88"/>
                  <a:gd name="T73" fmla="*/ 9 h 243"/>
                  <a:gd name="T74" fmla="*/ 1 w 88"/>
                  <a:gd name="T75" fmla="*/ 9 h 243"/>
                  <a:gd name="T76" fmla="*/ 1 w 88"/>
                  <a:gd name="T77" fmla="*/ 10 h 243"/>
                  <a:gd name="T78" fmla="*/ 1 w 88"/>
                  <a:gd name="T79" fmla="*/ 10 h 24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88" h="243">
                    <a:moveTo>
                      <a:pt x="24" y="231"/>
                    </a:moveTo>
                    <a:lnTo>
                      <a:pt x="26" y="214"/>
                    </a:lnTo>
                    <a:lnTo>
                      <a:pt x="23" y="215"/>
                    </a:lnTo>
                    <a:lnTo>
                      <a:pt x="15" y="221"/>
                    </a:lnTo>
                    <a:lnTo>
                      <a:pt x="9" y="219"/>
                    </a:lnTo>
                    <a:lnTo>
                      <a:pt x="9" y="215"/>
                    </a:lnTo>
                    <a:lnTo>
                      <a:pt x="11" y="203"/>
                    </a:lnTo>
                    <a:lnTo>
                      <a:pt x="16" y="198"/>
                    </a:lnTo>
                    <a:lnTo>
                      <a:pt x="17" y="195"/>
                    </a:lnTo>
                    <a:lnTo>
                      <a:pt x="8" y="192"/>
                    </a:lnTo>
                    <a:lnTo>
                      <a:pt x="4" y="191"/>
                    </a:lnTo>
                    <a:lnTo>
                      <a:pt x="0" y="179"/>
                    </a:lnTo>
                    <a:lnTo>
                      <a:pt x="1" y="176"/>
                    </a:lnTo>
                    <a:lnTo>
                      <a:pt x="3" y="171"/>
                    </a:lnTo>
                    <a:lnTo>
                      <a:pt x="10" y="159"/>
                    </a:lnTo>
                    <a:lnTo>
                      <a:pt x="10" y="154"/>
                    </a:lnTo>
                    <a:lnTo>
                      <a:pt x="6" y="150"/>
                    </a:lnTo>
                    <a:lnTo>
                      <a:pt x="3" y="143"/>
                    </a:lnTo>
                    <a:lnTo>
                      <a:pt x="2" y="133"/>
                    </a:lnTo>
                    <a:lnTo>
                      <a:pt x="2" y="130"/>
                    </a:lnTo>
                    <a:lnTo>
                      <a:pt x="2" y="121"/>
                    </a:lnTo>
                    <a:lnTo>
                      <a:pt x="4" y="117"/>
                    </a:lnTo>
                    <a:lnTo>
                      <a:pt x="10" y="124"/>
                    </a:lnTo>
                    <a:lnTo>
                      <a:pt x="11" y="124"/>
                    </a:lnTo>
                    <a:lnTo>
                      <a:pt x="16" y="117"/>
                    </a:lnTo>
                    <a:lnTo>
                      <a:pt x="16" y="104"/>
                    </a:lnTo>
                    <a:lnTo>
                      <a:pt x="12" y="89"/>
                    </a:lnTo>
                    <a:lnTo>
                      <a:pt x="11" y="75"/>
                    </a:lnTo>
                    <a:lnTo>
                      <a:pt x="16" y="60"/>
                    </a:lnTo>
                    <a:lnTo>
                      <a:pt x="19" y="54"/>
                    </a:lnTo>
                    <a:lnTo>
                      <a:pt x="23" y="57"/>
                    </a:lnTo>
                    <a:lnTo>
                      <a:pt x="29" y="47"/>
                    </a:lnTo>
                    <a:lnTo>
                      <a:pt x="34" y="33"/>
                    </a:lnTo>
                    <a:lnTo>
                      <a:pt x="47" y="13"/>
                    </a:lnTo>
                    <a:lnTo>
                      <a:pt x="60" y="0"/>
                    </a:lnTo>
                    <a:lnTo>
                      <a:pt x="63" y="13"/>
                    </a:lnTo>
                    <a:lnTo>
                      <a:pt x="67" y="19"/>
                    </a:lnTo>
                    <a:lnTo>
                      <a:pt x="70" y="35"/>
                    </a:lnTo>
                    <a:lnTo>
                      <a:pt x="70" y="49"/>
                    </a:lnTo>
                    <a:lnTo>
                      <a:pt x="70" y="59"/>
                    </a:lnTo>
                    <a:lnTo>
                      <a:pt x="71" y="58"/>
                    </a:lnTo>
                    <a:lnTo>
                      <a:pt x="72" y="59"/>
                    </a:lnTo>
                    <a:lnTo>
                      <a:pt x="76" y="54"/>
                    </a:lnTo>
                    <a:lnTo>
                      <a:pt x="78" y="60"/>
                    </a:lnTo>
                    <a:lnTo>
                      <a:pt x="77" y="68"/>
                    </a:lnTo>
                    <a:lnTo>
                      <a:pt x="76" y="78"/>
                    </a:lnTo>
                    <a:lnTo>
                      <a:pt x="75" y="87"/>
                    </a:lnTo>
                    <a:lnTo>
                      <a:pt x="74" y="93"/>
                    </a:lnTo>
                    <a:lnTo>
                      <a:pt x="75" y="96"/>
                    </a:lnTo>
                    <a:lnTo>
                      <a:pt x="77" y="98"/>
                    </a:lnTo>
                    <a:lnTo>
                      <a:pt x="83" y="91"/>
                    </a:lnTo>
                    <a:lnTo>
                      <a:pt x="88" y="83"/>
                    </a:lnTo>
                    <a:lnTo>
                      <a:pt x="88" y="91"/>
                    </a:lnTo>
                    <a:lnTo>
                      <a:pt x="86" y="100"/>
                    </a:lnTo>
                    <a:lnTo>
                      <a:pt x="84" y="108"/>
                    </a:lnTo>
                    <a:lnTo>
                      <a:pt x="79" y="116"/>
                    </a:lnTo>
                    <a:lnTo>
                      <a:pt x="77" y="123"/>
                    </a:lnTo>
                    <a:lnTo>
                      <a:pt x="74" y="134"/>
                    </a:lnTo>
                    <a:lnTo>
                      <a:pt x="75" y="140"/>
                    </a:lnTo>
                    <a:lnTo>
                      <a:pt x="85" y="130"/>
                    </a:lnTo>
                    <a:lnTo>
                      <a:pt x="88" y="134"/>
                    </a:lnTo>
                    <a:lnTo>
                      <a:pt x="84" y="144"/>
                    </a:lnTo>
                    <a:lnTo>
                      <a:pt x="77" y="153"/>
                    </a:lnTo>
                    <a:lnTo>
                      <a:pt x="71" y="162"/>
                    </a:lnTo>
                    <a:lnTo>
                      <a:pt x="69" y="167"/>
                    </a:lnTo>
                    <a:lnTo>
                      <a:pt x="63" y="178"/>
                    </a:lnTo>
                    <a:lnTo>
                      <a:pt x="58" y="188"/>
                    </a:lnTo>
                    <a:lnTo>
                      <a:pt x="63" y="183"/>
                    </a:lnTo>
                    <a:lnTo>
                      <a:pt x="68" y="181"/>
                    </a:lnTo>
                    <a:lnTo>
                      <a:pt x="70" y="183"/>
                    </a:lnTo>
                    <a:lnTo>
                      <a:pt x="66" y="193"/>
                    </a:lnTo>
                    <a:lnTo>
                      <a:pt x="58" y="202"/>
                    </a:lnTo>
                    <a:lnTo>
                      <a:pt x="46" y="212"/>
                    </a:lnTo>
                    <a:lnTo>
                      <a:pt x="33" y="215"/>
                    </a:lnTo>
                    <a:lnTo>
                      <a:pt x="32" y="223"/>
                    </a:lnTo>
                    <a:lnTo>
                      <a:pt x="32" y="230"/>
                    </a:lnTo>
                    <a:lnTo>
                      <a:pt x="30" y="238"/>
                    </a:lnTo>
                    <a:lnTo>
                      <a:pt x="26" y="243"/>
                    </a:lnTo>
                    <a:lnTo>
                      <a:pt x="23" y="243"/>
                    </a:lnTo>
                    <a:lnTo>
                      <a:pt x="23" y="240"/>
                    </a:lnTo>
                    <a:lnTo>
                      <a:pt x="24" y="231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18" name="Freeform 1473">
                <a:extLst>
                  <a:ext uri="{FF2B5EF4-FFF2-40B4-BE49-F238E27FC236}">
                    <a16:creationId xmlns:a16="http://schemas.microsoft.com/office/drawing/2014/main" id="{20183907-5735-4E03-8A49-DF790D06F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7" y="2007"/>
                <a:ext cx="6" cy="44"/>
              </a:xfrm>
              <a:custGeom>
                <a:avLst/>
                <a:gdLst>
                  <a:gd name="T0" fmla="*/ 0 w 26"/>
                  <a:gd name="T1" fmla="*/ 9 h 220"/>
                  <a:gd name="T2" fmla="*/ 0 w 26"/>
                  <a:gd name="T3" fmla="*/ 8 h 220"/>
                  <a:gd name="T4" fmla="*/ 0 w 26"/>
                  <a:gd name="T5" fmla="*/ 6 h 220"/>
                  <a:gd name="T6" fmla="*/ 1 w 26"/>
                  <a:gd name="T7" fmla="*/ 4 h 220"/>
                  <a:gd name="T8" fmla="*/ 1 w 26"/>
                  <a:gd name="T9" fmla="*/ 3 h 220"/>
                  <a:gd name="T10" fmla="*/ 1 w 26"/>
                  <a:gd name="T11" fmla="*/ 3 h 220"/>
                  <a:gd name="T12" fmla="*/ 1 w 26"/>
                  <a:gd name="T13" fmla="*/ 2 h 220"/>
                  <a:gd name="T14" fmla="*/ 1 w 26"/>
                  <a:gd name="T15" fmla="*/ 1 h 220"/>
                  <a:gd name="T16" fmla="*/ 1 w 26"/>
                  <a:gd name="T17" fmla="*/ 0 h 220"/>
                  <a:gd name="T18" fmla="*/ 1 w 26"/>
                  <a:gd name="T19" fmla="*/ 0 h 220"/>
                  <a:gd name="T20" fmla="*/ 1 w 26"/>
                  <a:gd name="T21" fmla="*/ 1 h 220"/>
                  <a:gd name="T22" fmla="*/ 1 w 26"/>
                  <a:gd name="T23" fmla="*/ 2 h 220"/>
                  <a:gd name="T24" fmla="*/ 1 w 26"/>
                  <a:gd name="T25" fmla="*/ 4 h 220"/>
                  <a:gd name="T26" fmla="*/ 1 w 26"/>
                  <a:gd name="T27" fmla="*/ 5 h 220"/>
                  <a:gd name="T28" fmla="*/ 0 w 26"/>
                  <a:gd name="T29" fmla="*/ 7 h 220"/>
                  <a:gd name="T30" fmla="*/ 0 w 26"/>
                  <a:gd name="T31" fmla="*/ 8 h 220"/>
                  <a:gd name="T32" fmla="*/ 0 w 26"/>
                  <a:gd name="T33" fmla="*/ 9 h 220"/>
                  <a:gd name="T34" fmla="*/ 0 w 26"/>
                  <a:gd name="T35" fmla="*/ 9 h 220"/>
                  <a:gd name="T36" fmla="*/ 0 w 26"/>
                  <a:gd name="T37" fmla="*/ 9 h 220"/>
                  <a:gd name="T38" fmla="*/ 0 w 26"/>
                  <a:gd name="T39" fmla="*/ 9 h 22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6" h="220">
                    <a:moveTo>
                      <a:pt x="0" y="220"/>
                    </a:moveTo>
                    <a:lnTo>
                      <a:pt x="3" y="197"/>
                    </a:lnTo>
                    <a:lnTo>
                      <a:pt x="6" y="154"/>
                    </a:lnTo>
                    <a:lnTo>
                      <a:pt x="14" y="95"/>
                    </a:lnTo>
                    <a:lnTo>
                      <a:pt x="15" y="83"/>
                    </a:lnTo>
                    <a:lnTo>
                      <a:pt x="16" y="67"/>
                    </a:lnTo>
                    <a:lnTo>
                      <a:pt x="18" y="51"/>
                    </a:lnTo>
                    <a:lnTo>
                      <a:pt x="22" y="21"/>
                    </a:lnTo>
                    <a:lnTo>
                      <a:pt x="25" y="7"/>
                    </a:lnTo>
                    <a:lnTo>
                      <a:pt x="26" y="0"/>
                    </a:lnTo>
                    <a:lnTo>
                      <a:pt x="22" y="36"/>
                    </a:lnTo>
                    <a:lnTo>
                      <a:pt x="18" y="61"/>
                    </a:lnTo>
                    <a:lnTo>
                      <a:pt x="16" y="95"/>
                    </a:lnTo>
                    <a:lnTo>
                      <a:pt x="14" y="129"/>
                    </a:lnTo>
                    <a:lnTo>
                      <a:pt x="9" y="168"/>
                    </a:lnTo>
                    <a:lnTo>
                      <a:pt x="6" y="195"/>
                    </a:lnTo>
                    <a:lnTo>
                      <a:pt x="3" y="220"/>
                    </a:lnTo>
                    <a:lnTo>
                      <a:pt x="1" y="220"/>
                    </a:lnTo>
                    <a:lnTo>
                      <a:pt x="0" y="22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19" name="Freeform 1474">
                <a:extLst>
                  <a:ext uri="{FF2B5EF4-FFF2-40B4-BE49-F238E27FC236}">
                    <a16:creationId xmlns:a16="http://schemas.microsoft.com/office/drawing/2014/main" id="{E39A03EC-2EE5-4DC1-96CC-CDD6F23787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" y="2039"/>
                <a:ext cx="4" cy="4"/>
              </a:xfrm>
              <a:custGeom>
                <a:avLst/>
                <a:gdLst>
                  <a:gd name="T0" fmla="*/ 1 w 22"/>
                  <a:gd name="T1" fmla="*/ 1 h 16"/>
                  <a:gd name="T2" fmla="*/ 1 w 22"/>
                  <a:gd name="T3" fmla="*/ 1 h 16"/>
                  <a:gd name="T4" fmla="*/ 0 w 22"/>
                  <a:gd name="T5" fmla="*/ 0 h 16"/>
                  <a:gd name="T6" fmla="*/ 0 w 22"/>
                  <a:gd name="T7" fmla="*/ 0 h 16"/>
                  <a:gd name="T8" fmla="*/ 0 w 22"/>
                  <a:gd name="T9" fmla="*/ 0 h 16"/>
                  <a:gd name="T10" fmla="*/ 0 w 22"/>
                  <a:gd name="T11" fmla="*/ 0 h 16"/>
                  <a:gd name="T12" fmla="*/ 1 w 22"/>
                  <a:gd name="T13" fmla="*/ 1 h 16"/>
                  <a:gd name="T14" fmla="*/ 1 w 22"/>
                  <a:gd name="T15" fmla="*/ 1 h 16"/>
                  <a:gd name="T16" fmla="*/ 1 w 22"/>
                  <a:gd name="T17" fmla="*/ 1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" h="16">
                    <a:moveTo>
                      <a:pt x="21" y="16"/>
                    </a:moveTo>
                    <a:lnTo>
                      <a:pt x="17" y="7"/>
                    </a:lnTo>
                    <a:lnTo>
                      <a:pt x="10" y="3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12" y="2"/>
                    </a:lnTo>
                    <a:lnTo>
                      <a:pt x="18" y="8"/>
                    </a:lnTo>
                    <a:lnTo>
                      <a:pt x="22" y="14"/>
                    </a:lnTo>
                    <a:lnTo>
                      <a:pt x="21" y="1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20" name="Freeform 1475">
                <a:extLst>
                  <a:ext uri="{FF2B5EF4-FFF2-40B4-BE49-F238E27FC236}">
                    <a16:creationId xmlns:a16="http://schemas.microsoft.com/office/drawing/2014/main" id="{56BE7EC7-961A-4B24-900C-B0124FACA6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5" y="2031"/>
                <a:ext cx="4" cy="5"/>
              </a:xfrm>
              <a:custGeom>
                <a:avLst/>
                <a:gdLst>
                  <a:gd name="T0" fmla="*/ 1 w 20"/>
                  <a:gd name="T1" fmla="*/ 1 h 25"/>
                  <a:gd name="T2" fmla="*/ 1 w 20"/>
                  <a:gd name="T3" fmla="*/ 1 h 25"/>
                  <a:gd name="T4" fmla="*/ 0 w 20"/>
                  <a:gd name="T5" fmla="*/ 0 h 25"/>
                  <a:gd name="T6" fmla="*/ 0 w 20"/>
                  <a:gd name="T7" fmla="*/ 0 h 25"/>
                  <a:gd name="T8" fmla="*/ 0 w 20"/>
                  <a:gd name="T9" fmla="*/ 0 h 25"/>
                  <a:gd name="T10" fmla="*/ 0 w 20"/>
                  <a:gd name="T11" fmla="*/ 0 h 25"/>
                  <a:gd name="T12" fmla="*/ 0 w 20"/>
                  <a:gd name="T13" fmla="*/ 0 h 25"/>
                  <a:gd name="T14" fmla="*/ 0 w 20"/>
                  <a:gd name="T15" fmla="*/ 0 h 25"/>
                  <a:gd name="T16" fmla="*/ 1 w 20"/>
                  <a:gd name="T17" fmla="*/ 0 h 25"/>
                  <a:gd name="T18" fmla="*/ 1 w 20"/>
                  <a:gd name="T19" fmla="*/ 1 h 25"/>
                  <a:gd name="T20" fmla="*/ 1 w 20"/>
                  <a:gd name="T21" fmla="*/ 1 h 25"/>
                  <a:gd name="T22" fmla="*/ 1 w 20"/>
                  <a:gd name="T23" fmla="*/ 1 h 25"/>
                  <a:gd name="T24" fmla="*/ 1 w 20"/>
                  <a:gd name="T25" fmla="*/ 1 h 25"/>
                  <a:gd name="T26" fmla="*/ 1 w 20"/>
                  <a:gd name="T27" fmla="*/ 1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0" h="25">
                    <a:moveTo>
                      <a:pt x="19" y="25"/>
                    </a:moveTo>
                    <a:lnTo>
                      <a:pt x="15" y="17"/>
                    </a:lnTo>
                    <a:lnTo>
                      <a:pt x="12" y="11"/>
                    </a:lnTo>
                    <a:lnTo>
                      <a:pt x="8" y="8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8" y="4"/>
                    </a:lnTo>
                    <a:lnTo>
                      <a:pt x="14" y="12"/>
                    </a:lnTo>
                    <a:lnTo>
                      <a:pt x="17" y="14"/>
                    </a:lnTo>
                    <a:lnTo>
                      <a:pt x="18" y="16"/>
                    </a:lnTo>
                    <a:lnTo>
                      <a:pt x="20" y="21"/>
                    </a:lnTo>
                    <a:lnTo>
                      <a:pt x="20" y="22"/>
                    </a:lnTo>
                    <a:lnTo>
                      <a:pt x="19" y="25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21" name="Freeform 1476">
                <a:extLst>
                  <a:ext uri="{FF2B5EF4-FFF2-40B4-BE49-F238E27FC236}">
                    <a16:creationId xmlns:a16="http://schemas.microsoft.com/office/drawing/2014/main" id="{FAD3DAFA-211D-4C17-8FD4-D12E6F5E1A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8" y="2019"/>
                <a:ext cx="2" cy="3"/>
              </a:xfrm>
              <a:custGeom>
                <a:avLst/>
                <a:gdLst>
                  <a:gd name="T0" fmla="*/ 0 w 12"/>
                  <a:gd name="T1" fmla="*/ 1 h 16"/>
                  <a:gd name="T2" fmla="*/ 0 w 12"/>
                  <a:gd name="T3" fmla="*/ 0 h 16"/>
                  <a:gd name="T4" fmla="*/ 0 w 12"/>
                  <a:gd name="T5" fmla="*/ 0 h 16"/>
                  <a:gd name="T6" fmla="*/ 0 w 12"/>
                  <a:gd name="T7" fmla="*/ 0 h 16"/>
                  <a:gd name="T8" fmla="*/ 0 w 12"/>
                  <a:gd name="T9" fmla="*/ 0 h 16"/>
                  <a:gd name="T10" fmla="*/ 0 w 12"/>
                  <a:gd name="T11" fmla="*/ 0 h 16"/>
                  <a:gd name="T12" fmla="*/ 0 w 12"/>
                  <a:gd name="T13" fmla="*/ 0 h 16"/>
                  <a:gd name="T14" fmla="*/ 0 w 12"/>
                  <a:gd name="T15" fmla="*/ 0 h 16"/>
                  <a:gd name="T16" fmla="*/ 0 w 12"/>
                  <a:gd name="T17" fmla="*/ 0 h 16"/>
                  <a:gd name="T18" fmla="*/ 0 w 12"/>
                  <a:gd name="T19" fmla="*/ 0 h 16"/>
                  <a:gd name="T20" fmla="*/ 0 w 12"/>
                  <a:gd name="T21" fmla="*/ 1 h 16"/>
                  <a:gd name="T22" fmla="*/ 0 w 12"/>
                  <a:gd name="T23" fmla="*/ 1 h 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" h="16">
                    <a:moveTo>
                      <a:pt x="11" y="16"/>
                    </a:moveTo>
                    <a:lnTo>
                      <a:pt x="8" y="10"/>
                    </a:lnTo>
                    <a:lnTo>
                      <a:pt x="7" y="6"/>
                    </a:lnTo>
                    <a:lnTo>
                      <a:pt x="4" y="3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6" y="3"/>
                    </a:lnTo>
                    <a:lnTo>
                      <a:pt x="7" y="6"/>
                    </a:lnTo>
                    <a:lnTo>
                      <a:pt x="9" y="8"/>
                    </a:lnTo>
                    <a:lnTo>
                      <a:pt x="11" y="12"/>
                    </a:lnTo>
                    <a:lnTo>
                      <a:pt x="12" y="15"/>
                    </a:lnTo>
                    <a:lnTo>
                      <a:pt x="11" y="1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22" name="Freeform 1477">
                <a:extLst>
                  <a:ext uri="{FF2B5EF4-FFF2-40B4-BE49-F238E27FC236}">
                    <a16:creationId xmlns:a16="http://schemas.microsoft.com/office/drawing/2014/main" id="{2D7C0ED3-6378-4AED-9DCD-1AE4A674CA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0" y="2017"/>
                <a:ext cx="4" cy="10"/>
              </a:xfrm>
              <a:custGeom>
                <a:avLst/>
                <a:gdLst>
                  <a:gd name="T0" fmla="*/ 0 w 20"/>
                  <a:gd name="T1" fmla="*/ 2 h 48"/>
                  <a:gd name="T2" fmla="*/ 0 w 20"/>
                  <a:gd name="T3" fmla="*/ 2 h 48"/>
                  <a:gd name="T4" fmla="*/ 0 w 20"/>
                  <a:gd name="T5" fmla="*/ 1 h 48"/>
                  <a:gd name="T6" fmla="*/ 1 w 20"/>
                  <a:gd name="T7" fmla="*/ 1 h 48"/>
                  <a:gd name="T8" fmla="*/ 1 w 20"/>
                  <a:gd name="T9" fmla="*/ 0 h 48"/>
                  <a:gd name="T10" fmla="*/ 1 w 20"/>
                  <a:gd name="T11" fmla="*/ 0 h 48"/>
                  <a:gd name="T12" fmla="*/ 1 w 20"/>
                  <a:gd name="T13" fmla="*/ 1 h 48"/>
                  <a:gd name="T14" fmla="*/ 0 w 20"/>
                  <a:gd name="T15" fmla="*/ 1 h 48"/>
                  <a:gd name="T16" fmla="*/ 0 w 20"/>
                  <a:gd name="T17" fmla="*/ 2 h 48"/>
                  <a:gd name="T18" fmla="*/ 0 w 20"/>
                  <a:gd name="T19" fmla="*/ 2 h 48"/>
                  <a:gd name="T20" fmla="*/ 0 w 20"/>
                  <a:gd name="T21" fmla="*/ 2 h 48"/>
                  <a:gd name="T22" fmla="*/ 0 w 20"/>
                  <a:gd name="T23" fmla="*/ 2 h 48"/>
                  <a:gd name="T24" fmla="*/ 0 w 20"/>
                  <a:gd name="T25" fmla="*/ 2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" h="48">
                    <a:moveTo>
                      <a:pt x="0" y="45"/>
                    </a:moveTo>
                    <a:lnTo>
                      <a:pt x="6" y="37"/>
                    </a:lnTo>
                    <a:lnTo>
                      <a:pt x="10" y="28"/>
                    </a:lnTo>
                    <a:lnTo>
                      <a:pt x="14" y="15"/>
                    </a:lnTo>
                    <a:lnTo>
                      <a:pt x="19" y="3"/>
                    </a:lnTo>
                    <a:lnTo>
                      <a:pt x="20" y="0"/>
                    </a:lnTo>
                    <a:lnTo>
                      <a:pt x="16" y="19"/>
                    </a:lnTo>
                    <a:lnTo>
                      <a:pt x="12" y="28"/>
                    </a:lnTo>
                    <a:lnTo>
                      <a:pt x="6" y="41"/>
                    </a:lnTo>
                    <a:lnTo>
                      <a:pt x="3" y="47"/>
                    </a:lnTo>
                    <a:lnTo>
                      <a:pt x="3" y="46"/>
                    </a:lnTo>
                    <a:lnTo>
                      <a:pt x="0" y="48"/>
                    </a:lnTo>
                    <a:lnTo>
                      <a:pt x="0" y="45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23" name="Freeform 1478">
                <a:extLst>
                  <a:ext uri="{FF2B5EF4-FFF2-40B4-BE49-F238E27FC236}">
                    <a16:creationId xmlns:a16="http://schemas.microsoft.com/office/drawing/2014/main" id="{684A95D0-3532-454F-A375-D777656C51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9" y="2026"/>
                <a:ext cx="7" cy="13"/>
              </a:xfrm>
              <a:custGeom>
                <a:avLst/>
                <a:gdLst>
                  <a:gd name="T0" fmla="*/ 0 w 32"/>
                  <a:gd name="T1" fmla="*/ 2 h 63"/>
                  <a:gd name="T2" fmla="*/ 0 w 32"/>
                  <a:gd name="T3" fmla="*/ 2 h 63"/>
                  <a:gd name="T4" fmla="*/ 1 w 32"/>
                  <a:gd name="T5" fmla="*/ 1 h 63"/>
                  <a:gd name="T6" fmla="*/ 1 w 32"/>
                  <a:gd name="T7" fmla="*/ 0 h 63"/>
                  <a:gd name="T8" fmla="*/ 1 w 32"/>
                  <a:gd name="T9" fmla="*/ 0 h 63"/>
                  <a:gd name="T10" fmla="*/ 2 w 32"/>
                  <a:gd name="T11" fmla="*/ 0 h 63"/>
                  <a:gd name="T12" fmla="*/ 2 w 32"/>
                  <a:gd name="T13" fmla="*/ 0 h 63"/>
                  <a:gd name="T14" fmla="*/ 1 w 32"/>
                  <a:gd name="T15" fmla="*/ 0 h 63"/>
                  <a:gd name="T16" fmla="*/ 1 w 32"/>
                  <a:gd name="T17" fmla="*/ 1 h 63"/>
                  <a:gd name="T18" fmla="*/ 1 w 32"/>
                  <a:gd name="T19" fmla="*/ 1 h 63"/>
                  <a:gd name="T20" fmla="*/ 1 w 32"/>
                  <a:gd name="T21" fmla="*/ 1 h 63"/>
                  <a:gd name="T22" fmla="*/ 1 w 32"/>
                  <a:gd name="T23" fmla="*/ 2 h 63"/>
                  <a:gd name="T24" fmla="*/ 0 w 32"/>
                  <a:gd name="T25" fmla="*/ 2 h 63"/>
                  <a:gd name="T26" fmla="*/ 0 w 32"/>
                  <a:gd name="T27" fmla="*/ 3 h 63"/>
                  <a:gd name="T28" fmla="*/ 0 w 32"/>
                  <a:gd name="T29" fmla="*/ 3 h 63"/>
                  <a:gd name="T30" fmla="*/ 0 w 32"/>
                  <a:gd name="T31" fmla="*/ 2 h 63"/>
                  <a:gd name="T32" fmla="*/ 0 w 32"/>
                  <a:gd name="T33" fmla="*/ 2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63">
                    <a:moveTo>
                      <a:pt x="1" y="56"/>
                    </a:moveTo>
                    <a:lnTo>
                      <a:pt x="7" y="47"/>
                    </a:lnTo>
                    <a:lnTo>
                      <a:pt x="14" y="36"/>
                    </a:lnTo>
                    <a:lnTo>
                      <a:pt x="24" y="12"/>
                    </a:lnTo>
                    <a:lnTo>
                      <a:pt x="27" y="3"/>
                    </a:lnTo>
                    <a:lnTo>
                      <a:pt x="30" y="2"/>
                    </a:lnTo>
                    <a:lnTo>
                      <a:pt x="32" y="0"/>
                    </a:lnTo>
                    <a:lnTo>
                      <a:pt x="27" y="8"/>
                    </a:lnTo>
                    <a:lnTo>
                      <a:pt x="24" y="15"/>
                    </a:lnTo>
                    <a:lnTo>
                      <a:pt x="21" y="25"/>
                    </a:lnTo>
                    <a:lnTo>
                      <a:pt x="16" y="36"/>
                    </a:lnTo>
                    <a:lnTo>
                      <a:pt x="13" y="43"/>
                    </a:lnTo>
                    <a:lnTo>
                      <a:pt x="5" y="59"/>
                    </a:lnTo>
                    <a:lnTo>
                      <a:pt x="1" y="62"/>
                    </a:lnTo>
                    <a:lnTo>
                      <a:pt x="0" y="63"/>
                    </a:lnTo>
                    <a:lnTo>
                      <a:pt x="1" y="60"/>
                    </a:lnTo>
                    <a:lnTo>
                      <a:pt x="1" y="5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24" name="Freeform 1479">
                <a:extLst>
                  <a:ext uri="{FF2B5EF4-FFF2-40B4-BE49-F238E27FC236}">
                    <a16:creationId xmlns:a16="http://schemas.microsoft.com/office/drawing/2014/main" id="{824C7083-4A3E-4B7E-B68C-260B083E4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1" y="2006"/>
                <a:ext cx="36" cy="32"/>
              </a:xfrm>
              <a:custGeom>
                <a:avLst/>
                <a:gdLst>
                  <a:gd name="T0" fmla="*/ 1 w 179"/>
                  <a:gd name="T1" fmla="*/ 6 h 161"/>
                  <a:gd name="T2" fmla="*/ 1 w 179"/>
                  <a:gd name="T3" fmla="*/ 6 h 161"/>
                  <a:gd name="T4" fmla="*/ 1 w 179"/>
                  <a:gd name="T5" fmla="*/ 6 h 161"/>
                  <a:gd name="T6" fmla="*/ 2 w 179"/>
                  <a:gd name="T7" fmla="*/ 6 h 161"/>
                  <a:gd name="T8" fmla="*/ 2 w 179"/>
                  <a:gd name="T9" fmla="*/ 6 h 161"/>
                  <a:gd name="T10" fmla="*/ 3 w 179"/>
                  <a:gd name="T11" fmla="*/ 6 h 161"/>
                  <a:gd name="T12" fmla="*/ 3 w 179"/>
                  <a:gd name="T13" fmla="*/ 5 h 161"/>
                  <a:gd name="T14" fmla="*/ 3 w 179"/>
                  <a:gd name="T15" fmla="*/ 5 h 161"/>
                  <a:gd name="T16" fmla="*/ 4 w 179"/>
                  <a:gd name="T17" fmla="*/ 5 h 161"/>
                  <a:gd name="T18" fmla="*/ 4 w 179"/>
                  <a:gd name="T19" fmla="*/ 4 h 161"/>
                  <a:gd name="T20" fmla="*/ 5 w 179"/>
                  <a:gd name="T21" fmla="*/ 4 h 161"/>
                  <a:gd name="T22" fmla="*/ 4 w 179"/>
                  <a:gd name="T23" fmla="*/ 4 h 161"/>
                  <a:gd name="T24" fmla="*/ 5 w 179"/>
                  <a:gd name="T25" fmla="*/ 4 h 161"/>
                  <a:gd name="T26" fmla="*/ 6 w 179"/>
                  <a:gd name="T27" fmla="*/ 3 h 161"/>
                  <a:gd name="T28" fmla="*/ 7 w 179"/>
                  <a:gd name="T29" fmla="*/ 2 h 161"/>
                  <a:gd name="T30" fmla="*/ 7 w 179"/>
                  <a:gd name="T31" fmla="*/ 2 h 161"/>
                  <a:gd name="T32" fmla="*/ 7 w 179"/>
                  <a:gd name="T33" fmla="*/ 1 h 161"/>
                  <a:gd name="T34" fmla="*/ 7 w 179"/>
                  <a:gd name="T35" fmla="*/ 0 h 161"/>
                  <a:gd name="T36" fmla="*/ 6 w 179"/>
                  <a:gd name="T37" fmla="*/ 0 h 161"/>
                  <a:gd name="T38" fmla="*/ 5 w 179"/>
                  <a:gd name="T39" fmla="*/ 1 h 161"/>
                  <a:gd name="T40" fmla="*/ 5 w 179"/>
                  <a:gd name="T41" fmla="*/ 1 h 161"/>
                  <a:gd name="T42" fmla="*/ 5 w 179"/>
                  <a:gd name="T43" fmla="*/ 1 h 161"/>
                  <a:gd name="T44" fmla="*/ 4 w 179"/>
                  <a:gd name="T45" fmla="*/ 1 h 161"/>
                  <a:gd name="T46" fmla="*/ 4 w 179"/>
                  <a:gd name="T47" fmla="*/ 2 h 161"/>
                  <a:gd name="T48" fmla="*/ 3 w 179"/>
                  <a:gd name="T49" fmla="*/ 2 h 161"/>
                  <a:gd name="T50" fmla="*/ 4 w 179"/>
                  <a:gd name="T51" fmla="*/ 1 h 161"/>
                  <a:gd name="T52" fmla="*/ 3 w 179"/>
                  <a:gd name="T53" fmla="*/ 1 h 161"/>
                  <a:gd name="T54" fmla="*/ 3 w 179"/>
                  <a:gd name="T55" fmla="*/ 2 h 161"/>
                  <a:gd name="T56" fmla="*/ 2 w 179"/>
                  <a:gd name="T57" fmla="*/ 3 h 161"/>
                  <a:gd name="T58" fmla="*/ 2 w 179"/>
                  <a:gd name="T59" fmla="*/ 2 h 161"/>
                  <a:gd name="T60" fmla="*/ 2 w 179"/>
                  <a:gd name="T61" fmla="*/ 3 h 161"/>
                  <a:gd name="T62" fmla="*/ 1 w 179"/>
                  <a:gd name="T63" fmla="*/ 3 h 161"/>
                  <a:gd name="T64" fmla="*/ 1 w 179"/>
                  <a:gd name="T65" fmla="*/ 4 h 161"/>
                  <a:gd name="T66" fmla="*/ 1 w 179"/>
                  <a:gd name="T67" fmla="*/ 4 h 161"/>
                  <a:gd name="T68" fmla="*/ 1 w 179"/>
                  <a:gd name="T69" fmla="*/ 4 h 161"/>
                  <a:gd name="T70" fmla="*/ 1 w 179"/>
                  <a:gd name="T71" fmla="*/ 5 h 161"/>
                  <a:gd name="T72" fmla="*/ 1 w 179"/>
                  <a:gd name="T73" fmla="*/ 6 h 161"/>
                  <a:gd name="T74" fmla="*/ 0 w 179"/>
                  <a:gd name="T75" fmla="*/ 6 h 161"/>
                  <a:gd name="T76" fmla="*/ 0 w 179"/>
                  <a:gd name="T77" fmla="*/ 6 h 161"/>
                  <a:gd name="T78" fmla="*/ 0 w 179"/>
                  <a:gd name="T79" fmla="*/ 6 h 16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79" h="161">
                    <a:moveTo>
                      <a:pt x="12" y="154"/>
                    </a:moveTo>
                    <a:lnTo>
                      <a:pt x="24" y="142"/>
                    </a:lnTo>
                    <a:lnTo>
                      <a:pt x="25" y="146"/>
                    </a:lnTo>
                    <a:lnTo>
                      <a:pt x="26" y="155"/>
                    </a:lnTo>
                    <a:lnTo>
                      <a:pt x="32" y="157"/>
                    </a:lnTo>
                    <a:lnTo>
                      <a:pt x="35" y="155"/>
                    </a:lnTo>
                    <a:lnTo>
                      <a:pt x="43" y="147"/>
                    </a:lnTo>
                    <a:lnTo>
                      <a:pt x="44" y="141"/>
                    </a:lnTo>
                    <a:lnTo>
                      <a:pt x="47" y="138"/>
                    </a:lnTo>
                    <a:lnTo>
                      <a:pt x="56" y="142"/>
                    </a:lnTo>
                    <a:lnTo>
                      <a:pt x="58" y="145"/>
                    </a:lnTo>
                    <a:lnTo>
                      <a:pt x="72" y="141"/>
                    </a:lnTo>
                    <a:lnTo>
                      <a:pt x="74" y="139"/>
                    </a:lnTo>
                    <a:lnTo>
                      <a:pt x="76" y="134"/>
                    </a:lnTo>
                    <a:lnTo>
                      <a:pt x="81" y="123"/>
                    </a:lnTo>
                    <a:lnTo>
                      <a:pt x="85" y="121"/>
                    </a:lnTo>
                    <a:lnTo>
                      <a:pt x="93" y="121"/>
                    </a:lnTo>
                    <a:lnTo>
                      <a:pt x="100" y="119"/>
                    </a:lnTo>
                    <a:lnTo>
                      <a:pt x="109" y="114"/>
                    </a:lnTo>
                    <a:lnTo>
                      <a:pt x="111" y="113"/>
                    </a:lnTo>
                    <a:lnTo>
                      <a:pt x="118" y="107"/>
                    </a:lnTo>
                    <a:lnTo>
                      <a:pt x="120" y="104"/>
                    </a:lnTo>
                    <a:lnTo>
                      <a:pt x="111" y="103"/>
                    </a:lnTo>
                    <a:lnTo>
                      <a:pt x="110" y="102"/>
                    </a:lnTo>
                    <a:lnTo>
                      <a:pt x="114" y="96"/>
                    </a:lnTo>
                    <a:lnTo>
                      <a:pt x="123" y="89"/>
                    </a:lnTo>
                    <a:lnTo>
                      <a:pt x="139" y="82"/>
                    </a:lnTo>
                    <a:lnTo>
                      <a:pt x="150" y="76"/>
                    </a:lnTo>
                    <a:lnTo>
                      <a:pt x="160" y="63"/>
                    </a:lnTo>
                    <a:lnTo>
                      <a:pt x="162" y="58"/>
                    </a:lnTo>
                    <a:lnTo>
                      <a:pt x="158" y="57"/>
                    </a:lnTo>
                    <a:lnTo>
                      <a:pt x="162" y="47"/>
                    </a:lnTo>
                    <a:lnTo>
                      <a:pt x="170" y="35"/>
                    </a:lnTo>
                    <a:lnTo>
                      <a:pt x="178" y="15"/>
                    </a:lnTo>
                    <a:lnTo>
                      <a:pt x="179" y="0"/>
                    </a:lnTo>
                    <a:lnTo>
                      <a:pt x="166" y="4"/>
                    </a:lnTo>
                    <a:lnTo>
                      <a:pt x="159" y="6"/>
                    </a:lnTo>
                    <a:lnTo>
                      <a:pt x="143" y="12"/>
                    </a:lnTo>
                    <a:lnTo>
                      <a:pt x="132" y="20"/>
                    </a:lnTo>
                    <a:lnTo>
                      <a:pt x="123" y="26"/>
                    </a:lnTo>
                    <a:lnTo>
                      <a:pt x="123" y="24"/>
                    </a:lnTo>
                    <a:lnTo>
                      <a:pt x="122" y="23"/>
                    </a:lnTo>
                    <a:lnTo>
                      <a:pt x="123" y="19"/>
                    </a:lnTo>
                    <a:lnTo>
                      <a:pt x="117" y="20"/>
                    </a:lnTo>
                    <a:lnTo>
                      <a:pt x="111" y="26"/>
                    </a:lnTo>
                    <a:lnTo>
                      <a:pt x="102" y="32"/>
                    </a:lnTo>
                    <a:lnTo>
                      <a:pt x="97" y="38"/>
                    </a:lnTo>
                    <a:lnTo>
                      <a:pt x="92" y="43"/>
                    </a:lnTo>
                    <a:lnTo>
                      <a:pt x="89" y="43"/>
                    </a:lnTo>
                    <a:lnTo>
                      <a:pt x="86" y="41"/>
                    </a:lnTo>
                    <a:lnTo>
                      <a:pt x="88" y="35"/>
                    </a:lnTo>
                    <a:lnTo>
                      <a:pt x="91" y="26"/>
                    </a:lnTo>
                    <a:lnTo>
                      <a:pt x="83" y="30"/>
                    </a:lnTo>
                    <a:lnTo>
                      <a:pt x="77" y="37"/>
                    </a:lnTo>
                    <a:lnTo>
                      <a:pt x="73" y="43"/>
                    </a:lnTo>
                    <a:lnTo>
                      <a:pt x="69" y="51"/>
                    </a:lnTo>
                    <a:lnTo>
                      <a:pt x="66" y="56"/>
                    </a:lnTo>
                    <a:lnTo>
                      <a:pt x="58" y="65"/>
                    </a:lnTo>
                    <a:lnTo>
                      <a:pt x="52" y="66"/>
                    </a:lnTo>
                    <a:lnTo>
                      <a:pt x="54" y="55"/>
                    </a:lnTo>
                    <a:lnTo>
                      <a:pt x="48" y="55"/>
                    </a:lnTo>
                    <a:lnTo>
                      <a:pt x="42" y="63"/>
                    </a:lnTo>
                    <a:lnTo>
                      <a:pt x="40" y="73"/>
                    </a:lnTo>
                    <a:lnTo>
                      <a:pt x="35" y="82"/>
                    </a:lnTo>
                    <a:lnTo>
                      <a:pt x="33" y="86"/>
                    </a:lnTo>
                    <a:lnTo>
                      <a:pt x="29" y="97"/>
                    </a:lnTo>
                    <a:lnTo>
                      <a:pt x="24" y="106"/>
                    </a:lnTo>
                    <a:lnTo>
                      <a:pt x="24" y="98"/>
                    </a:lnTo>
                    <a:lnTo>
                      <a:pt x="23" y="95"/>
                    </a:lnTo>
                    <a:lnTo>
                      <a:pt x="20" y="94"/>
                    </a:lnTo>
                    <a:lnTo>
                      <a:pt x="15" y="103"/>
                    </a:lnTo>
                    <a:lnTo>
                      <a:pt x="13" y="114"/>
                    </a:lnTo>
                    <a:lnTo>
                      <a:pt x="12" y="128"/>
                    </a:lnTo>
                    <a:lnTo>
                      <a:pt x="18" y="139"/>
                    </a:lnTo>
                    <a:lnTo>
                      <a:pt x="13" y="144"/>
                    </a:lnTo>
                    <a:lnTo>
                      <a:pt x="6" y="148"/>
                    </a:lnTo>
                    <a:lnTo>
                      <a:pt x="1" y="153"/>
                    </a:lnTo>
                    <a:lnTo>
                      <a:pt x="0" y="158"/>
                    </a:lnTo>
                    <a:lnTo>
                      <a:pt x="3" y="161"/>
                    </a:lnTo>
                    <a:lnTo>
                      <a:pt x="5" y="159"/>
                    </a:lnTo>
                    <a:lnTo>
                      <a:pt x="12" y="154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25" name="Freeform 1480">
                <a:extLst>
                  <a:ext uri="{FF2B5EF4-FFF2-40B4-BE49-F238E27FC236}">
                    <a16:creationId xmlns:a16="http://schemas.microsoft.com/office/drawing/2014/main" id="{C5FB239B-344D-471A-BA4A-6774D7A427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1" y="2009"/>
                <a:ext cx="33" cy="29"/>
              </a:xfrm>
              <a:custGeom>
                <a:avLst/>
                <a:gdLst>
                  <a:gd name="T0" fmla="*/ 0 w 166"/>
                  <a:gd name="T1" fmla="*/ 6 h 148"/>
                  <a:gd name="T2" fmla="*/ 1 w 166"/>
                  <a:gd name="T3" fmla="*/ 5 h 148"/>
                  <a:gd name="T4" fmla="*/ 2 w 166"/>
                  <a:gd name="T5" fmla="*/ 4 h 148"/>
                  <a:gd name="T6" fmla="*/ 4 w 166"/>
                  <a:gd name="T7" fmla="*/ 3 h 148"/>
                  <a:gd name="T8" fmla="*/ 4 w 166"/>
                  <a:gd name="T9" fmla="*/ 2 h 148"/>
                  <a:gd name="T10" fmla="*/ 5 w 166"/>
                  <a:gd name="T11" fmla="*/ 2 h 148"/>
                  <a:gd name="T12" fmla="*/ 5 w 166"/>
                  <a:gd name="T13" fmla="*/ 1 h 148"/>
                  <a:gd name="T14" fmla="*/ 6 w 166"/>
                  <a:gd name="T15" fmla="*/ 1 h 148"/>
                  <a:gd name="T16" fmla="*/ 6 w 166"/>
                  <a:gd name="T17" fmla="*/ 0 h 148"/>
                  <a:gd name="T18" fmla="*/ 7 w 166"/>
                  <a:gd name="T19" fmla="*/ 0 h 148"/>
                  <a:gd name="T20" fmla="*/ 6 w 166"/>
                  <a:gd name="T21" fmla="*/ 1 h 148"/>
                  <a:gd name="T22" fmla="*/ 5 w 166"/>
                  <a:gd name="T23" fmla="*/ 2 h 148"/>
                  <a:gd name="T24" fmla="*/ 4 w 166"/>
                  <a:gd name="T25" fmla="*/ 2 h 148"/>
                  <a:gd name="T26" fmla="*/ 3 w 166"/>
                  <a:gd name="T27" fmla="*/ 3 h 148"/>
                  <a:gd name="T28" fmla="*/ 2 w 166"/>
                  <a:gd name="T29" fmla="*/ 4 h 148"/>
                  <a:gd name="T30" fmla="*/ 1 w 166"/>
                  <a:gd name="T31" fmla="*/ 5 h 148"/>
                  <a:gd name="T32" fmla="*/ 0 w 166"/>
                  <a:gd name="T33" fmla="*/ 5 h 148"/>
                  <a:gd name="T34" fmla="*/ 0 w 166"/>
                  <a:gd name="T35" fmla="*/ 5 h 148"/>
                  <a:gd name="T36" fmla="*/ 0 w 166"/>
                  <a:gd name="T37" fmla="*/ 6 h 148"/>
                  <a:gd name="T38" fmla="*/ 0 w 166"/>
                  <a:gd name="T39" fmla="*/ 6 h 14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66" h="148">
                    <a:moveTo>
                      <a:pt x="5" y="148"/>
                    </a:moveTo>
                    <a:lnTo>
                      <a:pt x="20" y="132"/>
                    </a:lnTo>
                    <a:lnTo>
                      <a:pt x="53" y="105"/>
                    </a:lnTo>
                    <a:lnTo>
                      <a:pt x="96" y="65"/>
                    </a:lnTo>
                    <a:lnTo>
                      <a:pt x="105" y="57"/>
                    </a:lnTo>
                    <a:lnTo>
                      <a:pt x="117" y="47"/>
                    </a:lnTo>
                    <a:lnTo>
                      <a:pt x="129" y="37"/>
                    </a:lnTo>
                    <a:lnTo>
                      <a:pt x="151" y="16"/>
                    </a:lnTo>
                    <a:lnTo>
                      <a:pt x="160" y="6"/>
                    </a:lnTo>
                    <a:lnTo>
                      <a:pt x="166" y="0"/>
                    </a:lnTo>
                    <a:lnTo>
                      <a:pt x="139" y="24"/>
                    </a:lnTo>
                    <a:lnTo>
                      <a:pt x="121" y="41"/>
                    </a:lnTo>
                    <a:lnTo>
                      <a:pt x="95" y="63"/>
                    </a:lnTo>
                    <a:lnTo>
                      <a:pt x="69" y="84"/>
                    </a:lnTo>
                    <a:lnTo>
                      <a:pt x="40" y="111"/>
                    </a:lnTo>
                    <a:lnTo>
                      <a:pt x="19" y="128"/>
                    </a:lnTo>
                    <a:lnTo>
                      <a:pt x="0" y="144"/>
                    </a:lnTo>
                    <a:lnTo>
                      <a:pt x="1" y="145"/>
                    </a:lnTo>
                    <a:lnTo>
                      <a:pt x="2" y="147"/>
                    </a:lnTo>
                    <a:lnTo>
                      <a:pt x="5" y="148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26" name="Freeform 1481">
                <a:extLst>
                  <a:ext uri="{FF2B5EF4-FFF2-40B4-BE49-F238E27FC236}">
                    <a16:creationId xmlns:a16="http://schemas.microsoft.com/office/drawing/2014/main" id="{33DA36F9-F55C-446C-A3FA-225EBD160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8" y="2032"/>
                <a:ext cx="5" cy="1"/>
              </a:xfrm>
              <a:custGeom>
                <a:avLst/>
                <a:gdLst>
                  <a:gd name="T0" fmla="*/ 0 w 27"/>
                  <a:gd name="T1" fmla="*/ 0 h 8"/>
                  <a:gd name="T2" fmla="*/ 0 w 27"/>
                  <a:gd name="T3" fmla="*/ 0 h 8"/>
                  <a:gd name="T4" fmla="*/ 1 w 27"/>
                  <a:gd name="T5" fmla="*/ 0 h 8"/>
                  <a:gd name="T6" fmla="*/ 1 w 27"/>
                  <a:gd name="T7" fmla="*/ 0 h 8"/>
                  <a:gd name="T8" fmla="*/ 1 w 27"/>
                  <a:gd name="T9" fmla="*/ 0 h 8"/>
                  <a:gd name="T10" fmla="*/ 1 w 27"/>
                  <a:gd name="T11" fmla="*/ 0 h 8"/>
                  <a:gd name="T12" fmla="*/ 0 w 27"/>
                  <a:gd name="T13" fmla="*/ 0 h 8"/>
                  <a:gd name="T14" fmla="*/ 0 w 27"/>
                  <a:gd name="T15" fmla="*/ 0 h 8"/>
                  <a:gd name="T16" fmla="*/ 0 w 27"/>
                  <a:gd name="T17" fmla="*/ 0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7" h="8">
                    <a:moveTo>
                      <a:pt x="0" y="1"/>
                    </a:moveTo>
                    <a:lnTo>
                      <a:pt x="10" y="0"/>
                    </a:lnTo>
                    <a:lnTo>
                      <a:pt x="19" y="2"/>
                    </a:lnTo>
                    <a:lnTo>
                      <a:pt x="24" y="7"/>
                    </a:lnTo>
                    <a:lnTo>
                      <a:pt x="27" y="8"/>
                    </a:lnTo>
                    <a:lnTo>
                      <a:pt x="18" y="0"/>
                    </a:lnTo>
                    <a:lnTo>
                      <a:pt x="9" y="0"/>
                    </a:lnTo>
                    <a:lnTo>
                      <a:pt x="1" y="0"/>
                    </a:lnTo>
                    <a:lnTo>
                      <a:pt x="0" y="1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27" name="Freeform 1482">
                <a:extLst>
                  <a:ext uri="{FF2B5EF4-FFF2-40B4-BE49-F238E27FC236}">
                    <a16:creationId xmlns:a16="http://schemas.microsoft.com/office/drawing/2014/main" id="{6FA55D61-6BE9-46B4-A751-6CE36D7512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" y="2028"/>
                <a:ext cx="7" cy="1"/>
              </a:xfrm>
              <a:custGeom>
                <a:avLst/>
                <a:gdLst>
                  <a:gd name="T0" fmla="*/ 0 w 35"/>
                  <a:gd name="T1" fmla="*/ 0 h 4"/>
                  <a:gd name="T2" fmla="*/ 0 w 35"/>
                  <a:gd name="T3" fmla="*/ 0 h 4"/>
                  <a:gd name="T4" fmla="*/ 1 w 35"/>
                  <a:gd name="T5" fmla="*/ 0 h 4"/>
                  <a:gd name="T6" fmla="*/ 1 w 35"/>
                  <a:gd name="T7" fmla="*/ 0 h 4"/>
                  <a:gd name="T8" fmla="*/ 1 w 35"/>
                  <a:gd name="T9" fmla="*/ 0 h 4"/>
                  <a:gd name="T10" fmla="*/ 1 w 35"/>
                  <a:gd name="T11" fmla="*/ 0 h 4"/>
                  <a:gd name="T12" fmla="*/ 1 w 35"/>
                  <a:gd name="T13" fmla="*/ 0 h 4"/>
                  <a:gd name="T14" fmla="*/ 1 w 35"/>
                  <a:gd name="T15" fmla="*/ 0 h 4"/>
                  <a:gd name="T16" fmla="*/ 1 w 35"/>
                  <a:gd name="T17" fmla="*/ 0 h 4"/>
                  <a:gd name="T18" fmla="*/ 0 w 35"/>
                  <a:gd name="T19" fmla="*/ 0 h 4"/>
                  <a:gd name="T20" fmla="*/ 0 w 35"/>
                  <a:gd name="T21" fmla="*/ 0 h 4"/>
                  <a:gd name="T22" fmla="*/ 0 w 35"/>
                  <a:gd name="T23" fmla="*/ 0 h 4"/>
                  <a:gd name="T24" fmla="*/ 0 w 35"/>
                  <a:gd name="T25" fmla="*/ 0 h 4"/>
                  <a:gd name="T26" fmla="*/ 0 w 35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5" h="4">
                    <a:moveTo>
                      <a:pt x="0" y="4"/>
                    </a:moveTo>
                    <a:lnTo>
                      <a:pt x="9" y="1"/>
                    </a:lnTo>
                    <a:lnTo>
                      <a:pt x="16" y="1"/>
                    </a:lnTo>
                    <a:lnTo>
                      <a:pt x="23" y="2"/>
                    </a:lnTo>
                    <a:lnTo>
                      <a:pt x="32" y="3"/>
                    </a:lnTo>
                    <a:lnTo>
                      <a:pt x="35" y="3"/>
                    </a:lnTo>
                    <a:lnTo>
                      <a:pt x="28" y="1"/>
                    </a:lnTo>
                    <a:lnTo>
                      <a:pt x="25" y="1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28" name="Freeform 1483">
                <a:extLst>
                  <a:ext uri="{FF2B5EF4-FFF2-40B4-BE49-F238E27FC236}">
                    <a16:creationId xmlns:a16="http://schemas.microsoft.com/office/drawing/2014/main" id="{9F5ED7C0-779B-4AE0-B5AF-886334D3CB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4" y="2019"/>
                <a:ext cx="3" cy="1"/>
              </a:xfrm>
              <a:custGeom>
                <a:avLst/>
                <a:gdLst>
                  <a:gd name="T0" fmla="*/ 0 w 19"/>
                  <a:gd name="T1" fmla="*/ 0 h 4"/>
                  <a:gd name="T2" fmla="*/ 0 w 19"/>
                  <a:gd name="T3" fmla="*/ 0 h 4"/>
                  <a:gd name="T4" fmla="*/ 0 w 19"/>
                  <a:gd name="T5" fmla="*/ 0 h 4"/>
                  <a:gd name="T6" fmla="*/ 0 w 19"/>
                  <a:gd name="T7" fmla="*/ 0 h 4"/>
                  <a:gd name="T8" fmla="*/ 0 w 19"/>
                  <a:gd name="T9" fmla="*/ 0 h 4"/>
                  <a:gd name="T10" fmla="*/ 0 w 19"/>
                  <a:gd name="T11" fmla="*/ 0 h 4"/>
                  <a:gd name="T12" fmla="*/ 0 w 19"/>
                  <a:gd name="T13" fmla="*/ 0 h 4"/>
                  <a:gd name="T14" fmla="*/ 0 w 19"/>
                  <a:gd name="T15" fmla="*/ 0 h 4"/>
                  <a:gd name="T16" fmla="*/ 0 w 19"/>
                  <a:gd name="T17" fmla="*/ 0 h 4"/>
                  <a:gd name="T18" fmla="*/ 0 w 19"/>
                  <a:gd name="T19" fmla="*/ 0 h 4"/>
                  <a:gd name="T20" fmla="*/ 0 w 19"/>
                  <a:gd name="T21" fmla="*/ 0 h 4"/>
                  <a:gd name="T22" fmla="*/ 0 w 19"/>
                  <a:gd name="T23" fmla="*/ 0 h 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" h="4">
                    <a:moveTo>
                      <a:pt x="0" y="4"/>
                    </a:moveTo>
                    <a:lnTo>
                      <a:pt x="6" y="2"/>
                    </a:lnTo>
                    <a:lnTo>
                      <a:pt x="11" y="0"/>
                    </a:lnTo>
                    <a:lnTo>
                      <a:pt x="16" y="2"/>
                    </a:lnTo>
                    <a:lnTo>
                      <a:pt x="19" y="3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2"/>
                    </a:lnTo>
                    <a:lnTo>
                      <a:pt x="0" y="3"/>
                    </a:lnTo>
                    <a:lnTo>
                      <a:pt x="0" y="4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29" name="Freeform 1484">
                <a:extLst>
                  <a:ext uri="{FF2B5EF4-FFF2-40B4-BE49-F238E27FC236}">
                    <a16:creationId xmlns:a16="http://schemas.microsoft.com/office/drawing/2014/main" id="{5566E2B5-90A1-410A-95BA-9DAE55E226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0" y="2014"/>
                <a:ext cx="5" cy="8"/>
              </a:xfrm>
              <a:custGeom>
                <a:avLst/>
                <a:gdLst>
                  <a:gd name="T0" fmla="*/ 0 w 26"/>
                  <a:gd name="T1" fmla="*/ 2 h 41"/>
                  <a:gd name="T2" fmla="*/ 0 w 26"/>
                  <a:gd name="T3" fmla="*/ 1 h 41"/>
                  <a:gd name="T4" fmla="*/ 0 w 26"/>
                  <a:gd name="T5" fmla="*/ 1 h 41"/>
                  <a:gd name="T6" fmla="*/ 1 w 26"/>
                  <a:gd name="T7" fmla="*/ 1 h 41"/>
                  <a:gd name="T8" fmla="*/ 1 w 26"/>
                  <a:gd name="T9" fmla="*/ 0 h 41"/>
                  <a:gd name="T10" fmla="*/ 1 w 26"/>
                  <a:gd name="T11" fmla="*/ 0 h 41"/>
                  <a:gd name="T12" fmla="*/ 1 w 26"/>
                  <a:gd name="T13" fmla="*/ 1 h 41"/>
                  <a:gd name="T14" fmla="*/ 0 w 26"/>
                  <a:gd name="T15" fmla="*/ 1 h 41"/>
                  <a:gd name="T16" fmla="*/ 0 w 26"/>
                  <a:gd name="T17" fmla="*/ 1 h 41"/>
                  <a:gd name="T18" fmla="*/ 0 w 26"/>
                  <a:gd name="T19" fmla="*/ 1 h 41"/>
                  <a:gd name="T20" fmla="*/ 0 w 26"/>
                  <a:gd name="T21" fmla="*/ 1 h 41"/>
                  <a:gd name="T22" fmla="*/ 0 w 26"/>
                  <a:gd name="T23" fmla="*/ 2 h 41"/>
                  <a:gd name="T24" fmla="*/ 0 w 26"/>
                  <a:gd name="T25" fmla="*/ 2 h 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" h="41">
                    <a:moveTo>
                      <a:pt x="4" y="39"/>
                    </a:moveTo>
                    <a:lnTo>
                      <a:pt x="6" y="30"/>
                    </a:lnTo>
                    <a:lnTo>
                      <a:pt x="10" y="23"/>
                    </a:lnTo>
                    <a:lnTo>
                      <a:pt x="18" y="13"/>
                    </a:lnTo>
                    <a:lnTo>
                      <a:pt x="25" y="3"/>
                    </a:lnTo>
                    <a:lnTo>
                      <a:pt x="26" y="0"/>
                    </a:lnTo>
                    <a:lnTo>
                      <a:pt x="15" y="14"/>
                    </a:lnTo>
                    <a:lnTo>
                      <a:pt x="9" y="21"/>
                    </a:lnTo>
                    <a:lnTo>
                      <a:pt x="3" y="33"/>
                    </a:lnTo>
                    <a:lnTo>
                      <a:pt x="0" y="38"/>
                    </a:lnTo>
                    <a:lnTo>
                      <a:pt x="0" y="41"/>
                    </a:lnTo>
                    <a:lnTo>
                      <a:pt x="4" y="39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30" name="Freeform 1485">
                <a:extLst>
                  <a:ext uri="{FF2B5EF4-FFF2-40B4-BE49-F238E27FC236}">
                    <a16:creationId xmlns:a16="http://schemas.microsoft.com/office/drawing/2014/main" id="{6818C1EC-35F1-4DDF-91A4-831CF9979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1" y="2017"/>
                <a:ext cx="6" cy="12"/>
              </a:xfrm>
              <a:custGeom>
                <a:avLst/>
                <a:gdLst>
                  <a:gd name="T0" fmla="*/ 0 w 32"/>
                  <a:gd name="T1" fmla="*/ 2 h 57"/>
                  <a:gd name="T2" fmla="*/ 0 w 32"/>
                  <a:gd name="T3" fmla="*/ 2 h 57"/>
                  <a:gd name="T4" fmla="*/ 0 w 32"/>
                  <a:gd name="T5" fmla="*/ 1 h 57"/>
                  <a:gd name="T6" fmla="*/ 1 w 32"/>
                  <a:gd name="T7" fmla="*/ 1 h 57"/>
                  <a:gd name="T8" fmla="*/ 1 w 32"/>
                  <a:gd name="T9" fmla="*/ 0 h 57"/>
                  <a:gd name="T10" fmla="*/ 1 w 32"/>
                  <a:gd name="T11" fmla="*/ 0 h 57"/>
                  <a:gd name="T12" fmla="*/ 1 w 32"/>
                  <a:gd name="T13" fmla="*/ 0 h 57"/>
                  <a:gd name="T14" fmla="*/ 1 w 32"/>
                  <a:gd name="T15" fmla="*/ 0 h 57"/>
                  <a:gd name="T16" fmla="*/ 1 w 32"/>
                  <a:gd name="T17" fmla="*/ 1 h 57"/>
                  <a:gd name="T18" fmla="*/ 1 w 32"/>
                  <a:gd name="T19" fmla="*/ 1 h 57"/>
                  <a:gd name="T20" fmla="*/ 0 w 32"/>
                  <a:gd name="T21" fmla="*/ 1 h 57"/>
                  <a:gd name="T22" fmla="*/ 0 w 32"/>
                  <a:gd name="T23" fmla="*/ 2 h 57"/>
                  <a:gd name="T24" fmla="*/ 0 w 32"/>
                  <a:gd name="T25" fmla="*/ 2 h 57"/>
                  <a:gd name="T26" fmla="*/ 0 w 32"/>
                  <a:gd name="T27" fmla="*/ 3 h 57"/>
                  <a:gd name="T28" fmla="*/ 0 w 32"/>
                  <a:gd name="T29" fmla="*/ 3 h 57"/>
                  <a:gd name="T30" fmla="*/ 0 w 32"/>
                  <a:gd name="T31" fmla="*/ 3 h 57"/>
                  <a:gd name="T32" fmla="*/ 0 w 32"/>
                  <a:gd name="T33" fmla="*/ 2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57">
                    <a:moveTo>
                      <a:pt x="4" y="53"/>
                    </a:moveTo>
                    <a:lnTo>
                      <a:pt x="8" y="44"/>
                    </a:lnTo>
                    <a:lnTo>
                      <a:pt x="13" y="33"/>
                    </a:lnTo>
                    <a:lnTo>
                      <a:pt x="27" y="13"/>
                    </a:lnTo>
                    <a:lnTo>
                      <a:pt x="30" y="5"/>
                    </a:lnTo>
                    <a:lnTo>
                      <a:pt x="32" y="3"/>
                    </a:lnTo>
                    <a:lnTo>
                      <a:pt x="32" y="0"/>
                    </a:lnTo>
                    <a:lnTo>
                      <a:pt x="27" y="7"/>
                    </a:lnTo>
                    <a:lnTo>
                      <a:pt x="24" y="14"/>
                    </a:lnTo>
                    <a:lnTo>
                      <a:pt x="18" y="21"/>
                    </a:lnTo>
                    <a:lnTo>
                      <a:pt x="12" y="32"/>
                    </a:lnTo>
                    <a:lnTo>
                      <a:pt x="9" y="38"/>
                    </a:lnTo>
                    <a:lnTo>
                      <a:pt x="1" y="53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2" y="55"/>
                    </a:lnTo>
                    <a:lnTo>
                      <a:pt x="4" y="53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31" name="Freeform 1486">
                <a:extLst>
                  <a:ext uri="{FF2B5EF4-FFF2-40B4-BE49-F238E27FC236}">
                    <a16:creationId xmlns:a16="http://schemas.microsoft.com/office/drawing/2014/main" id="{5F24B8AC-9125-4E79-B161-D7C3C2F32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5" y="2085"/>
                <a:ext cx="35" cy="47"/>
              </a:xfrm>
              <a:custGeom>
                <a:avLst/>
                <a:gdLst>
                  <a:gd name="T0" fmla="*/ 1 w 179"/>
                  <a:gd name="T1" fmla="*/ 1 h 238"/>
                  <a:gd name="T2" fmla="*/ 0 w 179"/>
                  <a:gd name="T3" fmla="*/ 2 h 238"/>
                  <a:gd name="T4" fmla="*/ 0 w 179"/>
                  <a:gd name="T5" fmla="*/ 2 h 238"/>
                  <a:gd name="T6" fmla="*/ 1 w 179"/>
                  <a:gd name="T7" fmla="*/ 3 h 238"/>
                  <a:gd name="T8" fmla="*/ 1 w 179"/>
                  <a:gd name="T9" fmla="*/ 3 h 238"/>
                  <a:gd name="T10" fmla="*/ 1 w 179"/>
                  <a:gd name="T11" fmla="*/ 4 h 238"/>
                  <a:gd name="T12" fmla="*/ 1 w 179"/>
                  <a:gd name="T13" fmla="*/ 4 h 238"/>
                  <a:gd name="T14" fmla="*/ 2 w 179"/>
                  <a:gd name="T15" fmla="*/ 5 h 238"/>
                  <a:gd name="T16" fmla="*/ 2 w 179"/>
                  <a:gd name="T17" fmla="*/ 6 h 238"/>
                  <a:gd name="T18" fmla="*/ 2 w 179"/>
                  <a:gd name="T19" fmla="*/ 6 h 238"/>
                  <a:gd name="T20" fmla="*/ 3 w 179"/>
                  <a:gd name="T21" fmla="*/ 7 h 238"/>
                  <a:gd name="T22" fmla="*/ 3 w 179"/>
                  <a:gd name="T23" fmla="*/ 6 h 238"/>
                  <a:gd name="T24" fmla="*/ 3 w 179"/>
                  <a:gd name="T25" fmla="*/ 7 h 238"/>
                  <a:gd name="T26" fmla="*/ 4 w 179"/>
                  <a:gd name="T27" fmla="*/ 8 h 238"/>
                  <a:gd name="T28" fmla="*/ 4 w 179"/>
                  <a:gd name="T29" fmla="*/ 9 h 238"/>
                  <a:gd name="T30" fmla="*/ 5 w 179"/>
                  <a:gd name="T31" fmla="*/ 9 h 238"/>
                  <a:gd name="T32" fmla="*/ 6 w 179"/>
                  <a:gd name="T33" fmla="*/ 9 h 238"/>
                  <a:gd name="T34" fmla="*/ 7 w 179"/>
                  <a:gd name="T35" fmla="*/ 8 h 238"/>
                  <a:gd name="T36" fmla="*/ 6 w 179"/>
                  <a:gd name="T37" fmla="*/ 7 h 238"/>
                  <a:gd name="T38" fmla="*/ 6 w 179"/>
                  <a:gd name="T39" fmla="*/ 6 h 238"/>
                  <a:gd name="T40" fmla="*/ 6 w 179"/>
                  <a:gd name="T41" fmla="*/ 6 h 238"/>
                  <a:gd name="T42" fmla="*/ 6 w 179"/>
                  <a:gd name="T43" fmla="*/ 6 h 238"/>
                  <a:gd name="T44" fmla="*/ 5 w 179"/>
                  <a:gd name="T45" fmla="*/ 5 h 238"/>
                  <a:gd name="T46" fmla="*/ 5 w 179"/>
                  <a:gd name="T47" fmla="*/ 5 h 238"/>
                  <a:gd name="T48" fmla="*/ 5 w 179"/>
                  <a:gd name="T49" fmla="*/ 4 h 238"/>
                  <a:gd name="T50" fmla="*/ 6 w 179"/>
                  <a:gd name="T51" fmla="*/ 4 h 238"/>
                  <a:gd name="T52" fmla="*/ 5 w 179"/>
                  <a:gd name="T53" fmla="*/ 4 h 238"/>
                  <a:gd name="T54" fmla="*/ 4 w 179"/>
                  <a:gd name="T55" fmla="*/ 3 h 238"/>
                  <a:gd name="T56" fmla="*/ 4 w 179"/>
                  <a:gd name="T57" fmla="*/ 3 h 238"/>
                  <a:gd name="T58" fmla="*/ 4 w 179"/>
                  <a:gd name="T59" fmla="*/ 2 h 238"/>
                  <a:gd name="T60" fmla="*/ 4 w 179"/>
                  <a:gd name="T61" fmla="*/ 2 h 238"/>
                  <a:gd name="T62" fmla="*/ 3 w 179"/>
                  <a:gd name="T63" fmla="*/ 1 h 238"/>
                  <a:gd name="T64" fmla="*/ 3 w 179"/>
                  <a:gd name="T65" fmla="*/ 1 h 238"/>
                  <a:gd name="T66" fmla="*/ 3 w 179"/>
                  <a:gd name="T67" fmla="*/ 1 h 238"/>
                  <a:gd name="T68" fmla="*/ 3 w 179"/>
                  <a:gd name="T69" fmla="*/ 1 h 238"/>
                  <a:gd name="T70" fmla="*/ 2 w 179"/>
                  <a:gd name="T71" fmla="*/ 0 h 238"/>
                  <a:gd name="T72" fmla="*/ 1 w 179"/>
                  <a:gd name="T73" fmla="*/ 1 h 238"/>
                  <a:gd name="T74" fmla="*/ 1 w 179"/>
                  <a:gd name="T75" fmla="*/ 0 h 238"/>
                  <a:gd name="T76" fmla="*/ 0 w 179"/>
                  <a:gd name="T77" fmla="*/ 0 h 238"/>
                  <a:gd name="T78" fmla="*/ 0 w 179"/>
                  <a:gd name="T79" fmla="*/ 0 h 23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79" h="238">
                    <a:moveTo>
                      <a:pt x="6" y="16"/>
                    </a:moveTo>
                    <a:lnTo>
                      <a:pt x="20" y="33"/>
                    </a:lnTo>
                    <a:lnTo>
                      <a:pt x="16" y="35"/>
                    </a:lnTo>
                    <a:lnTo>
                      <a:pt x="6" y="40"/>
                    </a:lnTo>
                    <a:lnTo>
                      <a:pt x="4" y="49"/>
                    </a:lnTo>
                    <a:lnTo>
                      <a:pt x="6" y="52"/>
                    </a:lnTo>
                    <a:lnTo>
                      <a:pt x="16" y="64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20" y="82"/>
                    </a:lnTo>
                    <a:lnTo>
                      <a:pt x="18" y="85"/>
                    </a:lnTo>
                    <a:lnTo>
                      <a:pt x="22" y="104"/>
                    </a:lnTo>
                    <a:lnTo>
                      <a:pt x="26" y="108"/>
                    </a:lnTo>
                    <a:lnTo>
                      <a:pt x="30" y="110"/>
                    </a:lnTo>
                    <a:lnTo>
                      <a:pt x="43" y="115"/>
                    </a:lnTo>
                    <a:lnTo>
                      <a:pt x="45" y="121"/>
                    </a:lnTo>
                    <a:lnTo>
                      <a:pt x="45" y="133"/>
                    </a:lnTo>
                    <a:lnTo>
                      <a:pt x="47" y="143"/>
                    </a:lnTo>
                    <a:lnTo>
                      <a:pt x="53" y="156"/>
                    </a:lnTo>
                    <a:lnTo>
                      <a:pt x="54" y="159"/>
                    </a:lnTo>
                    <a:lnTo>
                      <a:pt x="61" y="168"/>
                    </a:lnTo>
                    <a:lnTo>
                      <a:pt x="64" y="171"/>
                    </a:lnTo>
                    <a:lnTo>
                      <a:pt x="65" y="157"/>
                    </a:lnTo>
                    <a:lnTo>
                      <a:pt x="67" y="154"/>
                    </a:lnTo>
                    <a:lnTo>
                      <a:pt x="73" y="158"/>
                    </a:lnTo>
                    <a:lnTo>
                      <a:pt x="81" y="171"/>
                    </a:lnTo>
                    <a:lnTo>
                      <a:pt x="89" y="193"/>
                    </a:lnTo>
                    <a:lnTo>
                      <a:pt x="96" y="210"/>
                    </a:lnTo>
                    <a:lnTo>
                      <a:pt x="110" y="222"/>
                    </a:lnTo>
                    <a:lnTo>
                      <a:pt x="114" y="225"/>
                    </a:lnTo>
                    <a:lnTo>
                      <a:pt x="116" y="218"/>
                    </a:lnTo>
                    <a:lnTo>
                      <a:pt x="128" y="221"/>
                    </a:lnTo>
                    <a:lnTo>
                      <a:pt x="140" y="231"/>
                    </a:lnTo>
                    <a:lnTo>
                      <a:pt x="162" y="238"/>
                    </a:lnTo>
                    <a:lnTo>
                      <a:pt x="179" y="236"/>
                    </a:lnTo>
                    <a:lnTo>
                      <a:pt x="174" y="218"/>
                    </a:lnTo>
                    <a:lnTo>
                      <a:pt x="171" y="208"/>
                    </a:lnTo>
                    <a:lnTo>
                      <a:pt x="164" y="185"/>
                    </a:lnTo>
                    <a:lnTo>
                      <a:pt x="156" y="169"/>
                    </a:lnTo>
                    <a:lnTo>
                      <a:pt x="149" y="157"/>
                    </a:lnTo>
                    <a:lnTo>
                      <a:pt x="150" y="157"/>
                    </a:lnTo>
                    <a:lnTo>
                      <a:pt x="150" y="154"/>
                    </a:lnTo>
                    <a:lnTo>
                      <a:pt x="156" y="156"/>
                    </a:lnTo>
                    <a:lnTo>
                      <a:pt x="155" y="146"/>
                    </a:lnTo>
                    <a:lnTo>
                      <a:pt x="148" y="138"/>
                    </a:lnTo>
                    <a:lnTo>
                      <a:pt x="141" y="127"/>
                    </a:lnTo>
                    <a:lnTo>
                      <a:pt x="135" y="119"/>
                    </a:lnTo>
                    <a:lnTo>
                      <a:pt x="130" y="114"/>
                    </a:lnTo>
                    <a:lnTo>
                      <a:pt x="129" y="109"/>
                    </a:lnTo>
                    <a:lnTo>
                      <a:pt x="130" y="104"/>
                    </a:lnTo>
                    <a:lnTo>
                      <a:pt x="138" y="106"/>
                    </a:lnTo>
                    <a:lnTo>
                      <a:pt x="147" y="109"/>
                    </a:lnTo>
                    <a:lnTo>
                      <a:pt x="143" y="98"/>
                    </a:lnTo>
                    <a:lnTo>
                      <a:pt x="136" y="91"/>
                    </a:lnTo>
                    <a:lnTo>
                      <a:pt x="129" y="84"/>
                    </a:lnTo>
                    <a:lnTo>
                      <a:pt x="120" y="82"/>
                    </a:lnTo>
                    <a:lnTo>
                      <a:pt x="114" y="77"/>
                    </a:lnTo>
                    <a:lnTo>
                      <a:pt x="104" y="67"/>
                    </a:lnTo>
                    <a:lnTo>
                      <a:pt x="103" y="59"/>
                    </a:lnTo>
                    <a:lnTo>
                      <a:pt x="114" y="58"/>
                    </a:lnTo>
                    <a:lnTo>
                      <a:pt x="114" y="49"/>
                    </a:lnTo>
                    <a:lnTo>
                      <a:pt x="106" y="42"/>
                    </a:lnTo>
                    <a:lnTo>
                      <a:pt x="95" y="41"/>
                    </a:lnTo>
                    <a:lnTo>
                      <a:pt x="85" y="36"/>
                    </a:lnTo>
                    <a:lnTo>
                      <a:pt x="80" y="34"/>
                    </a:lnTo>
                    <a:lnTo>
                      <a:pt x="69" y="30"/>
                    </a:lnTo>
                    <a:lnTo>
                      <a:pt x="59" y="24"/>
                    </a:lnTo>
                    <a:lnTo>
                      <a:pt x="67" y="24"/>
                    </a:lnTo>
                    <a:lnTo>
                      <a:pt x="71" y="21"/>
                    </a:lnTo>
                    <a:lnTo>
                      <a:pt x="71" y="16"/>
                    </a:lnTo>
                    <a:lnTo>
                      <a:pt x="62" y="9"/>
                    </a:lnTo>
                    <a:lnTo>
                      <a:pt x="50" y="9"/>
                    </a:lnTo>
                    <a:lnTo>
                      <a:pt x="35" y="12"/>
                    </a:lnTo>
                    <a:lnTo>
                      <a:pt x="23" y="24"/>
                    </a:lnTo>
                    <a:lnTo>
                      <a:pt x="18" y="17"/>
                    </a:lnTo>
                    <a:lnTo>
                      <a:pt x="13" y="7"/>
                    </a:lnTo>
                    <a:lnTo>
                      <a:pt x="8" y="1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6" y="1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32" name="Freeform 1487">
                <a:extLst>
                  <a:ext uri="{FF2B5EF4-FFF2-40B4-BE49-F238E27FC236}">
                    <a16:creationId xmlns:a16="http://schemas.microsoft.com/office/drawing/2014/main" id="{2EB1A029-7E7B-4877-A87F-7641E7B43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6" y="2083"/>
                <a:ext cx="30" cy="47"/>
              </a:xfrm>
              <a:custGeom>
                <a:avLst/>
                <a:gdLst>
                  <a:gd name="T0" fmla="*/ 0 w 152"/>
                  <a:gd name="T1" fmla="*/ 0 h 238"/>
                  <a:gd name="T2" fmla="*/ 1 w 152"/>
                  <a:gd name="T3" fmla="*/ 1 h 238"/>
                  <a:gd name="T4" fmla="*/ 2 w 152"/>
                  <a:gd name="T5" fmla="*/ 3 h 238"/>
                  <a:gd name="T6" fmla="*/ 3 w 152"/>
                  <a:gd name="T7" fmla="*/ 5 h 238"/>
                  <a:gd name="T8" fmla="*/ 4 w 152"/>
                  <a:gd name="T9" fmla="*/ 6 h 238"/>
                  <a:gd name="T10" fmla="*/ 4 w 152"/>
                  <a:gd name="T11" fmla="*/ 7 h 238"/>
                  <a:gd name="T12" fmla="*/ 5 w 152"/>
                  <a:gd name="T13" fmla="*/ 7 h 238"/>
                  <a:gd name="T14" fmla="*/ 5 w 152"/>
                  <a:gd name="T15" fmla="*/ 8 h 238"/>
                  <a:gd name="T16" fmla="*/ 6 w 152"/>
                  <a:gd name="T17" fmla="*/ 9 h 238"/>
                  <a:gd name="T18" fmla="*/ 6 w 152"/>
                  <a:gd name="T19" fmla="*/ 9 h 238"/>
                  <a:gd name="T20" fmla="*/ 5 w 152"/>
                  <a:gd name="T21" fmla="*/ 8 h 238"/>
                  <a:gd name="T22" fmla="*/ 4 w 152"/>
                  <a:gd name="T23" fmla="*/ 7 h 238"/>
                  <a:gd name="T24" fmla="*/ 3 w 152"/>
                  <a:gd name="T25" fmla="*/ 5 h 238"/>
                  <a:gd name="T26" fmla="*/ 3 w 152"/>
                  <a:gd name="T27" fmla="*/ 4 h 238"/>
                  <a:gd name="T28" fmla="*/ 2 w 152"/>
                  <a:gd name="T29" fmla="*/ 2 h 238"/>
                  <a:gd name="T30" fmla="*/ 1 w 152"/>
                  <a:gd name="T31" fmla="*/ 1 h 238"/>
                  <a:gd name="T32" fmla="*/ 0 w 152"/>
                  <a:gd name="T33" fmla="*/ 0 h 238"/>
                  <a:gd name="T34" fmla="*/ 0 w 152"/>
                  <a:gd name="T35" fmla="*/ 0 h 238"/>
                  <a:gd name="T36" fmla="*/ 0 w 152"/>
                  <a:gd name="T37" fmla="*/ 0 h 238"/>
                  <a:gd name="T38" fmla="*/ 0 w 152"/>
                  <a:gd name="T39" fmla="*/ 0 h 23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52" h="238">
                    <a:moveTo>
                      <a:pt x="0" y="7"/>
                    </a:moveTo>
                    <a:lnTo>
                      <a:pt x="17" y="29"/>
                    </a:lnTo>
                    <a:lnTo>
                      <a:pt x="45" y="77"/>
                    </a:lnTo>
                    <a:lnTo>
                      <a:pt x="86" y="139"/>
                    </a:lnTo>
                    <a:lnTo>
                      <a:pt x="95" y="152"/>
                    </a:lnTo>
                    <a:lnTo>
                      <a:pt x="105" y="169"/>
                    </a:lnTo>
                    <a:lnTo>
                      <a:pt x="115" y="186"/>
                    </a:lnTo>
                    <a:lnTo>
                      <a:pt x="137" y="216"/>
                    </a:lnTo>
                    <a:lnTo>
                      <a:pt x="147" y="230"/>
                    </a:lnTo>
                    <a:lnTo>
                      <a:pt x="152" y="238"/>
                    </a:lnTo>
                    <a:lnTo>
                      <a:pt x="127" y="201"/>
                    </a:lnTo>
                    <a:lnTo>
                      <a:pt x="110" y="174"/>
                    </a:lnTo>
                    <a:lnTo>
                      <a:pt x="88" y="136"/>
                    </a:lnTo>
                    <a:lnTo>
                      <a:pt x="65" y="98"/>
                    </a:lnTo>
                    <a:lnTo>
                      <a:pt x="38" y="57"/>
                    </a:lnTo>
                    <a:lnTo>
                      <a:pt x="21" y="27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0" y="7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33" name="Freeform 1488">
                <a:extLst>
                  <a:ext uri="{FF2B5EF4-FFF2-40B4-BE49-F238E27FC236}">
                    <a16:creationId xmlns:a16="http://schemas.microsoft.com/office/drawing/2014/main" id="{89843D33-B11A-4C98-AB03-1010CFF31E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9" y="2094"/>
                <a:ext cx="2" cy="9"/>
              </a:xfrm>
              <a:custGeom>
                <a:avLst/>
                <a:gdLst>
                  <a:gd name="T0" fmla="*/ 0 w 9"/>
                  <a:gd name="T1" fmla="*/ 0 h 43"/>
                  <a:gd name="T2" fmla="*/ 0 w 9"/>
                  <a:gd name="T3" fmla="*/ 1 h 43"/>
                  <a:gd name="T4" fmla="*/ 0 w 9"/>
                  <a:gd name="T5" fmla="*/ 1 h 43"/>
                  <a:gd name="T6" fmla="*/ 0 w 9"/>
                  <a:gd name="T7" fmla="*/ 2 h 43"/>
                  <a:gd name="T8" fmla="*/ 0 w 9"/>
                  <a:gd name="T9" fmla="*/ 2 h 43"/>
                  <a:gd name="T10" fmla="*/ 0 w 9"/>
                  <a:gd name="T11" fmla="*/ 1 h 43"/>
                  <a:gd name="T12" fmla="*/ 0 w 9"/>
                  <a:gd name="T13" fmla="*/ 1 h 43"/>
                  <a:gd name="T14" fmla="*/ 0 w 9"/>
                  <a:gd name="T15" fmla="*/ 0 h 43"/>
                  <a:gd name="T16" fmla="*/ 0 w 9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43">
                    <a:moveTo>
                      <a:pt x="7" y="0"/>
                    </a:moveTo>
                    <a:lnTo>
                      <a:pt x="8" y="15"/>
                    </a:lnTo>
                    <a:lnTo>
                      <a:pt x="7" y="29"/>
                    </a:lnTo>
                    <a:lnTo>
                      <a:pt x="3" y="37"/>
                    </a:lnTo>
                    <a:lnTo>
                      <a:pt x="0" y="43"/>
                    </a:lnTo>
                    <a:lnTo>
                      <a:pt x="8" y="27"/>
                    </a:lnTo>
                    <a:lnTo>
                      <a:pt x="9" y="12"/>
                    </a:lnTo>
                    <a:lnTo>
                      <a:pt x="8" y="2"/>
                    </a:lnTo>
                    <a:lnTo>
                      <a:pt x="7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34" name="Freeform 1489">
                <a:extLst>
                  <a:ext uri="{FF2B5EF4-FFF2-40B4-BE49-F238E27FC236}">
                    <a16:creationId xmlns:a16="http://schemas.microsoft.com/office/drawing/2014/main" id="{1056916B-A200-4E4D-894A-47C5C7FE7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5" y="2100"/>
                <a:ext cx="1" cy="11"/>
              </a:xfrm>
              <a:custGeom>
                <a:avLst/>
                <a:gdLst>
                  <a:gd name="T0" fmla="*/ 0 w 4"/>
                  <a:gd name="T1" fmla="*/ 0 h 52"/>
                  <a:gd name="T2" fmla="*/ 0 w 4"/>
                  <a:gd name="T3" fmla="*/ 1 h 52"/>
                  <a:gd name="T4" fmla="*/ 0 w 4"/>
                  <a:gd name="T5" fmla="*/ 1 h 52"/>
                  <a:gd name="T6" fmla="*/ 0 w 4"/>
                  <a:gd name="T7" fmla="*/ 1 h 52"/>
                  <a:gd name="T8" fmla="*/ 0 w 4"/>
                  <a:gd name="T9" fmla="*/ 2 h 52"/>
                  <a:gd name="T10" fmla="*/ 0 w 4"/>
                  <a:gd name="T11" fmla="*/ 2 h 52"/>
                  <a:gd name="T12" fmla="*/ 0 w 4"/>
                  <a:gd name="T13" fmla="*/ 2 h 52"/>
                  <a:gd name="T14" fmla="*/ 0 w 4"/>
                  <a:gd name="T15" fmla="*/ 2 h 52"/>
                  <a:gd name="T16" fmla="*/ 0 w 4"/>
                  <a:gd name="T17" fmla="*/ 1 h 52"/>
                  <a:gd name="T18" fmla="*/ 0 w 4"/>
                  <a:gd name="T19" fmla="*/ 1 h 52"/>
                  <a:gd name="T20" fmla="*/ 0 w 4"/>
                  <a:gd name="T21" fmla="*/ 1 h 52"/>
                  <a:gd name="T22" fmla="*/ 0 w 4"/>
                  <a:gd name="T23" fmla="*/ 0 h 52"/>
                  <a:gd name="T24" fmla="*/ 0 w 4"/>
                  <a:gd name="T25" fmla="*/ 0 h 52"/>
                  <a:gd name="T26" fmla="*/ 0 w 4"/>
                  <a:gd name="T27" fmla="*/ 0 h 5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" h="52">
                    <a:moveTo>
                      <a:pt x="0" y="0"/>
                    </a:moveTo>
                    <a:lnTo>
                      <a:pt x="2" y="13"/>
                    </a:lnTo>
                    <a:lnTo>
                      <a:pt x="3" y="23"/>
                    </a:lnTo>
                    <a:lnTo>
                      <a:pt x="2" y="34"/>
                    </a:lnTo>
                    <a:lnTo>
                      <a:pt x="1" y="49"/>
                    </a:lnTo>
                    <a:lnTo>
                      <a:pt x="1" y="52"/>
                    </a:lnTo>
                    <a:lnTo>
                      <a:pt x="3" y="42"/>
                    </a:lnTo>
                    <a:lnTo>
                      <a:pt x="4" y="38"/>
                    </a:lnTo>
                    <a:lnTo>
                      <a:pt x="4" y="20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35" name="Freeform 1490">
                <a:extLst>
                  <a:ext uri="{FF2B5EF4-FFF2-40B4-BE49-F238E27FC236}">
                    <a16:creationId xmlns:a16="http://schemas.microsoft.com/office/drawing/2014/main" id="{0AAAED98-5316-4F47-9C7F-F95906AF0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5" y="2115"/>
                <a:ext cx="1" cy="6"/>
              </a:xfrm>
              <a:custGeom>
                <a:avLst/>
                <a:gdLst>
                  <a:gd name="T0" fmla="*/ 0 w 6"/>
                  <a:gd name="T1" fmla="*/ 0 h 28"/>
                  <a:gd name="T2" fmla="*/ 0 w 6"/>
                  <a:gd name="T3" fmla="*/ 0 h 28"/>
                  <a:gd name="T4" fmla="*/ 0 w 6"/>
                  <a:gd name="T5" fmla="*/ 1 h 28"/>
                  <a:gd name="T6" fmla="*/ 0 w 6"/>
                  <a:gd name="T7" fmla="*/ 1 h 28"/>
                  <a:gd name="T8" fmla="*/ 0 w 6"/>
                  <a:gd name="T9" fmla="*/ 1 h 28"/>
                  <a:gd name="T10" fmla="*/ 0 w 6"/>
                  <a:gd name="T11" fmla="*/ 1 h 28"/>
                  <a:gd name="T12" fmla="*/ 0 w 6"/>
                  <a:gd name="T13" fmla="*/ 1 h 28"/>
                  <a:gd name="T14" fmla="*/ 0 w 6"/>
                  <a:gd name="T15" fmla="*/ 1 h 28"/>
                  <a:gd name="T16" fmla="*/ 0 w 6"/>
                  <a:gd name="T17" fmla="*/ 0 h 28"/>
                  <a:gd name="T18" fmla="*/ 0 w 6"/>
                  <a:gd name="T19" fmla="*/ 0 h 28"/>
                  <a:gd name="T20" fmla="*/ 0 w 6"/>
                  <a:gd name="T21" fmla="*/ 0 h 28"/>
                  <a:gd name="T22" fmla="*/ 0 w 6"/>
                  <a:gd name="T23" fmla="*/ 0 h 2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6" h="28">
                    <a:moveTo>
                      <a:pt x="0" y="0"/>
                    </a:moveTo>
                    <a:lnTo>
                      <a:pt x="3" y="9"/>
                    </a:lnTo>
                    <a:lnTo>
                      <a:pt x="4" y="15"/>
                    </a:lnTo>
                    <a:lnTo>
                      <a:pt x="4" y="24"/>
                    </a:lnTo>
                    <a:lnTo>
                      <a:pt x="2" y="28"/>
                    </a:lnTo>
                    <a:lnTo>
                      <a:pt x="4" y="26"/>
                    </a:lnTo>
                    <a:lnTo>
                      <a:pt x="6" y="20"/>
                    </a:lnTo>
                    <a:lnTo>
                      <a:pt x="4" y="15"/>
                    </a:lnTo>
                    <a:lnTo>
                      <a:pt x="4" y="10"/>
                    </a:lnTo>
                    <a:lnTo>
                      <a:pt x="3" y="5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36" name="Freeform 1491">
                <a:extLst>
                  <a:ext uri="{FF2B5EF4-FFF2-40B4-BE49-F238E27FC236}">
                    <a16:creationId xmlns:a16="http://schemas.microsoft.com/office/drawing/2014/main" id="{B9687C69-3F55-43C9-BE04-84BE28CE30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3" y="2109"/>
                <a:ext cx="9" cy="7"/>
              </a:xfrm>
              <a:custGeom>
                <a:avLst/>
                <a:gdLst>
                  <a:gd name="T0" fmla="*/ 0 w 44"/>
                  <a:gd name="T1" fmla="*/ 0 h 31"/>
                  <a:gd name="T2" fmla="*/ 0 w 44"/>
                  <a:gd name="T3" fmla="*/ 0 h 31"/>
                  <a:gd name="T4" fmla="*/ 1 w 44"/>
                  <a:gd name="T5" fmla="*/ 1 h 31"/>
                  <a:gd name="T6" fmla="*/ 1 w 44"/>
                  <a:gd name="T7" fmla="*/ 1 h 31"/>
                  <a:gd name="T8" fmla="*/ 2 w 44"/>
                  <a:gd name="T9" fmla="*/ 2 h 31"/>
                  <a:gd name="T10" fmla="*/ 2 w 44"/>
                  <a:gd name="T11" fmla="*/ 2 h 31"/>
                  <a:gd name="T12" fmla="*/ 1 w 44"/>
                  <a:gd name="T13" fmla="*/ 1 h 31"/>
                  <a:gd name="T14" fmla="*/ 1 w 44"/>
                  <a:gd name="T15" fmla="*/ 0 h 31"/>
                  <a:gd name="T16" fmla="*/ 0 w 44"/>
                  <a:gd name="T17" fmla="*/ 0 h 31"/>
                  <a:gd name="T18" fmla="*/ 0 w 44"/>
                  <a:gd name="T19" fmla="*/ 0 h 31"/>
                  <a:gd name="T20" fmla="*/ 0 w 44"/>
                  <a:gd name="T21" fmla="*/ 0 h 31"/>
                  <a:gd name="T22" fmla="*/ 0 w 44"/>
                  <a:gd name="T23" fmla="*/ 0 h 31"/>
                  <a:gd name="T24" fmla="*/ 0 w 44"/>
                  <a:gd name="T25" fmla="*/ 0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4" h="31">
                    <a:moveTo>
                      <a:pt x="1" y="5"/>
                    </a:moveTo>
                    <a:lnTo>
                      <a:pt x="11" y="8"/>
                    </a:lnTo>
                    <a:lnTo>
                      <a:pt x="19" y="12"/>
                    </a:lnTo>
                    <a:lnTo>
                      <a:pt x="30" y="22"/>
                    </a:lnTo>
                    <a:lnTo>
                      <a:pt x="41" y="29"/>
                    </a:lnTo>
                    <a:lnTo>
                      <a:pt x="44" y="31"/>
                    </a:lnTo>
                    <a:lnTo>
                      <a:pt x="29" y="18"/>
                    </a:lnTo>
                    <a:lnTo>
                      <a:pt x="21" y="10"/>
                    </a:lnTo>
                    <a:lnTo>
                      <a:pt x="7" y="2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1" y="5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37" name="Freeform 1492">
                <a:extLst>
                  <a:ext uri="{FF2B5EF4-FFF2-40B4-BE49-F238E27FC236}">
                    <a16:creationId xmlns:a16="http://schemas.microsoft.com/office/drawing/2014/main" id="{C3B96DB8-F6BE-45E2-AF29-972790E1E0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4" y="2097"/>
                <a:ext cx="13" cy="7"/>
              </a:xfrm>
              <a:custGeom>
                <a:avLst/>
                <a:gdLst>
                  <a:gd name="T0" fmla="*/ 0 w 64"/>
                  <a:gd name="T1" fmla="*/ 0 h 37"/>
                  <a:gd name="T2" fmla="*/ 1 w 64"/>
                  <a:gd name="T3" fmla="*/ 0 h 37"/>
                  <a:gd name="T4" fmla="*/ 1 w 64"/>
                  <a:gd name="T5" fmla="*/ 1 h 37"/>
                  <a:gd name="T6" fmla="*/ 2 w 64"/>
                  <a:gd name="T7" fmla="*/ 1 h 37"/>
                  <a:gd name="T8" fmla="*/ 2 w 64"/>
                  <a:gd name="T9" fmla="*/ 1 h 37"/>
                  <a:gd name="T10" fmla="*/ 2 w 64"/>
                  <a:gd name="T11" fmla="*/ 1 h 37"/>
                  <a:gd name="T12" fmla="*/ 3 w 64"/>
                  <a:gd name="T13" fmla="*/ 1 h 37"/>
                  <a:gd name="T14" fmla="*/ 2 w 64"/>
                  <a:gd name="T15" fmla="*/ 1 h 37"/>
                  <a:gd name="T16" fmla="*/ 2 w 64"/>
                  <a:gd name="T17" fmla="*/ 1 h 37"/>
                  <a:gd name="T18" fmla="*/ 2 w 64"/>
                  <a:gd name="T19" fmla="*/ 1 h 37"/>
                  <a:gd name="T20" fmla="*/ 1 w 64"/>
                  <a:gd name="T21" fmla="*/ 1 h 37"/>
                  <a:gd name="T22" fmla="*/ 1 w 64"/>
                  <a:gd name="T23" fmla="*/ 0 h 37"/>
                  <a:gd name="T24" fmla="*/ 0 w 64"/>
                  <a:gd name="T25" fmla="*/ 0 h 37"/>
                  <a:gd name="T26" fmla="*/ 0 w 64"/>
                  <a:gd name="T27" fmla="*/ 0 h 37"/>
                  <a:gd name="T28" fmla="*/ 0 w 64"/>
                  <a:gd name="T29" fmla="*/ 0 h 37"/>
                  <a:gd name="T30" fmla="*/ 0 w 64"/>
                  <a:gd name="T31" fmla="*/ 0 h 37"/>
                  <a:gd name="T32" fmla="*/ 0 w 64"/>
                  <a:gd name="T33" fmla="*/ 0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4" h="37">
                    <a:moveTo>
                      <a:pt x="6" y="7"/>
                    </a:moveTo>
                    <a:lnTo>
                      <a:pt x="15" y="11"/>
                    </a:lnTo>
                    <a:lnTo>
                      <a:pt x="28" y="16"/>
                    </a:lnTo>
                    <a:lnTo>
                      <a:pt x="50" y="31"/>
                    </a:lnTo>
                    <a:lnTo>
                      <a:pt x="58" y="36"/>
                    </a:lnTo>
                    <a:lnTo>
                      <a:pt x="61" y="37"/>
                    </a:lnTo>
                    <a:lnTo>
                      <a:pt x="64" y="36"/>
                    </a:lnTo>
                    <a:lnTo>
                      <a:pt x="56" y="31"/>
                    </a:lnTo>
                    <a:lnTo>
                      <a:pt x="48" y="28"/>
                    </a:lnTo>
                    <a:lnTo>
                      <a:pt x="40" y="21"/>
                    </a:lnTo>
                    <a:lnTo>
                      <a:pt x="29" y="14"/>
                    </a:lnTo>
                    <a:lnTo>
                      <a:pt x="22" y="9"/>
                    </a:lnTo>
                    <a:lnTo>
                      <a:pt x="6" y="2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4" y="5"/>
                    </a:lnTo>
                    <a:lnTo>
                      <a:pt x="6" y="7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38" name="Freeform 1493">
                <a:extLst>
                  <a:ext uri="{FF2B5EF4-FFF2-40B4-BE49-F238E27FC236}">
                    <a16:creationId xmlns:a16="http://schemas.microsoft.com/office/drawing/2014/main" id="{A173B8C7-5CDB-495F-981D-6BB5B2599A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1" y="2035"/>
                <a:ext cx="88" cy="75"/>
              </a:xfrm>
              <a:custGeom>
                <a:avLst/>
                <a:gdLst>
                  <a:gd name="T0" fmla="*/ 17 w 440"/>
                  <a:gd name="T1" fmla="*/ 0 h 375"/>
                  <a:gd name="T2" fmla="*/ 13 w 440"/>
                  <a:gd name="T3" fmla="*/ 4 h 375"/>
                  <a:gd name="T4" fmla="*/ 10 w 440"/>
                  <a:gd name="T5" fmla="*/ 6 h 375"/>
                  <a:gd name="T6" fmla="*/ 7 w 440"/>
                  <a:gd name="T7" fmla="*/ 8 h 375"/>
                  <a:gd name="T8" fmla="*/ 3 w 440"/>
                  <a:gd name="T9" fmla="*/ 12 h 375"/>
                  <a:gd name="T10" fmla="*/ 2 w 440"/>
                  <a:gd name="T11" fmla="*/ 12 h 375"/>
                  <a:gd name="T12" fmla="*/ 1 w 440"/>
                  <a:gd name="T13" fmla="*/ 13 h 375"/>
                  <a:gd name="T14" fmla="*/ 0 w 440"/>
                  <a:gd name="T15" fmla="*/ 13 h 375"/>
                  <a:gd name="T16" fmla="*/ 0 w 440"/>
                  <a:gd name="T17" fmla="*/ 14 h 375"/>
                  <a:gd name="T18" fmla="*/ 0 w 440"/>
                  <a:gd name="T19" fmla="*/ 14 h 375"/>
                  <a:gd name="T20" fmla="*/ 0 w 440"/>
                  <a:gd name="T21" fmla="*/ 14 h 375"/>
                  <a:gd name="T22" fmla="*/ 0 w 440"/>
                  <a:gd name="T23" fmla="*/ 15 h 375"/>
                  <a:gd name="T24" fmla="*/ 0 w 440"/>
                  <a:gd name="T25" fmla="*/ 15 h 375"/>
                  <a:gd name="T26" fmla="*/ 1 w 440"/>
                  <a:gd name="T27" fmla="*/ 15 h 375"/>
                  <a:gd name="T28" fmla="*/ 2 w 440"/>
                  <a:gd name="T29" fmla="*/ 14 h 375"/>
                  <a:gd name="T30" fmla="*/ 3 w 440"/>
                  <a:gd name="T31" fmla="*/ 13 h 375"/>
                  <a:gd name="T32" fmla="*/ 5 w 440"/>
                  <a:gd name="T33" fmla="*/ 11 h 375"/>
                  <a:gd name="T34" fmla="*/ 8 w 440"/>
                  <a:gd name="T35" fmla="*/ 8 h 375"/>
                  <a:gd name="T36" fmla="*/ 11 w 440"/>
                  <a:gd name="T37" fmla="*/ 7 h 375"/>
                  <a:gd name="T38" fmla="*/ 13 w 440"/>
                  <a:gd name="T39" fmla="*/ 5 h 375"/>
                  <a:gd name="T40" fmla="*/ 16 w 440"/>
                  <a:gd name="T41" fmla="*/ 1 h 375"/>
                  <a:gd name="T42" fmla="*/ 17 w 440"/>
                  <a:gd name="T43" fmla="*/ 0 h 375"/>
                  <a:gd name="T44" fmla="*/ 18 w 440"/>
                  <a:gd name="T45" fmla="*/ 0 h 375"/>
                  <a:gd name="T46" fmla="*/ 18 w 440"/>
                  <a:gd name="T47" fmla="*/ 0 h 375"/>
                  <a:gd name="T48" fmla="*/ 17 w 440"/>
                  <a:gd name="T49" fmla="*/ 0 h 375"/>
                  <a:gd name="T50" fmla="*/ 17 w 440"/>
                  <a:gd name="T51" fmla="*/ 0 h 375"/>
                  <a:gd name="T52" fmla="*/ 17 w 440"/>
                  <a:gd name="T53" fmla="*/ 0 h 37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40" h="375">
                    <a:moveTo>
                      <a:pt x="429" y="8"/>
                    </a:moveTo>
                    <a:lnTo>
                      <a:pt x="317" y="101"/>
                    </a:lnTo>
                    <a:lnTo>
                      <a:pt x="248" y="158"/>
                    </a:lnTo>
                    <a:lnTo>
                      <a:pt x="179" y="211"/>
                    </a:lnTo>
                    <a:lnTo>
                      <a:pt x="63" y="298"/>
                    </a:lnTo>
                    <a:lnTo>
                      <a:pt x="41" y="312"/>
                    </a:lnTo>
                    <a:lnTo>
                      <a:pt x="25" y="318"/>
                    </a:lnTo>
                    <a:lnTo>
                      <a:pt x="11" y="326"/>
                    </a:lnTo>
                    <a:lnTo>
                      <a:pt x="1" y="343"/>
                    </a:lnTo>
                    <a:lnTo>
                      <a:pt x="1" y="349"/>
                    </a:lnTo>
                    <a:lnTo>
                      <a:pt x="3" y="355"/>
                    </a:lnTo>
                    <a:lnTo>
                      <a:pt x="2" y="367"/>
                    </a:lnTo>
                    <a:lnTo>
                      <a:pt x="0" y="375"/>
                    </a:lnTo>
                    <a:lnTo>
                      <a:pt x="18" y="364"/>
                    </a:lnTo>
                    <a:lnTo>
                      <a:pt x="44" y="347"/>
                    </a:lnTo>
                    <a:lnTo>
                      <a:pt x="81" y="317"/>
                    </a:lnTo>
                    <a:lnTo>
                      <a:pt x="118" y="287"/>
                    </a:lnTo>
                    <a:lnTo>
                      <a:pt x="209" y="211"/>
                    </a:lnTo>
                    <a:lnTo>
                      <a:pt x="264" y="163"/>
                    </a:lnTo>
                    <a:lnTo>
                      <a:pt x="318" y="114"/>
                    </a:lnTo>
                    <a:lnTo>
                      <a:pt x="407" y="33"/>
                    </a:lnTo>
                    <a:lnTo>
                      <a:pt x="431" y="10"/>
                    </a:lnTo>
                    <a:lnTo>
                      <a:pt x="440" y="0"/>
                    </a:lnTo>
                    <a:lnTo>
                      <a:pt x="439" y="0"/>
                    </a:lnTo>
                    <a:lnTo>
                      <a:pt x="436" y="2"/>
                    </a:lnTo>
                    <a:lnTo>
                      <a:pt x="429" y="8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39" name="Freeform 1494">
                <a:extLst>
                  <a:ext uri="{FF2B5EF4-FFF2-40B4-BE49-F238E27FC236}">
                    <a16:creationId xmlns:a16="http://schemas.microsoft.com/office/drawing/2014/main" id="{55AA3C39-FCEB-48FA-828C-8BB22F2A21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2" y="2047"/>
                <a:ext cx="24" cy="45"/>
              </a:xfrm>
              <a:custGeom>
                <a:avLst/>
                <a:gdLst>
                  <a:gd name="T0" fmla="*/ 4 w 117"/>
                  <a:gd name="T1" fmla="*/ 8 h 223"/>
                  <a:gd name="T2" fmla="*/ 4 w 117"/>
                  <a:gd name="T3" fmla="*/ 9 h 223"/>
                  <a:gd name="T4" fmla="*/ 3 w 117"/>
                  <a:gd name="T5" fmla="*/ 9 h 223"/>
                  <a:gd name="T6" fmla="*/ 3 w 117"/>
                  <a:gd name="T7" fmla="*/ 8 h 223"/>
                  <a:gd name="T8" fmla="*/ 3 w 117"/>
                  <a:gd name="T9" fmla="*/ 8 h 223"/>
                  <a:gd name="T10" fmla="*/ 2 w 117"/>
                  <a:gd name="T11" fmla="*/ 8 h 223"/>
                  <a:gd name="T12" fmla="*/ 2 w 117"/>
                  <a:gd name="T13" fmla="*/ 7 h 223"/>
                  <a:gd name="T14" fmla="*/ 2 w 117"/>
                  <a:gd name="T15" fmla="*/ 7 h 223"/>
                  <a:gd name="T16" fmla="*/ 2 w 117"/>
                  <a:gd name="T17" fmla="*/ 6 h 223"/>
                  <a:gd name="T18" fmla="*/ 1 w 117"/>
                  <a:gd name="T19" fmla="*/ 6 h 223"/>
                  <a:gd name="T20" fmla="*/ 1 w 117"/>
                  <a:gd name="T21" fmla="*/ 6 h 223"/>
                  <a:gd name="T22" fmla="*/ 1 w 117"/>
                  <a:gd name="T23" fmla="*/ 5 h 223"/>
                  <a:gd name="T24" fmla="*/ 1 w 117"/>
                  <a:gd name="T25" fmla="*/ 5 h 223"/>
                  <a:gd name="T26" fmla="*/ 0 w 117"/>
                  <a:gd name="T27" fmla="*/ 4 h 223"/>
                  <a:gd name="T28" fmla="*/ 0 w 117"/>
                  <a:gd name="T29" fmla="*/ 3 h 223"/>
                  <a:gd name="T30" fmla="*/ 0 w 117"/>
                  <a:gd name="T31" fmla="*/ 2 h 223"/>
                  <a:gd name="T32" fmla="*/ 0 w 117"/>
                  <a:gd name="T33" fmla="*/ 1 h 223"/>
                  <a:gd name="T34" fmla="*/ 1 w 117"/>
                  <a:gd name="T35" fmla="*/ 0 h 223"/>
                  <a:gd name="T36" fmla="*/ 1 w 117"/>
                  <a:gd name="T37" fmla="*/ 1 h 223"/>
                  <a:gd name="T38" fmla="*/ 2 w 117"/>
                  <a:gd name="T39" fmla="*/ 2 h 223"/>
                  <a:gd name="T40" fmla="*/ 2 w 117"/>
                  <a:gd name="T41" fmla="*/ 1 h 223"/>
                  <a:gd name="T42" fmla="*/ 2 w 117"/>
                  <a:gd name="T43" fmla="*/ 1 h 223"/>
                  <a:gd name="T44" fmla="*/ 2 w 117"/>
                  <a:gd name="T45" fmla="*/ 2 h 223"/>
                  <a:gd name="T46" fmla="*/ 3 w 117"/>
                  <a:gd name="T47" fmla="*/ 3 h 223"/>
                  <a:gd name="T48" fmla="*/ 3 w 117"/>
                  <a:gd name="T49" fmla="*/ 3 h 223"/>
                  <a:gd name="T50" fmla="*/ 3 w 117"/>
                  <a:gd name="T51" fmla="*/ 2 h 223"/>
                  <a:gd name="T52" fmla="*/ 3 w 117"/>
                  <a:gd name="T53" fmla="*/ 2 h 223"/>
                  <a:gd name="T54" fmla="*/ 3 w 117"/>
                  <a:gd name="T55" fmla="*/ 3 h 223"/>
                  <a:gd name="T56" fmla="*/ 4 w 117"/>
                  <a:gd name="T57" fmla="*/ 4 h 223"/>
                  <a:gd name="T58" fmla="*/ 4 w 117"/>
                  <a:gd name="T59" fmla="*/ 3 h 223"/>
                  <a:gd name="T60" fmla="*/ 4 w 117"/>
                  <a:gd name="T61" fmla="*/ 4 h 223"/>
                  <a:gd name="T62" fmla="*/ 4 w 117"/>
                  <a:gd name="T63" fmla="*/ 5 h 223"/>
                  <a:gd name="T64" fmla="*/ 5 w 117"/>
                  <a:gd name="T65" fmla="*/ 6 h 223"/>
                  <a:gd name="T66" fmla="*/ 5 w 117"/>
                  <a:gd name="T67" fmla="*/ 6 h 223"/>
                  <a:gd name="T68" fmla="*/ 5 w 117"/>
                  <a:gd name="T69" fmla="*/ 6 h 223"/>
                  <a:gd name="T70" fmla="*/ 5 w 117"/>
                  <a:gd name="T71" fmla="*/ 7 h 223"/>
                  <a:gd name="T72" fmla="*/ 4 w 117"/>
                  <a:gd name="T73" fmla="*/ 8 h 223"/>
                  <a:gd name="T74" fmla="*/ 5 w 117"/>
                  <a:gd name="T75" fmla="*/ 8 h 223"/>
                  <a:gd name="T76" fmla="*/ 5 w 117"/>
                  <a:gd name="T77" fmla="*/ 9 h 223"/>
                  <a:gd name="T78" fmla="*/ 5 w 117"/>
                  <a:gd name="T79" fmla="*/ 9 h 22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17" h="223">
                    <a:moveTo>
                      <a:pt x="105" y="213"/>
                    </a:moveTo>
                    <a:lnTo>
                      <a:pt x="98" y="197"/>
                    </a:lnTo>
                    <a:lnTo>
                      <a:pt x="96" y="202"/>
                    </a:lnTo>
                    <a:lnTo>
                      <a:pt x="93" y="213"/>
                    </a:lnTo>
                    <a:lnTo>
                      <a:pt x="87" y="214"/>
                    </a:lnTo>
                    <a:lnTo>
                      <a:pt x="85" y="212"/>
                    </a:lnTo>
                    <a:lnTo>
                      <a:pt x="80" y="201"/>
                    </a:lnTo>
                    <a:lnTo>
                      <a:pt x="80" y="194"/>
                    </a:lnTo>
                    <a:lnTo>
                      <a:pt x="80" y="189"/>
                    </a:lnTo>
                    <a:lnTo>
                      <a:pt x="70" y="194"/>
                    </a:lnTo>
                    <a:lnTo>
                      <a:pt x="68" y="196"/>
                    </a:lnTo>
                    <a:lnTo>
                      <a:pt x="58" y="190"/>
                    </a:lnTo>
                    <a:lnTo>
                      <a:pt x="56" y="187"/>
                    </a:lnTo>
                    <a:lnTo>
                      <a:pt x="55" y="180"/>
                    </a:lnTo>
                    <a:lnTo>
                      <a:pt x="54" y="166"/>
                    </a:lnTo>
                    <a:lnTo>
                      <a:pt x="51" y="162"/>
                    </a:lnTo>
                    <a:lnTo>
                      <a:pt x="45" y="162"/>
                    </a:lnTo>
                    <a:lnTo>
                      <a:pt x="39" y="159"/>
                    </a:lnTo>
                    <a:lnTo>
                      <a:pt x="33" y="152"/>
                    </a:lnTo>
                    <a:lnTo>
                      <a:pt x="32" y="150"/>
                    </a:lnTo>
                    <a:lnTo>
                      <a:pt x="27" y="142"/>
                    </a:lnTo>
                    <a:lnTo>
                      <a:pt x="26" y="137"/>
                    </a:lnTo>
                    <a:lnTo>
                      <a:pt x="34" y="137"/>
                    </a:lnTo>
                    <a:lnTo>
                      <a:pt x="35" y="136"/>
                    </a:lnTo>
                    <a:lnTo>
                      <a:pt x="34" y="128"/>
                    </a:lnTo>
                    <a:lnTo>
                      <a:pt x="27" y="118"/>
                    </a:lnTo>
                    <a:lnTo>
                      <a:pt x="16" y="108"/>
                    </a:lnTo>
                    <a:lnTo>
                      <a:pt x="8" y="98"/>
                    </a:lnTo>
                    <a:lnTo>
                      <a:pt x="2" y="82"/>
                    </a:lnTo>
                    <a:lnTo>
                      <a:pt x="2" y="76"/>
                    </a:lnTo>
                    <a:lnTo>
                      <a:pt x="5" y="75"/>
                    </a:lnTo>
                    <a:lnTo>
                      <a:pt x="5" y="61"/>
                    </a:lnTo>
                    <a:lnTo>
                      <a:pt x="1" y="45"/>
                    </a:lnTo>
                    <a:lnTo>
                      <a:pt x="0" y="20"/>
                    </a:lnTo>
                    <a:lnTo>
                      <a:pt x="3" y="0"/>
                    </a:lnTo>
                    <a:lnTo>
                      <a:pt x="13" y="8"/>
                    </a:lnTo>
                    <a:lnTo>
                      <a:pt x="19" y="10"/>
                    </a:lnTo>
                    <a:lnTo>
                      <a:pt x="30" y="20"/>
                    </a:lnTo>
                    <a:lnTo>
                      <a:pt x="38" y="32"/>
                    </a:lnTo>
                    <a:lnTo>
                      <a:pt x="44" y="40"/>
                    </a:lnTo>
                    <a:lnTo>
                      <a:pt x="44" y="37"/>
                    </a:lnTo>
                    <a:lnTo>
                      <a:pt x="46" y="37"/>
                    </a:lnTo>
                    <a:lnTo>
                      <a:pt x="46" y="32"/>
                    </a:lnTo>
                    <a:lnTo>
                      <a:pt x="51" y="34"/>
                    </a:lnTo>
                    <a:lnTo>
                      <a:pt x="54" y="42"/>
                    </a:lnTo>
                    <a:lnTo>
                      <a:pt x="60" y="50"/>
                    </a:lnTo>
                    <a:lnTo>
                      <a:pt x="64" y="58"/>
                    </a:lnTo>
                    <a:lnTo>
                      <a:pt x="67" y="65"/>
                    </a:lnTo>
                    <a:lnTo>
                      <a:pt x="69" y="66"/>
                    </a:lnTo>
                    <a:lnTo>
                      <a:pt x="71" y="65"/>
                    </a:lnTo>
                    <a:lnTo>
                      <a:pt x="72" y="56"/>
                    </a:lnTo>
                    <a:lnTo>
                      <a:pt x="71" y="44"/>
                    </a:lnTo>
                    <a:lnTo>
                      <a:pt x="77" y="51"/>
                    </a:lnTo>
                    <a:lnTo>
                      <a:pt x="80" y="59"/>
                    </a:lnTo>
                    <a:lnTo>
                      <a:pt x="83" y="68"/>
                    </a:lnTo>
                    <a:lnTo>
                      <a:pt x="84" y="78"/>
                    </a:lnTo>
                    <a:lnTo>
                      <a:pt x="85" y="85"/>
                    </a:lnTo>
                    <a:lnTo>
                      <a:pt x="89" y="96"/>
                    </a:lnTo>
                    <a:lnTo>
                      <a:pt x="94" y="100"/>
                    </a:lnTo>
                    <a:lnTo>
                      <a:pt x="96" y="85"/>
                    </a:lnTo>
                    <a:lnTo>
                      <a:pt x="101" y="86"/>
                    </a:lnTo>
                    <a:lnTo>
                      <a:pt x="103" y="96"/>
                    </a:lnTo>
                    <a:lnTo>
                      <a:pt x="103" y="109"/>
                    </a:lnTo>
                    <a:lnTo>
                      <a:pt x="104" y="121"/>
                    </a:lnTo>
                    <a:lnTo>
                      <a:pt x="105" y="127"/>
                    </a:lnTo>
                    <a:lnTo>
                      <a:pt x="106" y="141"/>
                    </a:lnTo>
                    <a:lnTo>
                      <a:pt x="107" y="152"/>
                    </a:lnTo>
                    <a:lnTo>
                      <a:pt x="109" y="143"/>
                    </a:lnTo>
                    <a:lnTo>
                      <a:pt x="112" y="138"/>
                    </a:lnTo>
                    <a:lnTo>
                      <a:pt x="114" y="138"/>
                    </a:lnTo>
                    <a:lnTo>
                      <a:pt x="117" y="150"/>
                    </a:lnTo>
                    <a:lnTo>
                      <a:pt x="115" y="163"/>
                    </a:lnTo>
                    <a:lnTo>
                      <a:pt x="112" y="180"/>
                    </a:lnTo>
                    <a:lnTo>
                      <a:pt x="103" y="193"/>
                    </a:lnTo>
                    <a:lnTo>
                      <a:pt x="106" y="201"/>
                    </a:lnTo>
                    <a:lnTo>
                      <a:pt x="111" y="206"/>
                    </a:lnTo>
                    <a:lnTo>
                      <a:pt x="114" y="213"/>
                    </a:lnTo>
                    <a:lnTo>
                      <a:pt x="114" y="220"/>
                    </a:lnTo>
                    <a:lnTo>
                      <a:pt x="111" y="223"/>
                    </a:lnTo>
                    <a:lnTo>
                      <a:pt x="109" y="221"/>
                    </a:lnTo>
                    <a:lnTo>
                      <a:pt x="105" y="213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0" name="Freeform 1495">
                <a:extLst>
                  <a:ext uri="{FF2B5EF4-FFF2-40B4-BE49-F238E27FC236}">
                    <a16:creationId xmlns:a16="http://schemas.microsoft.com/office/drawing/2014/main" id="{8257FAAC-30ED-461D-989E-77B942F2DE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4" y="2052"/>
                <a:ext cx="23" cy="38"/>
              </a:xfrm>
              <a:custGeom>
                <a:avLst/>
                <a:gdLst>
                  <a:gd name="T0" fmla="*/ 5 w 111"/>
                  <a:gd name="T1" fmla="*/ 8 h 192"/>
                  <a:gd name="T2" fmla="*/ 4 w 111"/>
                  <a:gd name="T3" fmla="*/ 7 h 192"/>
                  <a:gd name="T4" fmla="*/ 3 w 111"/>
                  <a:gd name="T5" fmla="*/ 5 h 192"/>
                  <a:gd name="T6" fmla="*/ 2 w 111"/>
                  <a:gd name="T7" fmla="*/ 3 h 192"/>
                  <a:gd name="T8" fmla="*/ 2 w 111"/>
                  <a:gd name="T9" fmla="*/ 3 h 192"/>
                  <a:gd name="T10" fmla="*/ 1 w 111"/>
                  <a:gd name="T11" fmla="*/ 2 h 192"/>
                  <a:gd name="T12" fmla="*/ 1 w 111"/>
                  <a:gd name="T13" fmla="*/ 2 h 192"/>
                  <a:gd name="T14" fmla="*/ 0 w 111"/>
                  <a:gd name="T15" fmla="*/ 1 h 192"/>
                  <a:gd name="T16" fmla="*/ 0 w 111"/>
                  <a:gd name="T17" fmla="*/ 0 h 192"/>
                  <a:gd name="T18" fmla="*/ 0 w 111"/>
                  <a:gd name="T19" fmla="*/ 0 h 192"/>
                  <a:gd name="T20" fmla="*/ 1 w 111"/>
                  <a:gd name="T21" fmla="*/ 1 h 192"/>
                  <a:gd name="T22" fmla="*/ 1 w 111"/>
                  <a:gd name="T23" fmla="*/ 2 h 192"/>
                  <a:gd name="T24" fmla="*/ 2 w 111"/>
                  <a:gd name="T25" fmla="*/ 3 h 192"/>
                  <a:gd name="T26" fmla="*/ 3 w 111"/>
                  <a:gd name="T27" fmla="*/ 4 h 192"/>
                  <a:gd name="T28" fmla="*/ 4 w 111"/>
                  <a:gd name="T29" fmla="*/ 6 h 192"/>
                  <a:gd name="T30" fmla="*/ 4 w 111"/>
                  <a:gd name="T31" fmla="*/ 7 h 192"/>
                  <a:gd name="T32" fmla="*/ 5 w 111"/>
                  <a:gd name="T33" fmla="*/ 7 h 192"/>
                  <a:gd name="T34" fmla="*/ 5 w 111"/>
                  <a:gd name="T35" fmla="*/ 8 h 192"/>
                  <a:gd name="T36" fmla="*/ 5 w 111"/>
                  <a:gd name="T37" fmla="*/ 8 h 192"/>
                  <a:gd name="T38" fmla="*/ 5 w 111"/>
                  <a:gd name="T39" fmla="*/ 8 h 19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1" h="192">
                    <a:moveTo>
                      <a:pt x="108" y="192"/>
                    </a:moveTo>
                    <a:lnTo>
                      <a:pt x="97" y="171"/>
                    </a:lnTo>
                    <a:lnTo>
                      <a:pt x="74" y="136"/>
                    </a:lnTo>
                    <a:lnTo>
                      <a:pt x="45" y="84"/>
                    </a:lnTo>
                    <a:lnTo>
                      <a:pt x="40" y="73"/>
                    </a:lnTo>
                    <a:lnTo>
                      <a:pt x="32" y="61"/>
                    </a:lnTo>
                    <a:lnTo>
                      <a:pt x="24" y="46"/>
                    </a:lnTo>
                    <a:lnTo>
                      <a:pt x="9" y="20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17" y="31"/>
                    </a:lnTo>
                    <a:lnTo>
                      <a:pt x="29" y="53"/>
                    </a:lnTo>
                    <a:lnTo>
                      <a:pt x="48" y="82"/>
                    </a:lnTo>
                    <a:lnTo>
                      <a:pt x="65" y="111"/>
                    </a:lnTo>
                    <a:lnTo>
                      <a:pt x="85" y="145"/>
                    </a:lnTo>
                    <a:lnTo>
                      <a:pt x="99" y="167"/>
                    </a:lnTo>
                    <a:lnTo>
                      <a:pt x="111" y="189"/>
                    </a:lnTo>
                    <a:lnTo>
                      <a:pt x="111" y="190"/>
                    </a:lnTo>
                    <a:lnTo>
                      <a:pt x="110" y="191"/>
                    </a:lnTo>
                    <a:lnTo>
                      <a:pt x="108" y="192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1" name="Freeform 1496">
                <a:extLst>
                  <a:ext uri="{FF2B5EF4-FFF2-40B4-BE49-F238E27FC236}">
                    <a16:creationId xmlns:a16="http://schemas.microsoft.com/office/drawing/2014/main" id="{69D1A11D-09AA-43EF-B872-01A7F8D5C2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7" y="2082"/>
                <a:ext cx="5" cy="1"/>
              </a:xfrm>
              <a:custGeom>
                <a:avLst/>
                <a:gdLst>
                  <a:gd name="T0" fmla="*/ 1 w 25"/>
                  <a:gd name="T1" fmla="*/ 0 h 8"/>
                  <a:gd name="T2" fmla="*/ 1 w 25"/>
                  <a:gd name="T3" fmla="*/ 0 h 8"/>
                  <a:gd name="T4" fmla="*/ 0 w 25"/>
                  <a:gd name="T5" fmla="*/ 0 h 8"/>
                  <a:gd name="T6" fmla="*/ 0 w 25"/>
                  <a:gd name="T7" fmla="*/ 0 h 8"/>
                  <a:gd name="T8" fmla="*/ 0 w 25"/>
                  <a:gd name="T9" fmla="*/ 0 h 8"/>
                  <a:gd name="T10" fmla="*/ 0 w 25"/>
                  <a:gd name="T11" fmla="*/ 0 h 8"/>
                  <a:gd name="T12" fmla="*/ 1 w 25"/>
                  <a:gd name="T13" fmla="*/ 0 h 8"/>
                  <a:gd name="T14" fmla="*/ 1 w 25"/>
                  <a:gd name="T15" fmla="*/ 0 h 8"/>
                  <a:gd name="T16" fmla="*/ 1 w 25"/>
                  <a:gd name="T17" fmla="*/ 0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8">
                    <a:moveTo>
                      <a:pt x="25" y="4"/>
                    </a:moveTo>
                    <a:lnTo>
                      <a:pt x="16" y="1"/>
                    </a:lnTo>
                    <a:lnTo>
                      <a:pt x="8" y="1"/>
                    </a:lnTo>
                    <a:lnTo>
                      <a:pt x="4" y="7"/>
                    </a:lnTo>
                    <a:lnTo>
                      <a:pt x="0" y="8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24" y="1"/>
                    </a:lnTo>
                    <a:lnTo>
                      <a:pt x="25" y="4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2" name="Freeform 1497">
                <a:extLst>
                  <a:ext uri="{FF2B5EF4-FFF2-40B4-BE49-F238E27FC236}">
                    <a16:creationId xmlns:a16="http://schemas.microsoft.com/office/drawing/2014/main" id="{A2A792D1-C18B-4FD8-B89E-1288D84A0F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2" y="2075"/>
                <a:ext cx="6" cy="2"/>
              </a:xfrm>
              <a:custGeom>
                <a:avLst/>
                <a:gdLst>
                  <a:gd name="T0" fmla="*/ 1 w 30"/>
                  <a:gd name="T1" fmla="*/ 1 h 8"/>
                  <a:gd name="T2" fmla="*/ 1 w 30"/>
                  <a:gd name="T3" fmla="*/ 0 h 8"/>
                  <a:gd name="T4" fmla="*/ 1 w 30"/>
                  <a:gd name="T5" fmla="*/ 0 h 8"/>
                  <a:gd name="T6" fmla="*/ 0 w 30"/>
                  <a:gd name="T7" fmla="*/ 0 h 8"/>
                  <a:gd name="T8" fmla="*/ 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  <a:gd name="T14" fmla="*/ 0 w 30"/>
                  <a:gd name="T15" fmla="*/ 0 h 8"/>
                  <a:gd name="T16" fmla="*/ 1 w 30"/>
                  <a:gd name="T17" fmla="*/ 0 h 8"/>
                  <a:gd name="T18" fmla="*/ 1 w 30"/>
                  <a:gd name="T19" fmla="*/ 0 h 8"/>
                  <a:gd name="T20" fmla="*/ 1 w 30"/>
                  <a:gd name="T21" fmla="*/ 0 h 8"/>
                  <a:gd name="T22" fmla="*/ 1 w 30"/>
                  <a:gd name="T23" fmla="*/ 0 h 8"/>
                  <a:gd name="T24" fmla="*/ 1 w 30"/>
                  <a:gd name="T25" fmla="*/ 0 h 8"/>
                  <a:gd name="T26" fmla="*/ 1 w 30"/>
                  <a:gd name="T27" fmla="*/ 1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" h="8">
                    <a:moveTo>
                      <a:pt x="30" y="8"/>
                    </a:moveTo>
                    <a:lnTo>
                      <a:pt x="23" y="3"/>
                    </a:lnTo>
                    <a:lnTo>
                      <a:pt x="16" y="1"/>
                    </a:lnTo>
                    <a:lnTo>
                      <a:pt x="11" y="2"/>
                    </a:lnTo>
                    <a:lnTo>
                      <a:pt x="2" y="3"/>
                    </a:lnTo>
                    <a:lnTo>
                      <a:pt x="0" y="2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1"/>
                    </a:lnTo>
                    <a:lnTo>
                      <a:pt x="28" y="3"/>
                    </a:lnTo>
                    <a:lnTo>
                      <a:pt x="30" y="4"/>
                    </a:lnTo>
                    <a:lnTo>
                      <a:pt x="30" y="8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3" name="Freeform 1498">
                <a:extLst>
                  <a:ext uri="{FF2B5EF4-FFF2-40B4-BE49-F238E27FC236}">
                    <a16:creationId xmlns:a16="http://schemas.microsoft.com/office/drawing/2014/main" id="{110C9613-D5F2-479F-B942-91626D34B7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7" y="2064"/>
                <a:ext cx="3" cy="1"/>
              </a:xfrm>
              <a:custGeom>
                <a:avLst/>
                <a:gdLst>
                  <a:gd name="T0" fmla="*/ 1 w 16"/>
                  <a:gd name="T1" fmla="*/ 0 h 5"/>
                  <a:gd name="T2" fmla="*/ 0 w 16"/>
                  <a:gd name="T3" fmla="*/ 0 h 5"/>
                  <a:gd name="T4" fmla="*/ 0 w 16"/>
                  <a:gd name="T5" fmla="*/ 0 h 5"/>
                  <a:gd name="T6" fmla="*/ 0 w 16"/>
                  <a:gd name="T7" fmla="*/ 0 h 5"/>
                  <a:gd name="T8" fmla="*/ 0 w 16"/>
                  <a:gd name="T9" fmla="*/ 0 h 5"/>
                  <a:gd name="T10" fmla="*/ 0 w 16"/>
                  <a:gd name="T11" fmla="*/ 0 h 5"/>
                  <a:gd name="T12" fmla="*/ 0 w 16"/>
                  <a:gd name="T13" fmla="*/ 0 h 5"/>
                  <a:gd name="T14" fmla="*/ 0 w 16"/>
                  <a:gd name="T15" fmla="*/ 0 h 5"/>
                  <a:gd name="T16" fmla="*/ 0 w 16"/>
                  <a:gd name="T17" fmla="*/ 0 h 5"/>
                  <a:gd name="T18" fmla="*/ 0 w 16"/>
                  <a:gd name="T19" fmla="*/ 0 h 5"/>
                  <a:gd name="T20" fmla="*/ 1 w 16"/>
                  <a:gd name="T21" fmla="*/ 0 h 5"/>
                  <a:gd name="T22" fmla="*/ 1 w 16"/>
                  <a:gd name="T23" fmla="*/ 0 h 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" h="5">
                    <a:moveTo>
                      <a:pt x="16" y="5"/>
                    </a:moveTo>
                    <a:lnTo>
                      <a:pt x="12" y="3"/>
                    </a:lnTo>
                    <a:lnTo>
                      <a:pt x="8" y="1"/>
                    </a:lnTo>
                    <a:lnTo>
                      <a:pt x="3" y="1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1" y="1"/>
                    </a:lnTo>
                    <a:lnTo>
                      <a:pt x="13" y="3"/>
                    </a:lnTo>
                    <a:lnTo>
                      <a:pt x="16" y="4"/>
                    </a:lnTo>
                    <a:lnTo>
                      <a:pt x="16" y="5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4" name="Freeform 1499">
                <a:extLst>
                  <a:ext uri="{FF2B5EF4-FFF2-40B4-BE49-F238E27FC236}">
                    <a16:creationId xmlns:a16="http://schemas.microsoft.com/office/drawing/2014/main" id="{762052DB-9E50-4615-BF37-0821475613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1" y="2059"/>
                <a:ext cx="2" cy="10"/>
              </a:xfrm>
              <a:custGeom>
                <a:avLst/>
                <a:gdLst>
                  <a:gd name="T0" fmla="*/ 0 w 12"/>
                  <a:gd name="T1" fmla="*/ 2 h 53"/>
                  <a:gd name="T2" fmla="*/ 0 w 12"/>
                  <a:gd name="T3" fmla="*/ 1 h 53"/>
                  <a:gd name="T4" fmla="*/ 0 w 12"/>
                  <a:gd name="T5" fmla="*/ 1 h 53"/>
                  <a:gd name="T6" fmla="*/ 0 w 12"/>
                  <a:gd name="T7" fmla="*/ 1 h 53"/>
                  <a:gd name="T8" fmla="*/ 0 w 12"/>
                  <a:gd name="T9" fmla="*/ 0 h 53"/>
                  <a:gd name="T10" fmla="*/ 0 w 12"/>
                  <a:gd name="T11" fmla="*/ 0 h 53"/>
                  <a:gd name="T12" fmla="*/ 0 w 12"/>
                  <a:gd name="T13" fmla="*/ 1 h 53"/>
                  <a:gd name="T14" fmla="*/ 0 w 12"/>
                  <a:gd name="T15" fmla="*/ 1 h 53"/>
                  <a:gd name="T16" fmla="*/ 0 w 12"/>
                  <a:gd name="T17" fmla="*/ 2 h 53"/>
                  <a:gd name="T18" fmla="*/ 0 w 12"/>
                  <a:gd name="T19" fmla="*/ 2 h 53"/>
                  <a:gd name="T20" fmla="*/ 0 w 12"/>
                  <a:gd name="T21" fmla="*/ 2 h 53"/>
                  <a:gd name="T22" fmla="*/ 0 w 12"/>
                  <a:gd name="T23" fmla="*/ 2 h 53"/>
                  <a:gd name="T24" fmla="*/ 0 w 12"/>
                  <a:gd name="T25" fmla="*/ 2 h 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" h="53">
                    <a:moveTo>
                      <a:pt x="9" y="51"/>
                    </a:moveTo>
                    <a:lnTo>
                      <a:pt x="9" y="39"/>
                    </a:lnTo>
                    <a:lnTo>
                      <a:pt x="8" y="29"/>
                    </a:lnTo>
                    <a:lnTo>
                      <a:pt x="3" y="16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7" y="18"/>
                    </a:lnTo>
                    <a:lnTo>
                      <a:pt x="9" y="28"/>
                    </a:lnTo>
                    <a:lnTo>
                      <a:pt x="12" y="43"/>
                    </a:lnTo>
                    <a:lnTo>
                      <a:pt x="12" y="50"/>
                    </a:lnTo>
                    <a:lnTo>
                      <a:pt x="11" y="53"/>
                    </a:lnTo>
                    <a:lnTo>
                      <a:pt x="9" y="51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5" name="Freeform 1500">
                <a:extLst>
                  <a:ext uri="{FF2B5EF4-FFF2-40B4-BE49-F238E27FC236}">
                    <a16:creationId xmlns:a16="http://schemas.microsoft.com/office/drawing/2014/main" id="{A61E7C55-817C-4A95-A0BE-0ACBF5A4D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8" y="2065"/>
                <a:ext cx="2" cy="15"/>
              </a:xfrm>
              <a:custGeom>
                <a:avLst/>
                <a:gdLst>
                  <a:gd name="T0" fmla="*/ 0 w 13"/>
                  <a:gd name="T1" fmla="*/ 3 h 74"/>
                  <a:gd name="T2" fmla="*/ 0 w 13"/>
                  <a:gd name="T3" fmla="*/ 2 h 74"/>
                  <a:gd name="T4" fmla="*/ 0 w 13"/>
                  <a:gd name="T5" fmla="*/ 2 h 74"/>
                  <a:gd name="T6" fmla="*/ 0 w 13"/>
                  <a:gd name="T7" fmla="*/ 1 h 74"/>
                  <a:gd name="T8" fmla="*/ 0 w 13"/>
                  <a:gd name="T9" fmla="*/ 0 h 74"/>
                  <a:gd name="T10" fmla="*/ 0 w 13"/>
                  <a:gd name="T11" fmla="*/ 0 h 74"/>
                  <a:gd name="T12" fmla="*/ 0 w 13"/>
                  <a:gd name="T13" fmla="*/ 0 h 74"/>
                  <a:gd name="T14" fmla="*/ 0 w 13"/>
                  <a:gd name="T15" fmla="*/ 0 h 74"/>
                  <a:gd name="T16" fmla="*/ 0 w 13"/>
                  <a:gd name="T17" fmla="*/ 1 h 74"/>
                  <a:gd name="T18" fmla="*/ 0 w 13"/>
                  <a:gd name="T19" fmla="*/ 1 h 74"/>
                  <a:gd name="T20" fmla="*/ 0 w 13"/>
                  <a:gd name="T21" fmla="*/ 2 h 74"/>
                  <a:gd name="T22" fmla="*/ 0 w 13"/>
                  <a:gd name="T23" fmla="*/ 2 h 74"/>
                  <a:gd name="T24" fmla="*/ 0 w 13"/>
                  <a:gd name="T25" fmla="*/ 3 h 74"/>
                  <a:gd name="T26" fmla="*/ 0 w 13"/>
                  <a:gd name="T27" fmla="*/ 3 h 74"/>
                  <a:gd name="T28" fmla="*/ 0 w 13"/>
                  <a:gd name="T29" fmla="*/ 3 h 74"/>
                  <a:gd name="T30" fmla="*/ 0 w 13"/>
                  <a:gd name="T31" fmla="*/ 3 h 74"/>
                  <a:gd name="T32" fmla="*/ 0 w 13"/>
                  <a:gd name="T33" fmla="*/ 3 h 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" h="74">
                    <a:moveTo>
                      <a:pt x="10" y="69"/>
                    </a:moveTo>
                    <a:lnTo>
                      <a:pt x="9" y="57"/>
                    </a:lnTo>
                    <a:lnTo>
                      <a:pt x="7" y="43"/>
                    </a:lnTo>
                    <a:lnTo>
                      <a:pt x="2" y="1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2" y="9"/>
                    </a:lnTo>
                    <a:lnTo>
                      <a:pt x="3" y="18"/>
                    </a:lnTo>
                    <a:lnTo>
                      <a:pt x="7" y="28"/>
                    </a:lnTo>
                    <a:lnTo>
                      <a:pt x="9" y="40"/>
                    </a:lnTo>
                    <a:lnTo>
                      <a:pt x="10" y="48"/>
                    </a:lnTo>
                    <a:lnTo>
                      <a:pt x="13" y="68"/>
                    </a:lnTo>
                    <a:lnTo>
                      <a:pt x="13" y="72"/>
                    </a:lnTo>
                    <a:lnTo>
                      <a:pt x="12" y="74"/>
                    </a:lnTo>
                    <a:lnTo>
                      <a:pt x="11" y="71"/>
                    </a:lnTo>
                    <a:lnTo>
                      <a:pt x="10" y="69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6" name="Freeform 1501">
                <a:extLst>
                  <a:ext uri="{FF2B5EF4-FFF2-40B4-BE49-F238E27FC236}">
                    <a16:creationId xmlns:a16="http://schemas.microsoft.com/office/drawing/2014/main" id="{177972C5-C4FC-49E5-B4E2-64331FF0B3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9" y="1607"/>
                <a:ext cx="9" cy="28"/>
              </a:xfrm>
              <a:custGeom>
                <a:avLst/>
                <a:gdLst>
                  <a:gd name="T0" fmla="*/ 0 w 45"/>
                  <a:gd name="T1" fmla="*/ 5 h 139"/>
                  <a:gd name="T2" fmla="*/ 1 w 45"/>
                  <a:gd name="T3" fmla="*/ 5 h 139"/>
                  <a:gd name="T4" fmla="*/ 1 w 45"/>
                  <a:gd name="T5" fmla="*/ 5 h 139"/>
                  <a:gd name="T6" fmla="*/ 1 w 45"/>
                  <a:gd name="T7" fmla="*/ 5 h 139"/>
                  <a:gd name="T8" fmla="*/ 1 w 45"/>
                  <a:gd name="T9" fmla="*/ 5 h 139"/>
                  <a:gd name="T10" fmla="*/ 1 w 45"/>
                  <a:gd name="T11" fmla="*/ 5 h 139"/>
                  <a:gd name="T12" fmla="*/ 1 w 45"/>
                  <a:gd name="T13" fmla="*/ 5 h 139"/>
                  <a:gd name="T14" fmla="*/ 1 w 45"/>
                  <a:gd name="T15" fmla="*/ 4 h 139"/>
                  <a:gd name="T16" fmla="*/ 1 w 45"/>
                  <a:gd name="T17" fmla="*/ 4 h 139"/>
                  <a:gd name="T18" fmla="*/ 2 w 45"/>
                  <a:gd name="T19" fmla="*/ 4 h 139"/>
                  <a:gd name="T20" fmla="*/ 2 w 45"/>
                  <a:gd name="T21" fmla="*/ 4 h 139"/>
                  <a:gd name="T22" fmla="*/ 1 w 45"/>
                  <a:gd name="T23" fmla="*/ 4 h 139"/>
                  <a:gd name="T24" fmla="*/ 1 w 45"/>
                  <a:gd name="T25" fmla="*/ 3 h 139"/>
                  <a:gd name="T26" fmla="*/ 2 w 45"/>
                  <a:gd name="T27" fmla="*/ 3 h 139"/>
                  <a:gd name="T28" fmla="*/ 2 w 45"/>
                  <a:gd name="T29" fmla="*/ 2 h 139"/>
                  <a:gd name="T30" fmla="*/ 2 w 45"/>
                  <a:gd name="T31" fmla="*/ 2 h 139"/>
                  <a:gd name="T32" fmla="*/ 2 w 45"/>
                  <a:gd name="T33" fmla="*/ 1 h 139"/>
                  <a:gd name="T34" fmla="*/ 1 w 45"/>
                  <a:gd name="T35" fmla="*/ 0 h 139"/>
                  <a:gd name="T36" fmla="*/ 1 w 45"/>
                  <a:gd name="T37" fmla="*/ 0 h 139"/>
                  <a:gd name="T38" fmla="*/ 1 w 45"/>
                  <a:gd name="T39" fmla="*/ 1 h 139"/>
                  <a:gd name="T40" fmla="*/ 1 w 45"/>
                  <a:gd name="T41" fmla="*/ 1 h 139"/>
                  <a:gd name="T42" fmla="*/ 1 w 45"/>
                  <a:gd name="T43" fmla="*/ 1 h 139"/>
                  <a:gd name="T44" fmla="*/ 1 w 45"/>
                  <a:gd name="T45" fmla="*/ 1 h 139"/>
                  <a:gd name="T46" fmla="*/ 1 w 45"/>
                  <a:gd name="T47" fmla="*/ 1 h 139"/>
                  <a:gd name="T48" fmla="*/ 1 w 45"/>
                  <a:gd name="T49" fmla="*/ 1 h 139"/>
                  <a:gd name="T50" fmla="*/ 1 w 45"/>
                  <a:gd name="T51" fmla="*/ 1 h 139"/>
                  <a:gd name="T52" fmla="*/ 0 w 45"/>
                  <a:gd name="T53" fmla="*/ 1 h 139"/>
                  <a:gd name="T54" fmla="*/ 0 w 45"/>
                  <a:gd name="T55" fmla="*/ 2 h 139"/>
                  <a:gd name="T56" fmla="*/ 0 w 45"/>
                  <a:gd name="T57" fmla="*/ 2 h 139"/>
                  <a:gd name="T58" fmla="*/ 0 w 45"/>
                  <a:gd name="T59" fmla="*/ 2 h 139"/>
                  <a:gd name="T60" fmla="*/ 0 w 45"/>
                  <a:gd name="T61" fmla="*/ 2 h 139"/>
                  <a:gd name="T62" fmla="*/ 0 w 45"/>
                  <a:gd name="T63" fmla="*/ 3 h 139"/>
                  <a:gd name="T64" fmla="*/ 0 w 45"/>
                  <a:gd name="T65" fmla="*/ 3 h 139"/>
                  <a:gd name="T66" fmla="*/ 0 w 45"/>
                  <a:gd name="T67" fmla="*/ 3 h 139"/>
                  <a:gd name="T68" fmla="*/ 0 w 45"/>
                  <a:gd name="T69" fmla="*/ 3 h 139"/>
                  <a:gd name="T70" fmla="*/ 0 w 45"/>
                  <a:gd name="T71" fmla="*/ 4 h 139"/>
                  <a:gd name="T72" fmla="*/ 0 w 45"/>
                  <a:gd name="T73" fmla="*/ 5 h 139"/>
                  <a:gd name="T74" fmla="*/ 0 w 45"/>
                  <a:gd name="T75" fmla="*/ 5 h 139"/>
                  <a:gd name="T76" fmla="*/ 0 w 45"/>
                  <a:gd name="T77" fmla="*/ 6 h 139"/>
                  <a:gd name="T78" fmla="*/ 0 w 45"/>
                  <a:gd name="T79" fmla="*/ 6 h 13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5" h="139">
                    <a:moveTo>
                      <a:pt x="8" y="133"/>
                    </a:moveTo>
                    <a:lnTo>
                      <a:pt x="10" y="123"/>
                    </a:lnTo>
                    <a:lnTo>
                      <a:pt x="11" y="127"/>
                    </a:lnTo>
                    <a:lnTo>
                      <a:pt x="14" y="133"/>
                    </a:lnTo>
                    <a:lnTo>
                      <a:pt x="17" y="136"/>
                    </a:lnTo>
                    <a:lnTo>
                      <a:pt x="17" y="133"/>
                    </a:lnTo>
                    <a:lnTo>
                      <a:pt x="19" y="127"/>
                    </a:lnTo>
                    <a:lnTo>
                      <a:pt x="18" y="122"/>
                    </a:lnTo>
                    <a:lnTo>
                      <a:pt x="18" y="119"/>
                    </a:lnTo>
                    <a:lnTo>
                      <a:pt x="23" y="123"/>
                    </a:lnTo>
                    <a:lnTo>
                      <a:pt x="24" y="124"/>
                    </a:lnTo>
                    <a:lnTo>
                      <a:pt x="28" y="122"/>
                    </a:lnTo>
                    <a:lnTo>
                      <a:pt x="28" y="120"/>
                    </a:lnTo>
                    <a:lnTo>
                      <a:pt x="28" y="115"/>
                    </a:lnTo>
                    <a:lnTo>
                      <a:pt x="27" y="106"/>
                    </a:lnTo>
                    <a:lnTo>
                      <a:pt x="30" y="104"/>
                    </a:lnTo>
                    <a:lnTo>
                      <a:pt x="32" y="104"/>
                    </a:lnTo>
                    <a:lnTo>
                      <a:pt x="34" y="102"/>
                    </a:lnTo>
                    <a:lnTo>
                      <a:pt x="36" y="98"/>
                    </a:lnTo>
                    <a:lnTo>
                      <a:pt x="38" y="97"/>
                    </a:lnTo>
                    <a:lnTo>
                      <a:pt x="39" y="91"/>
                    </a:lnTo>
                    <a:lnTo>
                      <a:pt x="39" y="89"/>
                    </a:lnTo>
                    <a:lnTo>
                      <a:pt x="35" y="88"/>
                    </a:lnTo>
                    <a:lnTo>
                      <a:pt x="34" y="87"/>
                    </a:lnTo>
                    <a:lnTo>
                      <a:pt x="34" y="82"/>
                    </a:lnTo>
                    <a:lnTo>
                      <a:pt x="36" y="76"/>
                    </a:lnTo>
                    <a:lnTo>
                      <a:pt x="41" y="70"/>
                    </a:lnTo>
                    <a:lnTo>
                      <a:pt x="44" y="64"/>
                    </a:lnTo>
                    <a:lnTo>
                      <a:pt x="45" y="54"/>
                    </a:lnTo>
                    <a:lnTo>
                      <a:pt x="45" y="49"/>
                    </a:lnTo>
                    <a:lnTo>
                      <a:pt x="43" y="48"/>
                    </a:lnTo>
                    <a:lnTo>
                      <a:pt x="43" y="39"/>
                    </a:lnTo>
                    <a:lnTo>
                      <a:pt x="44" y="30"/>
                    </a:lnTo>
                    <a:lnTo>
                      <a:pt x="43" y="13"/>
                    </a:lnTo>
                    <a:lnTo>
                      <a:pt x="41" y="0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30" y="11"/>
                    </a:lnTo>
                    <a:lnTo>
                      <a:pt x="27" y="18"/>
                    </a:lnTo>
                    <a:lnTo>
                      <a:pt x="25" y="22"/>
                    </a:lnTo>
                    <a:lnTo>
                      <a:pt x="25" y="21"/>
                    </a:lnTo>
                    <a:lnTo>
                      <a:pt x="24" y="21"/>
                    </a:lnTo>
                    <a:lnTo>
                      <a:pt x="24" y="18"/>
                    </a:lnTo>
                    <a:lnTo>
                      <a:pt x="22" y="18"/>
                    </a:lnTo>
                    <a:lnTo>
                      <a:pt x="21" y="23"/>
                    </a:lnTo>
                    <a:lnTo>
                      <a:pt x="18" y="28"/>
                    </a:lnTo>
                    <a:lnTo>
                      <a:pt x="17" y="34"/>
                    </a:lnTo>
                    <a:lnTo>
                      <a:pt x="17" y="37"/>
                    </a:lnTo>
                    <a:lnTo>
                      <a:pt x="16" y="38"/>
                    </a:lnTo>
                    <a:lnTo>
                      <a:pt x="15" y="37"/>
                    </a:lnTo>
                    <a:lnTo>
                      <a:pt x="14" y="30"/>
                    </a:lnTo>
                    <a:lnTo>
                      <a:pt x="14" y="23"/>
                    </a:lnTo>
                    <a:lnTo>
                      <a:pt x="11" y="27"/>
                    </a:lnTo>
                    <a:lnTo>
                      <a:pt x="10" y="32"/>
                    </a:lnTo>
                    <a:lnTo>
                      <a:pt x="10" y="38"/>
                    </a:lnTo>
                    <a:lnTo>
                      <a:pt x="10" y="45"/>
                    </a:lnTo>
                    <a:lnTo>
                      <a:pt x="10" y="49"/>
                    </a:lnTo>
                    <a:lnTo>
                      <a:pt x="9" y="57"/>
                    </a:lnTo>
                    <a:lnTo>
                      <a:pt x="7" y="59"/>
                    </a:lnTo>
                    <a:lnTo>
                      <a:pt x="5" y="48"/>
                    </a:lnTo>
                    <a:lnTo>
                      <a:pt x="4" y="48"/>
                    </a:lnTo>
                    <a:lnTo>
                      <a:pt x="2" y="56"/>
                    </a:lnTo>
                    <a:lnTo>
                      <a:pt x="4" y="64"/>
                    </a:lnTo>
                    <a:lnTo>
                      <a:pt x="4" y="72"/>
                    </a:lnTo>
                    <a:lnTo>
                      <a:pt x="4" y="76"/>
                    </a:lnTo>
                    <a:lnTo>
                      <a:pt x="4" y="85"/>
                    </a:lnTo>
                    <a:lnTo>
                      <a:pt x="4" y="93"/>
                    </a:lnTo>
                    <a:lnTo>
                      <a:pt x="2" y="86"/>
                    </a:lnTo>
                    <a:lnTo>
                      <a:pt x="1" y="83"/>
                    </a:lnTo>
                    <a:lnTo>
                      <a:pt x="0" y="82"/>
                    </a:lnTo>
                    <a:lnTo>
                      <a:pt x="0" y="90"/>
                    </a:lnTo>
                    <a:lnTo>
                      <a:pt x="1" y="99"/>
                    </a:lnTo>
                    <a:lnTo>
                      <a:pt x="4" y="111"/>
                    </a:lnTo>
                    <a:lnTo>
                      <a:pt x="8" y="120"/>
                    </a:lnTo>
                    <a:lnTo>
                      <a:pt x="7" y="124"/>
                    </a:lnTo>
                    <a:lnTo>
                      <a:pt x="6" y="129"/>
                    </a:lnTo>
                    <a:lnTo>
                      <a:pt x="5" y="132"/>
                    </a:lnTo>
                    <a:lnTo>
                      <a:pt x="6" y="137"/>
                    </a:lnTo>
                    <a:lnTo>
                      <a:pt x="7" y="139"/>
                    </a:lnTo>
                    <a:lnTo>
                      <a:pt x="8" y="133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7" name="Freeform 1502">
                <a:extLst>
                  <a:ext uri="{FF2B5EF4-FFF2-40B4-BE49-F238E27FC236}">
                    <a16:creationId xmlns:a16="http://schemas.microsoft.com/office/drawing/2014/main" id="{85AFCD85-2948-481D-9B97-CE3CD0485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2" y="1607"/>
                <a:ext cx="3" cy="31"/>
              </a:xfrm>
              <a:custGeom>
                <a:avLst/>
                <a:gdLst>
                  <a:gd name="T0" fmla="*/ 0 w 16"/>
                  <a:gd name="T1" fmla="*/ 6 h 158"/>
                  <a:gd name="T2" fmla="*/ 0 w 16"/>
                  <a:gd name="T3" fmla="*/ 5 h 158"/>
                  <a:gd name="T4" fmla="*/ 0 w 16"/>
                  <a:gd name="T5" fmla="*/ 4 h 158"/>
                  <a:gd name="T6" fmla="*/ 0 w 16"/>
                  <a:gd name="T7" fmla="*/ 3 h 158"/>
                  <a:gd name="T8" fmla="*/ 0 w 16"/>
                  <a:gd name="T9" fmla="*/ 2 h 158"/>
                  <a:gd name="T10" fmla="*/ 0 w 16"/>
                  <a:gd name="T11" fmla="*/ 2 h 158"/>
                  <a:gd name="T12" fmla="*/ 0 w 16"/>
                  <a:gd name="T13" fmla="*/ 2 h 158"/>
                  <a:gd name="T14" fmla="*/ 1 w 16"/>
                  <a:gd name="T15" fmla="*/ 1 h 158"/>
                  <a:gd name="T16" fmla="*/ 1 w 16"/>
                  <a:gd name="T17" fmla="*/ 0 h 158"/>
                  <a:gd name="T18" fmla="*/ 1 w 16"/>
                  <a:gd name="T19" fmla="*/ 0 h 158"/>
                  <a:gd name="T20" fmla="*/ 0 w 16"/>
                  <a:gd name="T21" fmla="*/ 1 h 158"/>
                  <a:gd name="T22" fmla="*/ 0 w 16"/>
                  <a:gd name="T23" fmla="*/ 2 h 158"/>
                  <a:gd name="T24" fmla="*/ 0 w 16"/>
                  <a:gd name="T25" fmla="*/ 3 h 158"/>
                  <a:gd name="T26" fmla="*/ 0 w 16"/>
                  <a:gd name="T27" fmla="*/ 4 h 158"/>
                  <a:gd name="T28" fmla="*/ 0 w 16"/>
                  <a:gd name="T29" fmla="*/ 5 h 158"/>
                  <a:gd name="T30" fmla="*/ 0 w 16"/>
                  <a:gd name="T31" fmla="*/ 5 h 158"/>
                  <a:gd name="T32" fmla="*/ 0 w 16"/>
                  <a:gd name="T33" fmla="*/ 6 h 158"/>
                  <a:gd name="T34" fmla="*/ 0 w 16"/>
                  <a:gd name="T35" fmla="*/ 6 h 158"/>
                  <a:gd name="T36" fmla="*/ 0 w 16"/>
                  <a:gd name="T37" fmla="*/ 6 h 158"/>
                  <a:gd name="T38" fmla="*/ 0 w 16"/>
                  <a:gd name="T39" fmla="*/ 6 h 15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6" h="158">
                    <a:moveTo>
                      <a:pt x="2" y="158"/>
                    </a:moveTo>
                    <a:lnTo>
                      <a:pt x="3" y="141"/>
                    </a:lnTo>
                    <a:lnTo>
                      <a:pt x="7" y="111"/>
                    </a:lnTo>
                    <a:lnTo>
                      <a:pt x="10" y="69"/>
                    </a:lnTo>
                    <a:lnTo>
                      <a:pt x="11" y="60"/>
                    </a:lnTo>
                    <a:lnTo>
                      <a:pt x="12" y="50"/>
                    </a:lnTo>
                    <a:lnTo>
                      <a:pt x="12" y="39"/>
                    </a:lnTo>
                    <a:lnTo>
                      <a:pt x="15" y="16"/>
                    </a:lnTo>
                    <a:lnTo>
                      <a:pt x="15" y="6"/>
                    </a:lnTo>
                    <a:lnTo>
                      <a:pt x="16" y="0"/>
                    </a:lnTo>
                    <a:lnTo>
                      <a:pt x="13" y="26"/>
                    </a:lnTo>
                    <a:lnTo>
                      <a:pt x="11" y="45"/>
                    </a:lnTo>
                    <a:lnTo>
                      <a:pt x="9" y="68"/>
                    </a:lnTo>
                    <a:lnTo>
                      <a:pt x="7" y="91"/>
                    </a:lnTo>
                    <a:lnTo>
                      <a:pt x="4" y="119"/>
                    </a:lnTo>
                    <a:lnTo>
                      <a:pt x="2" y="139"/>
                    </a:lnTo>
                    <a:lnTo>
                      <a:pt x="0" y="156"/>
                    </a:lnTo>
                    <a:lnTo>
                      <a:pt x="1" y="157"/>
                    </a:lnTo>
                    <a:lnTo>
                      <a:pt x="1" y="158"/>
                    </a:lnTo>
                    <a:lnTo>
                      <a:pt x="2" y="158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8" name="Freeform 1503">
                <a:extLst>
                  <a:ext uri="{FF2B5EF4-FFF2-40B4-BE49-F238E27FC236}">
                    <a16:creationId xmlns:a16="http://schemas.microsoft.com/office/drawing/2014/main" id="{D148F7C4-71E1-4B4A-9B19-11BDC6F90C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3" y="1631"/>
                <a:ext cx="2" cy="2"/>
              </a:xfrm>
              <a:custGeom>
                <a:avLst/>
                <a:gdLst>
                  <a:gd name="T0" fmla="*/ 0 w 12"/>
                  <a:gd name="T1" fmla="*/ 0 h 7"/>
                  <a:gd name="T2" fmla="*/ 0 w 12"/>
                  <a:gd name="T3" fmla="*/ 0 h 7"/>
                  <a:gd name="T4" fmla="*/ 0 w 12"/>
                  <a:gd name="T5" fmla="*/ 0 h 7"/>
                  <a:gd name="T6" fmla="*/ 0 w 12"/>
                  <a:gd name="T7" fmla="*/ 1 h 7"/>
                  <a:gd name="T8" fmla="*/ 0 w 12"/>
                  <a:gd name="T9" fmla="*/ 1 h 7"/>
                  <a:gd name="T10" fmla="*/ 0 w 12"/>
                  <a:gd name="T11" fmla="*/ 0 h 7"/>
                  <a:gd name="T12" fmla="*/ 0 w 12"/>
                  <a:gd name="T13" fmla="*/ 0 h 7"/>
                  <a:gd name="T14" fmla="*/ 0 w 12"/>
                  <a:gd name="T15" fmla="*/ 0 h 7"/>
                  <a:gd name="T16" fmla="*/ 0 w 12"/>
                  <a:gd name="T17" fmla="*/ 0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7">
                    <a:moveTo>
                      <a:pt x="0" y="2"/>
                    </a:moveTo>
                    <a:lnTo>
                      <a:pt x="4" y="1"/>
                    </a:lnTo>
                    <a:lnTo>
                      <a:pt x="7" y="2"/>
                    </a:lnTo>
                    <a:lnTo>
                      <a:pt x="10" y="6"/>
                    </a:lnTo>
                    <a:lnTo>
                      <a:pt x="12" y="7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2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49" name="Freeform 1504">
                <a:extLst>
                  <a:ext uri="{FF2B5EF4-FFF2-40B4-BE49-F238E27FC236}">
                    <a16:creationId xmlns:a16="http://schemas.microsoft.com/office/drawing/2014/main" id="{5DC6E5D2-FA87-452F-95AF-4254C622C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4" y="1626"/>
                <a:ext cx="2" cy="1"/>
              </a:xfrm>
              <a:custGeom>
                <a:avLst/>
                <a:gdLst>
                  <a:gd name="T0" fmla="*/ 0 w 12"/>
                  <a:gd name="T1" fmla="*/ 0 h 4"/>
                  <a:gd name="T2" fmla="*/ 0 w 12"/>
                  <a:gd name="T3" fmla="*/ 0 h 4"/>
                  <a:gd name="T4" fmla="*/ 0 w 12"/>
                  <a:gd name="T5" fmla="*/ 0 h 4"/>
                  <a:gd name="T6" fmla="*/ 0 w 12"/>
                  <a:gd name="T7" fmla="*/ 0 h 4"/>
                  <a:gd name="T8" fmla="*/ 0 w 12"/>
                  <a:gd name="T9" fmla="*/ 0 h 4"/>
                  <a:gd name="T10" fmla="*/ 0 w 12"/>
                  <a:gd name="T11" fmla="*/ 0 h 4"/>
                  <a:gd name="T12" fmla="*/ 0 w 12"/>
                  <a:gd name="T13" fmla="*/ 0 h 4"/>
                  <a:gd name="T14" fmla="*/ 0 w 12"/>
                  <a:gd name="T15" fmla="*/ 0 h 4"/>
                  <a:gd name="T16" fmla="*/ 0 w 12"/>
                  <a:gd name="T17" fmla="*/ 0 h 4"/>
                  <a:gd name="T18" fmla="*/ 0 w 12"/>
                  <a:gd name="T19" fmla="*/ 0 h 4"/>
                  <a:gd name="T20" fmla="*/ 0 w 12"/>
                  <a:gd name="T21" fmla="*/ 0 h 4"/>
                  <a:gd name="T22" fmla="*/ 0 w 12"/>
                  <a:gd name="T23" fmla="*/ 0 h 4"/>
                  <a:gd name="T24" fmla="*/ 0 w 12"/>
                  <a:gd name="T25" fmla="*/ 0 h 4"/>
                  <a:gd name="T26" fmla="*/ 0 w 12"/>
                  <a:gd name="T27" fmla="*/ 0 h 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2" h="4">
                    <a:moveTo>
                      <a:pt x="0" y="4"/>
                    </a:moveTo>
                    <a:lnTo>
                      <a:pt x="2" y="2"/>
                    </a:lnTo>
                    <a:lnTo>
                      <a:pt x="4" y="1"/>
                    </a:lnTo>
                    <a:lnTo>
                      <a:pt x="8" y="2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4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50" name="Freeform 1505">
                <a:extLst>
                  <a:ext uri="{FF2B5EF4-FFF2-40B4-BE49-F238E27FC236}">
                    <a16:creationId xmlns:a16="http://schemas.microsoft.com/office/drawing/2014/main" id="{76762212-DB6A-4650-B549-48F2A49C10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4" y="1616"/>
                <a:ext cx="2" cy="1"/>
              </a:xfrm>
              <a:custGeom>
                <a:avLst/>
                <a:gdLst>
                  <a:gd name="T0" fmla="*/ 0 w 7"/>
                  <a:gd name="T1" fmla="*/ 0 h 3"/>
                  <a:gd name="T2" fmla="*/ 0 w 7"/>
                  <a:gd name="T3" fmla="*/ 0 h 3"/>
                  <a:gd name="T4" fmla="*/ 0 w 7"/>
                  <a:gd name="T5" fmla="*/ 0 h 3"/>
                  <a:gd name="T6" fmla="*/ 1 w 7"/>
                  <a:gd name="T7" fmla="*/ 0 h 3"/>
                  <a:gd name="T8" fmla="*/ 1 w 7"/>
                  <a:gd name="T9" fmla="*/ 0 h 3"/>
                  <a:gd name="T10" fmla="*/ 1 w 7"/>
                  <a:gd name="T11" fmla="*/ 0 h 3"/>
                  <a:gd name="T12" fmla="*/ 0 w 7"/>
                  <a:gd name="T13" fmla="*/ 0 h 3"/>
                  <a:gd name="T14" fmla="*/ 0 w 7"/>
                  <a:gd name="T15" fmla="*/ 0 h 3"/>
                  <a:gd name="T16" fmla="*/ 0 w 7"/>
                  <a:gd name="T17" fmla="*/ 0 h 3"/>
                  <a:gd name="T18" fmla="*/ 0 w 7"/>
                  <a:gd name="T19" fmla="*/ 0 h 3"/>
                  <a:gd name="T20" fmla="*/ 0 w 7"/>
                  <a:gd name="T21" fmla="*/ 0 h 3"/>
                  <a:gd name="T22" fmla="*/ 0 w 7"/>
                  <a:gd name="T23" fmla="*/ 0 h 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" h="3">
                    <a:moveTo>
                      <a:pt x="0" y="3"/>
                    </a:moveTo>
                    <a:lnTo>
                      <a:pt x="2" y="1"/>
                    </a:lnTo>
                    <a:lnTo>
                      <a:pt x="3" y="1"/>
                    </a:lnTo>
                    <a:lnTo>
                      <a:pt x="6" y="1"/>
                    </a:lnTo>
                    <a:lnTo>
                      <a:pt x="7" y="2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51" name="Freeform 1506">
                <a:extLst>
                  <a:ext uri="{FF2B5EF4-FFF2-40B4-BE49-F238E27FC236}">
                    <a16:creationId xmlns:a16="http://schemas.microsoft.com/office/drawing/2014/main" id="{BC244B98-B9F7-476D-A602-86AE56E476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3" y="1613"/>
                <a:ext cx="1" cy="7"/>
              </a:xfrm>
              <a:custGeom>
                <a:avLst/>
                <a:gdLst>
                  <a:gd name="T0" fmla="*/ 0 w 3"/>
                  <a:gd name="T1" fmla="*/ 1 h 35"/>
                  <a:gd name="T2" fmla="*/ 0 w 3"/>
                  <a:gd name="T3" fmla="*/ 1 h 35"/>
                  <a:gd name="T4" fmla="*/ 0 w 3"/>
                  <a:gd name="T5" fmla="*/ 1 h 35"/>
                  <a:gd name="T6" fmla="*/ 0 w 3"/>
                  <a:gd name="T7" fmla="*/ 0 h 35"/>
                  <a:gd name="T8" fmla="*/ 0 w 3"/>
                  <a:gd name="T9" fmla="*/ 0 h 35"/>
                  <a:gd name="T10" fmla="*/ 0 w 3"/>
                  <a:gd name="T11" fmla="*/ 0 h 35"/>
                  <a:gd name="T12" fmla="*/ 0 w 3"/>
                  <a:gd name="T13" fmla="*/ 0 h 35"/>
                  <a:gd name="T14" fmla="*/ 0 w 3"/>
                  <a:gd name="T15" fmla="*/ 1 h 35"/>
                  <a:gd name="T16" fmla="*/ 0 w 3"/>
                  <a:gd name="T17" fmla="*/ 1 h 35"/>
                  <a:gd name="T18" fmla="*/ 0 w 3"/>
                  <a:gd name="T19" fmla="*/ 1 h 35"/>
                  <a:gd name="T20" fmla="*/ 0 w 3"/>
                  <a:gd name="T21" fmla="*/ 1 h 35"/>
                  <a:gd name="T22" fmla="*/ 0 w 3"/>
                  <a:gd name="T23" fmla="*/ 1 h 35"/>
                  <a:gd name="T24" fmla="*/ 0 w 3"/>
                  <a:gd name="T25" fmla="*/ 1 h 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" h="35">
                    <a:moveTo>
                      <a:pt x="2" y="34"/>
                    </a:moveTo>
                    <a:lnTo>
                      <a:pt x="1" y="26"/>
                    </a:lnTo>
                    <a:lnTo>
                      <a:pt x="1" y="20"/>
                    </a:lnTo>
                    <a:lnTo>
                      <a:pt x="2" y="11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1" y="12"/>
                    </a:lnTo>
                    <a:lnTo>
                      <a:pt x="1" y="18"/>
                    </a:lnTo>
                    <a:lnTo>
                      <a:pt x="0" y="28"/>
                    </a:lnTo>
                    <a:lnTo>
                      <a:pt x="0" y="33"/>
                    </a:lnTo>
                    <a:lnTo>
                      <a:pt x="1" y="33"/>
                    </a:lnTo>
                    <a:lnTo>
                      <a:pt x="1" y="35"/>
                    </a:lnTo>
                    <a:lnTo>
                      <a:pt x="2" y="34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52" name="Freeform 1507">
                <a:extLst>
                  <a:ext uri="{FF2B5EF4-FFF2-40B4-BE49-F238E27FC236}">
                    <a16:creationId xmlns:a16="http://schemas.microsoft.com/office/drawing/2014/main" id="{2403C94A-C723-447E-836F-9E00A018F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2" y="1618"/>
                <a:ext cx="1" cy="10"/>
              </a:xfrm>
              <a:custGeom>
                <a:avLst/>
                <a:gdLst>
                  <a:gd name="T0" fmla="*/ 1 w 2"/>
                  <a:gd name="T1" fmla="*/ 2 h 50"/>
                  <a:gd name="T2" fmla="*/ 1 w 2"/>
                  <a:gd name="T3" fmla="*/ 2 h 50"/>
                  <a:gd name="T4" fmla="*/ 1 w 2"/>
                  <a:gd name="T5" fmla="*/ 1 h 50"/>
                  <a:gd name="T6" fmla="*/ 1 w 2"/>
                  <a:gd name="T7" fmla="*/ 0 h 50"/>
                  <a:gd name="T8" fmla="*/ 1 w 2"/>
                  <a:gd name="T9" fmla="*/ 0 h 50"/>
                  <a:gd name="T10" fmla="*/ 1 w 2"/>
                  <a:gd name="T11" fmla="*/ 0 h 50"/>
                  <a:gd name="T12" fmla="*/ 1 w 2"/>
                  <a:gd name="T13" fmla="*/ 0 h 50"/>
                  <a:gd name="T14" fmla="*/ 1 w 2"/>
                  <a:gd name="T15" fmla="*/ 0 h 50"/>
                  <a:gd name="T16" fmla="*/ 1 w 2"/>
                  <a:gd name="T17" fmla="*/ 1 h 50"/>
                  <a:gd name="T18" fmla="*/ 1 w 2"/>
                  <a:gd name="T19" fmla="*/ 1 h 50"/>
                  <a:gd name="T20" fmla="*/ 0 w 2"/>
                  <a:gd name="T21" fmla="*/ 1 h 50"/>
                  <a:gd name="T22" fmla="*/ 0 w 2"/>
                  <a:gd name="T23" fmla="*/ 1 h 50"/>
                  <a:gd name="T24" fmla="*/ 0 w 2"/>
                  <a:gd name="T25" fmla="*/ 2 h 50"/>
                  <a:gd name="T26" fmla="*/ 0 w 2"/>
                  <a:gd name="T27" fmla="*/ 2 h 50"/>
                  <a:gd name="T28" fmla="*/ 1 w 2"/>
                  <a:gd name="T29" fmla="*/ 2 h 50"/>
                  <a:gd name="T30" fmla="*/ 1 w 2"/>
                  <a:gd name="T31" fmla="*/ 2 h 50"/>
                  <a:gd name="T32" fmla="*/ 1 w 2"/>
                  <a:gd name="T33" fmla="*/ 2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" h="50">
                    <a:moveTo>
                      <a:pt x="1" y="46"/>
                    </a:moveTo>
                    <a:lnTo>
                      <a:pt x="1" y="39"/>
                    </a:lnTo>
                    <a:lnTo>
                      <a:pt x="1" y="29"/>
                    </a:lnTo>
                    <a:lnTo>
                      <a:pt x="2" y="12"/>
                    </a:lnTo>
                    <a:lnTo>
                      <a:pt x="2" y="5"/>
                    </a:lnTo>
                    <a:lnTo>
                      <a:pt x="2" y="3"/>
                    </a:lnTo>
                    <a:lnTo>
                      <a:pt x="1" y="0"/>
                    </a:lnTo>
                    <a:lnTo>
                      <a:pt x="1" y="7"/>
                    </a:lnTo>
                    <a:lnTo>
                      <a:pt x="1" y="13"/>
                    </a:lnTo>
                    <a:lnTo>
                      <a:pt x="1" y="18"/>
                    </a:lnTo>
                    <a:lnTo>
                      <a:pt x="0" y="27"/>
                    </a:lnTo>
                    <a:lnTo>
                      <a:pt x="0" y="33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1" y="50"/>
                    </a:lnTo>
                    <a:lnTo>
                      <a:pt x="1" y="48"/>
                    </a:lnTo>
                    <a:lnTo>
                      <a:pt x="1" y="4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53" name="Freeform 1508">
                <a:extLst>
                  <a:ext uri="{FF2B5EF4-FFF2-40B4-BE49-F238E27FC236}">
                    <a16:creationId xmlns:a16="http://schemas.microsoft.com/office/drawing/2014/main" id="{5E6F34FB-B2CE-469E-AC1A-232621466C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9" y="1620"/>
                <a:ext cx="16" cy="20"/>
              </a:xfrm>
              <a:custGeom>
                <a:avLst/>
                <a:gdLst>
                  <a:gd name="T0" fmla="*/ 3 w 78"/>
                  <a:gd name="T1" fmla="*/ 2 h 104"/>
                  <a:gd name="T2" fmla="*/ 3 w 78"/>
                  <a:gd name="T3" fmla="*/ 2 h 104"/>
                  <a:gd name="T4" fmla="*/ 3 w 78"/>
                  <a:gd name="T5" fmla="*/ 3 h 104"/>
                  <a:gd name="T6" fmla="*/ 3 w 78"/>
                  <a:gd name="T7" fmla="*/ 2 h 104"/>
                  <a:gd name="T8" fmla="*/ 3 w 78"/>
                  <a:gd name="T9" fmla="*/ 3 h 104"/>
                  <a:gd name="T10" fmla="*/ 3 w 78"/>
                  <a:gd name="T11" fmla="*/ 3 h 104"/>
                  <a:gd name="T12" fmla="*/ 3 w 78"/>
                  <a:gd name="T13" fmla="*/ 3 h 104"/>
                  <a:gd name="T14" fmla="*/ 2 w 78"/>
                  <a:gd name="T15" fmla="*/ 3 h 104"/>
                  <a:gd name="T16" fmla="*/ 2 w 78"/>
                  <a:gd name="T17" fmla="*/ 3 h 104"/>
                  <a:gd name="T18" fmla="*/ 2 w 78"/>
                  <a:gd name="T19" fmla="*/ 4 h 104"/>
                  <a:gd name="T20" fmla="*/ 2 w 78"/>
                  <a:gd name="T21" fmla="*/ 4 h 104"/>
                  <a:gd name="T22" fmla="*/ 2 w 78"/>
                  <a:gd name="T23" fmla="*/ 3 h 104"/>
                  <a:gd name="T24" fmla="*/ 2 w 78"/>
                  <a:gd name="T25" fmla="*/ 3 h 104"/>
                  <a:gd name="T26" fmla="*/ 1 w 78"/>
                  <a:gd name="T27" fmla="*/ 4 h 104"/>
                  <a:gd name="T28" fmla="*/ 1 w 78"/>
                  <a:gd name="T29" fmla="*/ 4 h 104"/>
                  <a:gd name="T30" fmla="*/ 1 w 78"/>
                  <a:gd name="T31" fmla="*/ 3 h 104"/>
                  <a:gd name="T32" fmla="*/ 0 w 78"/>
                  <a:gd name="T33" fmla="*/ 3 h 104"/>
                  <a:gd name="T34" fmla="*/ 0 w 78"/>
                  <a:gd name="T35" fmla="*/ 2 h 104"/>
                  <a:gd name="T36" fmla="*/ 0 w 78"/>
                  <a:gd name="T37" fmla="*/ 2 h 104"/>
                  <a:gd name="T38" fmla="*/ 1 w 78"/>
                  <a:gd name="T39" fmla="*/ 2 h 104"/>
                  <a:gd name="T40" fmla="*/ 1 w 78"/>
                  <a:gd name="T41" fmla="*/ 2 h 104"/>
                  <a:gd name="T42" fmla="*/ 1 w 78"/>
                  <a:gd name="T43" fmla="*/ 1 h 104"/>
                  <a:gd name="T44" fmla="*/ 1 w 78"/>
                  <a:gd name="T45" fmla="*/ 1 h 104"/>
                  <a:gd name="T46" fmla="*/ 1 w 78"/>
                  <a:gd name="T47" fmla="*/ 1 h 104"/>
                  <a:gd name="T48" fmla="*/ 1 w 78"/>
                  <a:gd name="T49" fmla="*/ 1 h 104"/>
                  <a:gd name="T50" fmla="*/ 1 w 78"/>
                  <a:gd name="T51" fmla="*/ 1 h 104"/>
                  <a:gd name="T52" fmla="*/ 1 w 78"/>
                  <a:gd name="T53" fmla="*/ 0 h 104"/>
                  <a:gd name="T54" fmla="*/ 1 w 78"/>
                  <a:gd name="T55" fmla="*/ 1 h 104"/>
                  <a:gd name="T56" fmla="*/ 1 w 78"/>
                  <a:gd name="T57" fmla="*/ 1 h 104"/>
                  <a:gd name="T58" fmla="*/ 1 w 78"/>
                  <a:gd name="T59" fmla="*/ 0 h 104"/>
                  <a:gd name="T60" fmla="*/ 1 w 78"/>
                  <a:gd name="T61" fmla="*/ 0 h 104"/>
                  <a:gd name="T62" fmla="*/ 2 w 78"/>
                  <a:gd name="T63" fmla="*/ 0 h 104"/>
                  <a:gd name="T64" fmla="*/ 2 w 78"/>
                  <a:gd name="T65" fmla="*/ 1 h 104"/>
                  <a:gd name="T66" fmla="*/ 2 w 78"/>
                  <a:gd name="T67" fmla="*/ 1 h 104"/>
                  <a:gd name="T68" fmla="*/ 2 w 78"/>
                  <a:gd name="T69" fmla="*/ 0 h 104"/>
                  <a:gd name="T70" fmla="*/ 2 w 78"/>
                  <a:gd name="T71" fmla="*/ 1 h 104"/>
                  <a:gd name="T72" fmla="*/ 3 w 78"/>
                  <a:gd name="T73" fmla="*/ 1 h 104"/>
                  <a:gd name="T74" fmla="*/ 3 w 78"/>
                  <a:gd name="T75" fmla="*/ 1 h 104"/>
                  <a:gd name="T76" fmla="*/ 3 w 78"/>
                  <a:gd name="T77" fmla="*/ 1 h 104"/>
                  <a:gd name="T78" fmla="*/ 3 w 78"/>
                  <a:gd name="T79" fmla="*/ 2 h 10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78" h="104">
                    <a:moveTo>
                      <a:pt x="74" y="44"/>
                    </a:moveTo>
                    <a:lnTo>
                      <a:pt x="68" y="46"/>
                    </a:lnTo>
                    <a:lnTo>
                      <a:pt x="71" y="50"/>
                    </a:lnTo>
                    <a:lnTo>
                      <a:pt x="74" y="59"/>
                    </a:lnTo>
                    <a:lnTo>
                      <a:pt x="74" y="65"/>
                    </a:lnTo>
                    <a:lnTo>
                      <a:pt x="73" y="66"/>
                    </a:lnTo>
                    <a:lnTo>
                      <a:pt x="70" y="67"/>
                    </a:lnTo>
                    <a:lnTo>
                      <a:pt x="67" y="63"/>
                    </a:lnTo>
                    <a:lnTo>
                      <a:pt x="65" y="62"/>
                    </a:lnTo>
                    <a:lnTo>
                      <a:pt x="66" y="75"/>
                    </a:lnTo>
                    <a:lnTo>
                      <a:pt x="67" y="78"/>
                    </a:lnTo>
                    <a:lnTo>
                      <a:pt x="65" y="87"/>
                    </a:lnTo>
                    <a:lnTo>
                      <a:pt x="64" y="86"/>
                    </a:lnTo>
                    <a:lnTo>
                      <a:pt x="62" y="85"/>
                    </a:lnTo>
                    <a:lnTo>
                      <a:pt x="57" y="80"/>
                    </a:lnTo>
                    <a:lnTo>
                      <a:pt x="56" y="83"/>
                    </a:lnTo>
                    <a:lnTo>
                      <a:pt x="55" y="89"/>
                    </a:lnTo>
                    <a:lnTo>
                      <a:pt x="54" y="94"/>
                    </a:lnTo>
                    <a:lnTo>
                      <a:pt x="51" y="99"/>
                    </a:lnTo>
                    <a:lnTo>
                      <a:pt x="50" y="100"/>
                    </a:lnTo>
                    <a:lnTo>
                      <a:pt x="48" y="101"/>
                    </a:lnTo>
                    <a:lnTo>
                      <a:pt x="46" y="101"/>
                    </a:lnTo>
                    <a:lnTo>
                      <a:pt x="47" y="92"/>
                    </a:lnTo>
                    <a:lnTo>
                      <a:pt x="46" y="89"/>
                    </a:lnTo>
                    <a:lnTo>
                      <a:pt x="44" y="87"/>
                    </a:lnTo>
                    <a:lnTo>
                      <a:pt x="40" y="91"/>
                    </a:lnTo>
                    <a:lnTo>
                      <a:pt x="37" y="100"/>
                    </a:lnTo>
                    <a:lnTo>
                      <a:pt x="32" y="104"/>
                    </a:lnTo>
                    <a:lnTo>
                      <a:pt x="28" y="104"/>
                    </a:lnTo>
                    <a:lnTo>
                      <a:pt x="25" y="102"/>
                    </a:lnTo>
                    <a:lnTo>
                      <a:pt x="24" y="97"/>
                    </a:lnTo>
                    <a:lnTo>
                      <a:pt x="21" y="92"/>
                    </a:lnTo>
                    <a:lnTo>
                      <a:pt x="15" y="91"/>
                    </a:lnTo>
                    <a:lnTo>
                      <a:pt x="6" y="82"/>
                    </a:lnTo>
                    <a:lnTo>
                      <a:pt x="0" y="70"/>
                    </a:lnTo>
                    <a:lnTo>
                      <a:pt x="3" y="63"/>
                    </a:lnTo>
                    <a:lnTo>
                      <a:pt x="4" y="58"/>
                    </a:lnTo>
                    <a:lnTo>
                      <a:pt x="7" y="50"/>
                    </a:lnTo>
                    <a:lnTo>
                      <a:pt x="12" y="45"/>
                    </a:lnTo>
                    <a:lnTo>
                      <a:pt x="14" y="42"/>
                    </a:lnTo>
                    <a:lnTo>
                      <a:pt x="14" y="40"/>
                    </a:lnTo>
                    <a:lnTo>
                      <a:pt x="12" y="37"/>
                    </a:lnTo>
                    <a:lnTo>
                      <a:pt x="13" y="33"/>
                    </a:lnTo>
                    <a:lnTo>
                      <a:pt x="16" y="32"/>
                    </a:lnTo>
                    <a:lnTo>
                      <a:pt x="19" y="29"/>
                    </a:lnTo>
                    <a:lnTo>
                      <a:pt x="22" y="28"/>
                    </a:lnTo>
                    <a:lnTo>
                      <a:pt x="24" y="28"/>
                    </a:lnTo>
                    <a:lnTo>
                      <a:pt x="24" y="26"/>
                    </a:lnTo>
                    <a:lnTo>
                      <a:pt x="24" y="23"/>
                    </a:lnTo>
                    <a:lnTo>
                      <a:pt x="21" y="19"/>
                    </a:lnTo>
                    <a:lnTo>
                      <a:pt x="17" y="15"/>
                    </a:lnTo>
                    <a:lnTo>
                      <a:pt x="20" y="11"/>
                    </a:lnTo>
                    <a:lnTo>
                      <a:pt x="22" y="11"/>
                    </a:lnTo>
                    <a:lnTo>
                      <a:pt x="25" y="11"/>
                    </a:lnTo>
                    <a:lnTo>
                      <a:pt x="29" y="16"/>
                    </a:lnTo>
                    <a:lnTo>
                      <a:pt x="31" y="16"/>
                    </a:lnTo>
                    <a:lnTo>
                      <a:pt x="36" y="17"/>
                    </a:lnTo>
                    <a:lnTo>
                      <a:pt x="37" y="14"/>
                    </a:lnTo>
                    <a:lnTo>
                      <a:pt x="32" y="4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40" y="7"/>
                    </a:lnTo>
                    <a:lnTo>
                      <a:pt x="44" y="10"/>
                    </a:lnTo>
                    <a:lnTo>
                      <a:pt x="46" y="11"/>
                    </a:lnTo>
                    <a:lnTo>
                      <a:pt x="50" y="16"/>
                    </a:lnTo>
                    <a:lnTo>
                      <a:pt x="54" y="18"/>
                    </a:lnTo>
                    <a:lnTo>
                      <a:pt x="51" y="14"/>
                    </a:lnTo>
                    <a:lnTo>
                      <a:pt x="50" y="9"/>
                    </a:lnTo>
                    <a:lnTo>
                      <a:pt x="50" y="6"/>
                    </a:lnTo>
                    <a:lnTo>
                      <a:pt x="54" y="8"/>
                    </a:lnTo>
                    <a:lnTo>
                      <a:pt x="58" y="15"/>
                    </a:lnTo>
                    <a:lnTo>
                      <a:pt x="64" y="25"/>
                    </a:lnTo>
                    <a:lnTo>
                      <a:pt x="67" y="38"/>
                    </a:lnTo>
                    <a:lnTo>
                      <a:pt x="71" y="38"/>
                    </a:lnTo>
                    <a:lnTo>
                      <a:pt x="73" y="36"/>
                    </a:lnTo>
                    <a:lnTo>
                      <a:pt x="75" y="35"/>
                    </a:lnTo>
                    <a:lnTo>
                      <a:pt x="78" y="38"/>
                    </a:lnTo>
                    <a:lnTo>
                      <a:pt x="78" y="42"/>
                    </a:lnTo>
                    <a:lnTo>
                      <a:pt x="78" y="44"/>
                    </a:lnTo>
                    <a:lnTo>
                      <a:pt x="74" y="44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54" name="Freeform 1509">
                <a:extLst>
                  <a:ext uri="{FF2B5EF4-FFF2-40B4-BE49-F238E27FC236}">
                    <a16:creationId xmlns:a16="http://schemas.microsoft.com/office/drawing/2014/main" id="{EBD8F579-1D2B-4F69-9FE3-35E8C7BF1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1" y="1627"/>
                <a:ext cx="14" cy="6"/>
              </a:xfrm>
              <a:custGeom>
                <a:avLst/>
                <a:gdLst>
                  <a:gd name="T0" fmla="*/ 3 w 71"/>
                  <a:gd name="T1" fmla="*/ 0 h 32"/>
                  <a:gd name="T2" fmla="*/ 3 w 71"/>
                  <a:gd name="T3" fmla="*/ 0 h 32"/>
                  <a:gd name="T4" fmla="*/ 2 w 71"/>
                  <a:gd name="T5" fmla="*/ 1 h 32"/>
                  <a:gd name="T6" fmla="*/ 1 w 71"/>
                  <a:gd name="T7" fmla="*/ 1 h 32"/>
                  <a:gd name="T8" fmla="*/ 1 w 71"/>
                  <a:gd name="T9" fmla="*/ 1 h 32"/>
                  <a:gd name="T10" fmla="*/ 1 w 71"/>
                  <a:gd name="T11" fmla="*/ 1 h 32"/>
                  <a:gd name="T12" fmla="*/ 1 w 71"/>
                  <a:gd name="T13" fmla="*/ 1 h 32"/>
                  <a:gd name="T14" fmla="*/ 0 w 71"/>
                  <a:gd name="T15" fmla="*/ 1 h 32"/>
                  <a:gd name="T16" fmla="*/ 0 w 71"/>
                  <a:gd name="T17" fmla="*/ 1 h 32"/>
                  <a:gd name="T18" fmla="*/ 0 w 71"/>
                  <a:gd name="T19" fmla="*/ 1 h 32"/>
                  <a:gd name="T20" fmla="*/ 0 w 71"/>
                  <a:gd name="T21" fmla="*/ 1 h 32"/>
                  <a:gd name="T22" fmla="*/ 1 w 71"/>
                  <a:gd name="T23" fmla="*/ 1 h 32"/>
                  <a:gd name="T24" fmla="*/ 1 w 71"/>
                  <a:gd name="T25" fmla="*/ 1 h 32"/>
                  <a:gd name="T26" fmla="*/ 2 w 71"/>
                  <a:gd name="T27" fmla="*/ 0 h 32"/>
                  <a:gd name="T28" fmla="*/ 2 w 71"/>
                  <a:gd name="T29" fmla="*/ 0 h 32"/>
                  <a:gd name="T30" fmla="*/ 2 w 71"/>
                  <a:gd name="T31" fmla="*/ 0 h 32"/>
                  <a:gd name="T32" fmla="*/ 3 w 71"/>
                  <a:gd name="T33" fmla="*/ 0 h 32"/>
                  <a:gd name="T34" fmla="*/ 3 w 71"/>
                  <a:gd name="T35" fmla="*/ 0 h 32"/>
                  <a:gd name="T36" fmla="*/ 3 w 71"/>
                  <a:gd name="T37" fmla="*/ 0 h 32"/>
                  <a:gd name="T38" fmla="*/ 3 w 71"/>
                  <a:gd name="T39" fmla="*/ 0 h 3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1" h="32">
                    <a:moveTo>
                      <a:pt x="71" y="6"/>
                    </a:moveTo>
                    <a:lnTo>
                      <a:pt x="64" y="7"/>
                    </a:lnTo>
                    <a:lnTo>
                      <a:pt x="50" y="15"/>
                    </a:lnTo>
                    <a:lnTo>
                      <a:pt x="31" y="22"/>
                    </a:lnTo>
                    <a:lnTo>
                      <a:pt x="27" y="23"/>
                    </a:lnTo>
                    <a:lnTo>
                      <a:pt x="23" y="25"/>
                    </a:lnTo>
                    <a:lnTo>
                      <a:pt x="17" y="27"/>
                    </a:lnTo>
                    <a:lnTo>
                      <a:pt x="7" y="31"/>
                    </a:lnTo>
                    <a:lnTo>
                      <a:pt x="3" y="31"/>
                    </a:lnTo>
                    <a:lnTo>
                      <a:pt x="0" y="32"/>
                    </a:lnTo>
                    <a:lnTo>
                      <a:pt x="12" y="27"/>
                    </a:lnTo>
                    <a:lnTo>
                      <a:pt x="20" y="25"/>
                    </a:lnTo>
                    <a:lnTo>
                      <a:pt x="31" y="19"/>
                    </a:lnTo>
                    <a:lnTo>
                      <a:pt x="41" y="13"/>
                    </a:lnTo>
                    <a:lnTo>
                      <a:pt x="54" y="8"/>
                    </a:lnTo>
                    <a:lnTo>
                      <a:pt x="63" y="4"/>
                    </a:lnTo>
                    <a:lnTo>
                      <a:pt x="71" y="0"/>
                    </a:lnTo>
                    <a:lnTo>
                      <a:pt x="71" y="1"/>
                    </a:lnTo>
                    <a:lnTo>
                      <a:pt x="71" y="2"/>
                    </a:lnTo>
                    <a:lnTo>
                      <a:pt x="71" y="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55" name="Freeform 1510">
                <a:extLst>
                  <a:ext uri="{FF2B5EF4-FFF2-40B4-BE49-F238E27FC236}">
                    <a16:creationId xmlns:a16="http://schemas.microsoft.com/office/drawing/2014/main" id="{90D84E4D-3E05-4B71-A1FB-041C89610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2" y="1629"/>
                <a:ext cx="1" cy="6"/>
              </a:xfrm>
              <a:custGeom>
                <a:avLst/>
                <a:gdLst>
                  <a:gd name="T0" fmla="*/ 1 w 2"/>
                  <a:gd name="T1" fmla="*/ 0 h 29"/>
                  <a:gd name="T2" fmla="*/ 1 w 2"/>
                  <a:gd name="T3" fmla="*/ 0 h 29"/>
                  <a:gd name="T4" fmla="*/ 1 w 2"/>
                  <a:gd name="T5" fmla="*/ 1 h 29"/>
                  <a:gd name="T6" fmla="*/ 1 w 2"/>
                  <a:gd name="T7" fmla="*/ 1 h 29"/>
                  <a:gd name="T8" fmla="*/ 1 w 2"/>
                  <a:gd name="T9" fmla="*/ 1 h 29"/>
                  <a:gd name="T10" fmla="*/ 0 w 2"/>
                  <a:gd name="T11" fmla="*/ 1 h 29"/>
                  <a:gd name="T12" fmla="*/ 1 w 2"/>
                  <a:gd name="T13" fmla="*/ 0 h 29"/>
                  <a:gd name="T14" fmla="*/ 1 w 2"/>
                  <a:gd name="T15" fmla="*/ 0 h 29"/>
                  <a:gd name="T16" fmla="*/ 1 w 2"/>
                  <a:gd name="T17" fmla="*/ 0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" h="29">
                    <a:moveTo>
                      <a:pt x="2" y="0"/>
                    </a:moveTo>
                    <a:lnTo>
                      <a:pt x="1" y="9"/>
                    </a:lnTo>
                    <a:lnTo>
                      <a:pt x="1" y="17"/>
                    </a:lnTo>
                    <a:lnTo>
                      <a:pt x="2" y="24"/>
                    </a:lnTo>
                    <a:lnTo>
                      <a:pt x="2" y="29"/>
                    </a:lnTo>
                    <a:lnTo>
                      <a:pt x="0" y="15"/>
                    </a:lnTo>
                    <a:lnTo>
                      <a:pt x="1" y="6"/>
                    </a:lnTo>
                    <a:lnTo>
                      <a:pt x="1" y="0"/>
                    </a:lnTo>
                    <a:lnTo>
                      <a:pt x="2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56" name="Freeform 1511">
                <a:extLst>
                  <a:ext uri="{FF2B5EF4-FFF2-40B4-BE49-F238E27FC236}">
                    <a16:creationId xmlns:a16="http://schemas.microsoft.com/office/drawing/2014/main" id="{88802722-634B-4DE3-8898-F00698596C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9" y="1630"/>
                <a:ext cx="1" cy="6"/>
              </a:xfrm>
              <a:custGeom>
                <a:avLst/>
                <a:gdLst>
                  <a:gd name="T0" fmla="*/ 0 w 3"/>
                  <a:gd name="T1" fmla="*/ 0 h 31"/>
                  <a:gd name="T2" fmla="*/ 0 w 3"/>
                  <a:gd name="T3" fmla="*/ 0 h 31"/>
                  <a:gd name="T4" fmla="*/ 0 w 3"/>
                  <a:gd name="T5" fmla="*/ 0 h 31"/>
                  <a:gd name="T6" fmla="*/ 0 w 3"/>
                  <a:gd name="T7" fmla="*/ 1 h 31"/>
                  <a:gd name="T8" fmla="*/ 0 w 3"/>
                  <a:gd name="T9" fmla="*/ 1 h 31"/>
                  <a:gd name="T10" fmla="*/ 0 w 3"/>
                  <a:gd name="T11" fmla="*/ 1 h 31"/>
                  <a:gd name="T12" fmla="*/ 0 w 3"/>
                  <a:gd name="T13" fmla="*/ 1 h 31"/>
                  <a:gd name="T14" fmla="*/ 0 w 3"/>
                  <a:gd name="T15" fmla="*/ 1 h 31"/>
                  <a:gd name="T16" fmla="*/ 0 w 3"/>
                  <a:gd name="T17" fmla="*/ 0 h 31"/>
                  <a:gd name="T18" fmla="*/ 0 w 3"/>
                  <a:gd name="T19" fmla="*/ 0 h 31"/>
                  <a:gd name="T20" fmla="*/ 0 w 3"/>
                  <a:gd name="T21" fmla="*/ 0 h 31"/>
                  <a:gd name="T22" fmla="*/ 0 w 3"/>
                  <a:gd name="T23" fmla="*/ 0 h 31"/>
                  <a:gd name="T24" fmla="*/ 0 w 3"/>
                  <a:gd name="T25" fmla="*/ 0 h 31"/>
                  <a:gd name="T26" fmla="*/ 0 w 3"/>
                  <a:gd name="T27" fmla="*/ 0 h 3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" h="31">
                    <a:moveTo>
                      <a:pt x="3" y="1"/>
                    </a:moveTo>
                    <a:lnTo>
                      <a:pt x="1" y="7"/>
                    </a:lnTo>
                    <a:lnTo>
                      <a:pt x="0" y="11"/>
                    </a:lnTo>
                    <a:lnTo>
                      <a:pt x="0" y="19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3" y="1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57" name="Freeform 1512">
                <a:extLst>
                  <a:ext uri="{FF2B5EF4-FFF2-40B4-BE49-F238E27FC236}">
                    <a16:creationId xmlns:a16="http://schemas.microsoft.com/office/drawing/2014/main" id="{7331F096-C3CB-4484-BE92-942AA40CD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5" y="1632"/>
                <a:ext cx="1" cy="3"/>
              </a:xfrm>
              <a:custGeom>
                <a:avLst/>
                <a:gdLst>
                  <a:gd name="T0" fmla="*/ 1 w 2"/>
                  <a:gd name="T1" fmla="*/ 0 h 16"/>
                  <a:gd name="T2" fmla="*/ 1 w 2"/>
                  <a:gd name="T3" fmla="*/ 0 h 16"/>
                  <a:gd name="T4" fmla="*/ 0 w 2"/>
                  <a:gd name="T5" fmla="*/ 0 h 16"/>
                  <a:gd name="T6" fmla="*/ 0 w 2"/>
                  <a:gd name="T7" fmla="*/ 0 h 16"/>
                  <a:gd name="T8" fmla="*/ 0 w 2"/>
                  <a:gd name="T9" fmla="*/ 1 h 16"/>
                  <a:gd name="T10" fmla="*/ 0 w 2"/>
                  <a:gd name="T11" fmla="*/ 1 h 16"/>
                  <a:gd name="T12" fmla="*/ 0 w 2"/>
                  <a:gd name="T13" fmla="*/ 0 h 16"/>
                  <a:gd name="T14" fmla="*/ 0 w 2"/>
                  <a:gd name="T15" fmla="*/ 0 h 16"/>
                  <a:gd name="T16" fmla="*/ 0 w 2"/>
                  <a:gd name="T17" fmla="*/ 0 h 16"/>
                  <a:gd name="T18" fmla="*/ 1 w 2"/>
                  <a:gd name="T19" fmla="*/ 0 h 16"/>
                  <a:gd name="T20" fmla="*/ 1 w 2"/>
                  <a:gd name="T21" fmla="*/ 0 h 16"/>
                  <a:gd name="T22" fmla="*/ 1 w 2"/>
                  <a:gd name="T23" fmla="*/ 0 h 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" h="16">
                    <a:moveTo>
                      <a:pt x="2" y="2"/>
                    </a:moveTo>
                    <a:lnTo>
                      <a:pt x="1" y="5"/>
                    </a:lnTo>
                    <a:lnTo>
                      <a:pt x="0" y="8"/>
                    </a:lnTo>
                    <a:lnTo>
                      <a:pt x="0" y="13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1" y="0"/>
                    </a:lnTo>
                    <a:lnTo>
                      <a:pt x="2" y="2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58" name="Freeform 1513">
                <a:extLst>
                  <a:ext uri="{FF2B5EF4-FFF2-40B4-BE49-F238E27FC236}">
                    <a16:creationId xmlns:a16="http://schemas.microsoft.com/office/drawing/2014/main" id="{5FF986C2-019B-4DDD-B9B8-1E91563C0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4" y="1629"/>
                <a:ext cx="3" cy="2"/>
              </a:xfrm>
              <a:custGeom>
                <a:avLst/>
                <a:gdLst>
                  <a:gd name="T0" fmla="*/ 1 w 18"/>
                  <a:gd name="T1" fmla="*/ 0 h 10"/>
                  <a:gd name="T2" fmla="*/ 0 w 18"/>
                  <a:gd name="T3" fmla="*/ 0 h 10"/>
                  <a:gd name="T4" fmla="*/ 0 w 18"/>
                  <a:gd name="T5" fmla="*/ 0 h 10"/>
                  <a:gd name="T6" fmla="*/ 0 w 18"/>
                  <a:gd name="T7" fmla="*/ 0 h 10"/>
                  <a:gd name="T8" fmla="*/ 0 w 18"/>
                  <a:gd name="T9" fmla="*/ 0 h 10"/>
                  <a:gd name="T10" fmla="*/ 0 w 18"/>
                  <a:gd name="T11" fmla="*/ 0 h 10"/>
                  <a:gd name="T12" fmla="*/ 0 w 18"/>
                  <a:gd name="T13" fmla="*/ 0 h 10"/>
                  <a:gd name="T14" fmla="*/ 0 w 18"/>
                  <a:gd name="T15" fmla="*/ 0 h 10"/>
                  <a:gd name="T16" fmla="*/ 1 w 18"/>
                  <a:gd name="T17" fmla="*/ 0 h 10"/>
                  <a:gd name="T18" fmla="*/ 1 w 18"/>
                  <a:gd name="T19" fmla="*/ 0 h 10"/>
                  <a:gd name="T20" fmla="*/ 1 w 18"/>
                  <a:gd name="T21" fmla="*/ 0 h 10"/>
                  <a:gd name="T22" fmla="*/ 1 w 18"/>
                  <a:gd name="T23" fmla="*/ 0 h 10"/>
                  <a:gd name="T24" fmla="*/ 1 w 18"/>
                  <a:gd name="T25" fmla="*/ 0 h 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8" h="10">
                    <a:moveTo>
                      <a:pt x="17" y="10"/>
                    </a:moveTo>
                    <a:lnTo>
                      <a:pt x="13" y="5"/>
                    </a:lnTo>
                    <a:lnTo>
                      <a:pt x="10" y="3"/>
                    </a:lnTo>
                    <a:lnTo>
                      <a:pt x="6" y="2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9" y="1"/>
                    </a:lnTo>
                    <a:lnTo>
                      <a:pt x="15" y="3"/>
                    </a:lnTo>
                    <a:lnTo>
                      <a:pt x="17" y="5"/>
                    </a:lnTo>
                    <a:lnTo>
                      <a:pt x="18" y="9"/>
                    </a:lnTo>
                    <a:lnTo>
                      <a:pt x="17" y="1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59" name="Freeform 1514">
                <a:extLst>
                  <a:ext uri="{FF2B5EF4-FFF2-40B4-BE49-F238E27FC236}">
                    <a16:creationId xmlns:a16="http://schemas.microsoft.com/office/drawing/2014/main" id="{22371633-E47B-440D-A17F-32DFAB80DA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6" y="1626"/>
                <a:ext cx="5" cy="3"/>
              </a:xfrm>
              <a:custGeom>
                <a:avLst/>
                <a:gdLst>
                  <a:gd name="T0" fmla="*/ 1 w 25"/>
                  <a:gd name="T1" fmla="*/ 1 h 17"/>
                  <a:gd name="T2" fmla="*/ 1 w 25"/>
                  <a:gd name="T3" fmla="*/ 0 h 17"/>
                  <a:gd name="T4" fmla="*/ 1 w 25"/>
                  <a:gd name="T5" fmla="*/ 0 h 17"/>
                  <a:gd name="T6" fmla="*/ 0 w 25"/>
                  <a:gd name="T7" fmla="*/ 0 h 17"/>
                  <a:gd name="T8" fmla="*/ 0 w 25"/>
                  <a:gd name="T9" fmla="*/ 0 h 17"/>
                  <a:gd name="T10" fmla="*/ 0 w 25"/>
                  <a:gd name="T11" fmla="*/ 0 h 17"/>
                  <a:gd name="T12" fmla="*/ 0 w 25"/>
                  <a:gd name="T13" fmla="*/ 0 h 17"/>
                  <a:gd name="T14" fmla="*/ 0 w 25"/>
                  <a:gd name="T15" fmla="*/ 0 h 17"/>
                  <a:gd name="T16" fmla="*/ 0 w 25"/>
                  <a:gd name="T17" fmla="*/ 0 h 17"/>
                  <a:gd name="T18" fmla="*/ 0 w 25"/>
                  <a:gd name="T19" fmla="*/ 0 h 17"/>
                  <a:gd name="T20" fmla="*/ 1 w 25"/>
                  <a:gd name="T21" fmla="*/ 0 h 17"/>
                  <a:gd name="T22" fmla="*/ 1 w 25"/>
                  <a:gd name="T23" fmla="*/ 0 h 17"/>
                  <a:gd name="T24" fmla="*/ 1 w 25"/>
                  <a:gd name="T25" fmla="*/ 0 h 17"/>
                  <a:gd name="T26" fmla="*/ 1 w 25"/>
                  <a:gd name="T27" fmla="*/ 0 h 17"/>
                  <a:gd name="T28" fmla="*/ 1 w 25"/>
                  <a:gd name="T29" fmla="*/ 1 h 17"/>
                  <a:gd name="T30" fmla="*/ 1 w 25"/>
                  <a:gd name="T31" fmla="*/ 1 h 17"/>
                  <a:gd name="T32" fmla="*/ 1 w 25"/>
                  <a:gd name="T33" fmla="*/ 1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17">
                    <a:moveTo>
                      <a:pt x="23" y="17"/>
                    </a:moveTo>
                    <a:lnTo>
                      <a:pt x="19" y="13"/>
                    </a:lnTo>
                    <a:lnTo>
                      <a:pt x="15" y="10"/>
                    </a:lnTo>
                    <a:lnTo>
                      <a:pt x="6" y="4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4" y="1"/>
                    </a:lnTo>
                    <a:lnTo>
                      <a:pt x="6" y="3"/>
                    </a:lnTo>
                    <a:lnTo>
                      <a:pt x="9" y="4"/>
                    </a:lnTo>
                    <a:lnTo>
                      <a:pt x="14" y="6"/>
                    </a:lnTo>
                    <a:lnTo>
                      <a:pt x="17" y="9"/>
                    </a:lnTo>
                    <a:lnTo>
                      <a:pt x="23" y="13"/>
                    </a:lnTo>
                    <a:lnTo>
                      <a:pt x="25" y="14"/>
                    </a:lnTo>
                    <a:lnTo>
                      <a:pt x="25" y="15"/>
                    </a:lnTo>
                    <a:lnTo>
                      <a:pt x="24" y="17"/>
                    </a:lnTo>
                    <a:lnTo>
                      <a:pt x="23" y="17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60" name="Freeform 1515">
                <a:extLst>
                  <a:ext uri="{FF2B5EF4-FFF2-40B4-BE49-F238E27FC236}">
                    <a16:creationId xmlns:a16="http://schemas.microsoft.com/office/drawing/2014/main" id="{F4EDEA4C-42C2-4C20-AD7C-2B29931FD4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9" y="1581"/>
                <a:ext cx="5" cy="36"/>
              </a:xfrm>
              <a:custGeom>
                <a:avLst/>
                <a:gdLst>
                  <a:gd name="T0" fmla="*/ 1 w 29"/>
                  <a:gd name="T1" fmla="*/ 6 h 182"/>
                  <a:gd name="T2" fmla="*/ 1 w 29"/>
                  <a:gd name="T3" fmla="*/ 7 h 182"/>
                  <a:gd name="T4" fmla="*/ 1 w 29"/>
                  <a:gd name="T5" fmla="*/ 7 h 182"/>
                  <a:gd name="T6" fmla="*/ 1 w 29"/>
                  <a:gd name="T7" fmla="*/ 6 h 182"/>
                  <a:gd name="T8" fmla="*/ 1 w 29"/>
                  <a:gd name="T9" fmla="*/ 6 h 182"/>
                  <a:gd name="T10" fmla="*/ 1 w 29"/>
                  <a:gd name="T11" fmla="*/ 6 h 182"/>
                  <a:gd name="T12" fmla="*/ 1 w 29"/>
                  <a:gd name="T13" fmla="*/ 5 h 182"/>
                  <a:gd name="T14" fmla="*/ 1 w 29"/>
                  <a:gd name="T15" fmla="*/ 5 h 182"/>
                  <a:gd name="T16" fmla="*/ 1 w 29"/>
                  <a:gd name="T17" fmla="*/ 5 h 182"/>
                  <a:gd name="T18" fmla="*/ 1 w 29"/>
                  <a:gd name="T19" fmla="*/ 4 h 182"/>
                  <a:gd name="T20" fmla="*/ 1 w 29"/>
                  <a:gd name="T21" fmla="*/ 4 h 182"/>
                  <a:gd name="T22" fmla="*/ 1 w 29"/>
                  <a:gd name="T23" fmla="*/ 4 h 182"/>
                  <a:gd name="T24" fmla="*/ 1 w 29"/>
                  <a:gd name="T25" fmla="*/ 3 h 182"/>
                  <a:gd name="T26" fmla="*/ 1 w 29"/>
                  <a:gd name="T27" fmla="*/ 3 h 182"/>
                  <a:gd name="T28" fmla="*/ 1 w 29"/>
                  <a:gd name="T29" fmla="*/ 2 h 182"/>
                  <a:gd name="T30" fmla="*/ 1 w 29"/>
                  <a:gd name="T31" fmla="*/ 2 h 182"/>
                  <a:gd name="T32" fmla="*/ 1 w 29"/>
                  <a:gd name="T33" fmla="*/ 1 h 182"/>
                  <a:gd name="T34" fmla="*/ 1 w 29"/>
                  <a:gd name="T35" fmla="*/ 0 h 182"/>
                  <a:gd name="T36" fmla="*/ 0 w 29"/>
                  <a:gd name="T37" fmla="*/ 1 h 182"/>
                  <a:gd name="T38" fmla="*/ 0 w 29"/>
                  <a:gd name="T39" fmla="*/ 2 h 182"/>
                  <a:gd name="T40" fmla="*/ 0 w 29"/>
                  <a:gd name="T41" fmla="*/ 1 h 182"/>
                  <a:gd name="T42" fmla="*/ 0 w 29"/>
                  <a:gd name="T43" fmla="*/ 1 h 182"/>
                  <a:gd name="T44" fmla="*/ 0 w 29"/>
                  <a:gd name="T45" fmla="*/ 2 h 182"/>
                  <a:gd name="T46" fmla="*/ 0 w 29"/>
                  <a:gd name="T47" fmla="*/ 2 h 182"/>
                  <a:gd name="T48" fmla="*/ 0 w 29"/>
                  <a:gd name="T49" fmla="*/ 2 h 182"/>
                  <a:gd name="T50" fmla="*/ 0 w 29"/>
                  <a:gd name="T51" fmla="*/ 2 h 182"/>
                  <a:gd name="T52" fmla="*/ 0 w 29"/>
                  <a:gd name="T53" fmla="*/ 2 h 182"/>
                  <a:gd name="T54" fmla="*/ 0 w 29"/>
                  <a:gd name="T55" fmla="*/ 3 h 182"/>
                  <a:gd name="T56" fmla="*/ 0 w 29"/>
                  <a:gd name="T57" fmla="*/ 4 h 182"/>
                  <a:gd name="T58" fmla="*/ 0 w 29"/>
                  <a:gd name="T59" fmla="*/ 3 h 182"/>
                  <a:gd name="T60" fmla="*/ 0 w 29"/>
                  <a:gd name="T61" fmla="*/ 4 h 182"/>
                  <a:gd name="T62" fmla="*/ 0 w 29"/>
                  <a:gd name="T63" fmla="*/ 4 h 182"/>
                  <a:gd name="T64" fmla="*/ 0 w 29"/>
                  <a:gd name="T65" fmla="*/ 5 h 182"/>
                  <a:gd name="T66" fmla="*/ 0 w 29"/>
                  <a:gd name="T67" fmla="*/ 5 h 182"/>
                  <a:gd name="T68" fmla="*/ 0 w 29"/>
                  <a:gd name="T69" fmla="*/ 5 h 182"/>
                  <a:gd name="T70" fmla="*/ 0 w 29"/>
                  <a:gd name="T71" fmla="*/ 6 h 182"/>
                  <a:gd name="T72" fmla="*/ 0 w 29"/>
                  <a:gd name="T73" fmla="*/ 6 h 182"/>
                  <a:gd name="T74" fmla="*/ 0 w 29"/>
                  <a:gd name="T75" fmla="*/ 7 h 182"/>
                  <a:gd name="T76" fmla="*/ 0 w 29"/>
                  <a:gd name="T77" fmla="*/ 7 h 182"/>
                  <a:gd name="T78" fmla="*/ 1 w 29"/>
                  <a:gd name="T79" fmla="*/ 7 h 18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9" h="182">
                    <a:moveTo>
                      <a:pt x="15" y="173"/>
                    </a:moveTo>
                    <a:lnTo>
                      <a:pt x="15" y="161"/>
                    </a:lnTo>
                    <a:lnTo>
                      <a:pt x="16" y="163"/>
                    </a:lnTo>
                    <a:lnTo>
                      <a:pt x="19" y="170"/>
                    </a:lnTo>
                    <a:lnTo>
                      <a:pt x="20" y="170"/>
                    </a:lnTo>
                    <a:lnTo>
                      <a:pt x="20" y="168"/>
                    </a:lnTo>
                    <a:lnTo>
                      <a:pt x="21" y="159"/>
                    </a:lnTo>
                    <a:lnTo>
                      <a:pt x="20" y="154"/>
                    </a:lnTo>
                    <a:lnTo>
                      <a:pt x="19" y="151"/>
                    </a:lnTo>
                    <a:lnTo>
                      <a:pt x="22" y="152"/>
                    </a:lnTo>
                    <a:lnTo>
                      <a:pt x="24" y="152"/>
                    </a:lnTo>
                    <a:lnTo>
                      <a:pt x="26" y="146"/>
                    </a:lnTo>
                    <a:lnTo>
                      <a:pt x="26" y="143"/>
                    </a:lnTo>
                    <a:lnTo>
                      <a:pt x="26" y="138"/>
                    </a:lnTo>
                    <a:lnTo>
                      <a:pt x="24" y="128"/>
                    </a:lnTo>
                    <a:lnTo>
                      <a:pt x="25" y="125"/>
                    </a:lnTo>
                    <a:lnTo>
                      <a:pt x="26" y="124"/>
                    </a:lnTo>
                    <a:lnTo>
                      <a:pt x="27" y="119"/>
                    </a:lnTo>
                    <a:lnTo>
                      <a:pt x="28" y="112"/>
                    </a:lnTo>
                    <a:lnTo>
                      <a:pt x="29" y="111"/>
                    </a:lnTo>
                    <a:lnTo>
                      <a:pt x="29" y="104"/>
                    </a:lnTo>
                    <a:lnTo>
                      <a:pt x="29" y="101"/>
                    </a:lnTo>
                    <a:lnTo>
                      <a:pt x="27" y="103"/>
                    </a:lnTo>
                    <a:lnTo>
                      <a:pt x="26" y="102"/>
                    </a:lnTo>
                    <a:lnTo>
                      <a:pt x="25" y="96"/>
                    </a:lnTo>
                    <a:lnTo>
                      <a:pt x="26" y="88"/>
                    </a:lnTo>
                    <a:lnTo>
                      <a:pt x="28" y="78"/>
                    </a:lnTo>
                    <a:lnTo>
                      <a:pt x="29" y="69"/>
                    </a:lnTo>
                    <a:lnTo>
                      <a:pt x="29" y="57"/>
                    </a:lnTo>
                    <a:lnTo>
                      <a:pt x="28" y="52"/>
                    </a:lnTo>
                    <a:lnTo>
                      <a:pt x="27" y="52"/>
                    </a:lnTo>
                    <a:lnTo>
                      <a:pt x="25" y="43"/>
                    </a:lnTo>
                    <a:lnTo>
                      <a:pt x="25" y="32"/>
                    </a:lnTo>
                    <a:lnTo>
                      <a:pt x="21" y="14"/>
                    </a:lnTo>
                    <a:lnTo>
                      <a:pt x="18" y="0"/>
                    </a:lnTo>
                    <a:lnTo>
                      <a:pt x="16" y="8"/>
                    </a:lnTo>
                    <a:lnTo>
                      <a:pt x="15" y="11"/>
                    </a:lnTo>
                    <a:lnTo>
                      <a:pt x="12" y="21"/>
                    </a:lnTo>
                    <a:lnTo>
                      <a:pt x="11" y="31"/>
                    </a:lnTo>
                    <a:lnTo>
                      <a:pt x="11" y="38"/>
                    </a:lnTo>
                    <a:lnTo>
                      <a:pt x="10" y="37"/>
                    </a:lnTo>
                    <a:lnTo>
                      <a:pt x="9" y="34"/>
                    </a:lnTo>
                    <a:lnTo>
                      <a:pt x="8" y="36"/>
                    </a:lnTo>
                    <a:lnTo>
                      <a:pt x="8" y="42"/>
                    </a:lnTo>
                    <a:lnTo>
                      <a:pt x="8" y="50"/>
                    </a:lnTo>
                    <a:lnTo>
                      <a:pt x="8" y="57"/>
                    </a:lnTo>
                    <a:lnTo>
                      <a:pt x="8" y="61"/>
                    </a:lnTo>
                    <a:lnTo>
                      <a:pt x="7" y="62"/>
                    </a:lnTo>
                    <a:lnTo>
                      <a:pt x="5" y="62"/>
                    </a:lnTo>
                    <a:lnTo>
                      <a:pt x="4" y="57"/>
                    </a:lnTo>
                    <a:lnTo>
                      <a:pt x="3" y="49"/>
                    </a:lnTo>
                    <a:lnTo>
                      <a:pt x="2" y="54"/>
                    </a:lnTo>
                    <a:lnTo>
                      <a:pt x="2" y="61"/>
                    </a:lnTo>
                    <a:lnTo>
                      <a:pt x="3" y="68"/>
                    </a:lnTo>
                    <a:lnTo>
                      <a:pt x="4" y="75"/>
                    </a:lnTo>
                    <a:lnTo>
                      <a:pt x="4" y="80"/>
                    </a:lnTo>
                    <a:lnTo>
                      <a:pt x="4" y="90"/>
                    </a:lnTo>
                    <a:lnTo>
                      <a:pt x="4" y="92"/>
                    </a:lnTo>
                    <a:lnTo>
                      <a:pt x="1" y="83"/>
                    </a:lnTo>
                    <a:lnTo>
                      <a:pt x="0" y="85"/>
                    </a:lnTo>
                    <a:lnTo>
                      <a:pt x="1" y="93"/>
                    </a:lnTo>
                    <a:lnTo>
                      <a:pt x="2" y="101"/>
                    </a:lnTo>
                    <a:lnTo>
                      <a:pt x="3" y="110"/>
                    </a:lnTo>
                    <a:lnTo>
                      <a:pt x="4" y="114"/>
                    </a:lnTo>
                    <a:lnTo>
                      <a:pt x="5" y="124"/>
                    </a:lnTo>
                    <a:lnTo>
                      <a:pt x="7" y="133"/>
                    </a:lnTo>
                    <a:lnTo>
                      <a:pt x="4" y="127"/>
                    </a:lnTo>
                    <a:lnTo>
                      <a:pt x="3" y="124"/>
                    </a:lnTo>
                    <a:lnTo>
                      <a:pt x="2" y="125"/>
                    </a:lnTo>
                    <a:lnTo>
                      <a:pt x="3" y="133"/>
                    </a:lnTo>
                    <a:lnTo>
                      <a:pt x="5" y="142"/>
                    </a:lnTo>
                    <a:lnTo>
                      <a:pt x="9" y="153"/>
                    </a:lnTo>
                    <a:lnTo>
                      <a:pt x="13" y="160"/>
                    </a:lnTo>
                    <a:lnTo>
                      <a:pt x="12" y="165"/>
                    </a:lnTo>
                    <a:lnTo>
                      <a:pt x="12" y="171"/>
                    </a:lnTo>
                    <a:lnTo>
                      <a:pt x="12" y="177"/>
                    </a:lnTo>
                    <a:lnTo>
                      <a:pt x="13" y="180"/>
                    </a:lnTo>
                    <a:lnTo>
                      <a:pt x="15" y="182"/>
                    </a:lnTo>
                    <a:lnTo>
                      <a:pt x="15" y="180"/>
                    </a:lnTo>
                    <a:lnTo>
                      <a:pt x="15" y="173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61" name="Freeform 1516">
                <a:extLst>
                  <a:ext uri="{FF2B5EF4-FFF2-40B4-BE49-F238E27FC236}">
                    <a16:creationId xmlns:a16="http://schemas.microsoft.com/office/drawing/2014/main" id="{790F26E4-762C-4C9F-B472-248F3DA58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0" y="1583"/>
                <a:ext cx="4" cy="35"/>
              </a:xfrm>
              <a:custGeom>
                <a:avLst/>
                <a:gdLst>
                  <a:gd name="T0" fmla="*/ 1 w 22"/>
                  <a:gd name="T1" fmla="*/ 7 h 178"/>
                  <a:gd name="T2" fmla="*/ 1 w 22"/>
                  <a:gd name="T3" fmla="*/ 6 h 178"/>
                  <a:gd name="T4" fmla="*/ 1 w 22"/>
                  <a:gd name="T5" fmla="*/ 5 h 178"/>
                  <a:gd name="T6" fmla="*/ 0 w 22"/>
                  <a:gd name="T7" fmla="*/ 3 h 178"/>
                  <a:gd name="T8" fmla="*/ 0 w 22"/>
                  <a:gd name="T9" fmla="*/ 3 h 178"/>
                  <a:gd name="T10" fmla="*/ 0 w 22"/>
                  <a:gd name="T11" fmla="*/ 2 h 178"/>
                  <a:gd name="T12" fmla="*/ 0 w 22"/>
                  <a:gd name="T13" fmla="*/ 2 h 178"/>
                  <a:gd name="T14" fmla="*/ 0 w 22"/>
                  <a:gd name="T15" fmla="*/ 1 h 178"/>
                  <a:gd name="T16" fmla="*/ 0 w 22"/>
                  <a:gd name="T17" fmla="*/ 0 h 178"/>
                  <a:gd name="T18" fmla="*/ 0 w 22"/>
                  <a:gd name="T19" fmla="*/ 0 h 178"/>
                  <a:gd name="T20" fmla="*/ 0 w 22"/>
                  <a:gd name="T21" fmla="*/ 1 h 178"/>
                  <a:gd name="T22" fmla="*/ 0 w 22"/>
                  <a:gd name="T23" fmla="*/ 2 h 178"/>
                  <a:gd name="T24" fmla="*/ 0 w 22"/>
                  <a:gd name="T25" fmla="*/ 3 h 178"/>
                  <a:gd name="T26" fmla="*/ 0 w 22"/>
                  <a:gd name="T27" fmla="*/ 4 h 178"/>
                  <a:gd name="T28" fmla="*/ 1 w 22"/>
                  <a:gd name="T29" fmla="*/ 5 h 178"/>
                  <a:gd name="T30" fmla="*/ 1 w 22"/>
                  <a:gd name="T31" fmla="*/ 6 h 178"/>
                  <a:gd name="T32" fmla="*/ 1 w 22"/>
                  <a:gd name="T33" fmla="*/ 7 h 178"/>
                  <a:gd name="T34" fmla="*/ 1 w 22"/>
                  <a:gd name="T35" fmla="*/ 7 h 178"/>
                  <a:gd name="T36" fmla="*/ 1 w 22"/>
                  <a:gd name="T37" fmla="*/ 7 h 178"/>
                  <a:gd name="T38" fmla="*/ 1 w 22"/>
                  <a:gd name="T39" fmla="*/ 7 h 17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2" h="178">
                    <a:moveTo>
                      <a:pt x="22" y="178"/>
                    </a:moveTo>
                    <a:lnTo>
                      <a:pt x="20" y="159"/>
                    </a:lnTo>
                    <a:lnTo>
                      <a:pt x="16" y="125"/>
                    </a:lnTo>
                    <a:lnTo>
                      <a:pt x="11" y="77"/>
                    </a:lnTo>
                    <a:lnTo>
                      <a:pt x="10" y="68"/>
                    </a:lnTo>
                    <a:lnTo>
                      <a:pt x="7" y="56"/>
                    </a:lnTo>
                    <a:lnTo>
                      <a:pt x="6" y="42"/>
                    </a:lnTo>
                    <a:lnTo>
                      <a:pt x="3" y="18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4" y="29"/>
                    </a:lnTo>
                    <a:lnTo>
                      <a:pt x="6" y="49"/>
                    </a:lnTo>
                    <a:lnTo>
                      <a:pt x="10" y="76"/>
                    </a:lnTo>
                    <a:lnTo>
                      <a:pt x="12" y="103"/>
                    </a:lnTo>
                    <a:lnTo>
                      <a:pt x="16" y="135"/>
                    </a:lnTo>
                    <a:lnTo>
                      <a:pt x="19" y="157"/>
                    </a:lnTo>
                    <a:lnTo>
                      <a:pt x="21" y="177"/>
                    </a:lnTo>
                    <a:lnTo>
                      <a:pt x="22" y="178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62" name="Freeform 1517">
                <a:extLst>
                  <a:ext uri="{FF2B5EF4-FFF2-40B4-BE49-F238E27FC236}">
                    <a16:creationId xmlns:a16="http://schemas.microsoft.com/office/drawing/2014/main" id="{A2263DE4-37AB-4B8B-AFC7-F31D682B1E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2" y="1610"/>
                <a:ext cx="2" cy="1"/>
              </a:xfrm>
              <a:custGeom>
                <a:avLst/>
                <a:gdLst>
                  <a:gd name="T0" fmla="*/ 0 w 9"/>
                  <a:gd name="T1" fmla="*/ 0 h 7"/>
                  <a:gd name="T2" fmla="*/ 0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0 w 9"/>
                  <a:gd name="T9" fmla="*/ 0 h 7"/>
                  <a:gd name="T10" fmla="*/ 0 w 9"/>
                  <a:gd name="T11" fmla="*/ 0 h 7"/>
                  <a:gd name="T12" fmla="*/ 0 w 9"/>
                  <a:gd name="T13" fmla="*/ 0 h 7"/>
                  <a:gd name="T14" fmla="*/ 0 w 9"/>
                  <a:gd name="T15" fmla="*/ 0 h 7"/>
                  <a:gd name="T16" fmla="*/ 0 w 9"/>
                  <a:gd name="T17" fmla="*/ 0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7">
                    <a:moveTo>
                      <a:pt x="0" y="7"/>
                    </a:moveTo>
                    <a:lnTo>
                      <a:pt x="2" y="2"/>
                    </a:lnTo>
                    <a:lnTo>
                      <a:pt x="6" y="1"/>
                    </a:lnTo>
                    <a:lnTo>
                      <a:pt x="8" y="3"/>
                    </a:ln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7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63" name="Freeform 1518">
                <a:extLst>
                  <a:ext uri="{FF2B5EF4-FFF2-40B4-BE49-F238E27FC236}">
                    <a16:creationId xmlns:a16="http://schemas.microsoft.com/office/drawing/2014/main" id="{D947A7C9-8CD6-4906-B38E-85DB756BAA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2" y="1603"/>
                <a:ext cx="2" cy="3"/>
              </a:xfrm>
              <a:custGeom>
                <a:avLst/>
                <a:gdLst>
                  <a:gd name="T0" fmla="*/ 0 w 9"/>
                  <a:gd name="T1" fmla="*/ 1 h 12"/>
                  <a:gd name="T2" fmla="*/ 0 w 9"/>
                  <a:gd name="T3" fmla="*/ 1 h 12"/>
                  <a:gd name="T4" fmla="*/ 0 w 9"/>
                  <a:gd name="T5" fmla="*/ 0 h 12"/>
                  <a:gd name="T6" fmla="*/ 0 w 9"/>
                  <a:gd name="T7" fmla="*/ 0 h 12"/>
                  <a:gd name="T8" fmla="*/ 0 w 9"/>
                  <a:gd name="T9" fmla="*/ 0 h 12"/>
                  <a:gd name="T10" fmla="*/ 0 w 9"/>
                  <a:gd name="T11" fmla="*/ 0 h 12"/>
                  <a:gd name="T12" fmla="*/ 0 w 9"/>
                  <a:gd name="T13" fmla="*/ 0 h 12"/>
                  <a:gd name="T14" fmla="*/ 0 w 9"/>
                  <a:gd name="T15" fmla="*/ 0 h 12"/>
                  <a:gd name="T16" fmla="*/ 0 w 9"/>
                  <a:gd name="T17" fmla="*/ 0 h 12"/>
                  <a:gd name="T18" fmla="*/ 0 w 9"/>
                  <a:gd name="T19" fmla="*/ 0 h 12"/>
                  <a:gd name="T20" fmla="*/ 0 w 9"/>
                  <a:gd name="T21" fmla="*/ 1 h 12"/>
                  <a:gd name="T22" fmla="*/ 0 w 9"/>
                  <a:gd name="T23" fmla="*/ 1 h 12"/>
                  <a:gd name="T24" fmla="*/ 0 w 9"/>
                  <a:gd name="T25" fmla="*/ 1 h 12"/>
                  <a:gd name="T26" fmla="*/ 0 w 9"/>
                  <a:gd name="T27" fmla="*/ 1 h 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" h="12">
                    <a:moveTo>
                      <a:pt x="1" y="12"/>
                    </a:moveTo>
                    <a:lnTo>
                      <a:pt x="2" y="7"/>
                    </a:lnTo>
                    <a:lnTo>
                      <a:pt x="3" y="5"/>
                    </a:lnTo>
                    <a:lnTo>
                      <a:pt x="6" y="4"/>
                    </a:lnTo>
                    <a:lnTo>
                      <a:pt x="8" y="2"/>
                    </a:lnTo>
                    <a:lnTo>
                      <a:pt x="9" y="0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1" y="12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64" name="Freeform 1519">
                <a:extLst>
                  <a:ext uri="{FF2B5EF4-FFF2-40B4-BE49-F238E27FC236}">
                    <a16:creationId xmlns:a16="http://schemas.microsoft.com/office/drawing/2014/main" id="{2AD37D06-ABEC-44AA-B028-70161F3DFD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2" y="1593"/>
                <a:ext cx="1" cy="2"/>
              </a:xfrm>
              <a:custGeom>
                <a:avLst/>
                <a:gdLst>
                  <a:gd name="T0" fmla="*/ 0 w 4"/>
                  <a:gd name="T1" fmla="*/ 1 h 8"/>
                  <a:gd name="T2" fmla="*/ 0 w 4"/>
                  <a:gd name="T3" fmla="*/ 0 h 8"/>
                  <a:gd name="T4" fmla="*/ 0 w 4"/>
                  <a:gd name="T5" fmla="*/ 0 h 8"/>
                  <a:gd name="T6" fmla="*/ 0 w 4"/>
                  <a:gd name="T7" fmla="*/ 0 h 8"/>
                  <a:gd name="T8" fmla="*/ 0 w 4"/>
                  <a:gd name="T9" fmla="*/ 0 h 8"/>
                  <a:gd name="T10" fmla="*/ 0 w 4"/>
                  <a:gd name="T11" fmla="*/ 0 h 8"/>
                  <a:gd name="T12" fmla="*/ 0 w 4"/>
                  <a:gd name="T13" fmla="*/ 0 h 8"/>
                  <a:gd name="T14" fmla="*/ 0 w 4"/>
                  <a:gd name="T15" fmla="*/ 0 h 8"/>
                  <a:gd name="T16" fmla="*/ 0 w 4"/>
                  <a:gd name="T17" fmla="*/ 0 h 8"/>
                  <a:gd name="T18" fmla="*/ 0 w 4"/>
                  <a:gd name="T19" fmla="*/ 1 h 8"/>
                  <a:gd name="T20" fmla="*/ 0 w 4"/>
                  <a:gd name="T21" fmla="*/ 1 h 8"/>
                  <a:gd name="T22" fmla="*/ 0 w 4"/>
                  <a:gd name="T23" fmla="*/ 1 h 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" h="8">
                    <a:moveTo>
                      <a:pt x="0" y="8"/>
                    </a:moveTo>
                    <a:lnTo>
                      <a:pt x="1" y="5"/>
                    </a:lnTo>
                    <a:lnTo>
                      <a:pt x="2" y="3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0" y="8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65" name="Freeform 1520">
                <a:extLst>
                  <a:ext uri="{FF2B5EF4-FFF2-40B4-BE49-F238E27FC236}">
                    <a16:creationId xmlns:a16="http://schemas.microsoft.com/office/drawing/2014/main" id="{23837DE3-CE3D-484B-8B92-7560180A2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1" y="1591"/>
                <a:ext cx="1" cy="8"/>
              </a:xfrm>
              <a:custGeom>
                <a:avLst/>
                <a:gdLst>
                  <a:gd name="T0" fmla="*/ 0 w 5"/>
                  <a:gd name="T1" fmla="*/ 2 h 40"/>
                  <a:gd name="T2" fmla="*/ 0 w 5"/>
                  <a:gd name="T3" fmla="*/ 1 h 40"/>
                  <a:gd name="T4" fmla="*/ 0 w 5"/>
                  <a:gd name="T5" fmla="*/ 1 h 40"/>
                  <a:gd name="T6" fmla="*/ 0 w 5"/>
                  <a:gd name="T7" fmla="*/ 0 h 40"/>
                  <a:gd name="T8" fmla="*/ 0 w 5"/>
                  <a:gd name="T9" fmla="*/ 0 h 40"/>
                  <a:gd name="T10" fmla="*/ 0 w 5"/>
                  <a:gd name="T11" fmla="*/ 0 h 40"/>
                  <a:gd name="T12" fmla="*/ 0 w 5"/>
                  <a:gd name="T13" fmla="*/ 1 h 40"/>
                  <a:gd name="T14" fmla="*/ 0 w 5"/>
                  <a:gd name="T15" fmla="*/ 1 h 40"/>
                  <a:gd name="T16" fmla="*/ 0 w 5"/>
                  <a:gd name="T17" fmla="*/ 1 h 40"/>
                  <a:gd name="T18" fmla="*/ 0 w 5"/>
                  <a:gd name="T19" fmla="*/ 2 h 40"/>
                  <a:gd name="T20" fmla="*/ 0 w 5"/>
                  <a:gd name="T21" fmla="*/ 2 h 40"/>
                  <a:gd name="T22" fmla="*/ 0 w 5"/>
                  <a:gd name="T23" fmla="*/ 2 h 40"/>
                  <a:gd name="T24" fmla="*/ 0 w 5"/>
                  <a:gd name="T25" fmla="*/ 2 h 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" h="40">
                    <a:moveTo>
                      <a:pt x="5" y="38"/>
                    </a:moveTo>
                    <a:lnTo>
                      <a:pt x="2" y="30"/>
                    </a:lnTo>
                    <a:lnTo>
                      <a:pt x="2" y="22"/>
                    </a:lnTo>
                    <a:lnTo>
                      <a:pt x="1" y="1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15"/>
                    </a:lnTo>
                    <a:lnTo>
                      <a:pt x="1" y="21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4" y="40"/>
                    </a:lnTo>
                    <a:lnTo>
                      <a:pt x="5" y="38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66" name="Freeform 1521">
                <a:extLst>
                  <a:ext uri="{FF2B5EF4-FFF2-40B4-BE49-F238E27FC236}">
                    <a16:creationId xmlns:a16="http://schemas.microsoft.com/office/drawing/2014/main" id="{A4AA1AA5-B0E2-4668-9959-AC4F38530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1" y="1597"/>
                <a:ext cx="1" cy="11"/>
              </a:xfrm>
              <a:custGeom>
                <a:avLst/>
                <a:gdLst>
                  <a:gd name="T0" fmla="*/ 0 w 7"/>
                  <a:gd name="T1" fmla="*/ 2 h 54"/>
                  <a:gd name="T2" fmla="*/ 0 w 7"/>
                  <a:gd name="T3" fmla="*/ 2 h 54"/>
                  <a:gd name="T4" fmla="*/ 0 w 7"/>
                  <a:gd name="T5" fmla="*/ 1 h 54"/>
                  <a:gd name="T6" fmla="*/ 0 w 7"/>
                  <a:gd name="T7" fmla="*/ 0 h 54"/>
                  <a:gd name="T8" fmla="*/ 0 w 7"/>
                  <a:gd name="T9" fmla="*/ 0 h 54"/>
                  <a:gd name="T10" fmla="*/ 0 w 7"/>
                  <a:gd name="T11" fmla="*/ 0 h 54"/>
                  <a:gd name="T12" fmla="*/ 0 w 7"/>
                  <a:gd name="T13" fmla="*/ 0 h 54"/>
                  <a:gd name="T14" fmla="*/ 0 w 7"/>
                  <a:gd name="T15" fmla="*/ 0 h 54"/>
                  <a:gd name="T16" fmla="*/ 0 w 7"/>
                  <a:gd name="T17" fmla="*/ 1 h 54"/>
                  <a:gd name="T18" fmla="*/ 0 w 7"/>
                  <a:gd name="T19" fmla="*/ 1 h 54"/>
                  <a:gd name="T20" fmla="*/ 0 w 7"/>
                  <a:gd name="T21" fmla="*/ 1 h 54"/>
                  <a:gd name="T22" fmla="*/ 0 w 7"/>
                  <a:gd name="T23" fmla="*/ 1 h 54"/>
                  <a:gd name="T24" fmla="*/ 0 w 7"/>
                  <a:gd name="T25" fmla="*/ 2 h 54"/>
                  <a:gd name="T26" fmla="*/ 0 w 7"/>
                  <a:gd name="T27" fmla="*/ 2 h 54"/>
                  <a:gd name="T28" fmla="*/ 0 w 7"/>
                  <a:gd name="T29" fmla="*/ 2 h 54"/>
                  <a:gd name="T30" fmla="*/ 0 w 7"/>
                  <a:gd name="T31" fmla="*/ 2 h 54"/>
                  <a:gd name="T32" fmla="*/ 0 w 7"/>
                  <a:gd name="T33" fmla="*/ 2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" h="54">
                    <a:moveTo>
                      <a:pt x="7" y="50"/>
                    </a:moveTo>
                    <a:lnTo>
                      <a:pt x="6" y="42"/>
                    </a:lnTo>
                    <a:lnTo>
                      <a:pt x="5" y="31"/>
                    </a:lnTo>
                    <a:lnTo>
                      <a:pt x="2" y="11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" y="7"/>
                    </a:lnTo>
                    <a:lnTo>
                      <a:pt x="2" y="13"/>
                    </a:lnTo>
                    <a:lnTo>
                      <a:pt x="2" y="20"/>
                    </a:lnTo>
                    <a:lnTo>
                      <a:pt x="3" y="30"/>
                    </a:lnTo>
                    <a:lnTo>
                      <a:pt x="3" y="36"/>
                    </a:lnTo>
                    <a:lnTo>
                      <a:pt x="6" y="50"/>
                    </a:lnTo>
                    <a:lnTo>
                      <a:pt x="6" y="53"/>
                    </a:lnTo>
                    <a:lnTo>
                      <a:pt x="7" y="54"/>
                    </a:lnTo>
                    <a:lnTo>
                      <a:pt x="7" y="52"/>
                    </a:lnTo>
                    <a:lnTo>
                      <a:pt x="7" y="5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67" name="Freeform 1522">
                <a:extLst>
                  <a:ext uri="{FF2B5EF4-FFF2-40B4-BE49-F238E27FC236}">
                    <a16:creationId xmlns:a16="http://schemas.microsoft.com/office/drawing/2014/main" id="{B82D6078-0BAB-457B-954A-F88E7951CF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3" y="1569"/>
                <a:ext cx="11" cy="37"/>
              </a:xfrm>
              <a:custGeom>
                <a:avLst/>
                <a:gdLst>
                  <a:gd name="T0" fmla="*/ 2 w 56"/>
                  <a:gd name="T1" fmla="*/ 7 h 183"/>
                  <a:gd name="T2" fmla="*/ 2 w 56"/>
                  <a:gd name="T3" fmla="*/ 7 h 183"/>
                  <a:gd name="T4" fmla="*/ 2 w 56"/>
                  <a:gd name="T5" fmla="*/ 7 h 183"/>
                  <a:gd name="T6" fmla="*/ 2 w 56"/>
                  <a:gd name="T7" fmla="*/ 6 h 183"/>
                  <a:gd name="T8" fmla="*/ 2 w 56"/>
                  <a:gd name="T9" fmla="*/ 6 h 183"/>
                  <a:gd name="T10" fmla="*/ 1 w 56"/>
                  <a:gd name="T11" fmla="*/ 6 h 183"/>
                  <a:gd name="T12" fmla="*/ 1 w 56"/>
                  <a:gd name="T13" fmla="*/ 6 h 183"/>
                  <a:gd name="T14" fmla="*/ 1 w 56"/>
                  <a:gd name="T15" fmla="*/ 5 h 183"/>
                  <a:gd name="T16" fmla="*/ 1 w 56"/>
                  <a:gd name="T17" fmla="*/ 5 h 183"/>
                  <a:gd name="T18" fmla="*/ 1 w 56"/>
                  <a:gd name="T19" fmla="*/ 5 h 183"/>
                  <a:gd name="T20" fmla="*/ 1 w 56"/>
                  <a:gd name="T21" fmla="*/ 4 h 183"/>
                  <a:gd name="T22" fmla="*/ 1 w 56"/>
                  <a:gd name="T23" fmla="*/ 4 h 183"/>
                  <a:gd name="T24" fmla="*/ 1 w 56"/>
                  <a:gd name="T25" fmla="*/ 4 h 183"/>
                  <a:gd name="T26" fmla="*/ 0 w 56"/>
                  <a:gd name="T27" fmla="*/ 3 h 183"/>
                  <a:gd name="T28" fmla="*/ 0 w 56"/>
                  <a:gd name="T29" fmla="*/ 2 h 183"/>
                  <a:gd name="T30" fmla="*/ 0 w 56"/>
                  <a:gd name="T31" fmla="*/ 2 h 183"/>
                  <a:gd name="T32" fmla="*/ 0 w 56"/>
                  <a:gd name="T33" fmla="*/ 1 h 183"/>
                  <a:gd name="T34" fmla="*/ 0 w 56"/>
                  <a:gd name="T35" fmla="*/ 0 h 183"/>
                  <a:gd name="T36" fmla="*/ 0 w 56"/>
                  <a:gd name="T37" fmla="*/ 1 h 183"/>
                  <a:gd name="T38" fmla="*/ 1 w 56"/>
                  <a:gd name="T39" fmla="*/ 1 h 183"/>
                  <a:gd name="T40" fmla="*/ 1 w 56"/>
                  <a:gd name="T41" fmla="*/ 1 h 183"/>
                  <a:gd name="T42" fmla="*/ 1 w 56"/>
                  <a:gd name="T43" fmla="*/ 1 h 183"/>
                  <a:gd name="T44" fmla="*/ 1 w 56"/>
                  <a:gd name="T45" fmla="*/ 2 h 183"/>
                  <a:gd name="T46" fmla="*/ 1 w 56"/>
                  <a:gd name="T47" fmla="*/ 2 h 183"/>
                  <a:gd name="T48" fmla="*/ 1 w 56"/>
                  <a:gd name="T49" fmla="*/ 2 h 183"/>
                  <a:gd name="T50" fmla="*/ 1 w 56"/>
                  <a:gd name="T51" fmla="*/ 2 h 183"/>
                  <a:gd name="T52" fmla="*/ 1 w 56"/>
                  <a:gd name="T53" fmla="*/ 2 h 183"/>
                  <a:gd name="T54" fmla="*/ 1 w 56"/>
                  <a:gd name="T55" fmla="*/ 3 h 183"/>
                  <a:gd name="T56" fmla="*/ 1 w 56"/>
                  <a:gd name="T57" fmla="*/ 3 h 183"/>
                  <a:gd name="T58" fmla="*/ 1 w 56"/>
                  <a:gd name="T59" fmla="*/ 3 h 183"/>
                  <a:gd name="T60" fmla="*/ 2 w 56"/>
                  <a:gd name="T61" fmla="*/ 3 h 183"/>
                  <a:gd name="T62" fmla="*/ 2 w 56"/>
                  <a:gd name="T63" fmla="*/ 4 h 183"/>
                  <a:gd name="T64" fmla="*/ 2 w 56"/>
                  <a:gd name="T65" fmla="*/ 5 h 183"/>
                  <a:gd name="T66" fmla="*/ 2 w 56"/>
                  <a:gd name="T67" fmla="*/ 5 h 183"/>
                  <a:gd name="T68" fmla="*/ 2 w 56"/>
                  <a:gd name="T69" fmla="*/ 5 h 183"/>
                  <a:gd name="T70" fmla="*/ 2 w 56"/>
                  <a:gd name="T71" fmla="*/ 5 h 183"/>
                  <a:gd name="T72" fmla="*/ 2 w 56"/>
                  <a:gd name="T73" fmla="*/ 6 h 183"/>
                  <a:gd name="T74" fmla="*/ 2 w 56"/>
                  <a:gd name="T75" fmla="*/ 7 h 183"/>
                  <a:gd name="T76" fmla="*/ 2 w 56"/>
                  <a:gd name="T77" fmla="*/ 7 h 183"/>
                  <a:gd name="T78" fmla="*/ 2 w 56"/>
                  <a:gd name="T79" fmla="*/ 7 h 18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56" h="183">
                    <a:moveTo>
                      <a:pt x="53" y="175"/>
                    </a:moveTo>
                    <a:lnTo>
                      <a:pt x="48" y="161"/>
                    </a:lnTo>
                    <a:lnTo>
                      <a:pt x="48" y="165"/>
                    </a:lnTo>
                    <a:lnTo>
                      <a:pt x="48" y="173"/>
                    </a:lnTo>
                    <a:lnTo>
                      <a:pt x="47" y="174"/>
                    </a:lnTo>
                    <a:lnTo>
                      <a:pt x="46" y="171"/>
                    </a:lnTo>
                    <a:lnTo>
                      <a:pt x="44" y="162"/>
                    </a:lnTo>
                    <a:lnTo>
                      <a:pt x="42" y="157"/>
                    </a:lnTo>
                    <a:lnTo>
                      <a:pt x="42" y="153"/>
                    </a:lnTo>
                    <a:lnTo>
                      <a:pt x="39" y="157"/>
                    </a:lnTo>
                    <a:lnTo>
                      <a:pt x="39" y="158"/>
                    </a:lnTo>
                    <a:lnTo>
                      <a:pt x="36" y="152"/>
                    </a:lnTo>
                    <a:lnTo>
                      <a:pt x="34" y="150"/>
                    </a:lnTo>
                    <a:lnTo>
                      <a:pt x="33" y="145"/>
                    </a:lnTo>
                    <a:lnTo>
                      <a:pt x="32" y="133"/>
                    </a:lnTo>
                    <a:lnTo>
                      <a:pt x="31" y="131"/>
                    </a:lnTo>
                    <a:lnTo>
                      <a:pt x="29" y="129"/>
                    </a:lnTo>
                    <a:lnTo>
                      <a:pt x="27" y="126"/>
                    </a:lnTo>
                    <a:lnTo>
                      <a:pt x="24" y="120"/>
                    </a:lnTo>
                    <a:lnTo>
                      <a:pt x="23" y="118"/>
                    </a:lnTo>
                    <a:lnTo>
                      <a:pt x="21" y="112"/>
                    </a:lnTo>
                    <a:lnTo>
                      <a:pt x="20" y="108"/>
                    </a:lnTo>
                    <a:lnTo>
                      <a:pt x="23" y="109"/>
                    </a:lnTo>
                    <a:lnTo>
                      <a:pt x="23" y="108"/>
                    </a:lnTo>
                    <a:lnTo>
                      <a:pt x="22" y="102"/>
                    </a:lnTo>
                    <a:lnTo>
                      <a:pt x="19" y="93"/>
                    </a:lnTo>
                    <a:lnTo>
                      <a:pt x="15" y="85"/>
                    </a:lnTo>
                    <a:lnTo>
                      <a:pt x="11" y="76"/>
                    </a:lnTo>
                    <a:lnTo>
                      <a:pt x="8" y="64"/>
                    </a:lnTo>
                    <a:lnTo>
                      <a:pt x="7" y="59"/>
                    </a:lnTo>
                    <a:lnTo>
                      <a:pt x="8" y="58"/>
                    </a:lnTo>
                    <a:lnTo>
                      <a:pt x="7" y="48"/>
                    </a:lnTo>
                    <a:lnTo>
                      <a:pt x="4" y="35"/>
                    </a:lnTo>
                    <a:lnTo>
                      <a:pt x="2" y="15"/>
                    </a:lnTo>
                    <a:lnTo>
                      <a:pt x="0" y="0"/>
                    </a:lnTo>
                    <a:lnTo>
                      <a:pt x="5" y="6"/>
                    </a:lnTo>
                    <a:lnTo>
                      <a:pt x="7" y="9"/>
                    </a:lnTo>
                    <a:lnTo>
                      <a:pt x="12" y="18"/>
                    </a:lnTo>
                    <a:lnTo>
                      <a:pt x="15" y="27"/>
                    </a:lnTo>
                    <a:lnTo>
                      <a:pt x="17" y="34"/>
                    </a:lnTo>
                    <a:lnTo>
                      <a:pt x="17" y="33"/>
                    </a:lnTo>
                    <a:lnTo>
                      <a:pt x="17" y="29"/>
                    </a:lnTo>
                    <a:lnTo>
                      <a:pt x="19" y="30"/>
                    </a:lnTo>
                    <a:lnTo>
                      <a:pt x="21" y="37"/>
                    </a:lnTo>
                    <a:lnTo>
                      <a:pt x="23" y="44"/>
                    </a:lnTo>
                    <a:lnTo>
                      <a:pt x="25" y="50"/>
                    </a:lnTo>
                    <a:lnTo>
                      <a:pt x="27" y="56"/>
                    </a:lnTo>
                    <a:lnTo>
                      <a:pt x="28" y="57"/>
                    </a:lnTo>
                    <a:lnTo>
                      <a:pt x="28" y="56"/>
                    </a:lnTo>
                    <a:lnTo>
                      <a:pt x="28" y="49"/>
                    </a:lnTo>
                    <a:lnTo>
                      <a:pt x="27" y="40"/>
                    </a:lnTo>
                    <a:lnTo>
                      <a:pt x="29" y="46"/>
                    </a:lnTo>
                    <a:lnTo>
                      <a:pt x="30" y="52"/>
                    </a:lnTo>
                    <a:lnTo>
                      <a:pt x="32" y="59"/>
                    </a:lnTo>
                    <a:lnTo>
                      <a:pt x="33" y="67"/>
                    </a:lnTo>
                    <a:lnTo>
                      <a:pt x="34" y="73"/>
                    </a:lnTo>
                    <a:lnTo>
                      <a:pt x="37" y="83"/>
                    </a:lnTo>
                    <a:lnTo>
                      <a:pt x="38" y="85"/>
                    </a:lnTo>
                    <a:lnTo>
                      <a:pt x="38" y="74"/>
                    </a:lnTo>
                    <a:lnTo>
                      <a:pt x="39" y="75"/>
                    </a:lnTo>
                    <a:lnTo>
                      <a:pt x="41" y="84"/>
                    </a:lnTo>
                    <a:lnTo>
                      <a:pt x="42" y="93"/>
                    </a:lnTo>
                    <a:lnTo>
                      <a:pt x="44" y="102"/>
                    </a:lnTo>
                    <a:lnTo>
                      <a:pt x="45" y="107"/>
                    </a:lnTo>
                    <a:lnTo>
                      <a:pt x="46" y="118"/>
                    </a:lnTo>
                    <a:lnTo>
                      <a:pt x="47" y="127"/>
                    </a:lnTo>
                    <a:lnTo>
                      <a:pt x="47" y="120"/>
                    </a:lnTo>
                    <a:lnTo>
                      <a:pt x="47" y="117"/>
                    </a:lnTo>
                    <a:lnTo>
                      <a:pt x="48" y="117"/>
                    </a:lnTo>
                    <a:lnTo>
                      <a:pt x="50" y="126"/>
                    </a:lnTo>
                    <a:lnTo>
                      <a:pt x="50" y="136"/>
                    </a:lnTo>
                    <a:lnTo>
                      <a:pt x="51" y="150"/>
                    </a:lnTo>
                    <a:lnTo>
                      <a:pt x="50" y="159"/>
                    </a:lnTo>
                    <a:lnTo>
                      <a:pt x="51" y="165"/>
                    </a:lnTo>
                    <a:lnTo>
                      <a:pt x="54" y="170"/>
                    </a:lnTo>
                    <a:lnTo>
                      <a:pt x="55" y="176"/>
                    </a:lnTo>
                    <a:lnTo>
                      <a:pt x="56" y="181"/>
                    </a:lnTo>
                    <a:lnTo>
                      <a:pt x="55" y="183"/>
                    </a:lnTo>
                    <a:lnTo>
                      <a:pt x="54" y="182"/>
                    </a:lnTo>
                    <a:lnTo>
                      <a:pt x="53" y="175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68" name="Freeform 1523">
                <a:extLst>
                  <a:ext uri="{FF2B5EF4-FFF2-40B4-BE49-F238E27FC236}">
                    <a16:creationId xmlns:a16="http://schemas.microsoft.com/office/drawing/2014/main" id="{E52051CF-27BA-4572-98DE-3011C28878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1" y="1580"/>
                <a:ext cx="15" cy="18"/>
              </a:xfrm>
              <a:custGeom>
                <a:avLst/>
                <a:gdLst>
                  <a:gd name="T0" fmla="*/ 3 w 74"/>
                  <a:gd name="T1" fmla="*/ 4 h 86"/>
                  <a:gd name="T2" fmla="*/ 3 w 74"/>
                  <a:gd name="T3" fmla="*/ 3 h 86"/>
                  <a:gd name="T4" fmla="*/ 2 w 74"/>
                  <a:gd name="T5" fmla="*/ 3 h 86"/>
                  <a:gd name="T6" fmla="*/ 1 w 74"/>
                  <a:gd name="T7" fmla="*/ 2 h 86"/>
                  <a:gd name="T8" fmla="*/ 1 w 74"/>
                  <a:gd name="T9" fmla="*/ 1 h 86"/>
                  <a:gd name="T10" fmla="*/ 1 w 74"/>
                  <a:gd name="T11" fmla="*/ 1 h 86"/>
                  <a:gd name="T12" fmla="*/ 1 w 74"/>
                  <a:gd name="T13" fmla="*/ 1 h 86"/>
                  <a:gd name="T14" fmla="*/ 0 w 74"/>
                  <a:gd name="T15" fmla="*/ 0 h 86"/>
                  <a:gd name="T16" fmla="*/ 0 w 74"/>
                  <a:gd name="T17" fmla="*/ 0 h 86"/>
                  <a:gd name="T18" fmla="*/ 0 w 74"/>
                  <a:gd name="T19" fmla="*/ 0 h 86"/>
                  <a:gd name="T20" fmla="*/ 0 w 74"/>
                  <a:gd name="T21" fmla="*/ 1 h 86"/>
                  <a:gd name="T22" fmla="*/ 1 w 74"/>
                  <a:gd name="T23" fmla="*/ 1 h 86"/>
                  <a:gd name="T24" fmla="*/ 1 w 74"/>
                  <a:gd name="T25" fmla="*/ 2 h 86"/>
                  <a:gd name="T26" fmla="*/ 2 w 74"/>
                  <a:gd name="T27" fmla="*/ 2 h 86"/>
                  <a:gd name="T28" fmla="*/ 2 w 74"/>
                  <a:gd name="T29" fmla="*/ 3 h 86"/>
                  <a:gd name="T30" fmla="*/ 3 w 74"/>
                  <a:gd name="T31" fmla="*/ 3 h 86"/>
                  <a:gd name="T32" fmla="*/ 3 w 74"/>
                  <a:gd name="T33" fmla="*/ 4 h 86"/>
                  <a:gd name="T34" fmla="*/ 3 w 74"/>
                  <a:gd name="T35" fmla="*/ 4 h 86"/>
                  <a:gd name="T36" fmla="*/ 3 w 74"/>
                  <a:gd name="T37" fmla="*/ 4 h 86"/>
                  <a:gd name="T38" fmla="*/ 3 w 74"/>
                  <a:gd name="T39" fmla="*/ 4 h 8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4" h="86">
                    <a:moveTo>
                      <a:pt x="73" y="86"/>
                    </a:moveTo>
                    <a:lnTo>
                      <a:pt x="65" y="76"/>
                    </a:lnTo>
                    <a:lnTo>
                      <a:pt x="51" y="61"/>
                    </a:lnTo>
                    <a:lnTo>
                      <a:pt x="31" y="37"/>
                    </a:lnTo>
                    <a:lnTo>
                      <a:pt x="27" y="33"/>
                    </a:lnTo>
                    <a:lnTo>
                      <a:pt x="22" y="27"/>
                    </a:lnTo>
                    <a:lnTo>
                      <a:pt x="17" y="21"/>
                    </a:lnTo>
                    <a:lnTo>
                      <a:pt x="6" y="9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1" y="13"/>
                    </a:lnTo>
                    <a:lnTo>
                      <a:pt x="20" y="24"/>
                    </a:lnTo>
                    <a:lnTo>
                      <a:pt x="31" y="36"/>
                    </a:lnTo>
                    <a:lnTo>
                      <a:pt x="43" y="49"/>
                    </a:lnTo>
                    <a:lnTo>
                      <a:pt x="56" y="64"/>
                    </a:lnTo>
                    <a:lnTo>
                      <a:pt x="65" y="73"/>
                    </a:lnTo>
                    <a:lnTo>
                      <a:pt x="74" y="84"/>
                    </a:lnTo>
                    <a:lnTo>
                      <a:pt x="74" y="85"/>
                    </a:lnTo>
                    <a:lnTo>
                      <a:pt x="73" y="8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69" name="Freeform 1524">
                <a:extLst>
                  <a:ext uri="{FF2B5EF4-FFF2-40B4-BE49-F238E27FC236}">
                    <a16:creationId xmlns:a16="http://schemas.microsoft.com/office/drawing/2014/main" id="{9DC48DCC-BC74-40D0-937D-5DFB2112FA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1" y="1597"/>
                <a:ext cx="1" cy="1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0 w 7"/>
                  <a:gd name="T7" fmla="*/ 0 h 5"/>
                  <a:gd name="T8" fmla="*/ 0 w 7"/>
                  <a:gd name="T9" fmla="*/ 0 h 5"/>
                  <a:gd name="T10" fmla="*/ 0 w 7"/>
                  <a:gd name="T11" fmla="*/ 0 h 5"/>
                  <a:gd name="T12" fmla="*/ 0 w 7"/>
                  <a:gd name="T13" fmla="*/ 0 h 5"/>
                  <a:gd name="T14" fmla="*/ 0 w 7"/>
                  <a:gd name="T15" fmla="*/ 0 h 5"/>
                  <a:gd name="T16" fmla="*/ 0 w 7"/>
                  <a:gd name="T17" fmla="*/ 0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5">
                    <a:moveTo>
                      <a:pt x="7" y="5"/>
                    </a:moveTo>
                    <a:lnTo>
                      <a:pt x="5" y="2"/>
                    </a:lnTo>
                    <a:lnTo>
                      <a:pt x="3" y="2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3" y="0"/>
                    </a:lnTo>
                    <a:lnTo>
                      <a:pt x="5" y="2"/>
                    </a:lnTo>
                    <a:lnTo>
                      <a:pt x="7" y="3"/>
                    </a:lnTo>
                    <a:lnTo>
                      <a:pt x="7" y="5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70" name="Freeform 1525">
                <a:extLst>
                  <a:ext uri="{FF2B5EF4-FFF2-40B4-BE49-F238E27FC236}">
                    <a16:creationId xmlns:a16="http://schemas.microsoft.com/office/drawing/2014/main" id="{5050589E-0CEB-4FAB-BBD5-8ABDDDBAA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9" y="1592"/>
                <a:ext cx="1" cy="2"/>
              </a:xfrm>
              <a:custGeom>
                <a:avLst/>
                <a:gdLst>
                  <a:gd name="T0" fmla="*/ 0 w 9"/>
                  <a:gd name="T1" fmla="*/ 1 h 7"/>
                  <a:gd name="T2" fmla="*/ 0 w 9"/>
                  <a:gd name="T3" fmla="*/ 0 h 7"/>
                  <a:gd name="T4" fmla="*/ 0 w 9"/>
                  <a:gd name="T5" fmla="*/ 0 h 7"/>
                  <a:gd name="T6" fmla="*/ 0 w 9"/>
                  <a:gd name="T7" fmla="*/ 0 h 7"/>
                  <a:gd name="T8" fmla="*/ 0 w 9"/>
                  <a:gd name="T9" fmla="*/ 0 h 7"/>
                  <a:gd name="T10" fmla="*/ 0 w 9"/>
                  <a:gd name="T11" fmla="*/ 0 h 7"/>
                  <a:gd name="T12" fmla="*/ 0 w 9"/>
                  <a:gd name="T13" fmla="*/ 0 h 7"/>
                  <a:gd name="T14" fmla="*/ 0 w 9"/>
                  <a:gd name="T15" fmla="*/ 0 h 7"/>
                  <a:gd name="T16" fmla="*/ 0 w 9"/>
                  <a:gd name="T17" fmla="*/ 0 h 7"/>
                  <a:gd name="T18" fmla="*/ 0 w 9"/>
                  <a:gd name="T19" fmla="*/ 0 h 7"/>
                  <a:gd name="T20" fmla="*/ 0 w 9"/>
                  <a:gd name="T21" fmla="*/ 0 h 7"/>
                  <a:gd name="T22" fmla="*/ 0 w 9"/>
                  <a:gd name="T23" fmla="*/ 0 h 7"/>
                  <a:gd name="T24" fmla="*/ 0 w 9"/>
                  <a:gd name="T25" fmla="*/ 0 h 7"/>
                  <a:gd name="T26" fmla="*/ 0 w 9"/>
                  <a:gd name="T27" fmla="*/ 1 h 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" h="7">
                    <a:moveTo>
                      <a:pt x="9" y="7"/>
                    </a:moveTo>
                    <a:lnTo>
                      <a:pt x="7" y="3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7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71" name="Freeform 1526">
                <a:extLst>
                  <a:ext uri="{FF2B5EF4-FFF2-40B4-BE49-F238E27FC236}">
                    <a16:creationId xmlns:a16="http://schemas.microsoft.com/office/drawing/2014/main" id="{DA80F74C-7C5E-4F7D-BE17-E8A9E5BAAF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5" y="1584"/>
                <a:ext cx="1" cy="1"/>
              </a:xfrm>
              <a:custGeom>
                <a:avLst/>
                <a:gdLst>
                  <a:gd name="T0" fmla="*/ 0 w 5"/>
                  <a:gd name="T1" fmla="*/ 0 h 7"/>
                  <a:gd name="T2" fmla="*/ 0 w 5"/>
                  <a:gd name="T3" fmla="*/ 0 h 7"/>
                  <a:gd name="T4" fmla="*/ 0 w 5"/>
                  <a:gd name="T5" fmla="*/ 0 h 7"/>
                  <a:gd name="T6" fmla="*/ 0 w 5"/>
                  <a:gd name="T7" fmla="*/ 0 h 7"/>
                  <a:gd name="T8" fmla="*/ 0 w 5"/>
                  <a:gd name="T9" fmla="*/ 0 h 7"/>
                  <a:gd name="T10" fmla="*/ 0 w 5"/>
                  <a:gd name="T11" fmla="*/ 0 h 7"/>
                  <a:gd name="T12" fmla="*/ 0 w 5"/>
                  <a:gd name="T13" fmla="*/ 0 h 7"/>
                  <a:gd name="T14" fmla="*/ 0 w 5"/>
                  <a:gd name="T15" fmla="*/ 0 h 7"/>
                  <a:gd name="T16" fmla="*/ 0 w 5"/>
                  <a:gd name="T17" fmla="*/ 0 h 7"/>
                  <a:gd name="T18" fmla="*/ 0 w 5"/>
                  <a:gd name="T19" fmla="*/ 0 h 7"/>
                  <a:gd name="T20" fmla="*/ 0 w 5"/>
                  <a:gd name="T21" fmla="*/ 0 h 7"/>
                  <a:gd name="T22" fmla="*/ 0 w 5"/>
                  <a:gd name="T23" fmla="*/ 0 h 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" h="7">
                    <a:moveTo>
                      <a:pt x="5" y="7"/>
                    </a:moveTo>
                    <a:lnTo>
                      <a:pt x="3" y="3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5" y="4"/>
                    </a:lnTo>
                    <a:lnTo>
                      <a:pt x="5" y="7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72" name="Freeform 1527">
                <a:extLst>
                  <a:ext uri="{FF2B5EF4-FFF2-40B4-BE49-F238E27FC236}">
                    <a16:creationId xmlns:a16="http://schemas.microsoft.com/office/drawing/2014/main" id="{AF83059A-C0AE-4FDF-9CA2-F7A6FD9FFD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6" y="1579"/>
                <a:ext cx="2" cy="9"/>
              </a:xfrm>
              <a:custGeom>
                <a:avLst/>
                <a:gdLst>
                  <a:gd name="T0" fmla="*/ 0 w 10"/>
                  <a:gd name="T1" fmla="*/ 2 h 43"/>
                  <a:gd name="T2" fmla="*/ 0 w 10"/>
                  <a:gd name="T3" fmla="*/ 1 h 43"/>
                  <a:gd name="T4" fmla="*/ 0 w 10"/>
                  <a:gd name="T5" fmla="*/ 1 h 43"/>
                  <a:gd name="T6" fmla="*/ 0 w 10"/>
                  <a:gd name="T7" fmla="*/ 1 h 43"/>
                  <a:gd name="T8" fmla="*/ 0 w 10"/>
                  <a:gd name="T9" fmla="*/ 0 h 43"/>
                  <a:gd name="T10" fmla="*/ 0 w 10"/>
                  <a:gd name="T11" fmla="*/ 0 h 43"/>
                  <a:gd name="T12" fmla="*/ 0 w 10"/>
                  <a:gd name="T13" fmla="*/ 1 h 43"/>
                  <a:gd name="T14" fmla="*/ 0 w 10"/>
                  <a:gd name="T15" fmla="*/ 1 h 43"/>
                  <a:gd name="T16" fmla="*/ 0 w 10"/>
                  <a:gd name="T17" fmla="*/ 1 h 43"/>
                  <a:gd name="T18" fmla="*/ 0 w 10"/>
                  <a:gd name="T19" fmla="*/ 2 h 43"/>
                  <a:gd name="T20" fmla="*/ 0 w 10"/>
                  <a:gd name="T21" fmla="*/ 2 h 43"/>
                  <a:gd name="T22" fmla="*/ 0 w 10"/>
                  <a:gd name="T23" fmla="*/ 2 h 43"/>
                  <a:gd name="T24" fmla="*/ 0 w 10"/>
                  <a:gd name="T25" fmla="*/ 2 h 4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" h="43">
                    <a:moveTo>
                      <a:pt x="8" y="41"/>
                    </a:moveTo>
                    <a:lnTo>
                      <a:pt x="7" y="32"/>
                    </a:lnTo>
                    <a:lnTo>
                      <a:pt x="6" y="24"/>
                    </a:lnTo>
                    <a:lnTo>
                      <a:pt x="4" y="1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" y="15"/>
                    </a:lnTo>
                    <a:lnTo>
                      <a:pt x="6" y="23"/>
                    </a:lnTo>
                    <a:lnTo>
                      <a:pt x="8" y="35"/>
                    </a:lnTo>
                    <a:lnTo>
                      <a:pt x="10" y="41"/>
                    </a:lnTo>
                    <a:lnTo>
                      <a:pt x="10" y="40"/>
                    </a:lnTo>
                    <a:lnTo>
                      <a:pt x="10" y="43"/>
                    </a:lnTo>
                    <a:lnTo>
                      <a:pt x="8" y="41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73" name="Freeform 1528">
                <a:extLst>
                  <a:ext uri="{FF2B5EF4-FFF2-40B4-BE49-F238E27FC236}">
                    <a16:creationId xmlns:a16="http://schemas.microsoft.com/office/drawing/2014/main" id="{C873E0C9-AC0D-497A-8722-9C9EB87EDC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9" y="1584"/>
                <a:ext cx="2" cy="12"/>
              </a:xfrm>
              <a:custGeom>
                <a:avLst/>
                <a:gdLst>
                  <a:gd name="T0" fmla="*/ 0 w 11"/>
                  <a:gd name="T1" fmla="*/ 2 h 59"/>
                  <a:gd name="T2" fmla="*/ 0 w 11"/>
                  <a:gd name="T3" fmla="*/ 2 h 59"/>
                  <a:gd name="T4" fmla="*/ 0 w 11"/>
                  <a:gd name="T5" fmla="*/ 1 h 59"/>
                  <a:gd name="T6" fmla="*/ 0 w 11"/>
                  <a:gd name="T7" fmla="*/ 0 h 59"/>
                  <a:gd name="T8" fmla="*/ 0 w 11"/>
                  <a:gd name="T9" fmla="*/ 0 h 59"/>
                  <a:gd name="T10" fmla="*/ 0 w 11"/>
                  <a:gd name="T11" fmla="*/ 0 h 59"/>
                  <a:gd name="T12" fmla="*/ 0 w 11"/>
                  <a:gd name="T13" fmla="*/ 0 h 59"/>
                  <a:gd name="T14" fmla="*/ 0 w 11"/>
                  <a:gd name="T15" fmla="*/ 0 h 59"/>
                  <a:gd name="T16" fmla="*/ 0 w 11"/>
                  <a:gd name="T17" fmla="*/ 1 h 59"/>
                  <a:gd name="T18" fmla="*/ 0 w 11"/>
                  <a:gd name="T19" fmla="*/ 1 h 59"/>
                  <a:gd name="T20" fmla="*/ 0 w 11"/>
                  <a:gd name="T21" fmla="*/ 1 h 59"/>
                  <a:gd name="T22" fmla="*/ 0 w 11"/>
                  <a:gd name="T23" fmla="*/ 2 h 59"/>
                  <a:gd name="T24" fmla="*/ 0 w 11"/>
                  <a:gd name="T25" fmla="*/ 2 h 59"/>
                  <a:gd name="T26" fmla="*/ 0 w 11"/>
                  <a:gd name="T27" fmla="*/ 2 h 59"/>
                  <a:gd name="T28" fmla="*/ 0 w 11"/>
                  <a:gd name="T29" fmla="*/ 2 h 59"/>
                  <a:gd name="T30" fmla="*/ 0 w 11"/>
                  <a:gd name="T31" fmla="*/ 2 h 59"/>
                  <a:gd name="T32" fmla="*/ 0 w 11"/>
                  <a:gd name="T33" fmla="*/ 2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1" h="59">
                    <a:moveTo>
                      <a:pt x="9" y="54"/>
                    </a:moveTo>
                    <a:lnTo>
                      <a:pt x="8" y="45"/>
                    </a:lnTo>
                    <a:lnTo>
                      <a:pt x="7" y="34"/>
                    </a:lnTo>
                    <a:lnTo>
                      <a:pt x="2" y="12"/>
                    </a:ln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" y="7"/>
                    </a:lnTo>
                    <a:lnTo>
                      <a:pt x="3" y="15"/>
                    </a:lnTo>
                    <a:lnTo>
                      <a:pt x="5" y="21"/>
                    </a:lnTo>
                    <a:lnTo>
                      <a:pt x="7" y="33"/>
                    </a:lnTo>
                    <a:lnTo>
                      <a:pt x="8" y="38"/>
                    </a:lnTo>
                    <a:lnTo>
                      <a:pt x="10" y="54"/>
                    </a:lnTo>
                    <a:lnTo>
                      <a:pt x="11" y="58"/>
                    </a:lnTo>
                    <a:lnTo>
                      <a:pt x="11" y="59"/>
                    </a:lnTo>
                    <a:lnTo>
                      <a:pt x="10" y="56"/>
                    </a:lnTo>
                    <a:lnTo>
                      <a:pt x="9" y="54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74" name="Freeform 1529">
                <a:extLst>
                  <a:ext uri="{FF2B5EF4-FFF2-40B4-BE49-F238E27FC236}">
                    <a16:creationId xmlns:a16="http://schemas.microsoft.com/office/drawing/2014/main" id="{33A1E421-A849-4CEF-9C14-A6B0D77C22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648"/>
                <a:ext cx="10" cy="35"/>
              </a:xfrm>
              <a:custGeom>
                <a:avLst/>
                <a:gdLst>
                  <a:gd name="T0" fmla="*/ 2 w 52"/>
                  <a:gd name="T1" fmla="*/ 1 h 174"/>
                  <a:gd name="T2" fmla="*/ 2 w 52"/>
                  <a:gd name="T3" fmla="*/ 1 h 174"/>
                  <a:gd name="T4" fmla="*/ 2 w 52"/>
                  <a:gd name="T5" fmla="*/ 1 h 174"/>
                  <a:gd name="T6" fmla="*/ 2 w 52"/>
                  <a:gd name="T7" fmla="*/ 2 h 174"/>
                  <a:gd name="T8" fmla="*/ 2 w 52"/>
                  <a:gd name="T9" fmla="*/ 2 h 174"/>
                  <a:gd name="T10" fmla="*/ 2 w 52"/>
                  <a:gd name="T11" fmla="*/ 3 h 174"/>
                  <a:gd name="T12" fmla="*/ 2 w 52"/>
                  <a:gd name="T13" fmla="*/ 3 h 174"/>
                  <a:gd name="T14" fmla="*/ 2 w 52"/>
                  <a:gd name="T15" fmla="*/ 3 h 174"/>
                  <a:gd name="T16" fmla="*/ 2 w 52"/>
                  <a:gd name="T17" fmla="*/ 4 h 174"/>
                  <a:gd name="T18" fmla="*/ 2 w 52"/>
                  <a:gd name="T19" fmla="*/ 5 h 174"/>
                  <a:gd name="T20" fmla="*/ 2 w 52"/>
                  <a:gd name="T21" fmla="*/ 5 h 174"/>
                  <a:gd name="T22" fmla="*/ 1 w 52"/>
                  <a:gd name="T23" fmla="*/ 4 h 174"/>
                  <a:gd name="T24" fmla="*/ 1 w 52"/>
                  <a:gd name="T25" fmla="*/ 5 h 174"/>
                  <a:gd name="T26" fmla="*/ 1 w 52"/>
                  <a:gd name="T27" fmla="*/ 6 h 174"/>
                  <a:gd name="T28" fmla="*/ 1 w 52"/>
                  <a:gd name="T29" fmla="*/ 6 h 174"/>
                  <a:gd name="T30" fmla="*/ 1 w 52"/>
                  <a:gd name="T31" fmla="*/ 6 h 174"/>
                  <a:gd name="T32" fmla="*/ 0 w 52"/>
                  <a:gd name="T33" fmla="*/ 7 h 174"/>
                  <a:gd name="T34" fmla="*/ 0 w 52"/>
                  <a:gd name="T35" fmla="*/ 7 h 174"/>
                  <a:gd name="T36" fmla="*/ 0 w 52"/>
                  <a:gd name="T37" fmla="*/ 6 h 174"/>
                  <a:gd name="T38" fmla="*/ 0 w 52"/>
                  <a:gd name="T39" fmla="*/ 5 h 174"/>
                  <a:gd name="T40" fmla="*/ 0 w 52"/>
                  <a:gd name="T41" fmla="*/ 5 h 174"/>
                  <a:gd name="T42" fmla="*/ 0 w 52"/>
                  <a:gd name="T43" fmla="*/ 5 h 174"/>
                  <a:gd name="T44" fmla="*/ 0 w 52"/>
                  <a:gd name="T45" fmla="*/ 4 h 174"/>
                  <a:gd name="T46" fmla="*/ 0 w 52"/>
                  <a:gd name="T47" fmla="*/ 4 h 174"/>
                  <a:gd name="T48" fmla="*/ 0 w 52"/>
                  <a:gd name="T49" fmla="*/ 3 h 174"/>
                  <a:gd name="T50" fmla="*/ 0 w 52"/>
                  <a:gd name="T51" fmla="*/ 3 h 174"/>
                  <a:gd name="T52" fmla="*/ 0 w 52"/>
                  <a:gd name="T53" fmla="*/ 3 h 174"/>
                  <a:gd name="T54" fmla="*/ 0 w 52"/>
                  <a:gd name="T55" fmla="*/ 3 h 174"/>
                  <a:gd name="T56" fmla="*/ 1 w 52"/>
                  <a:gd name="T57" fmla="*/ 2 h 174"/>
                  <a:gd name="T58" fmla="*/ 0 w 52"/>
                  <a:gd name="T59" fmla="*/ 2 h 174"/>
                  <a:gd name="T60" fmla="*/ 0 w 52"/>
                  <a:gd name="T61" fmla="*/ 1 h 174"/>
                  <a:gd name="T62" fmla="*/ 1 w 52"/>
                  <a:gd name="T63" fmla="*/ 1 h 174"/>
                  <a:gd name="T64" fmla="*/ 1 w 52"/>
                  <a:gd name="T65" fmla="*/ 1 h 174"/>
                  <a:gd name="T66" fmla="*/ 1 w 52"/>
                  <a:gd name="T67" fmla="*/ 1 h 174"/>
                  <a:gd name="T68" fmla="*/ 1 w 52"/>
                  <a:gd name="T69" fmla="*/ 1 h 174"/>
                  <a:gd name="T70" fmla="*/ 1 w 52"/>
                  <a:gd name="T71" fmla="*/ 0 h 174"/>
                  <a:gd name="T72" fmla="*/ 2 w 52"/>
                  <a:gd name="T73" fmla="*/ 1 h 174"/>
                  <a:gd name="T74" fmla="*/ 2 w 52"/>
                  <a:gd name="T75" fmla="*/ 0 h 174"/>
                  <a:gd name="T76" fmla="*/ 2 w 52"/>
                  <a:gd name="T77" fmla="*/ 0 h 174"/>
                  <a:gd name="T78" fmla="*/ 2 w 52"/>
                  <a:gd name="T79" fmla="*/ 0 h 17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52" h="174">
                    <a:moveTo>
                      <a:pt x="49" y="11"/>
                    </a:moveTo>
                    <a:lnTo>
                      <a:pt x="45" y="24"/>
                    </a:lnTo>
                    <a:lnTo>
                      <a:pt x="46" y="25"/>
                    </a:lnTo>
                    <a:lnTo>
                      <a:pt x="51" y="27"/>
                    </a:lnTo>
                    <a:lnTo>
                      <a:pt x="52" y="33"/>
                    </a:lnTo>
                    <a:lnTo>
                      <a:pt x="52" y="36"/>
                    </a:lnTo>
                    <a:lnTo>
                      <a:pt x="50" y="44"/>
                    </a:lnTo>
                    <a:lnTo>
                      <a:pt x="48" y="44"/>
                    </a:lnTo>
                    <a:lnTo>
                      <a:pt x="45" y="46"/>
                    </a:lnTo>
                    <a:lnTo>
                      <a:pt x="49" y="57"/>
                    </a:lnTo>
                    <a:lnTo>
                      <a:pt x="50" y="59"/>
                    </a:lnTo>
                    <a:lnTo>
                      <a:pt x="50" y="72"/>
                    </a:lnTo>
                    <a:lnTo>
                      <a:pt x="49" y="75"/>
                    </a:lnTo>
                    <a:lnTo>
                      <a:pt x="48" y="77"/>
                    </a:lnTo>
                    <a:lnTo>
                      <a:pt x="43" y="82"/>
                    </a:lnTo>
                    <a:lnTo>
                      <a:pt x="43" y="86"/>
                    </a:lnTo>
                    <a:lnTo>
                      <a:pt x="44" y="93"/>
                    </a:lnTo>
                    <a:lnTo>
                      <a:pt x="43" y="100"/>
                    </a:lnTo>
                    <a:lnTo>
                      <a:pt x="43" y="110"/>
                    </a:lnTo>
                    <a:lnTo>
                      <a:pt x="42" y="112"/>
                    </a:lnTo>
                    <a:lnTo>
                      <a:pt x="41" y="119"/>
                    </a:lnTo>
                    <a:lnTo>
                      <a:pt x="40" y="121"/>
                    </a:lnTo>
                    <a:lnTo>
                      <a:pt x="38" y="111"/>
                    </a:lnTo>
                    <a:lnTo>
                      <a:pt x="37" y="110"/>
                    </a:lnTo>
                    <a:lnTo>
                      <a:pt x="35" y="113"/>
                    </a:lnTo>
                    <a:lnTo>
                      <a:pt x="33" y="122"/>
                    </a:lnTo>
                    <a:lnTo>
                      <a:pt x="32" y="138"/>
                    </a:lnTo>
                    <a:lnTo>
                      <a:pt x="31" y="150"/>
                    </a:lnTo>
                    <a:lnTo>
                      <a:pt x="26" y="160"/>
                    </a:lnTo>
                    <a:lnTo>
                      <a:pt x="25" y="161"/>
                    </a:lnTo>
                    <a:lnTo>
                      <a:pt x="24" y="156"/>
                    </a:lnTo>
                    <a:lnTo>
                      <a:pt x="19" y="160"/>
                    </a:lnTo>
                    <a:lnTo>
                      <a:pt x="15" y="168"/>
                    </a:lnTo>
                    <a:lnTo>
                      <a:pt x="7" y="174"/>
                    </a:lnTo>
                    <a:lnTo>
                      <a:pt x="0" y="174"/>
                    </a:lnTo>
                    <a:lnTo>
                      <a:pt x="1" y="162"/>
                    </a:lnTo>
                    <a:lnTo>
                      <a:pt x="1" y="154"/>
                    </a:lnTo>
                    <a:lnTo>
                      <a:pt x="2" y="138"/>
                    </a:lnTo>
                    <a:lnTo>
                      <a:pt x="3" y="127"/>
                    </a:lnTo>
                    <a:lnTo>
                      <a:pt x="6" y="118"/>
                    </a:lnTo>
                    <a:lnTo>
                      <a:pt x="4" y="119"/>
                    </a:lnTo>
                    <a:lnTo>
                      <a:pt x="4" y="117"/>
                    </a:lnTo>
                    <a:lnTo>
                      <a:pt x="2" y="118"/>
                    </a:lnTo>
                    <a:lnTo>
                      <a:pt x="2" y="112"/>
                    </a:lnTo>
                    <a:lnTo>
                      <a:pt x="4" y="105"/>
                    </a:lnTo>
                    <a:lnTo>
                      <a:pt x="6" y="97"/>
                    </a:lnTo>
                    <a:lnTo>
                      <a:pt x="8" y="92"/>
                    </a:lnTo>
                    <a:lnTo>
                      <a:pt x="9" y="87"/>
                    </a:lnTo>
                    <a:lnTo>
                      <a:pt x="9" y="84"/>
                    </a:lnTo>
                    <a:lnTo>
                      <a:pt x="9" y="82"/>
                    </a:lnTo>
                    <a:lnTo>
                      <a:pt x="6" y="83"/>
                    </a:lnTo>
                    <a:lnTo>
                      <a:pt x="2" y="85"/>
                    </a:lnTo>
                    <a:lnTo>
                      <a:pt x="3" y="78"/>
                    </a:lnTo>
                    <a:lnTo>
                      <a:pt x="6" y="72"/>
                    </a:lnTo>
                    <a:lnTo>
                      <a:pt x="7" y="67"/>
                    </a:lnTo>
                    <a:lnTo>
                      <a:pt x="10" y="65"/>
                    </a:lnTo>
                    <a:lnTo>
                      <a:pt x="12" y="61"/>
                    </a:lnTo>
                    <a:lnTo>
                      <a:pt x="16" y="54"/>
                    </a:lnTo>
                    <a:lnTo>
                      <a:pt x="16" y="49"/>
                    </a:lnTo>
                    <a:lnTo>
                      <a:pt x="10" y="48"/>
                    </a:lnTo>
                    <a:lnTo>
                      <a:pt x="10" y="42"/>
                    </a:lnTo>
                    <a:lnTo>
                      <a:pt x="12" y="37"/>
                    </a:lnTo>
                    <a:lnTo>
                      <a:pt x="17" y="35"/>
                    </a:lnTo>
                    <a:lnTo>
                      <a:pt x="20" y="32"/>
                    </a:lnTo>
                    <a:lnTo>
                      <a:pt x="21" y="29"/>
                    </a:lnTo>
                    <a:lnTo>
                      <a:pt x="26" y="25"/>
                    </a:lnTo>
                    <a:lnTo>
                      <a:pt x="29" y="20"/>
                    </a:lnTo>
                    <a:lnTo>
                      <a:pt x="26" y="21"/>
                    </a:lnTo>
                    <a:lnTo>
                      <a:pt x="25" y="19"/>
                    </a:lnTo>
                    <a:lnTo>
                      <a:pt x="24" y="16"/>
                    </a:lnTo>
                    <a:lnTo>
                      <a:pt x="27" y="11"/>
                    </a:lnTo>
                    <a:lnTo>
                      <a:pt x="32" y="10"/>
                    </a:lnTo>
                    <a:lnTo>
                      <a:pt x="37" y="10"/>
                    </a:lnTo>
                    <a:lnTo>
                      <a:pt x="43" y="18"/>
                    </a:lnTo>
                    <a:lnTo>
                      <a:pt x="44" y="12"/>
                    </a:lnTo>
                    <a:lnTo>
                      <a:pt x="45" y="6"/>
                    </a:lnTo>
                    <a:lnTo>
                      <a:pt x="48" y="1"/>
                    </a:lnTo>
                    <a:lnTo>
                      <a:pt x="50" y="0"/>
                    </a:lnTo>
                    <a:lnTo>
                      <a:pt x="51" y="2"/>
                    </a:lnTo>
                    <a:lnTo>
                      <a:pt x="51" y="6"/>
                    </a:lnTo>
                    <a:lnTo>
                      <a:pt x="49" y="11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75" name="Freeform 1530">
                <a:extLst>
                  <a:ext uri="{FF2B5EF4-FFF2-40B4-BE49-F238E27FC236}">
                    <a16:creationId xmlns:a16="http://schemas.microsoft.com/office/drawing/2014/main" id="{284D01EB-4A32-431D-B787-DB42BEBC1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652"/>
                <a:ext cx="12" cy="24"/>
              </a:xfrm>
              <a:custGeom>
                <a:avLst/>
                <a:gdLst>
                  <a:gd name="T0" fmla="*/ 2 w 60"/>
                  <a:gd name="T1" fmla="*/ 0 h 122"/>
                  <a:gd name="T2" fmla="*/ 2 w 60"/>
                  <a:gd name="T3" fmla="*/ 1 h 122"/>
                  <a:gd name="T4" fmla="*/ 2 w 60"/>
                  <a:gd name="T5" fmla="*/ 2 h 122"/>
                  <a:gd name="T6" fmla="*/ 1 w 60"/>
                  <a:gd name="T7" fmla="*/ 3 h 122"/>
                  <a:gd name="T8" fmla="*/ 1 w 60"/>
                  <a:gd name="T9" fmla="*/ 3 h 122"/>
                  <a:gd name="T10" fmla="*/ 1 w 60"/>
                  <a:gd name="T11" fmla="*/ 3 h 122"/>
                  <a:gd name="T12" fmla="*/ 1 w 60"/>
                  <a:gd name="T13" fmla="*/ 4 h 122"/>
                  <a:gd name="T14" fmla="*/ 0 w 60"/>
                  <a:gd name="T15" fmla="*/ 4 h 122"/>
                  <a:gd name="T16" fmla="*/ 0 w 60"/>
                  <a:gd name="T17" fmla="*/ 5 h 122"/>
                  <a:gd name="T18" fmla="*/ 0 w 60"/>
                  <a:gd name="T19" fmla="*/ 5 h 122"/>
                  <a:gd name="T20" fmla="*/ 0 w 60"/>
                  <a:gd name="T21" fmla="*/ 4 h 122"/>
                  <a:gd name="T22" fmla="*/ 1 w 60"/>
                  <a:gd name="T23" fmla="*/ 4 h 122"/>
                  <a:gd name="T24" fmla="*/ 1 w 60"/>
                  <a:gd name="T25" fmla="*/ 3 h 122"/>
                  <a:gd name="T26" fmla="*/ 1 w 60"/>
                  <a:gd name="T27" fmla="*/ 2 h 122"/>
                  <a:gd name="T28" fmla="*/ 2 w 60"/>
                  <a:gd name="T29" fmla="*/ 1 h 122"/>
                  <a:gd name="T30" fmla="*/ 2 w 60"/>
                  <a:gd name="T31" fmla="*/ 1 h 122"/>
                  <a:gd name="T32" fmla="*/ 2 w 60"/>
                  <a:gd name="T33" fmla="*/ 0 h 122"/>
                  <a:gd name="T34" fmla="*/ 2 w 60"/>
                  <a:gd name="T35" fmla="*/ 0 h 122"/>
                  <a:gd name="T36" fmla="*/ 2 w 60"/>
                  <a:gd name="T37" fmla="*/ 0 h 122"/>
                  <a:gd name="T38" fmla="*/ 2 w 60"/>
                  <a:gd name="T39" fmla="*/ 0 h 12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0" h="122">
                    <a:moveTo>
                      <a:pt x="60" y="3"/>
                    </a:moveTo>
                    <a:lnTo>
                      <a:pt x="53" y="16"/>
                    </a:lnTo>
                    <a:lnTo>
                      <a:pt x="43" y="41"/>
                    </a:lnTo>
                    <a:lnTo>
                      <a:pt x="27" y="73"/>
                    </a:lnTo>
                    <a:lnTo>
                      <a:pt x="24" y="78"/>
                    </a:lnTo>
                    <a:lnTo>
                      <a:pt x="19" y="87"/>
                    </a:lnTo>
                    <a:lnTo>
                      <a:pt x="14" y="96"/>
                    </a:lnTo>
                    <a:lnTo>
                      <a:pt x="7" y="112"/>
                    </a:lnTo>
                    <a:lnTo>
                      <a:pt x="2" y="119"/>
                    </a:lnTo>
                    <a:lnTo>
                      <a:pt x="0" y="122"/>
                    </a:lnTo>
                    <a:lnTo>
                      <a:pt x="10" y="104"/>
                    </a:lnTo>
                    <a:lnTo>
                      <a:pt x="17" y="91"/>
                    </a:lnTo>
                    <a:lnTo>
                      <a:pt x="26" y="70"/>
                    </a:lnTo>
                    <a:lnTo>
                      <a:pt x="34" y="51"/>
                    </a:lnTo>
                    <a:lnTo>
                      <a:pt x="44" y="30"/>
                    </a:lnTo>
                    <a:lnTo>
                      <a:pt x="52" y="14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59" y="1"/>
                    </a:lnTo>
                    <a:lnTo>
                      <a:pt x="60" y="3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76" name="Freeform 1531">
                <a:extLst>
                  <a:ext uri="{FF2B5EF4-FFF2-40B4-BE49-F238E27FC236}">
                    <a16:creationId xmlns:a16="http://schemas.microsoft.com/office/drawing/2014/main" id="{46654A92-7D84-483B-B414-4573499E53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2" y="1657"/>
                <a:ext cx="2" cy="6"/>
              </a:xfrm>
              <a:custGeom>
                <a:avLst/>
                <a:gdLst>
                  <a:gd name="T0" fmla="*/ 0 w 7"/>
                  <a:gd name="T1" fmla="*/ 0 h 29"/>
                  <a:gd name="T2" fmla="*/ 0 w 7"/>
                  <a:gd name="T3" fmla="*/ 0 h 29"/>
                  <a:gd name="T4" fmla="*/ 0 w 7"/>
                  <a:gd name="T5" fmla="*/ 1 h 29"/>
                  <a:gd name="T6" fmla="*/ 1 w 7"/>
                  <a:gd name="T7" fmla="*/ 1 h 29"/>
                  <a:gd name="T8" fmla="*/ 1 w 7"/>
                  <a:gd name="T9" fmla="*/ 1 h 29"/>
                  <a:gd name="T10" fmla="*/ 0 w 7"/>
                  <a:gd name="T11" fmla="*/ 1 h 29"/>
                  <a:gd name="T12" fmla="*/ 0 w 7"/>
                  <a:gd name="T13" fmla="*/ 0 h 29"/>
                  <a:gd name="T14" fmla="*/ 0 w 7"/>
                  <a:gd name="T15" fmla="*/ 0 h 29"/>
                  <a:gd name="T16" fmla="*/ 0 w 7"/>
                  <a:gd name="T17" fmla="*/ 0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" h="29">
                    <a:moveTo>
                      <a:pt x="0" y="0"/>
                    </a:moveTo>
                    <a:lnTo>
                      <a:pt x="1" y="11"/>
                    </a:lnTo>
                    <a:lnTo>
                      <a:pt x="2" y="20"/>
                    </a:lnTo>
                    <a:lnTo>
                      <a:pt x="6" y="25"/>
                    </a:lnTo>
                    <a:lnTo>
                      <a:pt x="7" y="29"/>
                    </a:lnTo>
                    <a:lnTo>
                      <a:pt x="2" y="19"/>
                    </a:lnTo>
                    <a:lnTo>
                      <a:pt x="1" y="9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77" name="Freeform 1532">
                <a:extLst>
                  <a:ext uri="{FF2B5EF4-FFF2-40B4-BE49-F238E27FC236}">
                    <a16:creationId xmlns:a16="http://schemas.microsoft.com/office/drawing/2014/main" id="{66FD314E-D1F7-4304-8FDE-2DE032B237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1" y="1662"/>
                <a:ext cx="1" cy="7"/>
              </a:xfrm>
              <a:custGeom>
                <a:avLst/>
                <a:gdLst>
                  <a:gd name="T0" fmla="*/ 0 w 5"/>
                  <a:gd name="T1" fmla="*/ 0 h 35"/>
                  <a:gd name="T2" fmla="*/ 0 w 5"/>
                  <a:gd name="T3" fmla="*/ 0 h 35"/>
                  <a:gd name="T4" fmla="*/ 0 w 5"/>
                  <a:gd name="T5" fmla="*/ 1 h 35"/>
                  <a:gd name="T6" fmla="*/ 0 w 5"/>
                  <a:gd name="T7" fmla="*/ 1 h 35"/>
                  <a:gd name="T8" fmla="*/ 0 w 5"/>
                  <a:gd name="T9" fmla="*/ 1 h 35"/>
                  <a:gd name="T10" fmla="*/ 0 w 5"/>
                  <a:gd name="T11" fmla="*/ 1 h 35"/>
                  <a:gd name="T12" fmla="*/ 0 w 5"/>
                  <a:gd name="T13" fmla="*/ 1 h 35"/>
                  <a:gd name="T14" fmla="*/ 0 w 5"/>
                  <a:gd name="T15" fmla="*/ 1 h 35"/>
                  <a:gd name="T16" fmla="*/ 0 w 5"/>
                  <a:gd name="T17" fmla="*/ 1 h 35"/>
                  <a:gd name="T18" fmla="*/ 0 w 5"/>
                  <a:gd name="T19" fmla="*/ 0 h 35"/>
                  <a:gd name="T20" fmla="*/ 0 w 5"/>
                  <a:gd name="T21" fmla="*/ 0 h 35"/>
                  <a:gd name="T22" fmla="*/ 0 w 5"/>
                  <a:gd name="T23" fmla="*/ 0 h 35"/>
                  <a:gd name="T24" fmla="*/ 0 w 5"/>
                  <a:gd name="T25" fmla="*/ 0 h 35"/>
                  <a:gd name="T26" fmla="*/ 0 w 5"/>
                  <a:gd name="T27" fmla="*/ 0 h 3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" h="35">
                    <a:moveTo>
                      <a:pt x="1" y="0"/>
                    </a:moveTo>
                    <a:lnTo>
                      <a:pt x="1" y="8"/>
                    </a:lnTo>
                    <a:lnTo>
                      <a:pt x="1" y="16"/>
                    </a:lnTo>
                    <a:lnTo>
                      <a:pt x="2" y="23"/>
                    </a:lnTo>
                    <a:lnTo>
                      <a:pt x="5" y="33"/>
                    </a:lnTo>
                    <a:lnTo>
                      <a:pt x="5" y="35"/>
                    </a:lnTo>
                    <a:lnTo>
                      <a:pt x="2" y="29"/>
                    </a:lnTo>
                    <a:lnTo>
                      <a:pt x="2" y="25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78" name="Freeform 1533">
                <a:extLst>
                  <a:ext uri="{FF2B5EF4-FFF2-40B4-BE49-F238E27FC236}">
                    <a16:creationId xmlns:a16="http://schemas.microsoft.com/office/drawing/2014/main" id="{4AD0605B-1525-4FCD-98E8-945AD725F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8" y="1671"/>
                <a:ext cx="1" cy="3"/>
              </a:xfrm>
              <a:custGeom>
                <a:avLst/>
                <a:gdLst>
                  <a:gd name="T0" fmla="*/ 1 w 2"/>
                  <a:gd name="T1" fmla="*/ 0 h 19"/>
                  <a:gd name="T2" fmla="*/ 0 w 2"/>
                  <a:gd name="T3" fmla="*/ 0 h 19"/>
                  <a:gd name="T4" fmla="*/ 0 w 2"/>
                  <a:gd name="T5" fmla="*/ 0 h 19"/>
                  <a:gd name="T6" fmla="*/ 1 w 2"/>
                  <a:gd name="T7" fmla="*/ 0 h 19"/>
                  <a:gd name="T8" fmla="*/ 1 w 2"/>
                  <a:gd name="T9" fmla="*/ 0 h 19"/>
                  <a:gd name="T10" fmla="*/ 1 w 2"/>
                  <a:gd name="T11" fmla="*/ 0 h 19"/>
                  <a:gd name="T12" fmla="*/ 0 w 2"/>
                  <a:gd name="T13" fmla="*/ 0 h 19"/>
                  <a:gd name="T14" fmla="*/ 0 w 2"/>
                  <a:gd name="T15" fmla="*/ 0 h 19"/>
                  <a:gd name="T16" fmla="*/ 0 w 2"/>
                  <a:gd name="T17" fmla="*/ 0 h 19"/>
                  <a:gd name="T18" fmla="*/ 0 w 2"/>
                  <a:gd name="T19" fmla="*/ 0 h 19"/>
                  <a:gd name="T20" fmla="*/ 0 w 2"/>
                  <a:gd name="T21" fmla="*/ 0 h 19"/>
                  <a:gd name="T22" fmla="*/ 1 w 2"/>
                  <a:gd name="T23" fmla="*/ 0 h 1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" h="19">
                    <a:moveTo>
                      <a:pt x="1" y="0"/>
                    </a:moveTo>
                    <a:lnTo>
                      <a:pt x="0" y="6"/>
                    </a:lnTo>
                    <a:lnTo>
                      <a:pt x="0" y="10"/>
                    </a:lnTo>
                    <a:lnTo>
                      <a:pt x="1" y="16"/>
                    </a:lnTo>
                    <a:lnTo>
                      <a:pt x="2" y="19"/>
                    </a:lnTo>
                    <a:lnTo>
                      <a:pt x="1" y="18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79" name="Freeform 1534">
                <a:extLst>
                  <a:ext uri="{FF2B5EF4-FFF2-40B4-BE49-F238E27FC236}">
                    <a16:creationId xmlns:a16="http://schemas.microsoft.com/office/drawing/2014/main" id="{56FD5AE4-E209-439D-B11C-87082593D6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6" y="1666"/>
                <a:ext cx="3" cy="5"/>
              </a:xfrm>
              <a:custGeom>
                <a:avLst/>
                <a:gdLst>
                  <a:gd name="T0" fmla="*/ 1 w 15"/>
                  <a:gd name="T1" fmla="*/ 0 h 25"/>
                  <a:gd name="T2" fmla="*/ 0 w 15"/>
                  <a:gd name="T3" fmla="*/ 0 h 25"/>
                  <a:gd name="T4" fmla="*/ 0 w 15"/>
                  <a:gd name="T5" fmla="*/ 0 h 25"/>
                  <a:gd name="T6" fmla="*/ 0 w 15"/>
                  <a:gd name="T7" fmla="*/ 1 h 25"/>
                  <a:gd name="T8" fmla="*/ 0 w 15"/>
                  <a:gd name="T9" fmla="*/ 1 h 25"/>
                  <a:gd name="T10" fmla="*/ 0 w 15"/>
                  <a:gd name="T11" fmla="*/ 1 h 25"/>
                  <a:gd name="T12" fmla="*/ 0 w 15"/>
                  <a:gd name="T13" fmla="*/ 1 h 25"/>
                  <a:gd name="T14" fmla="*/ 0 w 15"/>
                  <a:gd name="T15" fmla="*/ 0 h 25"/>
                  <a:gd name="T16" fmla="*/ 0 w 15"/>
                  <a:gd name="T17" fmla="*/ 0 h 25"/>
                  <a:gd name="T18" fmla="*/ 1 w 15"/>
                  <a:gd name="T19" fmla="*/ 0 h 25"/>
                  <a:gd name="T20" fmla="*/ 1 w 15"/>
                  <a:gd name="T21" fmla="*/ 0 h 25"/>
                  <a:gd name="T22" fmla="*/ 1 w 15"/>
                  <a:gd name="T23" fmla="*/ 0 h 25"/>
                  <a:gd name="T24" fmla="*/ 1 w 15"/>
                  <a:gd name="T25" fmla="*/ 0 h 2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" h="25">
                    <a:moveTo>
                      <a:pt x="15" y="5"/>
                    </a:moveTo>
                    <a:lnTo>
                      <a:pt x="11" y="7"/>
                    </a:lnTo>
                    <a:lnTo>
                      <a:pt x="8" y="10"/>
                    </a:lnTo>
                    <a:lnTo>
                      <a:pt x="4" y="18"/>
                    </a:lnTo>
                    <a:lnTo>
                      <a:pt x="1" y="24"/>
                    </a:lnTo>
                    <a:lnTo>
                      <a:pt x="0" y="25"/>
                    </a:lnTo>
                    <a:lnTo>
                      <a:pt x="4" y="15"/>
                    </a:lnTo>
                    <a:lnTo>
                      <a:pt x="8" y="9"/>
                    </a:lnTo>
                    <a:lnTo>
                      <a:pt x="12" y="2"/>
                    </a:lnTo>
                    <a:lnTo>
                      <a:pt x="14" y="0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5" y="5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80" name="Freeform 1535">
                <a:extLst>
                  <a:ext uri="{FF2B5EF4-FFF2-40B4-BE49-F238E27FC236}">
                    <a16:creationId xmlns:a16="http://schemas.microsoft.com/office/drawing/2014/main" id="{A23EE5C1-4D2D-4105-8384-B5ACD2312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7" y="1657"/>
                <a:ext cx="4" cy="6"/>
              </a:xfrm>
              <a:custGeom>
                <a:avLst/>
                <a:gdLst>
                  <a:gd name="T0" fmla="*/ 1 w 20"/>
                  <a:gd name="T1" fmla="*/ 0 h 30"/>
                  <a:gd name="T2" fmla="*/ 1 w 20"/>
                  <a:gd name="T3" fmla="*/ 0 h 30"/>
                  <a:gd name="T4" fmla="*/ 1 w 20"/>
                  <a:gd name="T5" fmla="*/ 1 h 30"/>
                  <a:gd name="T6" fmla="*/ 0 w 20"/>
                  <a:gd name="T7" fmla="*/ 1 h 30"/>
                  <a:gd name="T8" fmla="*/ 0 w 20"/>
                  <a:gd name="T9" fmla="*/ 1 h 30"/>
                  <a:gd name="T10" fmla="*/ 0 w 20"/>
                  <a:gd name="T11" fmla="*/ 1 h 30"/>
                  <a:gd name="T12" fmla="*/ 0 w 20"/>
                  <a:gd name="T13" fmla="*/ 1 h 30"/>
                  <a:gd name="T14" fmla="*/ 0 w 20"/>
                  <a:gd name="T15" fmla="*/ 1 h 30"/>
                  <a:gd name="T16" fmla="*/ 0 w 20"/>
                  <a:gd name="T17" fmla="*/ 1 h 30"/>
                  <a:gd name="T18" fmla="*/ 0 w 20"/>
                  <a:gd name="T19" fmla="*/ 1 h 30"/>
                  <a:gd name="T20" fmla="*/ 0 w 20"/>
                  <a:gd name="T21" fmla="*/ 0 h 30"/>
                  <a:gd name="T22" fmla="*/ 1 w 20"/>
                  <a:gd name="T23" fmla="*/ 0 h 30"/>
                  <a:gd name="T24" fmla="*/ 1 w 20"/>
                  <a:gd name="T25" fmla="*/ 0 h 30"/>
                  <a:gd name="T26" fmla="*/ 1 w 20"/>
                  <a:gd name="T27" fmla="*/ 0 h 30"/>
                  <a:gd name="T28" fmla="*/ 1 w 20"/>
                  <a:gd name="T29" fmla="*/ 0 h 30"/>
                  <a:gd name="T30" fmla="*/ 1 w 20"/>
                  <a:gd name="T31" fmla="*/ 0 h 30"/>
                  <a:gd name="T32" fmla="*/ 1 w 20"/>
                  <a:gd name="T33" fmla="*/ 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0" h="30">
                    <a:moveTo>
                      <a:pt x="19" y="5"/>
                    </a:moveTo>
                    <a:lnTo>
                      <a:pt x="16" y="8"/>
                    </a:lnTo>
                    <a:lnTo>
                      <a:pt x="13" y="14"/>
                    </a:lnTo>
                    <a:lnTo>
                      <a:pt x="5" y="25"/>
                    </a:lnTo>
                    <a:lnTo>
                      <a:pt x="1" y="28"/>
                    </a:lnTo>
                    <a:lnTo>
                      <a:pt x="1" y="30"/>
                    </a:lnTo>
                    <a:lnTo>
                      <a:pt x="0" y="30"/>
                    </a:lnTo>
                    <a:lnTo>
                      <a:pt x="2" y="26"/>
                    </a:lnTo>
                    <a:lnTo>
                      <a:pt x="5" y="22"/>
                    </a:lnTo>
                    <a:lnTo>
                      <a:pt x="7" y="17"/>
                    </a:lnTo>
                    <a:lnTo>
                      <a:pt x="11" y="11"/>
                    </a:lnTo>
                    <a:lnTo>
                      <a:pt x="14" y="8"/>
                    </a:lnTo>
                    <a:lnTo>
                      <a:pt x="19" y="1"/>
                    </a:lnTo>
                    <a:lnTo>
                      <a:pt x="20" y="0"/>
                    </a:lnTo>
                    <a:lnTo>
                      <a:pt x="20" y="2"/>
                    </a:lnTo>
                    <a:lnTo>
                      <a:pt x="19" y="5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81" name="Freeform 1536">
                <a:extLst>
                  <a:ext uri="{FF2B5EF4-FFF2-40B4-BE49-F238E27FC236}">
                    <a16:creationId xmlns:a16="http://schemas.microsoft.com/office/drawing/2014/main" id="{971D0D48-4298-4CB4-B4BA-69324FA1B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7" y="1596"/>
                <a:ext cx="28" cy="85"/>
              </a:xfrm>
              <a:custGeom>
                <a:avLst/>
                <a:gdLst>
                  <a:gd name="T0" fmla="*/ 0 w 140"/>
                  <a:gd name="T1" fmla="*/ 0 h 426"/>
                  <a:gd name="T2" fmla="*/ 2 w 140"/>
                  <a:gd name="T3" fmla="*/ 5 h 426"/>
                  <a:gd name="T4" fmla="*/ 2 w 140"/>
                  <a:gd name="T5" fmla="*/ 7 h 426"/>
                  <a:gd name="T6" fmla="*/ 3 w 140"/>
                  <a:gd name="T7" fmla="*/ 10 h 426"/>
                  <a:gd name="T8" fmla="*/ 5 w 140"/>
                  <a:gd name="T9" fmla="*/ 14 h 426"/>
                  <a:gd name="T10" fmla="*/ 5 w 140"/>
                  <a:gd name="T11" fmla="*/ 15 h 426"/>
                  <a:gd name="T12" fmla="*/ 5 w 140"/>
                  <a:gd name="T13" fmla="*/ 15 h 426"/>
                  <a:gd name="T14" fmla="*/ 5 w 140"/>
                  <a:gd name="T15" fmla="*/ 15 h 426"/>
                  <a:gd name="T16" fmla="*/ 6 w 140"/>
                  <a:gd name="T17" fmla="*/ 16 h 426"/>
                  <a:gd name="T18" fmla="*/ 6 w 140"/>
                  <a:gd name="T19" fmla="*/ 16 h 426"/>
                  <a:gd name="T20" fmla="*/ 6 w 140"/>
                  <a:gd name="T21" fmla="*/ 16 h 426"/>
                  <a:gd name="T22" fmla="*/ 6 w 140"/>
                  <a:gd name="T23" fmla="*/ 17 h 426"/>
                  <a:gd name="T24" fmla="*/ 6 w 140"/>
                  <a:gd name="T25" fmla="*/ 17 h 426"/>
                  <a:gd name="T26" fmla="*/ 5 w 140"/>
                  <a:gd name="T27" fmla="*/ 16 h 426"/>
                  <a:gd name="T28" fmla="*/ 5 w 140"/>
                  <a:gd name="T29" fmla="*/ 16 h 426"/>
                  <a:gd name="T30" fmla="*/ 5 w 140"/>
                  <a:gd name="T31" fmla="*/ 14 h 426"/>
                  <a:gd name="T32" fmla="*/ 4 w 140"/>
                  <a:gd name="T33" fmla="*/ 13 h 426"/>
                  <a:gd name="T34" fmla="*/ 3 w 140"/>
                  <a:gd name="T35" fmla="*/ 9 h 426"/>
                  <a:gd name="T36" fmla="*/ 2 w 140"/>
                  <a:gd name="T37" fmla="*/ 7 h 426"/>
                  <a:gd name="T38" fmla="*/ 2 w 140"/>
                  <a:gd name="T39" fmla="*/ 5 h 426"/>
                  <a:gd name="T40" fmla="*/ 0 w 140"/>
                  <a:gd name="T41" fmla="*/ 1 h 426"/>
                  <a:gd name="T42" fmla="*/ 0 w 140"/>
                  <a:gd name="T43" fmla="*/ 0 h 426"/>
                  <a:gd name="T44" fmla="*/ 0 w 140"/>
                  <a:gd name="T45" fmla="*/ 0 h 426"/>
                  <a:gd name="T46" fmla="*/ 0 w 140"/>
                  <a:gd name="T47" fmla="*/ 0 h 426"/>
                  <a:gd name="T48" fmla="*/ 0 w 140"/>
                  <a:gd name="T49" fmla="*/ 0 h 426"/>
                  <a:gd name="T50" fmla="*/ 0 w 140"/>
                  <a:gd name="T51" fmla="*/ 0 h 426"/>
                  <a:gd name="T52" fmla="*/ 0 w 140"/>
                  <a:gd name="T53" fmla="*/ 0 h 42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0" h="426">
                    <a:moveTo>
                      <a:pt x="3" y="9"/>
                    </a:moveTo>
                    <a:lnTo>
                      <a:pt x="38" y="117"/>
                    </a:lnTo>
                    <a:lnTo>
                      <a:pt x="61" y="180"/>
                    </a:lnTo>
                    <a:lnTo>
                      <a:pt x="83" y="244"/>
                    </a:lnTo>
                    <a:lnTo>
                      <a:pt x="120" y="347"/>
                    </a:lnTo>
                    <a:lnTo>
                      <a:pt x="128" y="365"/>
                    </a:lnTo>
                    <a:lnTo>
                      <a:pt x="132" y="375"/>
                    </a:lnTo>
                    <a:lnTo>
                      <a:pt x="137" y="385"/>
                    </a:lnTo>
                    <a:lnTo>
                      <a:pt x="140" y="402"/>
                    </a:lnTo>
                    <a:lnTo>
                      <a:pt x="140" y="406"/>
                    </a:lnTo>
                    <a:lnTo>
                      <a:pt x="139" y="410"/>
                    </a:lnTo>
                    <a:lnTo>
                      <a:pt x="139" y="419"/>
                    </a:lnTo>
                    <a:lnTo>
                      <a:pt x="139" y="426"/>
                    </a:lnTo>
                    <a:lnTo>
                      <a:pt x="134" y="412"/>
                    </a:lnTo>
                    <a:lnTo>
                      <a:pt x="126" y="390"/>
                    </a:lnTo>
                    <a:lnTo>
                      <a:pt x="113" y="356"/>
                    </a:lnTo>
                    <a:lnTo>
                      <a:pt x="102" y="321"/>
                    </a:lnTo>
                    <a:lnTo>
                      <a:pt x="72" y="234"/>
                    </a:lnTo>
                    <a:lnTo>
                      <a:pt x="55" y="180"/>
                    </a:lnTo>
                    <a:lnTo>
                      <a:pt x="38" y="126"/>
                    </a:lnTo>
                    <a:lnTo>
                      <a:pt x="10" y="35"/>
                    </a:lnTo>
                    <a:lnTo>
                      <a:pt x="2" y="1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3" y="9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82" name="Freeform 1537">
                <a:extLst>
                  <a:ext uri="{FF2B5EF4-FFF2-40B4-BE49-F238E27FC236}">
                    <a16:creationId xmlns:a16="http://schemas.microsoft.com/office/drawing/2014/main" id="{0862AF4E-6235-402C-A452-AD78CFD859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1" y="1627"/>
                <a:ext cx="7" cy="34"/>
              </a:xfrm>
              <a:custGeom>
                <a:avLst/>
                <a:gdLst>
                  <a:gd name="T0" fmla="*/ 0 w 36"/>
                  <a:gd name="T1" fmla="*/ 6 h 171"/>
                  <a:gd name="T2" fmla="*/ 0 w 36"/>
                  <a:gd name="T3" fmla="*/ 7 h 171"/>
                  <a:gd name="T4" fmla="*/ 1 w 36"/>
                  <a:gd name="T5" fmla="*/ 6 h 171"/>
                  <a:gd name="T6" fmla="*/ 1 w 36"/>
                  <a:gd name="T7" fmla="*/ 6 h 171"/>
                  <a:gd name="T8" fmla="*/ 1 w 36"/>
                  <a:gd name="T9" fmla="*/ 6 h 171"/>
                  <a:gd name="T10" fmla="*/ 1 w 36"/>
                  <a:gd name="T11" fmla="*/ 6 h 171"/>
                  <a:gd name="T12" fmla="*/ 1 w 36"/>
                  <a:gd name="T13" fmla="*/ 6 h 171"/>
                  <a:gd name="T14" fmla="*/ 1 w 36"/>
                  <a:gd name="T15" fmla="*/ 5 h 171"/>
                  <a:gd name="T16" fmla="*/ 1 w 36"/>
                  <a:gd name="T17" fmla="*/ 5 h 171"/>
                  <a:gd name="T18" fmla="*/ 1 w 36"/>
                  <a:gd name="T19" fmla="*/ 5 h 171"/>
                  <a:gd name="T20" fmla="*/ 1 w 36"/>
                  <a:gd name="T21" fmla="*/ 4 h 171"/>
                  <a:gd name="T22" fmla="*/ 1 w 36"/>
                  <a:gd name="T23" fmla="*/ 4 h 171"/>
                  <a:gd name="T24" fmla="*/ 1 w 36"/>
                  <a:gd name="T25" fmla="*/ 4 h 171"/>
                  <a:gd name="T26" fmla="*/ 1 w 36"/>
                  <a:gd name="T27" fmla="*/ 3 h 171"/>
                  <a:gd name="T28" fmla="*/ 1 w 36"/>
                  <a:gd name="T29" fmla="*/ 2 h 171"/>
                  <a:gd name="T30" fmla="*/ 1 w 36"/>
                  <a:gd name="T31" fmla="*/ 2 h 171"/>
                  <a:gd name="T32" fmla="*/ 1 w 36"/>
                  <a:gd name="T33" fmla="*/ 1 h 171"/>
                  <a:gd name="T34" fmla="*/ 1 w 36"/>
                  <a:gd name="T35" fmla="*/ 0 h 171"/>
                  <a:gd name="T36" fmla="*/ 1 w 36"/>
                  <a:gd name="T37" fmla="*/ 1 h 171"/>
                  <a:gd name="T38" fmla="*/ 1 w 36"/>
                  <a:gd name="T39" fmla="*/ 1 h 171"/>
                  <a:gd name="T40" fmla="*/ 1 w 36"/>
                  <a:gd name="T41" fmla="*/ 1 h 171"/>
                  <a:gd name="T42" fmla="*/ 1 w 36"/>
                  <a:gd name="T43" fmla="*/ 1 h 171"/>
                  <a:gd name="T44" fmla="*/ 1 w 36"/>
                  <a:gd name="T45" fmla="*/ 2 h 171"/>
                  <a:gd name="T46" fmla="*/ 1 w 36"/>
                  <a:gd name="T47" fmla="*/ 2 h 171"/>
                  <a:gd name="T48" fmla="*/ 0 w 36"/>
                  <a:gd name="T49" fmla="*/ 2 h 171"/>
                  <a:gd name="T50" fmla="*/ 0 w 36"/>
                  <a:gd name="T51" fmla="*/ 1 h 171"/>
                  <a:gd name="T52" fmla="*/ 0 w 36"/>
                  <a:gd name="T53" fmla="*/ 2 h 171"/>
                  <a:gd name="T54" fmla="*/ 0 w 36"/>
                  <a:gd name="T55" fmla="*/ 2 h 171"/>
                  <a:gd name="T56" fmla="*/ 0 w 36"/>
                  <a:gd name="T57" fmla="*/ 3 h 171"/>
                  <a:gd name="T58" fmla="*/ 0 w 36"/>
                  <a:gd name="T59" fmla="*/ 3 h 171"/>
                  <a:gd name="T60" fmla="*/ 0 w 36"/>
                  <a:gd name="T61" fmla="*/ 3 h 171"/>
                  <a:gd name="T62" fmla="*/ 0 w 36"/>
                  <a:gd name="T63" fmla="*/ 4 h 171"/>
                  <a:gd name="T64" fmla="*/ 0 w 36"/>
                  <a:gd name="T65" fmla="*/ 4 h 171"/>
                  <a:gd name="T66" fmla="*/ 0 w 36"/>
                  <a:gd name="T67" fmla="*/ 4 h 171"/>
                  <a:gd name="T68" fmla="*/ 0 w 36"/>
                  <a:gd name="T69" fmla="*/ 4 h 171"/>
                  <a:gd name="T70" fmla="*/ 0 w 36"/>
                  <a:gd name="T71" fmla="*/ 5 h 171"/>
                  <a:gd name="T72" fmla="*/ 0 w 36"/>
                  <a:gd name="T73" fmla="*/ 6 h 171"/>
                  <a:gd name="T74" fmla="*/ 0 w 36"/>
                  <a:gd name="T75" fmla="*/ 6 h 171"/>
                  <a:gd name="T76" fmla="*/ 0 w 36"/>
                  <a:gd name="T77" fmla="*/ 7 h 171"/>
                  <a:gd name="T78" fmla="*/ 0 w 36"/>
                  <a:gd name="T79" fmla="*/ 7 h 17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6" h="171">
                    <a:moveTo>
                      <a:pt x="7" y="165"/>
                    </a:moveTo>
                    <a:lnTo>
                      <a:pt x="9" y="152"/>
                    </a:lnTo>
                    <a:lnTo>
                      <a:pt x="10" y="156"/>
                    </a:lnTo>
                    <a:lnTo>
                      <a:pt x="12" y="165"/>
                    </a:lnTo>
                    <a:lnTo>
                      <a:pt x="14" y="166"/>
                    </a:lnTo>
                    <a:lnTo>
                      <a:pt x="15" y="163"/>
                    </a:lnTo>
                    <a:lnTo>
                      <a:pt x="16" y="154"/>
                    </a:lnTo>
                    <a:lnTo>
                      <a:pt x="15" y="150"/>
                    </a:lnTo>
                    <a:lnTo>
                      <a:pt x="15" y="146"/>
                    </a:lnTo>
                    <a:lnTo>
                      <a:pt x="18" y="150"/>
                    </a:lnTo>
                    <a:lnTo>
                      <a:pt x="19" y="152"/>
                    </a:lnTo>
                    <a:lnTo>
                      <a:pt x="23" y="148"/>
                    </a:lnTo>
                    <a:lnTo>
                      <a:pt x="23" y="145"/>
                    </a:lnTo>
                    <a:lnTo>
                      <a:pt x="23" y="140"/>
                    </a:lnTo>
                    <a:lnTo>
                      <a:pt x="23" y="128"/>
                    </a:lnTo>
                    <a:lnTo>
                      <a:pt x="24" y="126"/>
                    </a:lnTo>
                    <a:lnTo>
                      <a:pt x="26" y="126"/>
                    </a:lnTo>
                    <a:lnTo>
                      <a:pt x="27" y="124"/>
                    </a:lnTo>
                    <a:lnTo>
                      <a:pt x="30" y="118"/>
                    </a:lnTo>
                    <a:lnTo>
                      <a:pt x="30" y="117"/>
                    </a:lnTo>
                    <a:lnTo>
                      <a:pt x="31" y="110"/>
                    </a:lnTo>
                    <a:lnTo>
                      <a:pt x="31" y="107"/>
                    </a:lnTo>
                    <a:lnTo>
                      <a:pt x="29" y="107"/>
                    </a:lnTo>
                    <a:lnTo>
                      <a:pt x="27" y="106"/>
                    </a:lnTo>
                    <a:lnTo>
                      <a:pt x="27" y="100"/>
                    </a:lnTo>
                    <a:lnTo>
                      <a:pt x="30" y="92"/>
                    </a:lnTo>
                    <a:lnTo>
                      <a:pt x="33" y="84"/>
                    </a:lnTo>
                    <a:lnTo>
                      <a:pt x="35" y="77"/>
                    </a:lnTo>
                    <a:lnTo>
                      <a:pt x="36" y="65"/>
                    </a:lnTo>
                    <a:lnTo>
                      <a:pt x="36" y="60"/>
                    </a:lnTo>
                    <a:lnTo>
                      <a:pt x="34" y="59"/>
                    </a:lnTo>
                    <a:lnTo>
                      <a:pt x="34" y="48"/>
                    </a:lnTo>
                    <a:lnTo>
                      <a:pt x="34" y="36"/>
                    </a:lnTo>
                    <a:lnTo>
                      <a:pt x="34" y="16"/>
                    </a:lnTo>
                    <a:lnTo>
                      <a:pt x="32" y="0"/>
                    </a:lnTo>
                    <a:lnTo>
                      <a:pt x="29" y="6"/>
                    </a:lnTo>
                    <a:lnTo>
                      <a:pt x="26" y="8"/>
                    </a:lnTo>
                    <a:lnTo>
                      <a:pt x="23" y="15"/>
                    </a:lnTo>
                    <a:lnTo>
                      <a:pt x="21" y="24"/>
                    </a:lnTo>
                    <a:lnTo>
                      <a:pt x="19" y="30"/>
                    </a:lnTo>
                    <a:lnTo>
                      <a:pt x="19" y="29"/>
                    </a:lnTo>
                    <a:lnTo>
                      <a:pt x="18" y="29"/>
                    </a:lnTo>
                    <a:lnTo>
                      <a:pt x="18" y="24"/>
                    </a:lnTo>
                    <a:lnTo>
                      <a:pt x="17" y="25"/>
                    </a:lnTo>
                    <a:lnTo>
                      <a:pt x="16" y="32"/>
                    </a:lnTo>
                    <a:lnTo>
                      <a:pt x="15" y="39"/>
                    </a:lnTo>
                    <a:lnTo>
                      <a:pt x="14" y="44"/>
                    </a:lnTo>
                    <a:lnTo>
                      <a:pt x="13" y="49"/>
                    </a:lnTo>
                    <a:lnTo>
                      <a:pt x="13" y="50"/>
                    </a:lnTo>
                    <a:lnTo>
                      <a:pt x="12" y="49"/>
                    </a:lnTo>
                    <a:lnTo>
                      <a:pt x="10" y="42"/>
                    </a:lnTo>
                    <a:lnTo>
                      <a:pt x="10" y="33"/>
                    </a:lnTo>
                    <a:lnTo>
                      <a:pt x="8" y="38"/>
                    </a:lnTo>
                    <a:lnTo>
                      <a:pt x="8" y="44"/>
                    </a:lnTo>
                    <a:lnTo>
                      <a:pt x="7" y="51"/>
                    </a:lnTo>
                    <a:lnTo>
                      <a:pt x="8" y="59"/>
                    </a:lnTo>
                    <a:lnTo>
                      <a:pt x="7" y="65"/>
                    </a:lnTo>
                    <a:lnTo>
                      <a:pt x="7" y="74"/>
                    </a:lnTo>
                    <a:lnTo>
                      <a:pt x="6" y="75"/>
                    </a:lnTo>
                    <a:lnTo>
                      <a:pt x="4" y="65"/>
                    </a:lnTo>
                    <a:lnTo>
                      <a:pt x="2" y="65"/>
                    </a:lnTo>
                    <a:lnTo>
                      <a:pt x="1" y="73"/>
                    </a:lnTo>
                    <a:lnTo>
                      <a:pt x="2" y="83"/>
                    </a:lnTo>
                    <a:lnTo>
                      <a:pt x="2" y="92"/>
                    </a:lnTo>
                    <a:lnTo>
                      <a:pt x="2" y="97"/>
                    </a:lnTo>
                    <a:lnTo>
                      <a:pt x="4" y="107"/>
                    </a:lnTo>
                    <a:lnTo>
                      <a:pt x="4" y="116"/>
                    </a:lnTo>
                    <a:lnTo>
                      <a:pt x="2" y="109"/>
                    </a:lnTo>
                    <a:lnTo>
                      <a:pt x="1" y="106"/>
                    </a:lnTo>
                    <a:lnTo>
                      <a:pt x="0" y="106"/>
                    </a:lnTo>
                    <a:lnTo>
                      <a:pt x="0" y="114"/>
                    </a:lnTo>
                    <a:lnTo>
                      <a:pt x="1" y="125"/>
                    </a:lnTo>
                    <a:lnTo>
                      <a:pt x="4" y="139"/>
                    </a:lnTo>
                    <a:lnTo>
                      <a:pt x="7" y="149"/>
                    </a:lnTo>
                    <a:lnTo>
                      <a:pt x="6" y="154"/>
                    </a:lnTo>
                    <a:lnTo>
                      <a:pt x="5" y="159"/>
                    </a:lnTo>
                    <a:lnTo>
                      <a:pt x="5" y="165"/>
                    </a:lnTo>
                    <a:lnTo>
                      <a:pt x="5" y="169"/>
                    </a:lnTo>
                    <a:lnTo>
                      <a:pt x="6" y="171"/>
                    </a:lnTo>
                    <a:lnTo>
                      <a:pt x="7" y="170"/>
                    </a:lnTo>
                    <a:lnTo>
                      <a:pt x="7" y="165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83" name="Freeform 1538">
                <a:extLst>
                  <a:ext uri="{FF2B5EF4-FFF2-40B4-BE49-F238E27FC236}">
                    <a16:creationId xmlns:a16="http://schemas.microsoft.com/office/drawing/2014/main" id="{1BAE77DE-2400-4D1F-B3E6-0144A2F74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1" y="1631"/>
                <a:ext cx="7" cy="28"/>
              </a:xfrm>
              <a:custGeom>
                <a:avLst/>
                <a:gdLst>
                  <a:gd name="T0" fmla="*/ 0 w 34"/>
                  <a:gd name="T1" fmla="*/ 6 h 142"/>
                  <a:gd name="T2" fmla="*/ 0 w 34"/>
                  <a:gd name="T3" fmla="*/ 5 h 142"/>
                  <a:gd name="T4" fmla="*/ 0 w 34"/>
                  <a:gd name="T5" fmla="*/ 4 h 142"/>
                  <a:gd name="T6" fmla="*/ 1 w 34"/>
                  <a:gd name="T7" fmla="*/ 2 h 142"/>
                  <a:gd name="T8" fmla="*/ 1 w 34"/>
                  <a:gd name="T9" fmla="*/ 2 h 142"/>
                  <a:gd name="T10" fmla="*/ 1 w 34"/>
                  <a:gd name="T11" fmla="*/ 2 h 142"/>
                  <a:gd name="T12" fmla="*/ 1 w 34"/>
                  <a:gd name="T13" fmla="*/ 1 h 142"/>
                  <a:gd name="T14" fmla="*/ 1 w 34"/>
                  <a:gd name="T15" fmla="*/ 1 h 142"/>
                  <a:gd name="T16" fmla="*/ 1 w 34"/>
                  <a:gd name="T17" fmla="*/ 0 h 142"/>
                  <a:gd name="T18" fmla="*/ 1 w 34"/>
                  <a:gd name="T19" fmla="*/ 0 h 142"/>
                  <a:gd name="T20" fmla="*/ 1 w 34"/>
                  <a:gd name="T21" fmla="*/ 1 h 142"/>
                  <a:gd name="T22" fmla="*/ 1 w 34"/>
                  <a:gd name="T23" fmla="*/ 2 h 142"/>
                  <a:gd name="T24" fmla="*/ 1 w 34"/>
                  <a:gd name="T25" fmla="*/ 2 h 142"/>
                  <a:gd name="T26" fmla="*/ 1 w 34"/>
                  <a:gd name="T27" fmla="*/ 3 h 142"/>
                  <a:gd name="T28" fmla="*/ 0 w 34"/>
                  <a:gd name="T29" fmla="*/ 4 h 142"/>
                  <a:gd name="T30" fmla="*/ 0 w 34"/>
                  <a:gd name="T31" fmla="*/ 5 h 142"/>
                  <a:gd name="T32" fmla="*/ 0 w 34"/>
                  <a:gd name="T33" fmla="*/ 6 h 142"/>
                  <a:gd name="T34" fmla="*/ 0 w 34"/>
                  <a:gd name="T35" fmla="*/ 6 h 142"/>
                  <a:gd name="T36" fmla="*/ 0 w 34"/>
                  <a:gd name="T37" fmla="*/ 6 h 142"/>
                  <a:gd name="T38" fmla="*/ 0 w 34"/>
                  <a:gd name="T39" fmla="*/ 6 h 14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4" h="142">
                    <a:moveTo>
                      <a:pt x="1" y="142"/>
                    </a:moveTo>
                    <a:lnTo>
                      <a:pt x="5" y="127"/>
                    </a:lnTo>
                    <a:lnTo>
                      <a:pt x="11" y="100"/>
                    </a:lnTo>
                    <a:lnTo>
                      <a:pt x="20" y="62"/>
                    </a:lnTo>
                    <a:lnTo>
                      <a:pt x="23" y="54"/>
                    </a:lnTo>
                    <a:lnTo>
                      <a:pt x="25" y="45"/>
                    </a:lnTo>
                    <a:lnTo>
                      <a:pt x="27" y="34"/>
                    </a:lnTo>
                    <a:lnTo>
                      <a:pt x="32" y="14"/>
                    </a:lnTo>
                    <a:lnTo>
                      <a:pt x="33" y="5"/>
                    </a:lnTo>
                    <a:lnTo>
                      <a:pt x="34" y="0"/>
                    </a:lnTo>
                    <a:lnTo>
                      <a:pt x="30" y="23"/>
                    </a:lnTo>
                    <a:lnTo>
                      <a:pt x="25" y="39"/>
                    </a:lnTo>
                    <a:lnTo>
                      <a:pt x="19" y="61"/>
                    </a:lnTo>
                    <a:lnTo>
                      <a:pt x="14" y="82"/>
                    </a:lnTo>
                    <a:lnTo>
                      <a:pt x="8" y="108"/>
                    </a:lnTo>
                    <a:lnTo>
                      <a:pt x="3" y="125"/>
                    </a:lnTo>
                    <a:lnTo>
                      <a:pt x="0" y="141"/>
                    </a:lnTo>
                    <a:lnTo>
                      <a:pt x="0" y="142"/>
                    </a:lnTo>
                    <a:lnTo>
                      <a:pt x="1" y="142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84" name="Freeform 1539">
                <a:extLst>
                  <a:ext uri="{FF2B5EF4-FFF2-40B4-BE49-F238E27FC236}">
                    <a16:creationId xmlns:a16="http://schemas.microsoft.com/office/drawing/2014/main" id="{9A1F806A-8E6A-4B68-B819-EDC75B8E8D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3" y="1652"/>
                <a:ext cx="1" cy="2"/>
              </a:xfrm>
              <a:custGeom>
                <a:avLst/>
                <a:gdLst>
                  <a:gd name="T0" fmla="*/ 0 w 9"/>
                  <a:gd name="T1" fmla="*/ 0 h 7"/>
                  <a:gd name="T2" fmla="*/ 0 w 9"/>
                  <a:gd name="T3" fmla="*/ 0 h 7"/>
                  <a:gd name="T4" fmla="*/ 0 w 9"/>
                  <a:gd name="T5" fmla="*/ 0 h 7"/>
                  <a:gd name="T6" fmla="*/ 0 w 9"/>
                  <a:gd name="T7" fmla="*/ 1 h 7"/>
                  <a:gd name="T8" fmla="*/ 0 w 9"/>
                  <a:gd name="T9" fmla="*/ 1 h 7"/>
                  <a:gd name="T10" fmla="*/ 0 w 9"/>
                  <a:gd name="T11" fmla="*/ 0 h 7"/>
                  <a:gd name="T12" fmla="*/ 0 w 9"/>
                  <a:gd name="T13" fmla="*/ 0 h 7"/>
                  <a:gd name="T14" fmla="*/ 0 w 9"/>
                  <a:gd name="T15" fmla="*/ 0 h 7"/>
                  <a:gd name="T16" fmla="*/ 0 w 9"/>
                  <a:gd name="T17" fmla="*/ 0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7">
                    <a:moveTo>
                      <a:pt x="0" y="3"/>
                    </a:moveTo>
                    <a:lnTo>
                      <a:pt x="3" y="0"/>
                    </a:lnTo>
                    <a:lnTo>
                      <a:pt x="6" y="1"/>
                    </a:lnTo>
                    <a:lnTo>
                      <a:pt x="8" y="6"/>
                    </a:lnTo>
                    <a:lnTo>
                      <a:pt x="9" y="7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85" name="Freeform 1540">
                <a:extLst>
                  <a:ext uri="{FF2B5EF4-FFF2-40B4-BE49-F238E27FC236}">
                    <a16:creationId xmlns:a16="http://schemas.microsoft.com/office/drawing/2014/main" id="{C11551DE-D27F-4F9D-920A-D7124DDAD5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4" y="1648"/>
                <a:ext cx="2" cy="2"/>
              </a:xfrm>
              <a:custGeom>
                <a:avLst/>
                <a:gdLst>
                  <a:gd name="T0" fmla="*/ 0 w 10"/>
                  <a:gd name="T1" fmla="*/ 1 h 6"/>
                  <a:gd name="T2" fmla="*/ 0 w 10"/>
                  <a:gd name="T3" fmla="*/ 0 h 6"/>
                  <a:gd name="T4" fmla="*/ 0 w 10"/>
                  <a:gd name="T5" fmla="*/ 0 h 6"/>
                  <a:gd name="T6" fmla="*/ 0 w 10"/>
                  <a:gd name="T7" fmla="*/ 0 h 6"/>
                  <a:gd name="T8" fmla="*/ 0 w 10"/>
                  <a:gd name="T9" fmla="*/ 0 h 6"/>
                  <a:gd name="T10" fmla="*/ 0 w 10"/>
                  <a:gd name="T11" fmla="*/ 0 h 6"/>
                  <a:gd name="T12" fmla="*/ 0 w 10"/>
                  <a:gd name="T13" fmla="*/ 0 h 6"/>
                  <a:gd name="T14" fmla="*/ 0 w 10"/>
                  <a:gd name="T15" fmla="*/ 0 h 6"/>
                  <a:gd name="T16" fmla="*/ 0 w 10"/>
                  <a:gd name="T17" fmla="*/ 0 h 6"/>
                  <a:gd name="T18" fmla="*/ 0 w 10"/>
                  <a:gd name="T19" fmla="*/ 0 h 6"/>
                  <a:gd name="T20" fmla="*/ 0 w 10"/>
                  <a:gd name="T21" fmla="*/ 0 h 6"/>
                  <a:gd name="T22" fmla="*/ 0 w 10"/>
                  <a:gd name="T23" fmla="*/ 0 h 6"/>
                  <a:gd name="T24" fmla="*/ 0 w 10"/>
                  <a:gd name="T25" fmla="*/ 0 h 6"/>
                  <a:gd name="T26" fmla="*/ 0 w 10"/>
                  <a:gd name="T27" fmla="*/ 1 h 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" h="6">
                    <a:moveTo>
                      <a:pt x="0" y="6"/>
                    </a:moveTo>
                    <a:lnTo>
                      <a:pt x="2" y="2"/>
                    </a:lnTo>
                    <a:lnTo>
                      <a:pt x="3" y="1"/>
                    </a:lnTo>
                    <a:lnTo>
                      <a:pt x="5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86" name="Freeform 1541">
                <a:extLst>
                  <a:ext uri="{FF2B5EF4-FFF2-40B4-BE49-F238E27FC236}">
                    <a16:creationId xmlns:a16="http://schemas.microsoft.com/office/drawing/2014/main" id="{B2238457-E879-492C-ADAD-D977C35806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6" y="1640"/>
                <a:ext cx="1" cy="2"/>
              </a:xfrm>
              <a:custGeom>
                <a:avLst/>
                <a:gdLst>
                  <a:gd name="T0" fmla="*/ 0 w 5"/>
                  <a:gd name="T1" fmla="*/ 1 h 6"/>
                  <a:gd name="T2" fmla="*/ 0 w 5"/>
                  <a:gd name="T3" fmla="*/ 0 h 6"/>
                  <a:gd name="T4" fmla="*/ 0 w 5"/>
                  <a:gd name="T5" fmla="*/ 0 h 6"/>
                  <a:gd name="T6" fmla="*/ 0 w 5"/>
                  <a:gd name="T7" fmla="*/ 0 h 6"/>
                  <a:gd name="T8" fmla="*/ 0 w 5"/>
                  <a:gd name="T9" fmla="*/ 0 h 6"/>
                  <a:gd name="T10" fmla="*/ 0 w 5"/>
                  <a:gd name="T11" fmla="*/ 0 h 6"/>
                  <a:gd name="T12" fmla="*/ 0 w 5"/>
                  <a:gd name="T13" fmla="*/ 0 h 6"/>
                  <a:gd name="T14" fmla="*/ 0 w 5"/>
                  <a:gd name="T15" fmla="*/ 0 h 6"/>
                  <a:gd name="T16" fmla="*/ 0 w 5"/>
                  <a:gd name="T17" fmla="*/ 0 h 6"/>
                  <a:gd name="T18" fmla="*/ 0 w 5"/>
                  <a:gd name="T19" fmla="*/ 0 h 6"/>
                  <a:gd name="T20" fmla="*/ 0 w 5"/>
                  <a:gd name="T21" fmla="*/ 0 h 6"/>
                  <a:gd name="T22" fmla="*/ 0 w 5"/>
                  <a:gd name="T23" fmla="*/ 1 h 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" h="6">
                    <a:moveTo>
                      <a:pt x="0" y="6"/>
                    </a:moveTo>
                    <a:lnTo>
                      <a:pt x="1" y="4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4"/>
                    </a:lnTo>
                    <a:lnTo>
                      <a:pt x="0" y="6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87" name="Freeform 1542">
                <a:extLst>
                  <a:ext uri="{FF2B5EF4-FFF2-40B4-BE49-F238E27FC236}">
                    <a16:creationId xmlns:a16="http://schemas.microsoft.com/office/drawing/2014/main" id="{3C08F6E6-6CE3-436A-9509-924814811B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5" y="1635"/>
                <a:ext cx="1" cy="9"/>
              </a:xfrm>
              <a:custGeom>
                <a:avLst/>
                <a:gdLst>
                  <a:gd name="T0" fmla="*/ 1 w 1"/>
                  <a:gd name="T1" fmla="*/ 2 h 42"/>
                  <a:gd name="T2" fmla="*/ 0 w 1"/>
                  <a:gd name="T3" fmla="*/ 2 h 42"/>
                  <a:gd name="T4" fmla="*/ 1 w 1"/>
                  <a:gd name="T5" fmla="*/ 1 h 42"/>
                  <a:gd name="T6" fmla="*/ 1 w 1"/>
                  <a:gd name="T7" fmla="*/ 1 h 42"/>
                  <a:gd name="T8" fmla="*/ 1 w 1"/>
                  <a:gd name="T9" fmla="*/ 0 h 42"/>
                  <a:gd name="T10" fmla="*/ 1 w 1"/>
                  <a:gd name="T11" fmla="*/ 0 h 42"/>
                  <a:gd name="T12" fmla="*/ 0 w 1"/>
                  <a:gd name="T13" fmla="*/ 1 h 42"/>
                  <a:gd name="T14" fmla="*/ 0 w 1"/>
                  <a:gd name="T15" fmla="*/ 1 h 42"/>
                  <a:gd name="T16" fmla="*/ 0 w 1"/>
                  <a:gd name="T17" fmla="*/ 2 h 42"/>
                  <a:gd name="T18" fmla="*/ 0 w 1"/>
                  <a:gd name="T19" fmla="*/ 2 h 42"/>
                  <a:gd name="T20" fmla="*/ 0 w 1"/>
                  <a:gd name="T21" fmla="*/ 2 h 42"/>
                  <a:gd name="T22" fmla="*/ 0 w 1"/>
                  <a:gd name="T23" fmla="*/ 2 h 42"/>
                  <a:gd name="T24" fmla="*/ 1 w 1"/>
                  <a:gd name="T25" fmla="*/ 2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" h="42">
                    <a:moveTo>
                      <a:pt x="1" y="41"/>
                    </a:moveTo>
                    <a:lnTo>
                      <a:pt x="0" y="32"/>
                    </a:lnTo>
                    <a:lnTo>
                      <a:pt x="1" y="24"/>
                    </a:lnTo>
                    <a:lnTo>
                      <a:pt x="1" y="13"/>
                    </a:lnTo>
                    <a:lnTo>
                      <a:pt x="1" y="4"/>
                    </a:lnTo>
                    <a:lnTo>
                      <a:pt x="1" y="0"/>
                    </a:lnTo>
                    <a:lnTo>
                      <a:pt x="0" y="15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1" y="41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88" name="Freeform 1543">
                <a:extLst>
                  <a:ext uri="{FF2B5EF4-FFF2-40B4-BE49-F238E27FC236}">
                    <a16:creationId xmlns:a16="http://schemas.microsoft.com/office/drawing/2014/main" id="{B157A96F-9530-418D-BF77-491CB6A9C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3" y="1640"/>
                <a:ext cx="1" cy="11"/>
              </a:xfrm>
              <a:custGeom>
                <a:avLst/>
                <a:gdLst>
                  <a:gd name="T0" fmla="*/ 0 w 3"/>
                  <a:gd name="T1" fmla="*/ 2 h 59"/>
                  <a:gd name="T2" fmla="*/ 0 w 3"/>
                  <a:gd name="T3" fmla="*/ 1 h 59"/>
                  <a:gd name="T4" fmla="*/ 0 w 3"/>
                  <a:gd name="T5" fmla="*/ 1 h 59"/>
                  <a:gd name="T6" fmla="*/ 0 w 3"/>
                  <a:gd name="T7" fmla="*/ 0 h 59"/>
                  <a:gd name="T8" fmla="*/ 0 w 3"/>
                  <a:gd name="T9" fmla="*/ 0 h 59"/>
                  <a:gd name="T10" fmla="*/ 0 w 3"/>
                  <a:gd name="T11" fmla="*/ 0 h 59"/>
                  <a:gd name="T12" fmla="*/ 0 w 3"/>
                  <a:gd name="T13" fmla="*/ 0 h 59"/>
                  <a:gd name="T14" fmla="*/ 0 w 3"/>
                  <a:gd name="T15" fmla="*/ 0 h 59"/>
                  <a:gd name="T16" fmla="*/ 0 w 3"/>
                  <a:gd name="T17" fmla="*/ 1 h 59"/>
                  <a:gd name="T18" fmla="*/ 0 w 3"/>
                  <a:gd name="T19" fmla="*/ 1 h 59"/>
                  <a:gd name="T20" fmla="*/ 0 w 3"/>
                  <a:gd name="T21" fmla="*/ 1 h 59"/>
                  <a:gd name="T22" fmla="*/ 0 w 3"/>
                  <a:gd name="T23" fmla="*/ 1 h 59"/>
                  <a:gd name="T24" fmla="*/ 0 w 3"/>
                  <a:gd name="T25" fmla="*/ 2 h 59"/>
                  <a:gd name="T26" fmla="*/ 0 w 3"/>
                  <a:gd name="T27" fmla="*/ 2 h 59"/>
                  <a:gd name="T28" fmla="*/ 0 w 3"/>
                  <a:gd name="T29" fmla="*/ 2 h 59"/>
                  <a:gd name="T30" fmla="*/ 0 w 3"/>
                  <a:gd name="T31" fmla="*/ 2 h 59"/>
                  <a:gd name="T32" fmla="*/ 0 w 3"/>
                  <a:gd name="T33" fmla="*/ 2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" h="59">
                    <a:moveTo>
                      <a:pt x="2" y="53"/>
                    </a:moveTo>
                    <a:lnTo>
                      <a:pt x="2" y="45"/>
                    </a:lnTo>
                    <a:lnTo>
                      <a:pt x="2" y="34"/>
                    </a:lnTo>
                    <a:lnTo>
                      <a:pt x="3" y="12"/>
                    </a:lnTo>
                    <a:lnTo>
                      <a:pt x="3" y="4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2" y="8"/>
                    </a:lnTo>
                    <a:lnTo>
                      <a:pt x="2" y="14"/>
                    </a:lnTo>
                    <a:lnTo>
                      <a:pt x="2" y="21"/>
                    </a:lnTo>
                    <a:lnTo>
                      <a:pt x="2" y="33"/>
                    </a:lnTo>
                    <a:lnTo>
                      <a:pt x="0" y="38"/>
                    </a:lnTo>
                    <a:lnTo>
                      <a:pt x="2" y="53"/>
                    </a:lnTo>
                    <a:lnTo>
                      <a:pt x="2" y="56"/>
                    </a:lnTo>
                    <a:lnTo>
                      <a:pt x="2" y="59"/>
                    </a:lnTo>
                    <a:lnTo>
                      <a:pt x="2" y="55"/>
                    </a:lnTo>
                    <a:lnTo>
                      <a:pt x="2" y="53"/>
                    </a:lnTo>
                  </a:path>
                </a:pathLst>
              </a:custGeom>
              <a:noFill/>
              <a:ln w="30163">
                <a:solidFill>
                  <a:srgbClr val="00A8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89" name="Freeform 1544">
                <a:extLst>
                  <a:ext uri="{FF2B5EF4-FFF2-40B4-BE49-F238E27FC236}">
                    <a16:creationId xmlns:a16="http://schemas.microsoft.com/office/drawing/2014/main" id="{1F81679D-BF53-4A00-BE92-88C5103F21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1" y="2712"/>
                <a:ext cx="111" cy="82"/>
              </a:xfrm>
              <a:custGeom>
                <a:avLst/>
                <a:gdLst>
                  <a:gd name="T0" fmla="*/ 22 w 556"/>
                  <a:gd name="T1" fmla="*/ 8 h 410"/>
                  <a:gd name="T2" fmla="*/ 21 w 556"/>
                  <a:gd name="T3" fmla="*/ 5 h 410"/>
                  <a:gd name="T4" fmla="*/ 19 w 556"/>
                  <a:gd name="T5" fmla="*/ 2 h 410"/>
                  <a:gd name="T6" fmla="*/ 15 w 556"/>
                  <a:gd name="T7" fmla="*/ 1 h 410"/>
                  <a:gd name="T8" fmla="*/ 11 w 556"/>
                  <a:gd name="T9" fmla="*/ 0 h 410"/>
                  <a:gd name="T10" fmla="*/ 7 w 556"/>
                  <a:gd name="T11" fmla="*/ 1 h 410"/>
                  <a:gd name="T12" fmla="*/ 3 w 556"/>
                  <a:gd name="T13" fmla="*/ 2 h 410"/>
                  <a:gd name="T14" fmla="*/ 1 w 556"/>
                  <a:gd name="T15" fmla="*/ 5 h 410"/>
                  <a:gd name="T16" fmla="*/ 0 w 556"/>
                  <a:gd name="T17" fmla="*/ 8 h 410"/>
                  <a:gd name="T18" fmla="*/ 1 w 556"/>
                  <a:gd name="T19" fmla="*/ 11 h 410"/>
                  <a:gd name="T20" fmla="*/ 3 w 556"/>
                  <a:gd name="T21" fmla="*/ 14 h 410"/>
                  <a:gd name="T22" fmla="*/ 7 w 556"/>
                  <a:gd name="T23" fmla="*/ 16 h 410"/>
                  <a:gd name="T24" fmla="*/ 11 w 556"/>
                  <a:gd name="T25" fmla="*/ 16 h 410"/>
                  <a:gd name="T26" fmla="*/ 15 w 556"/>
                  <a:gd name="T27" fmla="*/ 16 h 410"/>
                  <a:gd name="T28" fmla="*/ 19 w 556"/>
                  <a:gd name="T29" fmla="*/ 14 h 410"/>
                  <a:gd name="T30" fmla="*/ 21 w 556"/>
                  <a:gd name="T31" fmla="*/ 11 h 410"/>
                  <a:gd name="T32" fmla="*/ 22 w 556"/>
                  <a:gd name="T33" fmla="*/ 8 h 4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56" h="410">
                    <a:moveTo>
                      <a:pt x="556" y="205"/>
                    </a:moveTo>
                    <a:lnTo>
                      <a:pt x="533" y="124"/>
                    </a:lnTo>
                    <a:lnTo>
                      <a:pt x="474" y="60"/>
                    </a:lnTo>
                    <a:lnTo>
                      <a:pt x="386" y="16"/>
                    </a:lnTo>
                    <a:lnTo>
                      <a:pt x="278" y="0"/>
                    </a:lnTo>
                    <a:lnTo>
                      <a:pt x="169" y="16"/>
                    </a:lnTo>
                    <a:lnTo>
                      <a:pt x="81" y="60"/>
                    </a:lnTo>
                    <a:lnTo>
                      <a:pt x="22" y="124"/>
                    </a:lnTo>
                    <a:lnTo>
                      <a:pt x="0" y="205"/>
                    </a:lnTo>
                    <a:lnTo>
                      <a:pt x="22" y="284"/>
                    </a:lnTo>
                    <a:lnTo>
                      <a:pt x="81" y="350"/>
                    </a:lnTo>
                    <a:lnTo>
                      <a:pt x="169" y="393"/>
                    </a:lnTo>
                    <a:lnTo>
                      <a:pt x="278" y="410"/>
                    </a:lnTo>
                    <a:lnTo>
                      <a:pt x="386" y="393"/>
                    </a:lnTo>
                    <a:lnTo>
                      <a:pt x="474" y="350"/>
                    </a:lnTo>
                    <a:lnTo>
                      <a:pt x="533" y="284"/>
                    </a:lnTo>
                    <a:lnTo>
                      <a:pt x="556" y="205"/>
                    </a:lnTo>
                    <a:close/>
                  </a:path>
                </a:pathLst>
              </a:custGeom>
              <a:solidFill>
                <a:srgbClr val="003F80"/>
              </a:solidFill>
              <a:ln w="0">
                <a:solidFill>
                  <a:srgbClr val="808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90" name="Line 1545">
                <a:extLst>
                  <a:ext uri="{FF2B5EF4-FFF2-40B4-BE49-F238E27FC236}">
                    <a16:creationId xmlns:a16="http://schemas.microsoft.com/office/drawing/2014/main" id="{A70D40E5-9E23-410E-9A2A-A88908BF46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26" y="2547"/>
                <a:ext cx="159" cy="184"/>
              </a:xfrm>
              <a:prstGeom prst="line">
                <a:avLst/>
              </a:prstGeom>
              <a:noFill/>
              <a:ln w="0">
                <a:solidFill>
                  <a:srgbClr val="808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91" name="Line 1546">
                <a:extLst>
                  <a:ext uri="{FF2B5EF4-FFF2-40B4-BE49-F238E27FC236}">
                    <a16:creationId xmlns:a16="http://schemas.microsoft.com/office/drawing/2014/main" id="{11102298-D94C-4D64-A4FD-EB1DB7292A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13" y="2576"/>
                <a:ext cx="131" cy="208"/>
              </a:xfrm>
              <a:prstGeom prst="line">
                <a:avLst/>
              </a:prstGeom>
              <a:noFill/>
              <a:ln w="0">
                <a:solidFill>
                  <a:srgbClr val="808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92" name="Freeform 1547">
                <a:extLst>
                  <a:ext uri="{FF2B5EF4-FFF2-40B4-BE49-F238E27FC236}">
                    <a16:creationId xmlns:a16="http://schemas.microsoft.com/office/drawing/2014/main" id="{5218FCE6-3EC0-4795-B12E-55458B0AE7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7" y="2847"/>
                <a:ext cx="397" cy="237"/>
              </a:xfrm>
              <a:custGeom>
                <a:avLst/>
                <a:gdLst>
                  <a:gd name="T0" fmla="*/ 0 w 1985"/>
                  <a:gd name="T1" fmla="*/ 1 h 1186"/>
                  <a:gd name="T2" fmla="*/ 0 w 1985"/>
                  <a:gd name="T3" fmla="*/ 47 h 1186"/>
                  <a:gd name="T4" fmla="*/ 79 w 1985"/>
                  <a:gd name="T5" fmla="*/ 47 h 1186"/>
                  <a:gd name="T6" fmla="*/ 79 w 1985"/>
                  <a:gd name="T7" fmla="*/ 1 h 1186"/>
                  <a:gd name="T8" fmla="*/ 79 w 1985"/>
                  <a:gd name="T9" fmla="*/ 1 h 1186"/>
                  <a:gd name="T10" fmla="*/ 78 w 1985"/>
                  <a:gd name="T11" fmla="*/ 0 h 118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85" h="1186">
                    <a:moveTo>
                      <a:pt x="0" y="27"/>
                    </a:moveTo>
                    <a:lnTo>
                      <a:pt x="0" y="1186"/>
                    </a:lnTo>
                    <a:lnTo>
                      <a:pt x="1985" y="1186"/>
                    </a:lnTo>
                    <a:lnTo>
                      <a:pt x="1985" y="14"/>
                    </a:lnTo>
                    <a:lnTo>
                      <a:pt x="1943" y="0"/>
                    </a:lnTo>
                  </a:path>
                </a:pathLst>
              </a:custGeom>
              <a:noFill/>
              <a:ln w="0">
                <a:solidFill>
                  <a:srgbClr val="808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93" name="Rectangle 1548">
                <a:extLst>
                  <a:ext uri="{FF2B5EF4-FFF2-40B4-BE49-F238E27FC236}">
                    <a16:creationId xmlns:a16="http://schemas.microsoft.com/office/drawing/2014/main" id="{E1BC3A20-D9B0-4E69-A5AE-602837C8CC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" y="2997"/>
                <a:ext cx="389" cy="84"/>
              </a:xfrm>
              <a:prstGeom prst="rect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0">
                <a:solidFill>
                  <a:srgbClr val="808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94" name="Freeform 1549">
                <a:extLst>
                  <a:ext uri="{FF2B5EF4-FFF2-40B4-BE49-F238E27FC236}">
                    <a16:creationId xmlns:a16="http://schemas.microsoft.com/office/drawing/2014/main" id="{00C22347-1E23-4950-9BFD-C741630FD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5" y="1361"/>
                <a:ext cx="378" cy="285"/>
              </a:xfrm>
              <a:custGeom>
                <a:avLst/>
                <a:gdLst>
                  <a:gd name="T0" fmla="*/ 0 w 1890"/>
                  <a:gd name="T1" fmla="*/ 1 h 1429"/>
                  <a:gd name="T2" fmla="*/ 0 w 1890"/>
                  <a:gd name="T3" fmla="*/ 57 h 1429"/>
                  <a:gd name="T4" fmla="*/ 76 w 1890"/>
                  <a:gd name="T5" fmla="*/ 57 h 1429"/>
                  <a:gd name="T6" fmla="*/ 76 w 1890"/>
                  <a:gd name="T7" fmla="*/ 1 h 1429"/>
                  <a:gd name="T8" fmla="*/ 76 w 1890"/>
                  <a:gd name="T9" fmla="*/ 1 h 1429"/>
                  <a:gd name="T10" fmla="*/ 74 w 1890"/>
                  <a:gd name="T11" fmla="*/ 0 h 14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90" h="1429">
                    <a:moveTo>
                      <a:pt x="0" y="33"/>
                    </a:moveTo>
                    <a:lnTo>
                      <a:pt x="0" y="1429"/>
                    </a:lnTo>
                    <a:lnTo>
                      <a:pt x="1890" y="1429"/>
                    </a:lnTo>
                    <a:lnTo>
                      <a:pt x="1890" y="17"/>
                    </a:lnTo>
                    <a:lnTo>
                      <a:pt x="1849" y="0"/>
                    </a:lnTo>
                  </a:path>
                </a:pathLst>
              </a:custGeom>
              <a:noFill/>
              <a:ln w="0">
                <a:solidFill>
                  <a:srgbClr val="808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95" name="Rectangle 1550">
                <a:extLst>
                  <a:ext uri="{FF2B5EF4-FFF2-40B4-BE49-F238E27FC236}">
                    <a16:creationId xmlns:a16="http://schemas.microsoft.com/office/drawing/2014/main" id="{AF712007-3050-404F-A3C3-02E8186DA2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8" y="1541"/>
                <a:ext cx="371" cy="102"/>
              </a:xfrm>
              <a:prstGeom prst="rect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0">
                <a:solidFill>
                  <a:srgbClr val="808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96" name="Freeform 1551">
                <a:extLst>
                  <a:ext uri="{FF2B5EF4-FFF2-40B4-BE49-F238E27FC236}">
                    <a16:creationId xmlns:a16="http://schemas.microsoft.com/office/drawing/2014/main" id="{21C48516-95B9-4768-9F12-37E4E65D6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2" y="1748"/>
                <a:ext cx="453" cy="480"/>
              </a:xfrm>
              <a:custGeom>
                <a:avLst/>
                <a:gdLst>
                  <a:gd name="T0" fmla="*/ 0 w 2301"/>
                  <a:gd name="T1" fmla="*/ 1 h 6629"/>
                  <a:gd name="T2" fmla="*/ 0 w 2301"/>
                  <a:gd name="T3" fmla="*/ 35 h 6629"/>
                  <a:gd name="T4" fmla="*/ 89 w 2301"/>
                  <a:gd name="T5" fmla="*/ 35 h 6629"/>
                  <a:gd name="T6" fmla="*/ 89 w 2301"/>
                  <a:gd name="T7" fmla="*/ 0 h 6629"/>
                  <a:gd name="T8" fmla="*/ 89 w 2301"/>
                  <a:gd name="T9" fmla="*/ 0 h 6629"/>
                  <a:gd name="T10" fmla="*/ 87 w 2301"/>
                  <a:gd name="T11" fmla="*/ 0 h 66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301" h="6629">
                    <a:moveTo>
                      <a:pt x="0" y="154"/>
                    </a:moveTo>
                    <a:lnTo>
                      <a:pt x="0" y="6629"/>
                    </a:lnTo>
                    <a:lnTo>
                      <a:pt x="2301" y="6629"/>
                    </a:lnTo>
                    <a:lnTo>
                      <a:pt x="2301" y="79"/>
                    </a:lnTo>
                    <a:lnTo>
                      <a:pt x="2252" y="0"/>
                    </a:lnTo>
                  </a:path>
                </a:pathLst>
              </a:custGeom>
              <a:noFill/>
              <a:ln w="0">
                <a:solidFill>
                  <a:srgbClr val="808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97" name="Freeform 1552">
                <a:extLst>
                  <a:ext uri="{FF2B5EF4-FFF2-40B4-BE49-F238E27FC236}">
                    <a16:creationId xmlns:a16="http://schemas.microsoft.com/office/drawing/2014/main" id="{B9D8F691-1AE9-48E6-8182-DB8D6656D1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6" y="1699"/>
                <a:ext cx="523" cy="131"/>
              </a:xfrm>
              <a:custGeom>
                <a:avLst/>
                <a:gdLst>
                  <a:gd name="T0" fmla="*/ 0 w 2616"/>
                  <a:gd name="T1" fmla="*/ 26 h 655"/>
                  <a:gd name="T2" fmla="*/ 1 w 2616"/>
                  <a:gd name="T3" fmla="*/ 0 h 655"/>
                  <a:gd name="T4" fmla="*/ 105 w 2616"/>
                  <a:gd name="T5" fmla="*/ 0 h 655"/>
                  <a:gd name="T6" fmla="*/ 105 w 2616"/>
                  <a:gd name="T7" fmla="*/ 19 h 655"/>
                  <a:gd name="T8" fmla="*/ 105 w 2616"/>
                  <a:gd name="T9" fmla="*/ 19 h 6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16" h="655">
                    <a:moveTo>
                      <a:pt x="0" y="655"/>
                    </a:moveTo>
                    <a:lnTo>
                      <a:pt x="25" y="0"/>
                    </a:lnTo>
                    <a:lnTo>
                      <a:pt x="2616" y="0"/>
                    </a:lnTo>
                    <a:lnTo>
                      <a:pt x="2616" y="473"/>
                    </a:lnTo>
                  </a:path>
                </a:pathLst>
              </a:custGeom>
              <a:noFill/>
              <a:ln w="0">
                <a:solidFill>
                  <a:srgbClr val="808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98" name="Rectangle 1563">
                <a:extLst>
                  <a:ext uri="{FF2B5EF4-FFF2-40B4-BE49-F238E27FC236}">
                    <a16:creationId xmlns:a16="http://schemas.microsoft.com/office/drawing/2014/main" id="{BB7F1FFC-48C7-4F01-8649-8216EE0620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" y="1166"/>
                <a:ext cx="39" cy="1856"/>
              </a:xfrm>
              <a:prstGeom prst="rect">
                <a:avLst/>
              </a:prstGeom>
              <a:solidFill>
                <a:srgbClr val="808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799" name="Rectangle 1564">
                <a:extLst>
                  <a:ext uri="{FF2B5EF4-FFF2-40B4-BE49-F238E27FC236}">
                    <a16:creationId xmlns:a16="http://schemas.microsoft.com/office/drawing/2014/main" id="{53B01DB7-448B-46F0-9D36-5D4AB734D0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5" y="1175"/>
                <a:ext cx="21" cy="1837"/>
              </a:xfrm>
              <a:prstGeom prst="rect">
                <a:avLst/>
              </a:prstGeom>
              <a:noFill/>
              <a:ln w="30163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 dirty="0"/>
              </a:p>
            </p:txBody>
          </p:sp>
          <p:sp>
            <p:nvSpPr>
              <p:cNvPr id="1800" name="Rectangle 1565">
                <a:extLst>
                  <a:ext uri="{FF2B5EF4-FFF2-40B4-BE49-F238E27FC236}">
                    <a16:creationId xmlns:a16="http://schemas.microsoft.com/office/drawing/2014/main" id="{A7C07EA2-9E79-4943-9FB6-76A0F41FEE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1" y="1157"/>
                <a:ext cx="393" cy="49"/>
              </a:xfrm>
              <a:prstGeom prst="rect">
                <a:avLst/>
              </a:prstGeom>
              <a:solidFill>
                <a:srgbClr val="808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01" name="Rectangle 1566">
                <a:extLst>
                  <a:ext uri="{FF2B5EF4-FFF2-40B4-BE49-F238E27FC236}">
                    <a16:creationId xmlns:a16="http://schemas.microsoft.com/office/drawing/2014/main" id="{5AB58F6E-135C-419C-84BC-99469EAC14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0" y="1166"/>
                <a:ext cx="374" cy="31"/>
              </a:xfrm>
              <a:prstGeom prst="rect">
                <a:avLst/>
              </a:prstGeom>
              <a:noFill/>
              <a:ln w="30163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02" name="Rectangle 1567">
                <a:extLst>
                  <a:ext uri="{FF2B5EF4-FFF2-40B4-BE49-F238E27FC236}">
                    <a16:creationId xmlns:a16="http://schemas.microsoft.com/office/drawing/2014/main" id="{39ADAE86-2C29-4F91-B613-F64C13615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1588"/>
                <a:ext cx="616" cy="44"/>
              </a:xfrm>
              <a:prstGeom prst="rect">
                <a:avLst/>
              </a:prstGeom>
              <a:solidFill>
                <a:srgbClr val="808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03" name="Rectangle 1568">
                <a:extLst>
                  <a:ext uri="{FF2B5EF4-FFF2-40B4-BE49-F238E27FC236}">
                    <a16:creationId xmlns:a16="http://schemas.microsoft.com/office/drawing/2014/main" id="{1AEAAE22-4973-490A-9AA8-7BF8D6EAFC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1" y="1597"/>
                <a:ext cx="597" cy="26"/>
              </a:xfrm>
              <a:prstGeom prst="rect">
                <a:avLst/>
              </a:prstGeom>
              <a:noFill/>
              <a:ln w="30163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04" name="Rectangle 1569">
                <a:extLst>
                  <a:ext uri="{FF2B5EF4-FFF2-40B4-BE49-F238E27FC236}">
                    <a16:creationId xmlns:a16="http://schemas.microsoft.com/office/drawing/2014/main" id="{5853171E-E1C1-41D7-ADA4-1400D5218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4" y="1631"/>
                <a:ext cx="44" cy="228"/>
              </a:xfrm>
              <a:prstGeom prst="rect">
                <a:avLst/>
              </a:prstGeom>
              <a:solidFill>
                <a:srgbClr val="808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05" name="Rectangle 1570">
                <a:extLst>
                  <a:ext uri="{FF2B5EF4-FFF2-40B4-BE49-F238E27FC236}">
                    <a16:creationId xmlns:a16="http://schemas.microsoft.com/office/drawing/2014/main" id="{FEF4C845-6F75-4C4D-BCAC-5253BC7E2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3" y="1640"/>
                <a:ext cx="25" cy="210"/>
              </a:xfrm>
              <a:prstGeom prst="rect">
                <a:avLst/>
              </a:prstGeom>
              <a:noFill/>
              <a:ln w="30163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06" name="Freeform 1571">
                <a:extLst>
                  <a:ext uri="{FF2B5EF4-FFF2-40B4-BE49-F238E27FC236}">
                    <a16:creationId xmlns:a16="http://schemas.microsoft.com/office/drawing/2014/main" id="{E0DA4CF7-28E1-47D8-BEA7-1AF35257DE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0" y="1316"/>
                <a:ext cx="441" cy="122"/>
              </a:xfrm>
              <a:custGeom>
                <a:avLst/>
                <a:gdLst>
                  <a:gd name="T0" fmla="*/ 0 w 2203"/>
                  <a:gd name="T1" fmla="*/ 25 h 606"/>
                  <a:gd name="T2" fmla="*/ 1 w 2203"/>
                  <a:gd name="T3" fmla="*/ 0 h 606"/>
                  <a:gd name="T4" fmla="*/ 88 w 2203"/>
                  <a:gd name="T5" fmla="*/ 0 h 606"/>
                  <a:gd name="T6" fmla="*/ 88 w 2203"/>
                  <a:gd name="T7" fmla="*/ 18 h 606"/>
                  <a:gd name="T8" fmla="*/ 88 w 2203"/>
                  <a:gd name="T9" fmla="*/ 18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03" h="606">
                    <a:moveTo>
                      <a:pt x="0" y="606"/>
                    </a:moveTo>
                    <a:lnTo>
                      <a:pt x="21" y="0"/>
                    </a:lnTo>
                    <a:lnTo>
                      <a:pt x="2203" y="0"/>
                    </a:lnTo>
                    <a:lnTo>
                      <a:pt x="2203" y="437"/>
                    </a:lnTo>
                  </a:path>
                </a:pathLst>
              </a:custGeom>
              <a:noFill/>
              <a:ln w="0">
                <a:solidFill>
                  <a:srgbClr val="808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07" name="Rectangle 1572">
                <a:extLst>
                  <a:ext uri="{FF2B5EF4-FFF2-40B4-BE49-F238E27FC236}">
                    <a16:creationId xmlns:a16="http://schemas.microsoft.com/office/drawing/2014/main" id="{B5E69059-A0A7-42E6-BC3D-2C17433A4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0" y="1205"/>
                <a:ext cx="39" cy="248"/>
              </a:xfrm>
              <a:prstGeom prst="rect">
                <a:avLst/>
              </a:prstGeom>
              <a:solidFill>
                <a:srgbClr val="808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08" name="Rectangle 1573">
                <a:extLst>
                  <a:ext uri="{FF2B5EF4-FFF2-40B4-BE49-F238E27FC236}">
                    <a16:creationId xmlns:a16="http://schemas.microsoft.com/office/drawing/2014/main" id="{2D5E09C5-789B-4042-B6C1-63006C080A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9" y="1214"/>
                <a:ext cx="21" cy="229"/>
              </a:xfrm>
              <a:prstGeom prst="rect">
                <a:avLst/>
              </a:prstGeom>
              <a:noFill/>
              <a:ln w="30163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09" name="Rectangle 1574">
                <a:extLst>
                  <a:ext uri="{FF2B5EF4-FFF2-40B4-BE49-F238E27FC236}">
                    <a16:creationId xmlns:a16="http://schemas.microsoft.com/office/drawing/2014/main" id="{5D8AD48B-56F3-4E71-8380-B859CFD98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4" y="2788"/>
                <a:ext cx="15" cy="195"/>
              </a:xfrm>
              <a:prstGeom prst="rect">
                <a:avLst/>
              </a:prstGeom>
              <a:solidFill>
                <a:srgbClr val="808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10" name="Rectangle 1575">
                <a:extLst>
                  <a:ext uri="{FF2B5EF4-FFF2-40B4-BE49-F238E27FC236}">
                    <a16:creationId xmlns:a16="http://schemas.microsoft.com/office/drawing/2014/main" id="{F8AE2E82-F16D-4DFA-ADC2-404DB904A2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4" y="2788"/>
                <a:ext cx="15" cy="194"/>
              </a:xfrm>
              <a:prstGeom prst="rect">
                <a:avLst/>
              </a:prstGeom>
              <a:noFill/>
              <a:ln w="30163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11" name="Freeform 1576">
                <a:extLst>
                  <a:ext uri="{FF2B5EF4-FFF2-40B4-BE49-F238E27FC236}">
                    <a16:creationId xmlns:a16="http://schemas.microsoft.com/office/drawing/2014/main" id="{0814773D-B51A-4A1C-B014-8F8DEB2E89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2397"/>
                <a:ext cx="378" cy="571"/>
              </a:xfrm>
              <a:custGeom>
                <a:avLst/>
                <a:gdLst>
                  <a:gd name="T0" fmla="*/ 0 w 1890"/>
                  <a:gd name="T1" fmla="*/ 3 h 2857"/>
                  <a:gd name="T2" fmla="*/ 0 w 1890"/>
                  <a:gd name="T3" fmla="*/ 114 h 2857"/>
                  <a:gd name="T4" fmla="*/ 76 w 1890"/>
                  <a:gd name="T5" fmla="*/ 114 h 2857"/>
                  <a:gd name="T6" fmla="*/ 76 w 1890"/>
                  <a:gd name="T7" fmla="*/ 1 h 2857"/>
                  <a:gd name="T8" fmla="*/ 76 w 1890"/>
                  <a:gd name="T9" fmla="*/ 1 h 2857"/>
                  <a:gd name="T10" fmla="*/ 74 w 1890"/>
                  <a:gd name="T11" fmla="*/ 0 h 28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90" h="2857">
                    <a:moveTo>
                      <a:pt x="0" y="67"/>
                    </a:moveTo>
                    <a:lnTo>
                      <a:pt x="0" y="2857"/>
                    </a:lnTo>
                    <a:lnTo>
                      <a:pt x="1890" y="2857"/>
                    </a:lnTo>
                    <a:lnTo>
                      <a:pt x="1890" y="34"/>
                    </a:lnTo>
                    <a:lnTo>
                      <a:pt x="1850" y="0"/>
                    </a:lnTo>
                  </a:path>
                </a:pathLst>
              </a:custGeom>
              <a:noFill/>
              <a:ln w="0">
                <a:solidFill>
                  <a:srgbClr val="808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12" name="Rectangle 1577">
                <a:extLst>
                  <a:ext uri="{FF2B5EF4-FFF2-40B4-BE49-F238E27FC236}">
                    <a16:creationId xmlns:a16="http://schemas.microsoft.com/office/drawing/2014/main" id="{7D53A1A8-FED1-4F5D-A5F7-3A3EA8DF2C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7" y="2560"/>
                <a:ext cx="370" cy="402"/>
              </a:xfrm>
              <a:prstGeom prst="rect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0">
                <a:solidFill>
                  <a:srgbClr val="808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13" name="Freeform 1578">
                <a:extLst>
                  <a:ext uri="{FF2B5EF4-FFF2-40B4-BE49-F238E27FC236}">
                    <a16:creationId xmlns:a16="http://schemas.microsoft.com/office/drawing/2014/main" id="{1FA4B719-2C63-4422-B517-90ABB2CD7E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5" y="1467"/>
                <a:ext cx="566" cy="261"/>
              </a:xfrm>
              <a:custGeom>
                <a:avLst/>
                <a:gdLst>
                  <a:gd name="T0" fmla="*/ 113 w 2830"/>
                  <a:gd name="T1" fmla="*/ 26 h 1306"/>
                  <a:gd name="T2" fmla="*/ 112 w 2830"/>
                  <a:gd name="T3" fmla="*/ 21 h 1306"/>
                  <a:gd name="T4" fmla="*/ 109 w 2830"/>
                  <a:gd name="T5" fmla="*/ 16 h 1306"/>
                  <a:gd name="T6" fmla="*/ 104 w 2830"/>
                  <a:gd name="T7" fmla="*/ 12 h 1306"/>
                  <a:gd name="T8" fmla="*/ 97 w 2830"/>
                  <a:gd name="T9" fmla="*/ 8 h 1306"/>
                  <a:gd name="T10" fmla="*/ 88 w 2830"/>
                  <a:gd name="T11" fmla="*/ 4 h 1306"/>
                  <a:gd name="T12" fmla="*/ 79 w 2830"/>
                  <a:gd name="T13" fmla="*/ 2 h 1306"/>
                  <a:gd name="T14" fmla="*/ 68 w 2830"/>
                  <a:gd name="T15" fmla="*/ 0 h 1306"/>
                  <a:gd name="T16" fmla="*/ 62 w 2830"/>
                  <a:gd name="T17" fmla="*/ 0 h 1306"/>
                  <a:gd name="T18" fmla="*/ 57 w 2830"/>
                  <a:gd name="T19" fmla="*/ 0 h 1306"/>
                  <a:gd name="T20" fmla="*/ 45 w 2830"/>
                  <a:gd name="T21" fmla="*/ 0 h 1306"/>
                  <a:gd name="T22" fmla="*/ 35 w 2830"/>
                  <a:gd name="T23" fmla="*/ 2 h 1306"/>
                  <a:gd name="T24" fmla="*/ 25 w 2830"/>
                  <a:gd name="T25" fmla="*/ 4 h 1306"/>
                  <a:gd name="T26" fmla="*/ 17 w 2830"/>
                  <a:gd name="T27" fmla="*/ 8 h 1306"/>
                  <a:gd name="T28" fmla="*/ 10 w 2830"/>
                  <a:gd name="T29" fmla="*/ 12 h 1306"/>
                  <a:gd name="T30" fmla="*/ 4 w 2830"/>
                  <a:gd name="T31" fmla="*/ 16 h 1306"/>
                  <a:gd name="T32" fmla="*/ 1 w 2830"/>
                  <a:gd name="T33" fmla="*/ 21 h 1306"/>
                  <a:gd name="T34" fmla="*/ 0 w 2830"/>
                  <a:gd name="T35" fmla="*/ 26 h 1306"/>
                  <a:gd name="T36" fmla="*/ 1 w 2830"/>
                  <a:gd name="T37" fmla="*/ 31 h 1306"/>
                  <a:gd name="T38" fmla="*/ 4 w 2830"/>
                  <a:gd name="T39" fmla="*/ 36 h 1306"/>
                  <a:gd name="T40" fmla="*/ 10 w 2830"/>
                  <a:gd name="T41" fmla="*/ 41 h 1306"/>
                  <a:gd name="T42" fmla="*/ 17 w 2830"/>
                  <a:gd name="T43" fmla="*/ 45 h 1306"/>
                  <a:gd name="T44" fmla="*/ 25 w 2830"/>
                  <a:gd name="T45" fmla="*/ 48 h 1306"/>
                  <a:gd name="T46" fmla="*/ 35 w 2830"/>
                  <a:gd name="T47" fmla="*/ 50 h 1306"/>
                  <a:gd name="T48" fmla="*/ 45 w 2830"/>
                  <a:gd name="T49" fmla="*/ 52 h 1306"/>
                  <a:gd name="T50" fmla="*/ 57 w 2830"/>
                  <a:gd name="T51" fmla="*/ 52 h 1306"/>
                  <a:gd name="T52" fmla="*/ 62 w 2830"/>
                  <a:gd name="T53" fmla="*/ 52 h 1306"/>
                  <a:gd name="T54" fmla="*/ 68 w 2830"/>
                  <a:gd name="T55" fmla="*/ 52 h 1306"/>
                  <a:gd name="T56" fmla="*/ 79 w 2830"/>
                  <a:gd name="T57" fmla="*/ 50 h 1306"/>
                  <a:gd name="T58" fmla="*/ 88 w 2830"/>
                  <a:gd name="T59" fmla="*/ 48 h 1306"/>
                  <a:gd name="T60" fmla="*/ 97 w 2830"/>
                  <a:gd name="T61" fmla="*/ 45 h 1306"/>
                  <a:gd name="T62" fmla="*/ 104 w 2830"/>
                  <a:gd name="T63" fmla="*/ 41 h 1306"/>
                  <a:gd name="T64" fmla="*/ 109 w 2830"/>
                  <a:gd name="T65" fmla="*/ 36 h 1306"/>
                  <a:gd name="T66" fmla="*/ 112 w 2830"/>
                  <a:gd name="T67" fmla="*/ 31 h 1306"/>
                  <a:gd name="T68" fmla="*/ 113 w 2830"/>
                  <a:gd name="T69" fmla="*/ 26 h 130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830" h="1306">
                    <a:moveTo>
                      <a:pt x="2830" y="653"/>
                    </a:moveTo>
                    <a:lnTo>
                      <a:pt x="2801" y="520"/>
                    </a:lnTo>
                    <a:lnTo>
                      <a:pt x="2718" y="398"/>
                    </a:lnTo>
                    <a:lnTo>
                      <a:pt x="2588" y="288"/>
                    </a:lnTo>
                    <a:lnTo>
                      <a:pt x="2415" y="190"/>
                    </a:lnTo>
                    <a:lnTo>
                      <a:pt x="2206" y="111"/>
                    </a:lnTo>
                    <a:lnTo>
                      <a:pt x="1965" y="51"/>
                    </a:lnTo>
                    <a:lnTo>
                      <a:pt x="1700" y="12"/>
                    </a:lnTo>
                    <a:lnTo>
                      <a:pt x="1559" y="2"/>
                    </a:lnTo>
                    <a:lnTo>
                      <a:pt x="1415" y="0"/>
                    </a:lnTo>
                    <a:lnTo>
                      <a:pt x="1130" y="12"/>
                    </a:lnTo>
                    <a:lnTo>
                      <a:pt x="864" y="51"/>
                    </a:lnTo>
                    <a:lnTo>
                      <a:pt x="624" y="111"/>
                    </a:lnTo>
                    <a:lnTo>
                      <a:pt x="414" y="190"/>
                    </a:lnTo>
                    <a:lnTo>
                      <a:pt x="242" y="288"/>
                    </a:lnTo>
                    <a:lnTo>
                      <a:pt x="111" y="398"/>
                    </a:lnTo>
                    <a:lnTo>
                      <a:pt x="29" y="520"/>
                    </a:lnTo>
                    <a:lnTo>
                      <a:pt x="0" y="653"/>
                    </a:lnTo>
                    <a:lnTo>
                      <a:pt x="29" y="784"/>
                    </a:lnTo>
                    <a:lnTo>
                      <a:pt x="111" y="907"/>
                    </a:lnTo>
                    <a:lnTo>
                      <a:pt x="242" y="1017"/>
                    </a:lnTo>
                    <a:lnTo>
                      <a:pt x="414" y="1114"/>
                    </a:lnTo>
                    <a:lnTo>
                      <a:pt x="624" y="1194"/>
                    </a:lnTo>
                    <a:lnTo>
                      <a:pt x="864" y="1254"/>
                    </a:lnTo>
                    <a:lnTo>
                      <a:pt x="1130" y="1292"/>
                    </a:lnTo>
                    <a:lnTo>
                      <a:pt x="1415" y="1306"/>
                    </a:lnTo>
                    <a:lnTo>
                      <a:pt x="1559" y="1303"/>
                    </a:lnTo>
                    <a:lnTo>
                      <a:pt x="1700" y="1292"/>
                    </a:lnTo>
                    <a:lnTo>
                      <a:pt x="1965" y="1254"/>
                    </a:lnTo>
                    <a:lnTo>
                      <a:pt x="2206" y="1194"/>
                    </a:lnTo>
                    <a:lnTo>
                      <a:pt x="2415" y="1114"/>
                    </a:lnTo>
                    <a:lnTo>
                      <a:pt x="2588" y="1017"/>
                    </a:lnTo>
                    <a:lnTo>
                      <a:pt x="2718" y="907"/>
                    </a:lnTo>
                    <a:lnTo>
                      <a:pt x="2801" y="784"/>
                    </a:lnTo>
                    <a:lnTo>
                      <a:pt x="2830" y="653"/>
                    </a:ln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0">
                <a:solidFill>
                  <a:srgbClr val="808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14" name="Rectangle 1579">
                <a:extLst>
                  <a:ext uri="{FF2B5EF4-FFF2-40B4-BE49-F238E27FC236}">
                    <a16:creationId xmlns:a16="http://schemas.microsoft.com/office/drawing/2014/main" id="{6EAFF4EB-358A-47E0-905D-B7189A1297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5" y="1432"/>
                <a:ext cx="429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eaLnBrk="0" hangingPunct="0"/>
                <a:r>
                  <a:rPr lang="en-US" sz="2400" dirty="0"/>
                  <a:t>fertilizer injector</a:t>
                </a:r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815" name="Rectangle 1580">
                <a:extLst>
                  <a:ext uri="{FF2B5EF4-FFF2-40B4-BE49-F238E27FC236}">
                    <a16:creationId xmlns:a16="http://schemas.microsoft.com/office/drawing/2014/main" id="{3568C569-3700-4B73-935D-990854CFBC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9" y="1579"/>
                <a:ext cx="0" cy="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endParaRPr lang="en-US" sz="1600" dirty="0">
                  <a:latin typeface="Times New Roman" pitchFamily="18" charset="0"/>
                </a:endParaRPr>
              </a:p>
            </p:txBody>
          </p:sp>
          <p:sp>
            <p:nvSpPr>
              <p:cNvPr id="1816" name="Rectangle 1583">
                <a:extLst>
                  <a:ext uri="{FF2B5EF4-FFF2-40B4-BE49-F238E27FC236}">
                    <a16:creationId xmlns:a16="http://schemas.microsoft.com/office/drawing/2014/main" id="{8DC68D96-9330-415F-B9E5-D4F97529EA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9" y="1263"/>
                <a:ext cx="35" cy="311"/>
              </a:xfrm>
              <a:prstGeom prst="rect">
                <a:avLst/>
              </a:prstGeom>
              <a:solidFill>
                <a:srgbClr val="8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17" name="Rectangle 1584">
                <a:extLst>
                  <a:ext uri="{FF2B5EF4-FFF2-40B4-BE49-F238E27FC236}">
                    <a16:creationId xmlns:a16="http://schemas.microsoft.com/office/drawing/2014/main" id="{5FC02963-3ED4-46DF-8607-E32173EA9A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8" y="1272"/>
                <a:ext cx="16" cy="293"/>
              </a:xfrm>
              <a:prstGeom prst="rect">
                <a:avLst/>
              </a:prstGeom>
              <a:noFill/>
              <a:ln w="30163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18" name="Rectangle 1585">
                <a:extLst>
                  <a:ext uri="{FF2B5EF4-FFF2-40B4-BE49-F238E27FC236}">
                    <a16:creationId xmlns:a16="http://schemas.microsoft.com/office/drawing/2014/main" id="{676CF7A0-5306-41DD-9904-48EA8BEEDC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4" y="1564"/>
                <a:ext cx="129" cy="24"/>
              </a:xfrm>
              <a:prstGeom prst="rect">
                <a:avLst/>
              </a:prstGeom>
              <a:solidFill>
                <a:srgbClr val="8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19" name="Rectangle 1586">
                <a:extLst>
                  <a:ext uri="{FF2B5EF4-FFF2-40B4-BE49-F238E27FC236}">
                    <a16:creationId xmlns:a16="http://schemas.microsoft.com/office/drawing/2014/main" id="{B532F8EF-D0BB-405E-94C7-123E09A5ED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3" y="1573"/>
                <a:ext cx="111" cy="6"/>
              </a:xfrm>
              <a:prstGeom prst="rect">
                <a:avLst/>
              </a:prstGeom>
              <a:noFill/>
              <a:ln w="30163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20" name="Rectangle 1587">
                <a:extLst>
                  <a:ext uri="{FF2B5EF4-FFF2-40B4-BE49-F238E27FC236}">
                    <a16:creationId xmlns:a16="http://schemas.microsoft.com/office/drawing/2014/main" id="{11B88CDA-F9CA-4505-A62E-830FE17E3A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1027"/>
                <a:ext cx="25" cy="551"/>
              </a:xfrm>
              <a:prstGeom prst="rect">
                <a:avLst/>
              </a:prstGeom>
              <a:solidFill>
                <a:srgbClr val="8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21" name="Rectangle 1588">
                <a:extLst>
                  <a:ext uri="{FF2B5EF4-FFF2-40B4-BE49-F238E27FC236}">
                    <a16:creationId xmlns:a16="http://schemas.microsoft.com/office/drawing/2014/main" id="{CE7488AA-DB91-445B-B6EA-CCFFDAE50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2" y="1036"/>
                <a:ext cx="6" cy="533"/>
              </a:xfrm>
              <a:prstGeom prst="rect">
                <a:avLst/>
              </a:prstGeom>
              <a:noFill/>
              <a:ln w="30163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22" name="Rectangle 1589">
                <a:extLst>
                  <a:ext uri="{FF2B5EF4-FFF2-40B4-BE49-F238E27FC236}">
                    <a16:creationId xmlns:a16="http://schemas.microsoft.com/office/drawing/2014/main" id="{41CC1B12-B86A-458A-B186-23F400CCED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2" y="1024"/>
                <a:ext cx="2355" cy="34"/>
              </a:xfrm>
              <a:prstGeom prst="rect">
                <a:avLst/>
              </a:prstGeom>
              <a:solidFill>
                <a:srgbClr val="8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23" name="Rectangle 1590">
                <a:extLst>
                  <a:ext uri="{FF2B5EF4-FFF2-40B4-BE49-F238E27FC236}">
                    <a16:creationId xmlns:a16="http://schemas.microsoft.com/office/drawing/2014/main" id="{78F0A8A2-165E-47C9-A157-EB07EF12BF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1" y="1033"/>
                <a:ext cx="2336" cy="16"/>
              </a:xfrm>
              <a:prstGeom prst="rect">
                <a:avLst/>
              </a:prstGeom>
              <a:noFill/>
              <a:ln w="30163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24" name="Rectangle 1591">
                <a:extLst>
                  <a:ext uri="{FF2B5EF4-FFF2-40B4-BE49-F238E27FC236}">
                    <a16:creationId xmlns:a16="http://schemas.microsoft.com/office/drawing/2014/main" id="{64ED6BC8-E83A-40AC-BF20-886C7272F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0" y="1046"/>
                <a:ext cx="34" cy="1651"/>
              </a:xfrm>
              <a:prstGeom prst="rect">
                <a:avLst/>
              </a:prstGeom>
              <a:solidFill>
                <a:srgbClr val="8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25" name="Rectangle 1592">
                <a:extLst>
                  <a:ext uri="{FF2B5EF4-FFF2-40B4-BE49-F238E27FC236}">
                    <a16:creationId xmlns:a16="http://schemas.microsoft.com/office/drawing/2014/main" id="{A8F656F6-888D-445A-8421-DC8D8E04FE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9" y="1055"/>
                <a:ext cx="16" cy="1633"/>
              </a:xfrm>
              <a:prstGeom prst="rect">
                <a:avLst/>
              </a:prstGeom>
              <a:noFill/>
              <a:ln w="30163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26" name="Rectangle 1593">
                <a:extLst>
                  <a:ext uri="{FF2B5EF4-FFF2-40B4-BE49-F238E27FC236}">
                    <a16:creationId xmlns:a16="http://schemas.microsoft.com/office/drawing/2014/main" id="{73D0CF6E-0C5C-472E-9ADC-007E15D947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4" y="2658"/>
                <a:ext cx="209" cy="10"/>
              </a:xfrm>
              <a:prstGeom prst="rect">
                <a:avLst/>
              </a:prstGeom>
              <a:solidFill>
                <a:srgbClr val="8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27" name="Rectangle 1594">
                <a:extLst>
                  <a:ext uri="{FF2B5EF4-FFF2-40B4-BE49-F238E27FC236}">
                    <a16:creationId xmlns:a16="http://schemas.microsoft.com/office/drawing/2014/main" id="{285719A2-6D95-434C-993D-09CB88463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4" y="2658"/>
                <a:ext cx="208" cy="10"/>
              </a:xfrm>
              <a:prstGeom prst="rect">
                <a:avLst/>
              </a:prstGeom>
              <a:noFill/>
              <a:ln w="30163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28" name="Rectangle 1595">
                <a:extLst>
                  <a:ext uri="{FF2B5EF4-FFF2-40B4-BE49-F238E27FC236}">
                    <a16:creationId xmlns:a16="http://schemas.microsoft.com/office/drawing/2014/main" id="{1834895C-49DB-46D1-AB70-86AB5E613A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3" y="2946"/>
                <a:ext cx="574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eaLnBrk="0" hangingPunct="0"/>
                <a:r>
                  <a:rPr lang="en-US" sz="2400" dirty="0"/>
                  <a:t>leachate collection</a:t>
                </a:r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829" name="Rectangle 1596">
                <a:extLst>
                  <a:ext uri="{FF2B5EF4-FFF2-40B4-BE49-F238E27FC236}">
                    <a16:creationId xmlns:a16="http://schemas.microsoft.com/office/drawing/2014/main" id="{25CEB90C-7516-426E-A021-FF4C5F8A70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3" y="3104"/>
                <a:ext cx="0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830" name="Rectangle 1597">
                <a:extLst>
                  <a:ext uri="{FF2B5EF4-FFF2-40B4-BE49-F238E27FC236}">
                    <a16:creationId xmlns:a16="http://schemas.microsoft.com/office/drawing/2014/main" id="{4F48C3F9-5CF0-4626-94A1-CFFB4E290D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3" y="3025"/>
                <a:ext cx="1097" cy="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eaLnBrk="0" hangingPunct="0"/>
                <a:r>
                  <a:rPr lang="en-US" sz="2400" dirty="0"/>
                  <a:t>greenhouse leachate sump pit</a:t>
                </a:r>
                <a:endParaRPr lang="en-US" sz="2400" dirty="0">
                  <a:latin typeface="Times New Roman" pitchFamily="18" charset="0"/>
                </a:endParaRPr>
              </a:p>
              <a:p>
                <a:pPr eaLnBrk="0" hangingPunct="0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831" name="Rectangle 1598">
                <a:extLst>
                  <a:ext uri="{FF2B5EF4-FFF2-40B4-BE49-F238E27FC236}">
                    <a16:creationId xmlns:a16="http://schemas.microsoft.com/office/drawing/2014/main" id="{C45C4A26-B334-45BF-B80E-82FDAC601A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3" y="3184"/>
                <a:ext cx="0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832" name="Rectangle 1599">
                <a:extLst>
                  <a:ext uri="{FF2B5EF4-FFF2-40B4-BE49-F238E27FC236}">
                    <a16:creationId xmlns:a16="http://schemas.microsoft.com/office/drawing/2014/main" id="{0BEA1EB4-358E-42B1-AB3B-3F967C2739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4" y="2583"/>
                <a:ext cx="301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2400" dirty="0"/>
                  <a:t>pump</a:t>
                </a:r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833" name="Rectangle 1600">
                <a:extLst>
                  <a:ext uri="{FF2B5EF4-FFF2-40B4-BE49-F238E27FC236}">
                    <a16:creationId xmlns:a16="http://schemas.microsoft.com/office/drawing/2014/main" id="{D9F62000-1307-4C83-BC2E-A0A83B9F3A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4" y="1042"/>
                <a:ext cx="688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eaLnBrk="0" hangingPunct="0"/>
                <a:r>
                  <a:rPr lang="en-US" sz="2000" dirty="0"/>
                  <a:t>dirty</a:t>
                </a:r>
              </a:p>
              <a:p>
                <a:pPr eaLnBrk="0" hangingPunct="0"/>
                <a:r>
                  <a:rPr lang="en-US" sz="2000" dirty="0"/>
                  <a:t>leachate </a:t>
                </a:r>
                <a:endParaRPr lang="en-US" sz="2000" dirty="0">
                  <a:latin typeface="Times New Roman" pitchFamily="18" charset="0"/>
                </a:endParaRPr>
              </a:p>
              <a:p>
                <a:pPr eaLnBrk="0" hangingPunct="0"/>
                <a:r>
                  <a:rPr lang="en-US" sz="2000" dirty="0"/>
                  <a:t>tank </a:t>
                </a:r>
                <a:endParaRPr lang="en-US" sz="2000" dirty="0">
                  <a:latin typeface="Times New Roman" pitchFamily="18" charset="0"/>
                </a:endParaRPr>
              </a:p>
            </p:txBody>
          </p:sp>
          <p:sp>
            <p:nvSpPr>
              <p:cNvPr id="1834" name="Rectangle 1601">
                <a:extLst>
                  <a:ext uri="{FF2B5EF4-FFF2-40B4-BE49-F238E27FC236}">
                    <a16:creationId xmlns:a16="http://schemas.microsoft.com/office/drawing/2014/main" id="{60D890DC-CE7C-4428-BECA-BE7F610256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4" y="1172"/>
                <a:ext cx="0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835" name="Rectangle 1602">
                <a:extLst>
                  <a:ext uri="{FF2B5EF4-FFF2-40B4-BE49-F238E27FC236}">
                    <a16:creationId xmlns:a16="http://schemas.microsoft.com/office/drawing/2014/main" id="{3D5D780D-AD9F-40B4-B582-4815D6CF7E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4" y="1294"/>
                <a:ext cx="0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1836" name="Rectangle 1604">
                <a:extLst>
                  <a:ext uri="{FF2B5EF4-FFF2-40B4-BE49-F238E27FC236}">
                    <a16:creationId xmlns:a16="http://schemas.microsoft.com/office/drawing/2014/main" id="{47643DF2-5F3E-48F8-B931-2F6C317BA2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8" y="2313"/>
                <a:ext cx="0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endParaRPr lang="en-US" sz="2400">
                  <a:solidFill>
                    <a:schemeClr val="accent2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37" name="Freeform 1605">
                <a:extLst>
                  <a:ext uri="{FF2B5EF4-FFF2-40B4-BE49-F238E27FC236}">
                    <a16:creationId xmlns:a16="http://schemas.microsoft.com/office/drawing/2014/main" id="{C0842108-91AC-43E5-ACA6-C076A42F93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2" y="2634"/>
                <a:ext cx="107" cy="72"/>
              </a:xfrm>
              <a:custGeom>
                <a:avLst/>
                <a:gdLst>
                  <a:gd name="T0" fmla="*/ 21 w 533"/>
                  <a:gd name="T1" fmla="*/ 7 h 363"/>
                  <a:gd name="T2" fmla="*/ 21 w 533"/>
                  <a:gd name="T3" fmla="*/ 4 h 363"/>
                  <a:gd name="T4" fmla="*/ 18 w 533"/>
                  <a:gd name="T5" fmla="*/ 2 h 363"/>
                  <a:gd name="T6" fmla="*/ 15 w 533"/>
                  <a:gd name="T7" fmla="*/ 1 h 363"/>
                  <a:gd name="T8" fmla="*/ 11 w 533"/>
                  <a:gd name="T9" fmla="*/ 0 h 363"/>
                  <a:gd name="T10" fmla="*/ 7 w 533"/>
                  <a:gd name="T11" fmla="*/ 1 h 363"/>
                  <a:gd name="T12" fmla="*/ 3 w 533"/>
                  <a:gd name="T13" fmla="*/ 2 h 363"/>
                  <a:gd name="T14" fmla="*/ 1 w 533"/>
                  <a:gd name="T15" fmla="*/ 4 h 363"/>
                  <a:gd name="T16" fmla="*/ 0 w 533"/>
                  <a:gd name="T17" fmla="*/ 7 h 363"/>
                  <a:gd name="T18" fmla="*/ 1 w 533"/>
                  <a:gd name="T19" fmla="*/ 10 h 363"/>
                  <a:gd name="T20" fmla="*/ 3 w 533"/>
                  <a:gd name="T21" fmla="*/ 12 h 363"/>
                  <a:gd name="T22" fmla="*/ 7 w 533"/>
                  <a:gd name="T23" fmla="*/ 14 h 363"/>
                  <a:gd name="T24" fmla="*/ 11 w 533"/>
                  <a:gd name="T25" fmla="*/ 14 h 363"/>
                  <a:gd name="T26" fmla="*/ 15 w 533"/>
                  <a:gd name="T27" fmla="*/ 14 h 363"/>
                  <a:gd name="T28" fmla="*/ 18 w 533"/>
                  <a:gd name="T29" fmla="*/ 12 h 363"/>
                  <a:gd name="T30" fmla="*/ 21 w 533"/>
                  <a:gd name="T31" fmla="*/ 10 h 363"/>
                  <a:gd name="T32" fmla="*/ 21 w 533"/>
                  <a:gd name="T33" fmla="*/ 7 h 3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3" h="363">
                    <a:moveTo>
                      <a:pt x="533" y="181"/>
                    </a:moveTo>
                    <a:lnTo>
                      <a:pt x="512" y="110"/>
                    </a:lnTo>
                    <a:lnTo>
                      <a:pt x="455" y="53"/>
                    </a:lnTo>
                    <a:lnTo>
                      <a:pt x="370" y="13"/>
                    </a:lnTo>
                    <a:lnTo>
                      <a:pt x="267" y="0"/>
                    </a:lnTo>
                    <a:lnTo>
                      <a:pt x="163" y="13"/>
                    </a:lnTo>
                    <a:lnTo>
                      <a:pt x="77" y="53"/>
                    </a:lnTo>
                    <a:lnTo>
                      <a:pt x="21" y="110"/>
                    </a:lnTo>
                    <a:lnTo>
                      <a:pt x="0" y="181"/>
                    </a:lnTo>
                    <a:lnTo>
                      <a:pt x="21" y="251"/>
                    </a:lnTo>
                    <a:lnTo>
                      <a:pt x="77" y="309"/>
                    </a:lnTo>
                    <a:lnTo>
                      <a:pt x="163" y="348"/>
                    </a:lnTo>
                    <a:lnTo>
                      <a:pt x="267" y="363"/>
                    </a:lnTo>
                    <a:lnTo>
                      <a:pt x="370" y="348"/>
                    </a:lnTo>
                    <a:lnTo>
                      <a:pt x="455" y="309"/>
                    </a:lnTo>
                    <a:lnTo>
                      <a:pt x="512" y="251"/>
                    </a:lnTo>
                    <a:lnTo>
                      <a:pt x="533" y="181"/>
                    </a:lnTo>
                    <a:close/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38" name="Freeform 1606">
                <a:extLst>
                  <a:ext uri="{FF2B5EF4-FFF2-40B4-BE49-F238E27FC236}">
                    <a16:creationId xmlns:a16="http://schemas.microsoft.com/office/drawing/2014/main" id="{E6FDF5E4-B8D9-4E11-8B55-EE8BA74C8C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2" y="2634"/>
                <a:ext cx="107" cy="72"/>
              </a:xfrm>
              <a:custGeom>
                <a:avLst/>
                <a:gdLst>
                  <a:gd name="T0" fmla="*/ 21 w 533"/>
                  <a:gd name="T1" fmla="*/ 7 h 363"/>
                  <a:gd name="T2" fmla="*/ 21 w 533"/>
                  <a:gd name="T3" fmla="*/ 4 h 363"/>
                  <a:gd name="T4" fmla="*/ 18 w 533"/>
                  <a:gd name="T5" fmla="*/ 2 h 363"/>
                  <a:gd name="T6" fmla="*/ 15 w 533"/>
                  <a:gd name="T7" fmla="*/ 1 h 363"/>
                  <a:gd name="T8" fmla="*/ 11 w 533"/>
                  <a:gd name="T9" fmla="*/ 0 h 363"/>
                  <a:gd name="T10" fmla="*/ 7 w 533"/>
                  <a:gd name="T11" fmla="*/ 1 h 363"/>
                  <a:gd name="T12" fmla="*/ 3 w 533"/>
                  <a:gd name="T13" fmla="*/ 2 h 363"/>
                  <a:gd name="T14" fmla="*/ 1 w 533"/>
                  <a:gd name="T15" fmla="*/ 4 h 363"/>
                  <a:gd name="T16" fmla="*/ 0 w 533"/>
                  <a:gd name="T17" fmla="*/ 7 h 363"/>
                  <a:gd name="T18" fmla="*/ 1 w 533"/>
                  <a:gd name="T19" fmla="*/ 10 h 363"/>
                  <a:gd name="T20" fmla="*/ 3 w 533"/>
                  <a:gd name="T21" fmla="*/ 12 h 363"/>
                  <a:gd name="T22" fmla="*/ 7 w 533"/>
                  <a:gd name="T23" fmla="*/ 14 h 363"/>
                  <a:gd name="T24" fmla="*/ 11 w 533"/>
                  <a:gd name="T25" fmla="*/ 14 h 363"/>
                  <a:gd name="T26" fmla="*/ 15 w 533"/>
                  <a:gd name="T27" fmla="*/ 14 h 363"/>
                  <a:gd name="T28" fmla="*/ 18 w 533"/>
                  <a:gd name="T29" fmla="*/ 12 h 363"/>
                  <a:gd name="T30" fmla="*/ 21 w 533"/>
                  <a:gd name="T31" fmla="*/ 10 h 363"/>
                  <a:gd name="T32" fmla="*/ 21 w 533"/>
                  <a:gd name="T33" fmla="*/ 7 h 363"/>
                  <a:gd name="T34" fmla="*/ 21 w 533"/>
                  <a:gd name="T35" fmla="*/ 7 h 36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33" h="363">
                    <a:moveTo>
                      <a:pt x="533" y="181"/>
                    </a:moveTo>
                    <a:lnTo>
                      <a:pt x="512" y="110"/>
                    </a:lnTo>
                    <a:lnTo>
                      <a:pt x="455" y="53"/>
                    </a:lnTo>
                    <a:lnTo>
                      <a:pt x="370" y="13"/>
                    </a:lnTo>
                    <a:lnTo>
                      <a:pt x="267" y="0"/>
                    </a:lnTo>
                    <a:lnTo>
                      <a:pt x="163" y="13"/>
                    </a:lnTo>
                    <a:lnTo>
                      <a:pt x="77" y="53"/>
                    </a:lnTo>
                    <a:lnTo>
                      <a:pt x="21" y="110"/>
                    </a:lnTo>
                    <a:lnTo>
                      <a:pt x="0" y="181"/>
                    </a:lnTo>
                    <a:lnTo>
                      <a:pt x="21" y="251"/>
                    </a:lnTo>
                    <a:lnTo>
                      <a:pt x="77" y="309"/>
                    </a:lnTo>
                    <a:lnTo>
                      <a:pt x="163" y="348"/>
                    </a:lnTo>
                    <a:lnTo>
                      <a:pt x="267" y="363"/>
                    </a:lnTo>
                    <a:lnTo>
                      <a:pt x="370" y="348"/>
                    </a:lnTo>
                    <a:lnTo>
                      <a:pt x="455" y="309"/>
                    </a:lnTo>
                    <a:lnTo>
                      <a:pt x="512" y="251"/>
                    </a:lnTo>
                    <a:lnTo>
                      <a:pt x="533" y="181"/>
                    </a:lnTo>
                  </a:path>
                </a:pathLst>
              </a:custGeom>
              <a:noFill/>
              <a:ln w="30163">
                <a:solidFill>
                  <a:srgbClr val="80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39" name="Freeform 1607">
                <a:extLst>
                  <a:ext uri="{FF2B5EF4-FFF2-40B4-BE49-F238E27FC236}">
                    <a16:creationId xmlns:a16="http://schemas.microsoft.com/office/drawing/2014/main" id="{2361CF5C-18D9-4E24-AF65-AB01855021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5" y="1564"/>
                <a:ext cx="151" cy="96"/>
              </a:xfrm>
              <a:custGeom>
                <a:avLst/>
                <a:gdLst>
                  <a:gd name="T0" fmla="*/ 30 w 751"/>
                  <a:gd name="T1" fmla="*/ 10 h 483"/>
                  <a:gd name="T2" fmla="*/ 29 w 751"/>
                  <a:gd name="T3" fmla="*/ 6 h 483"/>
                  <a:gd name="T4" fmla="*/ 26 w 751"/>
                  <a:gd name="T5" fmla="*/ 3 h 483"/>
                  <a:gd name="T6" fmla="*/ 21 w 751"/>
                  <a:gd name="T7" fmla="*/ 1 h 483"/>
                  <a:gd name="T8" fmla="*/ 15 w 751"/>
                  <a:gd name="T9" fmla="*/ 0 h 483"/>
                  <a:gd name="T10" fmla="*/ 9 w 751"/>
                  <a:gd name="T11" fmla="*/ 1 h 483"/>
                  <a:gd name="T12" fmla="*/ 4 w 751"/>
                  <a:gd name="T13" fmla="*/ 3 h 483"/>
                  <a:gd name="T14" fmla="*/ 1 w 751"/>
                  <a:gd name="T15" fmla="*/ 6 h 483"/>
                  <a:gd name="T16" fmla="*/ 0 w 751"/>
                  <a:gd name="T17" fmla="*/ 10 h 483"/>
                  <a:gd name="T18" fmla="*/ 1 w 751"/>
                  <a:gd name="T19" fmla="*/ 13 h 483"/>
                  <a:gd name="T20" fmla="*/ 4 w 751"/>
                  <a:gd name="T21" fmla="*/ 16 h 483"/>
                  <a:gd name="T22" fmla="*/ 9 w 751"/>
                  <a:gd name="T23" fmla="*/ 18 h 483"/>
                  <a:gd name="T24" fmla="*/ 15 w 751"/>
                  <a:gd name="T25" fmla="*/ 19 h 483"/>
                  <a:gd name="T26" fmla="*/ 21 w 751"/>
                  <a:gd name="T27" fmla="*/ 18 h 483"/>
                  <a:gd name="T28" fmla="*/ 26 w 751"/>
                  <a:gd name="T29" fmla="*/ 16 h 483"/>
                  <a:gd name="T30" fmla="*/ 29 w 751"/>
                  <a:gd name="T31" fmla="*/ 13 h 483"/>
                  <a:gd name="T32" fmla="*/ 30 w 751"/>
                  <a:gd name="T33" fmla="*/ 10 h 4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51" h="483">
                    <a:moveTo>
                      <a:pt x="751" y="242"/>
                    </a:moveTo>
                    <a:lnTo>
                      <a:pt x="721" y="146"/>
                    </a:lnTo>
                    <a:lnTo>
                      <a:pt x="641" y="70"/>
                    </a:lnTo>
                    <a:lnTo>
                      <a:pt x="520" y="18"/>
                    </a:lnTo>
                    <a:lnTo>
                      <a:pt x="375" y="0"/>
                    </a:lnTo>
                    <a:lnTo>
                      <a:pt x="229" y="18"/>
                    </a:lnTo>
                    <a:lnTo>
                      <a:pt x="109" y="70"/>
                    </a:lnTo>
                    <a:lnTo>
                      <a:pt x="28" y="146"/>
                    </a:lnTo>
                    <a:lnTo>
                      <a:pt x="0" y="242"/>
                    </a:lnTo>
                    <a:lnTo>
                      <a:pt x="28" y="336"/>
                    </a:lnTo>
                    <a:lnTo>
                      <a:pt x="109" y="412"/>
                    </a:lnTo>
                    <a:lnTo>
                      <a:pt x="229" y="464"/>
                    </a:lnTo>
                    <a:lnTo>
                      <a:pt x="375" y="483"/>
                    </a:lnTo>
                    <a:lnTo>
                      <a:pt x="520" y="464"/>
                    </a:lnTo>
                    <a:lnTo>
                      <a:pt x="641" y="412"/>
                    </a:lnTo>
                    <a:lnTo>
                      <a:pt x="721" y="336"/>
                    </a:lnTo>
                    <a:lnTo>
                      <a:pt x="751" y="242"/>
                    </a:lnTo>
                    <a:close/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40" name="Freeform 1608">
                <a:extLst>
                  <a:ext uri="{FF2B5EF4-FFF2-40B4-BE49-F238E27FC236}">
                    <a16:creationId xmlns:a16="http://schemas.microsoft.com/office/drawing/2014/main" id="{170E3E29-E5FE-4358-B65E-616A2DB77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5" y="1564"/>
                <a:ext cx="151" cy="96"/>
              </a:xfrm>
              <a:custGeom>
                <a:avLst/>
                <a:gdLst>
                  <a:gd name="T0" fmla="*/ 30 w 751"/>
                  <a:gd name="T1" fmla="*/ 10 h 483"/>
                  <a:gd name="T2" fmla="*/ 29 w 751"/>
                  <a:gd name="T3" fmla="*/ 6 h 483"/>
                  <a:gd name="T4" fmla="*/ 26 w 751"/>
                  <a:gd name="T5" fmla="*/ 3 h 483"/>
                  <a:gd name="T6" fmla="*/ 21 w 751"/>
                  <a:gd name="T7" fmla="*/ 1 h 483"/>
                  <a:gd name="T8" fmla="*/ 15 w 751"/>
                  <a:gd name="T9" fmla="*/ 0 h 483"/>
                  <a:gd name="T10" fmla="*/ 9 w 751"/>
                  <a:gd name="T11" fmla="*/ 1 h 483"/>
                  <a:gd name="T12" fmla="*/ 4 w 751"/>
                  <a:gd name="T13" fmla="*/ 3 h 483"/>
                  <a:gd name="T14" fmla="*/ 1 w 751"/>
                  <a:gd name="T15" fmla="*/ 6 h 483"/>
                  <a:gd name="T16" fmla="*/ 0 w 751"/>
                  <a:gd name="T17" fmla="*/ 10 h 483"/>
                  <a:gd name="T18" fmla="*/ 1 w 751"/>
                  <a:gd name="T19" fmla="*/ 13 h 483"/>
                  <a:gd name="T20" fmla="*/ 4 w 751"/>
                  <a:gd name="T21" fmla="*/ 16 h 483"/>
                  <a:gd name="T22" fmla="*/ 9 w 751"/>
                  <a:gd name="T23" fmla="*/ 18 h 483"/>
                  <a:gd name="T24" fmla="*/ 15 w 751"/>
                  <a:gd name="T25" fmla="*/ 19 h 483"/>
                  <a:gd name="T26" fmla="*/ 21 w 751"/>
                  <a:gd name="T27" fmla="*/ 18 h 483"/>
                  <a:gd name="T28" fmla="*/ 26 w 751"/>
                  <a:gd name="T29" fmla="*/ 16 h 483"/>
                  <a:gd name="T30" fmla="*/ 29 w 751"/>
                  <a:gd name="T31" fmla="*/ 13 h 483"/>
                  <a:gd name="T32" fmla="*/ 30 w 751"/>
                  <a:gd name="T33" fmla="*/ 10 h 483"/>
                  <a:gd name="T34" fmla="*/ 30 w 751"/>
                  <a:gd name="T35" fmla="*/ 10 h 48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51" h="483">
                    <a:moveTo>
                      <a:pt x="751" y="242"/>
                    </a:moveTo>
                    <a:lnTo>
                      <a:pt x="721" y="146"/>
                    </a:lnTo>
                    <a:lnTo>
                      <a:pt x="641" y="70"/>
                    </a:lnTo>
                    <a:lnTo>
                      <a:pt x="520" y="18"/>
                    </a:lnTo>
                    <a:lnTo>
                      <a:pt x="375" y="0"/>
                    </a:lnTo>
                    <a:lnTo>
                      <a:pt x="229" y="18"/>
                    </a:lnTo>
                    <a:lnTo>
                      <a:pt x="109" y="70"/>
                    </a:lnTo>
                    <a:lnTo>
                      <a:pt x="28" y="146"/>
                    </a:lnTo>
                    <a:lnTo>
                      <a:pt x="0" y="242"/>
                    </a:lnTo>
                    <a:lnTo>
                      <a:pt x="28" y="336"/>
                    </a:lnTo>
                    <a:lnTo>
                      <a:pt x="109" y="412"/>
                    </a:lnTo>
                    <a:lnTo>
                      <a:pt x="229" y="464"/>
                    </a:lnTo>
                    <a:lnTo>
                      <a:pt x="375" y="483"/>
                    </a:lnTo>
                    <a:lnTo>
                      <a:pt x="520" y="464"/>
                    </a:lnTo>
                    <a:lnTo>
                      <a:pt x="641" y="412"/>
                    </a:lnTo>
                    <a:lnTo>
                      <a:pt x="721" y="336"/>
                    </a:lnTo>
                    <a:lnTo>
                      <a:pt x="751" y="242"/>
                    </a:lnTo>
                  </a:path>
                </a:pathLst>
              </a:custGeom>
              <a:noFill/>
              <a:ln w="30163">
                <a:solidFill>
                  <a:srgbClr val="80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41" name="Rectangle 1609">
                <a:extLst>
                  <a:ext uri="{FF2B5EF4-FFF2-40B4-BE49-F238E27FC236}">
                    <a16:creationId xmlns:a16="http://schemas.microsoft.com/office/drawing/2014/main" id="{CB8224DF-02D2-4429-A8CE-C371A8A359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6" y="1445"/>
                <a:ext cx="200" cy="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600"/>
                  <a:t>pump</a:t>
                </a:r>
                <a:endParaRPr lang="en-US" sz="1600">
                  <a:latin typeface="Times New Roman" pitchFamily="18" charset="0"/>
                </a:endParaRPr>
              </a:p>
            </p:txBody>
          </p:sp>
          <p:sp>
            <p:nvSpPr>
              <p:cNvPr id="1842" name="Line 1610">
                <a:extLst>
                  <a:ext uri="{FF2B5EF4-FFF2-40B4-BE49-F238E27FC236}">
                    <a16:creationId xmlns:a16="http://schemas.microsoft.com/office/drawing/2014/main" id="{EE87D157-55B7-4387-BE2A-325AB15186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98" y="2171"/>
                <a:ext cx="1" cy="298"/>
              </a:xfrm>
              <a:prstGeom prst="line">
                <a:avLst/>
              </a:prstGeom>
              <a:noFill/>
              <a:ln w="30163">
                <a:solidFill>
                  <a:srgbClr val="20202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43" name="Freeform 1611">
                <a:extLst>
                  <a:ext uri="{FF2B5EF4-FFF2-40B4-BE49-F238E27FC236}">
                    <a16:creationId xmlns:a16="http://schemas.microsoft.com/office/drawing/2014/main" id="{E69610E6-B29E-4CD0-91E6-7C4F3A14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1" y="2121"/>
                <a:ext cx="75" cy="75"/>
              </a:xfrm>
              <a:custGeom>
                <a:avLst/>
                <a:gdLst>
                  <a:gd name="T0" fmla="*/ 0 w 376"/>
                  <a:gd name="T1" fmla="*/ 15 h 377"/>
                  <a:gd name="T2" fmla="*/ 8 w 376"/>
                  <a:gd name="T3" fmla="*/ 0 h 377"/>
                  <a:gd name="T4" fmla="*/ 15 w 376"/>
                  <a:gd name="T5" fmla="*/ 15 h 377"/>
                  <a:gd name="T6" fmla="*/ 8 w 376"/>
                  <a:gd name="T7" fmla="*/ 10 h 377"/>
                  <a:gd name="T8" fmla="*/ 0 w 376"/>
                  <a:gd name="T9" fmla="*/ 15 h 3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6" h="377">
                    <a:moveTo>
                      <a:pt x="0" y="377"/>
                    </a:moveTo>
                    <a:lnTo>
                      <a:pt x="188" y="0"/>
                    </a:lnTo>
                    <a:lnTo>
                      <a:pt x="376" y="377"/>
                    </a:lnTo>
                    <a:lnTo>
                      <a:pt x="188" y="251"/>
                    </a:lnTo>
                    <a:lnTo>
                      <a:pt x="0" y="377"/>
                    </a:lnTo>
                    <a:close/>
                  </a:path>
                </a:pathLst>
              </a:custGeom>
              <a:solidFill>
                <a:srgbClr val="2020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  <p:sp>
          <p:nvSpPr>
            <p:cNvPr id="1637" name="Line 1612">
              <a:extLst>
                <a:ext uri="{FF2B5EF4-FFF2-40B4-BE49-F238E27FC236}">
                  <a16:creationId xmlns:a16="http://schemas.microsoft.com/office/drawing/2014/main" id="{BFF07B61-A7C9-47C7-AC6A-C088762FCD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3" y="3547"/>
              <a:ext cx="262" cy="1"/>
            </a:xfrm>
            <a:prstGeom prst="line">
              <a:avLst/>
            </a:prstGeom>
            <a:noFill/>
            <a:ln w="30163">
              <a:solidFill>
                <a:srgbClr val="2020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38" name="Freeform 1613">
              <a:extLst>
                <a:ext uri="{FF2B5EF4-FFF2-40B4-BE49-F238E27FC236}">
                  <a16:creationId xmlns:a16="http://schemas.microsoft.com/office/drawing/2014/main" id="{272726CB-104F-463A-AD0A-C6ADA4D79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5" y="3491"/>
              <a:ext cx="120" cy="110"/>
            </a:xfrm>
            <a:custGeom>
              <a:avLst/>
              <a:gdLst>
                <a:gd name="T0" fmla="*/ 0 w 376"/>
                <a:gd name="T1" fmla="*/ 0 h 376"/>
                <a:gd name="T2" fmla="*/ 38 w 376"/>
                <a:gd name="T3" fmla="*/ 16 h 376"/>
                <a:gd name="T4" fmla="*/ 0 w 376"/>
                <a:gd name="T5" fmla="*/ 32 h 376"/>
                <a:gd name="T6" fmla="*/ 13 w 376"/>
                <a:gd name="T7" fmla="*/ 16 h 376"/>
                <a:gd name="T8" fmla="*/ 0 w 376"/>
                <a:gd name="T9" fmla="*/ 0 h 3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6" h="376">
                  <a:moveTo>
                    <a:pt x="0" y="0"/>
                  </a:moveTo>
                  <a:lnTo>
                    <a:pt x="376" y="188"/>
                  </a:lnTo>
                  <a:lnTo>
                    <a:pt x="0" y="376"/>
                  </a:lnTo>
                  <a:lnTo>
                    <a:pt x="125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2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39" name="Line 1614">
              <a:extLst>
                <a:ext uri="{FF2B5EF4-FFF2-40B4-BE49-F238E27FC236}">
                  <a16:creationId xmlns:a16="http://schemas.microsoft.com/office/drawing/2014/main" id="{DB3751E6-79D1-450E-9C8C-8D8BCF457C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01" y="2833"/>
              <a:ext cx="1" cy="304"/>
            </a:xfrm>
            <a:prstGeom prst="line">
              <a:avLst/>
            </a:prstGeom>
            <a:noFill/>
            <a:ln w="30163">
              <a:solidFill>
                <a:srgbClr val="2020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40" name="Freeform 1615">
              <a:extLst>
                <a:ext uri="{FF2B5EF4-FFF2-40B4-BE49-F238E27FC236}">
                  <a16:creationId xmlns:a16="http://schemas.microsoft.com/office/drawing/2014/main" id="{E87A9FF5-C223-48F0-A837-8892578F8F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" y="2759"/>
              <a:ext cx="121" cy="111"/>
            </a:xfrm>
            <a:custGeom>
              <a:avLst/>
              <a:gdLst>
                <a:gd name="T0" fmla="*/ 0 w 376"/>
                <a:gd name="T1" fmla="*/ 33 h 376"/>
                <a:gd name="T2" fmla="*/ 19 w 376"/>
                <a:gd name="T3" fmla="*/ 0 h 376"/>
                <a:gd name="T4" fmla="*/ 39 w 376"/>
                <a:gd name="T5" fmla="*/ 33 h 376"/>
                <a:gd name="T6" fmla="*/ 19 w 376"/>
                <a:gd name="T7" fmla="*/ 22 h 376"/>
                <a:gd name="T8" fmla="*/ 0 w 376"/>
                <a:gd name="T9" fmla="*/ 33 h 3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6" h="376">
                  <a:moveTo>
                    <a:pt x="0" y="376"/>
                  </a:moveTo>
                  <a:lnTo>
                    <a:pt x="188" y="0"/>
                  </a:lnTo>
                  <a:lnTo>
                    <a:pt x="376" y="376"/>
                  </a:lnTo>
                  <a:lnTo>
                    <a:pt x="188" y="250"/>
                  </a:lnTo>
                  <a:lnTo>
                    <a:pt x="0" y="376"/>
                  </a:lnTo>
                  <a:close/>
                </a:path>
              </a:pathLst>
            </a:custGeom>
            <a:solidFill>
              <a:srgbClr val="202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41" name="Line 1616">
              <a:extLst>
                <a:ext uri="{FF2B5EF4-FFF2-40B4-BE49-F238E27FC236}">
                  <a16:creationId xmlns:a16="http://schemas.microsoft.com/office/drawing/2014/main" id="{9E4A74AF-047F-4C73-BCD8-A9F03DFBE6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73" y="1974"/>
              <a:ext cx="1" cy="284"/>
            </a:xfrm>
            <a:prstGeom prst="line">
              <a:avLst/>
            </a:prstGeom>
            <a:noFill/>
            <a:ln w="30163">
              <a:solidFill>
                <a:srgbClr val="2020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42" name="Freeform 1617">
              <a:extLst>
                <a:ext uri="{FF2B5EF4-FFF2-40B4-BE49-F238E27FC236}">
                  <a16:creationId xmlns:a16="http://schemas.microsoft.com/office/drawing/2014/main" id="{4AA53A3D-9B06-4789-8D6B-A2BD11CEC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1900"/>
              <a:ext cx="120" cy="111"/>
            </a:xfrm>
            <a:custGeom>
              <a:avLst/>
              <a:gdLst>
                <a:gd name="T0" fmla="*/ 0 w 377"/>
                <a:gd name="T1" fmla="*/ 33 h 377"/>
                <a:gd name="T2" fmla="*/ 19 w 377"/>
                <a:gd name="T3" fmla="*/ 0 h 377"/>
                <a:gd name="T4" fmla="*/ 38 w 377"/>
                <a:gd name="T5" fmla="*/ 33 h 377"/>
                <a:gd name="T6" fmla="*/ 19 w 377"/>
                <a:gd name="T7" fmla="*/ 22 h 377"/>
                <a:gd name="T8" fmla="*/ 0 w 377"/>
                <a:gd name="T9" fmla="*/ 33 h 3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7" h="377">
                  <a:moveTo>
                    <a:pt x="0" y="377"/>
                  </a:moveTo>
                  <a:lnTo>
                    <a:pt x="188" y="0"/>
                  </a:lnTo>
                  <a:lnTo>
                    <a:pt x="377" y="377"/>
                  </a:lnTo>
                  <a:lnTo>
                    <a:pt x="188" y="251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202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43" name="Line 1618">
              <a:extLst>
                <a:ext uri="{FF2B5EF4-FFF2-40B4-BE49-F238E27FC236}">
                  <a16:creationId xmlns:a16="http://schemas.microsoft.com/office/drawing/2014/main" id="{BD67915F-09BB-4640-90E3-10A4331058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" y="883"/>
              <a:ext cx="2" cy="485"/>
            </a:xfrm>
            <a:prstGeom prst="line">
              <a:avLst/>
            </a:prstGeom>
            <a:noFill/>
            <a:ln w="30163">
              <a:solidFill>
                <a:srgbClr val="2020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44" name="Line 1619">
              <a:extLst>
                <a:ext uri="{FF2B5EF4-FFF2-40B4-BE49-F238E27FC236}">
                  <a16:creationId xmlns:a16="http://schemas.microsoft.com/office/drawing/2014/main" id="{A76DDCB2-5505-436B-AD2A-E711E3C1A5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7" y="1099"/>
              <a:ext cx="207" cy="1"/>
            </a:xfrm>
            <a:prstGeom prst="line">
              <a:avLst/>
            </a:prstGeom>
            <a:noFill/>
            <a:ln w="30163">
              <a:solidFill>
                <a:srgbClr val="2020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45" name="Freeform 1620">
              <a:extLst>
                <a:ext uri="{FF2B5EF4-FFF2-40B4-BE49-F238E27FC236}">
                  <a16:creationId xmlns:a16="http://schemas.microsoft.com/office/drawing/2014/main" id="{61E856CB-A8BA-4ABF-999E-3939A2415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4" y="1043"/>
              <a:ext cx="121" cy="110"/>
            </a:xfrm>
            <a:custGeom>
              <a:avLst/>
              <a:gdLst>
                <a:gd name="T0" fmla="*/ 0 w 376"/>
                <a:gd name="T1" fmla="*/ 0 h 376"/>
                <a:gd name="T2" fmla="*/ 39 w 376"/>
                <a:gd name="T3" fmla="*/ 16 h 376"/>
                <a:gd name="T4" fmla="*/ 0 w 376"/>
                <a:gd name="T5" fmla="*/ 32 h 376"/>
                <a:gd name="T6" fmla="*/ 13 w 376"/>
                <a:gd name="T7" fmla="*/ 16 h 376"/>
                <a:gd name="T8" fmla="*/ 0 w 376"/>
                <a:gd name="T9" fmla="*/ 0 h 3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6" h="376">
                  <a:moveTo>
                    <a:pt x="0" y="0"/>
                  </a:moveTo>
                  <a:lnTo>
                    <a:pt x="376" y="188"/>
                  </a:lnTo>
                  <a:lnTo>
                    <a:pt x="0" y="376"/>
                  </a:lnTo>
                  <a:lnTo>
                    <a:pt x="126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2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46" name="Line 1623">
              <a:extLst>
                <a:ext uri="{FF2B5EF4-FFF2-40B4-BE49-F238E27FC236}">
                  <a16:creationId xmlns:a16="http://schemas.microsoft.com/office/drawing/2014/main" id="{4498B8E1-9D8F-4B1B-9AD2-4A47512BD7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7" y="2972"/>
              <a:ext cx="351" cy="316"/>
            </a:xfrm>
            <a:prstGeom prst="line">
              <a:avLst/>
            </a:prstGeom>
            <a:noFill/>
            <a:ln w="14288">
              <a:solidFill>
                <a:srgbClr val="2020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47" name="Freeform 1624">
              <a:extLst>
                <a:ext uri="{FF2B5EF4-FFF2-40B4-BE49-F238E27FC236}">
                  <a16:creationId xmlns:a16="http://schemas.microsoft.com/office/drawing/2014/main" id="{36C9A4D2-D02C-4999-8CB8-A4A5B0EC4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" y="2958"/>
              <a:ext cx="43" cy="40"/>
            </a:xfrm>
            <a:custGeom>
              <a:avLst/>
              <a:gdLst>
                <a:gd name="T0" fmla="*/ 0 w 132"/>
                <a:gd name="T1" fmla="*/ 0 h 132"/>
                <a:gd name="T2" fmla="*/ 14 w 132"/>
                <a:gd name="T3" fmla="*/ 0 h 132"/>
                <a:gd name="T4" fmla="*/ 14 w 132"/>
                <a:gd name="T5" fmla="*/ 12 h 132"/>
                <a:gd name="T6" fmla="*/ 9 w 132"/>
                <a:gd name="T7" fmla="*/ 4 h 132"/>
                <a:gd name="T8" fmla="*/ 0 w 132"/>
                <a:gd name="T9" fmla="*/ 0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0" y="0"/>
                  </a:moveTo>
                  <a:lnTo>
                    <a:pt x="132" y="1"/>
                  </a:lnTo>
                  <a:lnTo>
                    <a:pt x="131" y="132"/>
                  </a:lnTo>
                  <a:lnTo>
                    <a:pt x="88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2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48" name="Line 1625">
              <a:extLst>
                <a:ext uri="{FF2B5EF4-FFF2-40B4-BE49-F238E27FC236}">
                  <a16:creationId xmlns:a16="http://schemas.microsoft.com/office/drawing/2014/main" id="{825FB657-1C47-4E7B-AF19-A5C3E04D0A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18" y="3236"/>
              <a:ext cx="307" cy="87"/>
            </a:xfrm>
            <a:prstGeom prst="line">
              <a:avLst/>
            </a:prstGeom>
            <a:noFill/>
            <a:ln w="14288">
              <a:solidFill>
                <a:srgbClr val="2020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49" name="Freeform 1626">
              <a:extLst>
                <a:ext uri="{FF2B5EF4-FFF2-40B4-BE49-F238E27FC236}">
                  <a16:creationId xmlns:a16="http://schemas.microsoft.com/office/drawing/2014/main" id="{C9DF6522-CE55-4E7A-9FA3-A15A6986A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9" y="3213"/>
              <a:ext cx="37" cy="53"/>
            </a:xfrm>
            <a:custGeom>
              <a:avLst/>
              <a:gdLst>
                <a:gd name="T0" fmla="*/ 6 w 115"/>
                <a:gd name="T1" fmla="*/ 16 h 177"/>
                <a:gd name="T2" fmla="*/ 0 w 115"/>
                <a:gd name="T3" fmla="*/ 5 h 177"/>
                <a:gd name="T4" fmla="*/ 12 w 115"/>
                <a:gd name="T5" fmla="*/ 0 h 177"/>
                <a:gd name="T6" fmla="*/ 6 w 115"/>
                <a:gd name="T7" fmla="*/ 7 h 177"/>
                <a:gd name="T8" fmla="*/ 6 w 115"/>
                <a:gd name="T9" fmla="*/ 16 h 1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" h="177">
                  <a:moveTo>
                    <a:pt x="61" y="177"/>
                  </a:moveTo>
                  <a:lnTo>
                    <a:pt x="0" y="61"/>
                  </a:lnTo>
                  <a:lnTo>
                    <a:pt x="115" y="0"/>
                  </a:lnTo>
                  <a:lnTo>
                    <a:pt x="59" y="79"/>
                  </a:lnTo>
                  <a:lnTo>
                    <a:pt x="61" y="177"/>
                  </a:lnTo>
                  <a:close/>
                </a:path>
              </a:pathLst>
            </a:custGeom>
            <a:solidFill>
              <a:srgbClr val="202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/>
            </a:p>
          </p:txBody>
        </p:sp>
        <p:sp>
          <p:nvSpPr>
            <p:cNvPr id="1650" name="Line 1627">
              <a:extLst>
                <a:ext uri="{FF2B5EF4-FFF2-40B4-BE49-F238E27FC236}">
                  <a16:creationId xmlns:a16="http://schemas.microsoft.com/office/drawing/2014/main" id="{84142D54-F06C-41D5-8E67-B0FF662A87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4" y="672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651" name="Line 1628">
              <a:extLst>
                <a:ext uri="{FF2B5EF4-FFF2-40B4-BE49-F238E27FC236}">
                  <a16:creationId xmlns:a16="http://schemas.microsoft.com/office/drawing/2014/main" id="{A47401C5-0997-4812-89F4-09FC8B82E9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84" y="62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652" name="Line 1629">
              <a:extLst>
                <a:ext uri="{FF2B5EF4-FFF2-40B4-BE49-F238E27FC236}">
                  <a16:creationId xmlns:a16="http://schemas.microsoft.com/office/drawing/2014/main" id="{B41E7D09-EA92-4D7B-9322-46CE1144D5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52" y="480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653" name="Line 1630">
              <a:extLst>
                <a:ext uri="{FF2B5EF4-FFF2-40B4-BE49-F238E27FC236}">
                  <a16:creationId xmlns:a16="http://schemas.microsoft.com/office/drawing/2014/main" id="{602114C8-40FB-42B9-9200-638C50B17A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576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654" name="Line 1631">
              <a:extLst>
                <a:ext uri="{FF2B5EF4-FFF2-40B4-BE49-F238E27FC236}">
                  <a16:creationId xmlns:a16="http://schemas.microsoft.com/office/drawing/2014/main" id="{28564993-2F75-414B-9684-FF0402A68B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480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655" name="Line 1632">
              <a:extLst>
                <a:ext uri="{FF2B5EF4-FFF2-40B4-BE49-F238E27FC236}">
                  <a16:creationId xmlns:a16="http://schemas.microsoft.com/office/drawing/2014/main" id="{EE94B085-CFE1-4AEF-8669-7D83634770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2" y="43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656" name="Text Box 1633">
              <a:extLst>
                <a:ext uri="{FF2B5EF4-FFF2-40B4-BE49-F238E27FC236}">
                  <a16:creationId xmlns:a16="http://schemas.microsoft.com/office/drawing/2014/main" id="{B026666B-3EB7-4DB7-8F7E-176DD4BB2D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5" y="343"/>
              <a:ext cx="1871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400" dirty="0"/>
                <a:t>fresh water intake</a:t>
              </a:r>
              <a:endParaRPr lang="en-US" sz="2400" dirty="0">
                <a:latin typeface="Times New Roman" pitchFamily="18" charset="0"/>
              </a:endParaRPr>
            </a:p>
          </p:txBody>
        </p:sp>
      </p:grpSp>
      <p:sp>
        <p:nvSpPr>
          <p:cNvPr id="3245" name="Snip Same Side Corner Rectangle 1">
            <a:extLst>
              <a:ext uri="{FF2B5EF4-FFF2-40B4-BE49-F238E27FC236}">
                <a16:creationId xmlns:a16="http://schemas.microsoft.com/office/drawing/2014/main" id="{06BA4243-1486-42D5-B401-443271D830FB}"/>
              </a:ext>
            </a:extLst>
          </p:cNvPr>
          <p:cNvSpPr/>
          <p:nvPr/>
        </p:nvSpPr>
        <p:spPr>
          <a:xfrm>
            <a:off x="5337969" y="3526157"/>
            <a:ext cx="1089025" cy="1287462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bg1"/>
                </a:solidFill>
              </a:rPr>
              <a:t>Element removal unit</a:t>
            </a:r>
            <a:endParaRPr lang="en-CA" sz="1600" dirty="0">
              <a:solidFill>
                <a:schemeClr val="bg1"/>
              </a:solidFill>
            </a:endParaRPr>
          </a:p>
        </p:txBody>
      </p:sp>
      <p:sp>
        <p:nvSpPr>
          <p:cNvPr id="3246" name="Rectangle 3245">
            <a:extLst>
              <a:ext uri="{FF2B5EF4-FFF2-40B4-BE49-F238E27FC236}">
                <a16:creationId xmlns:a16="http://schemas.microsoft.com/office/drawing/2014/main" id="{D9B900FE-A3AF-4293-91C5-9887DE3BAC67}"/>
              </a:ext>
            </a:extLst>
          </p:cNvPr>
          <p:cNvSpPr/>
          <p:nvPr/>
        </p:nvSpPr>
        <p:spPr>
          <a:xfrm>
            <a:off x="7474744" y="4441825"/>
            <a:ext cx="69850" cy="2082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247" name="Rectangle 3246">
            <a:extLst>
              <a:ext uri="{FF2B5EF4-FFF2-40B4-BE49-F238E27FC236}">
                <a16:creationId xmlns:a16="http://schemas.microsoft.com/office/drawing/2014/main" id="{171C3251-1A5F-41E3-ABA5-F3E117007121}"/>
              </a:ext>
            </a:extLst>
          </p:cNvPr>
          <p:cNvSpPr/>
          <p:nvPr/>
        </p:nvSpPr>
        <p:spPr>
          <a:xfrm>
            <a:off x="6382544" y="2925762"/>
            <a:ext cx="44450" cy="12985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248" name="Rectangle 3247">
            <a:extLst>
              <a:ext uri="{FF2B5EF4-FFF2-40B4-BE49-F238E27FC236}">
                <a16:creationId xmlns:a16="http://schemas.microsoft.com/office/drawing/2014/main" id="{C25F373C-528B-4699-B953-3A6B5E02BF69}"/>
              </a:ext>
            </a:extLst>
          </p:cNvPr>
          <p:cNvSpPr/>
          <p:nvPr/>
        </p:nvSpPr>
        <p:spPr>
          <a:xfrm>
            <a:off x="6404769" y="4686300"/>
            <a:ext cx="214312" cy="46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249" name="Rectangle 3248">
            <a:extLst>
              <a:ext uri="{FF2B5EF4-FFF2-40B4-BE49-F238E27FC236}">
                <a16:creationId xmlns:a16="http://schemas.microsoft.com/office/drawing/2014/main" id="{7C0D8EBF-5407-4CC2-8611-449F4329BD60}"/>
              </a:ext>
            </a:extLst>
          </p:cNvPr>
          <p:cNvSpPr/>
          <p:nvPr/>
        </p:nvSpPr>
        <p:spPr>
          <a:xfrm>
            <a:off x="6619081" y="3206750"/>
            <a:ext cx="531813" cy="46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250" name="Rectangle 3249">
            <a:extLst>
              <a:ext uri="{FF2B5EF4-FFF2-40B4-BE49-F238E27FC236}">
                <a16:creationId xmlns:a16="http://schemas.microsoft.com/office/drawing/2014/main" id="{6AC0B5A3-E9F5-4829-B19F-7C5AF762FAD0}"/>
              </a:ext>
            </a:extLst>
          </p:cNvPr>
          <p:cNvSpPr/>
          <p:nvPr/>
        </p:nvSpPr>
        <p:spPr>
          <a:xfrm>
            <a:off x="6619081" y="3228975"/>
            <a:ext cx="46038" cy="1481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251" name="Rectangle 3250">
            <a:extLst>
              <a:ext uri="{FF2B5EF4-FFF2-40B4-BE49-F238E27FC236}">
                <a16:creationId xmlns:a16="http://schemas.microsoft.com/office/drawing/2014/main" id="{E0A7967B-611A-4519-80B9-2CBF97C7C262}"/>
              </a:ext>
            </a:extLst>
          </p:cNvPr>
          <p:cNvSpPr/>
          <p:nvPr/>
        </p:nvSpPr>
        <p:spPr>
          <a:xfrm>
            <a:off x="7474744" y="6478587"/>
            <a:ext cx="1255712" cy="46038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252" name="Rectangle 3251">
            <a:extLst>
              <a:ext uri="{FF2B5EF4-FFF2-40B4-BE49-F238E27FC236}">
                <a16:creationId xmlns:a16="http://schemas.microsoft.com/office/drawing/2014/main" id="{8835EDAC-E952-4B43-9B8B-1AFB1545B1D1}"/>
              </a:ext>
            </a:extLst>
          </p:cNvPr>
          <p:cNvSpPr/>
          <p:nvPr/>
        </p:nvSpPr>
        <p:spPr>
          <a:xfrm>
            <a:off x="8636794" y="4386262"/>
            <a:ext cx="768350" cy="55563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253" name="Rectangle 3252">
            <a:extLst>
              <a:ext uri="{FF2B5EF4-FFF2-40B4-BE49-F238E27FC236}">
                <a16:creationId xmlns:a16="http://schemas.microsoft.com/office/drawing/2014/main" id="{76FAD4C9-92F6-4475-9788-850A83557ABF}"/>
              </a:ext>
            </a:extLst>
          </p:cNvPr>
          <p:cNvSpPr/>
          <p:nvPr/>
        </p:nvSpPr>
        <p:spPr>
          <a:xfrm>
            <a:off x="8660606" y="4419600"/>
            <a:ext cx="69850" cy="2082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254" name="Rectangle 3253">
            <a:extLst>
              <a:ext uri="{FF2B5EF4-FFF2-40B4-BE49-F238E27FC236}">
                <a16:creationId xmlns:a16="http://schemas.microsoft.com/office/drawing/2014/main" id="{757ABA8F-5CFC-4453-B41F-9EEC13AA4899}"/>
              </a:ext>
            </a:extLst>
          </p:cNvPr>
          <p:cNvSpPr/>
          <p:nvPr/>
        </p:nvSpPr>
        <p:spPr>
          <a:xfrm>
            <a:off x="9609931" y="3030537"/>
            <a:ext cx="44450" cy="2176463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pic>
        <p:nvPicPr>
          <p:cNvPr id="3255" name="Picture 8" descr="Ontario logo (black version)">
            <a:extLst>
              <a:ext uri="{FF2B5EF4-FFF2-40B4-BE49-F238E27FC236}">
                <a16:creationId xmlns:a16="http://schemas.microsoft.com/office/drawing/2014/main" id="{0C8D9718-FA54-464E-9806-56748B6F0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638" y="6134243"/>
            <a:ext cx="166687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44" name="Text Box 1633">
            <a:extLst>
              <a:ext uri="{FF2B5EF4-FFF2-40B4-BE49-F238E27FC236}">
                <a16:creationId xmlns:a16="http://schemas.microsoft.com/office/drawing/2014/main" id="{A7911C6D-4DBD-449D-B9CA-5D73A76B9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1557" y="4752729"/>
            <a:ext cx="169357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dirty="0">
                <a:latin typeface="Times New Roman" pitchFamily="18" charset="0"/>
              </a:rPr>
              <a:t>clean leachate tank</a:t>
            </a:r>
          </a:p>
        </p:txBody>
      </p:sp>
    </p:spTree>
    <p:extLst>
      <p:ext uri="{BB962C8B-B14F-4D97-AF65-F5344CB8AC3E}">
        <p14:creationId xmlns:p14="http://schemas.microsoft.com/office/powerpoint/2010/main" val="2481678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9FAE5CB-5F41-489A-8ECB-03492719CB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2665478"/>
              </p:ext>
            </p:extLst>
          </p:nvPr>
        </p:nvGraphicFramePr>
        <p:xfrm>
          <a:off x="592183" y="1815879"/>
          <a:ext cx="10818362" cy="4706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 descr="Ontario logo (black version)">
            <a:extLst>
              <a:ext uri="{FF2B5EF4-FFF2-40B4-BE49-F238E27FC236}">
                <a16:creationId xmlns:a16="http://schemas.microsoft.com/office/drawing/2014/main" id="{ED84769D-1FA7-4A6E-B5D6-BE1C0C6FB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638" y="6134243"/>
            <a:ext cx="166687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382038-04A1-4118-99AF-60C899B38B1A}"/>
              </a:ext>
            </a:extLst>
          </p:cNvPr>
          <p:cNvSpPr txBox="1"/>
          <p:nvPr/>
        </p:nvSpPr>
        <p:spPr>
          <a:xfrm>
            <a:off x="253290" y="492440"/>
            <a:ext cx="113465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>
                <a:latin typeface="+mj-lt"/>
              </a:rPr>
              <a:t>Recirculated water DNA Scan Results from a pepper greenhouse using UV (Jan 2022, winter crop)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8F38F6-2506-4D55-BEE2-708C8D96BA41}"/>
              </a:ext>
            </a:extLst>
          </p:cNvPr>
          <p:cNvSpPr txBox="1"/>
          <p:nvPr/>
        </p:nvSpPr>
        <p:spPr>
          <a:xfrm>
            <a:off x="1634247" y="2173733"/>
            <a:ext cx="153439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Fusarium</a:t>
            </a:r>
            <a:endParaRPr lang="en-CA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4B4CFA-FD64-4644-9114-D077288688E7}"/>
              </a:ext>
            </a:extLst>
          </p:cNvPr>
          <p:cNvSpPr txBox="1"/>
          <p:nvPr/>
        </p:nvSpPr>
        <p:spPr>
          <a:xfrm>
            <a:off x="6368374" y="2159540"/>
            <a:ext cx="140358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Pythium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4156375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ntario logo (black version)">
            <a:extLst>
              <a:ext uri="{FF2B5EF4-FFF2-40B4-BE49-F238E27FC236}">
                <a16:creationId xmlns:a16="http://schemas.microsoft.com/office/drawing/2014/main" id="{4FB9FE42-EFD4-43B4-B8E7-C5603D0F8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638" y="6134243"/>
            <a:ext cx="166687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FE620B5-5A06-4CC2-921E-5BB4E53223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3008091"/>
              </p:ext>
            </p:extLst>
          </p:nvPr>
        </p:nvGraphicFramePr>
        <p:xfrm>
          <a:off x="905072" y="1663432"/>
          <a:ext cx="10593022" cy="4717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85ACF75-3155-4F5D-B8CA-018DC0F4324A}"/>
              </a:ext>
            </a:extLst>
          </p:cNvPr>
          <p:cNvSpPr txBox="1"/>
          <p:nvPr/>
        </p:nvSpPr>
        <p:spPr>
          <a:xfrm>
            <a:off x="2110770" y="1727890"/>
            <a:ext cx="153439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Fusarium</a:t>
            </a:r>
            <a:endParaRPr lang="en-CA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50663B-C9A6-487F-910E-E435D867EEB8}"/>
              </a:ext>
            </a:extLst>
          </p:cNvPr>
          <p:cNvSpPr txBox="1"/>
          <p:nvPr/>
        </p:nvSpPr>
        <p:spPr>
          <a:xfrm>
            <a:off x="7992761" y="1727890"/>
            <a:ext cx="140358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Pythium</a:t>
            </a:r>
            <a:endParaRPr lang="en-CA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886F08-C0D3-475A-AC3D-C48F8567C3DF}"/>
              </a:ext>
            </a:extLst>
          </p:cNvPr>
          <p:cNvSpPr txBox="1"/>
          <p:nvPr/>
        </p:nvSpPr>
        <p:spPr>
          <a:xfrm>
            <a:off x="389106" y="309154"/>
            <a:ext cx="11378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>
                <a:latin typeface="+mj-lt"/>
              </a:rPr>
              <a:t>Recirculated water DNA scan results from a warehouse vertical farm (grow wall) using UV (2022)</a:t>
            </a:r>
          </a:p>
          <a:p>
            <a:pPr algn="ctr"/>
            <a:endParaRPr lang="en-CA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378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ntario logo (black version)">
            <a:extLst>
              <a:ext uri="{FF2B5EF4-FFF2-40B4-BE49-F238E27FC236}">
                <a16:creationId xmlns:a16="http://schemas.microsoft.com/office/drawing/2014/main" id="{4FB9FE42-EFD4-43B4-B8E7-C5603D0F8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638" y="6134243"/>
            <a:ext cx="166687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53C62F4-A6C2-4CE4-88A0-70CA5BDF4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Light Quantity and Distribution in a Vertical Farm</a:t>
            </a:r>
            <a:endParaRPr lang="en-CA" b="1" dirty="0"/>
          </a:p>
        </p:txBody>
      </p:sp>
      <p:pic>
        <p:nvPicPr>
          <p:cNvPr id="13" name="Picture 12" descr="A picture containing purple, light&#10;&#10;Description automatically generated">
            <a:extLst>
              <a:ext uri="{FF2B5EF4-FFF2-40B4-BE49-F238E27FC236}">
                <a16:creationId xmlns:a16="http://schemas.microsoft.com/office/drawing/2014/main" id="{C97418DC-2C1A-4974-9CCF-69A7CCD1BE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60" y="3068941"/>
            <a:ext cx="2759473" cy="20696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E0FBEF-8DC5-45DA-91E0-BA82BB5AFF1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8668" y="3068940"/>
            <a:ext cx="2759471" cy="2069604"/>
          </a:xfrm>
          <a:prstGeom prst="rect">
            <a:avLst/>
          </a:prstGeom>
        </p:spPr>
      </p:pic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DA9652A3-FA51-4C4B-ADD9-5F234C27855F}"/>
              </a:ext>
            </a:extLst>
          </p:cNvPr>
          <p:cNvGraphicFramePr>
            <a:graphicFrameLocks/>
          </p:cNvGraphicFramePr>
          <p:nvPr/>
        </p:nvGraphicFramePr>
        <p:xfrm>
          <a:off x="2932906" y="1519380"/>
          <a:ext cx="6326188" cy="4614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50B8D30-7A7F-44E4-AD39-635F7C6D65B0}"/>
              </a:ext>
            </a:extLst>
          </p:cNvPr>
          <p:cNvCxnSpPr>
            <a:cxnSpLocks/>
          </p:cNvCxnSpPr>
          <p:nvPr/>
        </p:nvCxnSpPr>
        <p:spPr>
          <a:xfrm>
            <a:off x="3667125" y="1962150"/>
            <a:ext cx="1990725" cy="9525"/>
          </a:xfrm>
          <a:prstGeom prst="line">
            <a:avLst/>
          </a:prstGeom>
          <a:ln w="635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40F4E37-F631-4867-941B-43D0A3400343}"/>
              </a:ext>
            </a:extLst>
          </p:cNvPr>
          <p:cNvCxnSpPr>
            <a:cxnSpLocks/>
          </p:cNvCxnSpPr>
          <p:nvPr/>
        </p:nvCxnSpPr>
        <p:spPr>
          <a:xfrm>
            <a:off x="5715000" y="1962150"/>
            <a:ext cx="1857375" cy="0"/>
          </a:xfrm>
          <a:prstGeom prst="line">
            <a:avLst/>
          </a:prstGeom>
          <a:ln w="63500">
            <a:solidFill>
              <a:schemeClr val="tx1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E67A307-4DF1-44E5-995A-59DD26FD88EA}"/>
              </a:ext>
            </a:extLst>
          </p:cNvPr>
          <p:cNvSpPr txBox="1"/>
          <p:nvPr/>
        </p:nvSpPr>
        <p:spPr>
          <a:xfrm>
            <a:off x="4175946" y="1615678"/>
            <a:ext cx="99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Left Side</a:t>
            </a:r>
            <a:endParaRPr lang="en-CA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C46163-579E-4ECC-A3D7-45D72CD18079}"/>
              </a:ext>
            </a:extLst>
          </p:cNvPr>
          <p:cNvSpPr txBox="1"/>
          <p:nvPr/>
        </p:nvSpPr>
        <p:spPr>
          <a:xfrm>
            <a:off x="6256586" y="1617464"/>
            <a:ext cx="1117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Right Side</a:t>
            </a:r>
            <a:endParaRPr lang="en-C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B7AB74-F1B7-441F-A082-08273D2787ED}"/>
              </a:ext>
            </a:extLst>
          </p:cNvPr>
          <p:cNvSpPr/>
          <p:nvPr/>
        </p:nvSpPr>
        <p:spPr>
          <a:xfrm>
            <a:off x="3724275" y="1994534"/>
            <a:ext cx="1990725" cy="3710922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7E3D40-918A-4C4A-AEFB-C4AFEA6F4456}"/>
              </a:ext>
            </a:extLst>
          </p:cNvPr>
          <p:cNvSpPr/>
          <p:nvPr/>
        </p:nvSpPr>
        <p:spPr>
          <a:xfrm>
            <a:off x="5715000" y="1971675"/>
            <a:ext cx="1771650" cy="3743306"/>
          </a:xfrm>
          <a:prstGeom prst="rect">
            <a:avLst/>
          </a:prstGeom>
          <a:solidFill>
            <a:schemeClr val="accent2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99717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ntario logo (black version)">
            <a:extLst>
              <a:ext uri="{FF2B5EF4-FFF2-40B4-BE49-F238E27FC236}">
                <a16:creationId xmlns:a16="http://schemas.microsoft.com/office/drawing/2014/main" id="{4FB9FE42-EFD4-43B4-B8E7-C5603D0F8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638" y="6134243"/>
            <a:ext cx="166687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A7AD12A-914B-402D-9503-1C56A4AFD680}"/>
              </a:ext>
            </a:extLst>
          </p:cNvPr>
          <p:cNvGraphicFramePr>
            <a:graphicFrameLocks/>
          </p:cNvGraphicFramePr>
          <p:nvPr/>
        </p:nvGraphicFramePr>
        <p:xfrm>
          <a:off x="2920007" y="1862732"/>
          <a:ext cx="6351985" cy="4389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753C62F4-A6C2-4CE4-88A0-70CA5BDF4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Light Quality Changes with Intensity of Some Dimmable Lights</a:t>
            </a:r>
            <a:endParaRPr lang="en-CA" b="1" dirty="0"/>
          </a:p>
        </p:txBody>
      </p:sp>
      <p:pic>
        <p:nvPicPr>
          <p:cNvPr id="3" name="Picture 2" descr="A picture containing indoor, chime, tiled&#10;&#10;Description automatically generated">
            <a:extLst>
              <a:ext uri="{FF2B5EF4-FFF2-40B4-BE49-F238E27FC236}">
                <a16:creationId xmlns:a16="http://schemas.microsoft.com/office/drawing/2014/main" id="{4778FFC0-B4F5-4C86-A312-F94B403C9C4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0487" y="2698026"/>
            <a:ext cx="3238500" cy="2428875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067DD12-150C-4918-9F25-88826CE9296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55006" y="2687004"/>
            <a:ext cx="3150323" cy="236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54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4C8C74-3DD3-4AFC-BD38-E3567BE5B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Summary: Benefits and Challenges of VF</a:t>
            </a:r>
          </a:p>
        </p:txBody>
      </p:sp>
      <p:pic>
        <p:nvPicPr>
          <p:cNvPr id="5" name="Picture 4" descr="Ontario logo (black version)">
            <a:extLst>
              <a:ext uri="{FF2B5EF4-FFF2-40B4-BE49-F238E27FC236}">
                <a16:creationId xmlns:a16="http://schemas.microsoft.com/office/drawing/2014/main" id="{35587E83-6F46-4A84-B109-FB338E21F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638" y="6134243"/>
            <a:ext cx="166687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2029D8F9-BE8A-4DAE-8D97-F4CC0D47B8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159026"/>
              </p:ext>
            </p:extLst>
          </p:nvPr>
        </p:nvGraphicFramePr>
        <p:xfrm>
          <a:off x="4874363" y="629766"/>
          <a:ext cx="6631342" cy="55984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0963">
                  <a:extLst>
                    <a:ext uri="{9D8B030D-6E8A-4147-A177-3AD203B41FA5}">
                      <a16:colId xmlns:a16="http://schemas.microsoft.com/office/drawing/2014/main" val="528653179"/>
                    </a:ext>
                  </a:extLst>
                </a:gridCol>
                <a:gridCol w="3310379">
                  <a:extLst>
                    <a:ext uri="{9D8B030D-6E8A-4147-A177-3AD203B41FA5}">
                      <a16:colId xmlns:a16="http://schemas.microsoft.com/office/drawing/2014/main" val="4256059587"/>
                    </a:ext>
                  </a:extLst>
                </a:gridCol>
              </a:tblGrid>
              <a:tr h="366906"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Benefits</a:t>
                      </a:r>
                      <a:endParaRPr lang="en-CA" sz="1900"/>
                    </a:p>
                  </a:txBody>
                  <a:tcPr marL="60479" marR="60479" marT="30239" marB="302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/>
                        <a:t>Challenges</a:t>
                      </a:r>
                      <a:endParaRPr lang="en-CA" sz="1900"/>
                    </a:p>
                  </a:txBody>
                  <a:tcPr marL="60479" marR="60479" marT="30239" marB="30239"/>
                </a:tc>
                <a:extLst>
                  <a:ext uri="{0D108BD9-81ED-4DB2-BD59-A6C34878D82A}">
                    <a16:rowId xmlns:a16="http://schemas.microsoft.com/office/drawing/2014/main" val="160650118"/>
                  </a:ext>
                </a:extLst>
              </a:tr>
              <a:tr h="9313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/>
                        <a:t>More controlled growing environment and potential environmental sustainability </a:t>
                      </a:r>
                    </a:p>
                  </a:txBody>
                  <a:tcPr marL="60479" marR="60479" marT="30239" marB="30239"/>
                </a:tc>
                <a:tc>
                  <a:txBody>
                    <a:bodyPr/>
                    <a:lstStyle/>
                    <a:p>
                      <a:pPr marL="0" lvl="0" indent="0">
                        <a:buFont typeface="Wingdings" panose="05000000000000000000" pitchFamily="2" charset="2"/>
                        <a:buNone/>
                      </a:pPr>
                      <a:r>
                        <a:rPr lang="en-US" sz="1900"/>
                        <a:t>Limited crop selection </a:t>
                      </a:r>
                    </a:p>
                  </a:txBody>
                  <a:tcPr marL="60479" marR="60479" marT="30239" marB="30239"/>
                </a:tc>
                <a:extLst>
                  <a:ext uri="{0D108BD9-81ED-4DB2-BD59-A6C34878D82A}">
                    <a16:rowId xmlns:a16="http://schemas.microsoft.com/office/drawing/2014/main" val="3976823094"/>
                  </a:ext>
                </a:extLst>
              </a:tr>
              <a:tr h="12136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900"/>
                        <a:t>Brownfield sites and non-prime agricultural areas may be used</a:t>
                      </a:r>
                      <a:endParaRPr lang="en-CA" sz="1900"/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sz="1900"/>
                    </a:p>
                  </a:txBody>
                  <a:tcPr marL="60479" marR="60479" marT="30239" marB="3023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Electricity and natural gas prices</a:t>
                      </a:r>
                      <a:endParaRPr lang="en-CA" sz="1900" dirty="0"/>
                    </a:p>
                  </a:txBody>
                  <a:tcPr marL="60479" marR="60479" marT="30239" marB="30239"/>
                </a:tc>
                <a:extLst>
                  <a:ext uri="{0D108BD9-81ED-4DB2-BD59-A6C34878D82A}">
                    <a16:rowId xmlns:a16="http://schemas.microsoft.com/office/drawing/2014/main" val="3569540175"/>
                  </a:ext>
                </a:extLst>
              </a:tr>
              <a:tr h="6491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/>
                        <a:t>Smaller land footprint, reduce land use pressure</a:t>
                      </a:r>
                    </a:p>
                  </a:txBody>
                  <a:tcPr marL="60479" marR="60479" marT="30239" marB="3023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Technical expertise to install and manage and grower inexperience</a:t>
                      </a:r>
                      <a:endParaRPr lang="en-CA" sz="1900" dirty="0"/>
                    </a:p>
                    <a:p>
                      <a:endParaRPr lang="en-CA" sz="1900" dirty="0"/>
                    </a:p>
                  </a:txBody>
                  <a:tcPr marL="60479" marR="60479" marT="30239" marB="30239"/>
                </a:tc>
                <a:extLst>
                  <a:ext uri="{0D108BD9-81ED-4DB2-BD59-A6C34878D82A}">
                    <a16:rowId xmlns:a16="http://schemas.microsoft.com/office/drawing/2014/main" val="840530788"/>
                  </a:ext>
                </a:extLst>
              </a:tr>
              <a:tr h="6491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/>
                        <a:t>Food is produced and consumed locally</a:t>
                      </a:r>
                    </a:p>
                  </a:txBody>
                  <a:tcPr marL="60479" marR="60479" marT="30239" marB="30239"/>
                </a:tc>
                <a:tc>
                  <a:txBody>
                    <a:bodyPr/>
                    <a:lstStyle/>
                    <a:p>
                      <a:r>
                        <a:rPr lang="en-US" sz="1900"/>
                        <a:t>Legacy as ‘niche’</a:t>
                      </a:r>
                      <a:endParaRPr lang="en-CA" sz="1900"/>
                    </a:p>
                  </a:txBody>
                  <a:tcPr marL="60479" marR="60479" marT="30239" marB="30239"/>
                </a:tc>
                <a:extLst>
                  <a:ext uri="{0D108BD9-81ED-4DB2-BD59-A6C34878D82A}">
                    <a16:rowId xmlns:a16="http://schemas.microsoft.com/office/drawing/2014/main" val="897974263"/>
                  </a:ext>
                </a:extLst>
              </a:tr>
              <a:tr h="12136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/>
                        <a:t>Local workforce and skilled labour</a:t>
                      </a:r>
                    </a:p>
                  </a:txBody>
                  <a:tcPr marL="60479" marR="60479" marT="30239" marB="3023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Municipal plan policies and zoning of industrial uses may be inconsistent between municipalities</a:t>
                      </a:r>
                      <a:endParaRPr lang="en-CA" sz="1900" dirty="0"/>
                    </a:p>
                  </a:txBody>
                  <a:tcPr marL="60479" marR="60479" marT="30239" marB="30239"/>
                </a:tc>
                <a:extLst>
                  <a:ext uri="{0D108BD9-81ED-4DB2-BD59-A6C34878D82A}">
                    <a16:rowId xmlns:a16="http://schemas.microsoft.com/office/drawing/2014/main" val="18145778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1182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67867-BE20-4BC8-9080-A0AFB5008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558" y="210535"/>
            <a:ext cx="5814240" cy="865253"/>
          </a:xfrm>
        </p:spPr>
        <p:txBody>
          <a:bodyPr anchor="b">
            <a:normAutofit/>
          </a:bodyPr>
          <a:lstStyle/>
          <a:p>
            <a:r>
              <a:rPr lang="en-US" sz="4000" b="1" dirty="0"/>
              <a:t>Resources</a:t>
            </a:r>
            <a:endParaRPr lang="en-CA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A891B-546F-4BFE-9929-046EE20C0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837" y="1209066"/>
            <a:ext cx="6926092" cy="3461155"/>
          </a:xfrm>
        </p:spPr>
        <p:txBody>
          <a:bodyPr>
            <a:noAutofit/>
          </a:bodyPr>
          <a:lstStyle/>
          <a:p>
            <a:r>
              <a:rPr lang="en-US" dirty="0"/>
              <a:t>OMAFRA’s Greenhouse Crops in Ontario website (</a:t>
            </a:r>
            <a:r>
              <a:rPr lang="en-US" dirty="0">
                <a:hlinkClick r:id="rId2"/>
              </a:rPr>
              <a:t>http://omafra.gov.on.ca/english/crops/hort/greenhouse.html</a:t>
            </a:r>
            <a:r>
              <a:rPr lang="en-US" dirty="0"/>
              <a:t>) </a:t>
            </a:r>
          </a:p>
          <a:p>
            <a:r>
              <a:rPr lang="en-US" dirty="0" err="1"/>
              <a:t>ONGreenhouseVegetables</a:t>
            </a:r>
            <a:r>
              <a:rPr lang="en-US" dirty="0"/>
              <a:t> blog </a:t>
            </a:r>
            <a:r>
              <a:rPr lang="en-CA" dirty="0"/>
              <a:t>(</a:t>
            </a:r>
            <a:r>
              <a:rPr lang="en-CA" dirty="0">
                <a:hlinkClick r:id="rId3"/>
              </a:rPr>
              <a:t>https://ongreenhousevegetables.ca/</a:t>
            </a:r>
            <a:r>
              <a:rPr lang="en-CA" dirty="0"/>
              <a:t>)</a:t>
            </a:r>
          </a:p>
          <a:p>
            <a:pPr lvl="1"/>
            <a:r>
              <a:rPr lang="en-CA" sz="2800" dirty="0" err="1"/>
              <a:t>GrowON</a:t>
            </a:r>
            <a:r>
              <a:rPr lang="en-CA" sz="2800" dirty="0"/>
              <a:t> Webinar Series</a:t>
            </a:r>
          </a:p>
          <a:p>
            <a:r>
              <a:rPr lang="en-US" dirty="0"/>
              <a:t>Canadian Greenhouse Conference (</a:t>
            </a:r>
            <a:r>
              <a:rPr lang="en-US" dirty="0">
                <a:hlinkClick r:id="rId4"/>
              </a:rPr>
              <a:t>https://www.canadiangreenhouseconference.com</a:t>
            </a:r>
            <a:r>
              <a:rPr lang="en-US" dirty="0"/>
              <a:t>/)</a:t>
            </a:r>
            <a:endParaRPr lang="en-CA" dirty="0"/>
          </a:p>
          <a:p>
            <a:r>
              <a:rPr lang="en-CA" dirty="0"/>
              <a:t>Greenhouse Canada (</a:t>
            </a:r>
            <a:r>
              <a:rPr lang="en-CA" dirty="0">
                <a:hlinkClick r:id="rId5"/>
              </a:rPr>
              <a:t>https://www.greenhousecanada.com</a:t>
            </a:r>
            <a:r>
              <a:rPr lang="en-CA" dirty="0"/>
              <a:t>/)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5C32E02-DB61-4F64-BF85-707DF70FD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28405" y="4844469"/>
            <a:ext cx="3712869" cy="95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GC Logo">
            <a:extLst>
              <a:ext uri="{FF2B5EF4-FFF2-40B4-BE49-F238E27FC236}">
                <a16:creationId xmlns:a16="http://schemas.microsoft.com/office/drawing/2014/main" id="{54C08BA4-EF4B-4463-8CBB-C289EB2A3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91030" y="3081312"/>
            <a:ext cx="3712869" cy="127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Rectangle 2058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rgbClr val="00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6400800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Ontario logo (black version)">
            <a:extLst>
              <a:ext uri="{FF2B5EF4-FFF2-40B4-BE49-F238E27FC236}">
                <a16:creationId xmlns:a16="http://schemas.microsoft.com/office/drawing/2014/main" id="{0913E876-5029-474B-8A07-CD49B6783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638" y="6134243"/>
            <a:ext cx="166687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58827B-E02C-482C-B302-22D380C684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5855" y="462543"/>
            <a:ext cx="1617902" cy="215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83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DBDAAE7-3C7B-4DAA-825E-65FEF6B3D7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006" y="1243013"/>
            <a:ext cx="3979817" cy="43719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tx2"/>
                </a:solidFill>
              </a:rPr>
              <a:t>Vertical Farming in Northern Ontario</a:t>
            </a:r>
            <a:endParaRPr lang="en-US" sz="44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AED49B-F5DE-4594-B1B5-EB15CE4683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3724" y="804672"/>
            <a:ext cx="5559700" cy="52303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800" dirty="0">
                <a:solidFill>
                  <a:schemeClr val="tx2"/>
                </a:solidFill>
              </a:rPr>
              <a:t>Fadi Al-Daoud, PhD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Greenhouse Vegetable Specialist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Ontario Ministry of Agriculture, Food and Rural Affairs (OMAFRA)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E-mail: </a:t>
            </a:r>
            <a:r>
              <a:rPr lang="en-US" sz="2800" dirty="0">
                <a:solidFill>
                  <a:schemeClr val="tx2"/>
                </a:solidFill>
                <a:hlinkClick r:id="rId2"/>
              </a:rPr>
              <a:t>fadi.al-daoud@ontario.ca</a:t>
            </a:r>
            <a:endParaRPr lang="en-US" sz="2800" dirty="0">
              <a:solidFill>
                <a:schemeClr val="tx2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Phone: (519) 551-6703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Blog: </a:t>
            </a:r>
            <a:r>
              <a:rPr lang="en-US" sz="2800" dirty="0">
                <a:solidFill>
                  <a:schemeClr val="tx2"/>
                </a:solidFill>
                <a:hlinkClick r:id="rId3"/>
              </a:rPr>
              <a:t>ONGreenhouseVegetables.ca</a:t>
            </a:r>
            <a:endParaRPr lang="en-US" sz="2800" dirty="0">
              <a:solidFill>
                <a:schemeClr val="tx2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LinkedIn: </a:t>
            </a:r>
            <a:r>
              <a:rPr lang="en-US" sz="2800" u="sng" dirty="0">
                <a:solidFill>
                  <a:schemeClr val="tx2"/>
                </a:solidFill>
                <a:hlinkClick r:id="rId4"/>
              </a:rPr>
              <a:t>https://www.linkedin.com/in/fadi-al-daoud/</a:t>
            </a:r>
            <a:endParaRPr lang="en-US" sz="2800" dirty="0">
              <a:solidFill>
                <a:schemeClr val="tx2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10" name="Picture 8" descr="Ontario logo (black version)">
            <a:extLst>
              <a:ext uri="{FF2B5EF4-FFF2-40B4-BE49-F238E27FC236}">
                <a16:creationId xmlns:a16="http://schemas.microsoft.com/office/drawing/2014/main" id="{4C865AB6-A23D-4564-AAAA-E09E226D9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638" y="6134243"/>
            <a:ext cx="166687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034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85C7C-3639-42C4-A13B-B716A6F16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OMAFRA’s Greenhouse Team</a:t>
            </a:r>
            <a:endParaRPr lang="en-CA" b="1" dirty="0"/>
          </a:p>
        </p:txBody>
      </p:sp>
      <p:pic>
        <p:nvPicPr>
          <p:cNvPr id="4" name="Picture 3" descr="A picture containing outdoor, building, greenhouse, walkway&#10;&#10;Description automatically generated">
            <a:extLst>
              <a:ext uri="{FF2B5EF4-FFF2-40B4-BE49-F238E27FC236}">
                <a16:creationId xmlns:a16="http://schemas.microsoft.com/office/drawing/2014/main" id="{ABF0E58A-6779-49AB-BFDA-D5360AAE61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628" y="1524762"/>
            <a:ext cx="6858000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6CA0C0-CFD9-4782-840A-9ECBD0E6673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240" y="4547911"/>
            <a:ext cx="1500596" cy="1663765"/>
          </a:xfrm>
          <a:prstGeom prst="rect">
            <a:avLst/>
          </a:prstGeom>
        </p:spPr>
      </p:pic>
      <p:pic>
        <p:nvPicPr>
          <p:cNvPr id="6" name="Picture 2" descr="CAN (ON): OMAFRA appoints new Greenhouse Vegetable Specialist">
            <a:extLst>
              <a:ext uri="{FF2B5EF4-FFF2-40B4-BE49-F238E27FC236}">
                <a16:creationId xmlns:a16="http://schemas.microsoft.com/office/drawing/2014/main" id="{AA67E7DF-C07A-40E3-97DE-9B9A6FABC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5" t="-695" r="16374" b="695"/>
          <a:stretch/>
        </p:blipFill>
        <p:spPr bwMode="auto">
          <a:xfrm>
            <a:off x="4283756" y="2637781"/>
            <a:ext cx="1451964" cy="152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FD8FB1-09F1-4647-BE86-AE6C7D36E4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2" t="90292" b="972"/>
          <a:stretch/>
        </p:blipFill>
        <p:spPr bwMode="auto">
          <a:xfrm>
            <a:off x="5288947" y="1524765"/>
            <a:ext cx="2360951" cy="80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outdoor, tree, person, beverage&#10;&#10;Description automatically generated">
            <a:extLst>
              <a:ext uri="{FF2B5EF4-FFF2-40B4-BE49-F238E27FC236}">
                <a16:creationId xmlns:a16="http://schemas.microsoft.com/office/drawing/2014/main" id="{06A8E6CC-8608-4C2A-BBD9-10A9120703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2" t="3995" r="33832" b="40827"/>
          <a:stretch/>
        </p:blipFill>
        <p:spPr>
          <a:xfrm>
            <a:off x="4243093" y="4372783"/>
            <a:ext cx="1506512" cy="17614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D1340E-2C9B-4662-BFE1-A6CBD0907C08}"/>
              </a:ext>
            </a:extLst>
          </p:cNvPr>
          <p:cNvSpPr txBox="1"/>
          <p:nvPr/>
        </p:nvSpPr>
        <p:spPr>
          <a:xfrm>
            <a:off x="3765628" y="4105246"/>
            <a:ext cx="2488223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050" b="1" dirty="0">
                <a:solidFill>
                  <a:prstClr val="black"/>
                </a:solidFill>
                <a:latin typeface="Calibri" panose="020F0502020204030204"/>
              </a:rPr>
              <a:t>Dr. Fadi Al-Daoud – Production</a:t>
            </a:r>
          </a:p>
          <a:p>
            <a:pPr algn="ctr" defTabSz="685800"/>
            <a:r>
              <a:rPr lang="en-US" sz="1050" b="1" dirty="0">
                <a:solidFill>
                  <a:prstClr val="black"/>
                </a:solidFill>
                <a:latin typeface="Calibri" panose="020F0502020204030204"/>
              </a:rPr>
              <a:t>Greenhouse Vegetable Specialist</a:t>
            </a:r>
            <a:endParaRPr lang="en-CA" sz="10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358F49-338A-471D-9A26-807B61641A83}"/>
              </a:ext>
            </a:extLst>
          </p:cNvPr>
          <p:cNvSpPr txBox="1"/>
          <p:nvPr/>
        </p:nvSpPr>
        <p:spPr>
          <a:xfrm>
            <a:off x="6683420" y="5971996"/>
            <a:ext cx="2450400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050" b="1" dirty="0">
                <a:solidFill>
                  <a:prstClr val="black"/>
                </a:solidFill>
                <a:latin typeface="Calibri" panose="020F0502020204030204"/>
              </a:rPr>
              <a:t>Dr. Sarah Jandricic – IPM</a:t>
            </a:r>
          </a:p>
          <a:p>
            <a:pPr algn="ctr" defTabSz="685800"/>
            <a:r>
              <a:rPr lang="en-US" sz="1050" b="1" dirty="0">
                <a:solidFill>
                  <a:prstClr val="black"/>
                </a:solidFill>
                <a:latin typeface="Calibri" panose="020F0502020204030204"/>
              </a:rPr>
              <a:t>Greenhouse Floriculture IPM Specialist</a:t>
            </a:r>
            <a:endParaRPr lang="en-CA" sz="10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B8493C-86DF-4DD0-AB9D-3904202419BD}"/>
              </a:ext>
            </a:extLst>
          </p:cNvPr>
          <p:cNvSpPr txBox="1"/>
          <p:nvPr/>
        </p:nvSpPr>
        <p:spPr>
          <a:xfrm>
            <a:off x="4209653" y="2353871"/>
            <a:ext cx="4542020" cy="3231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CA" sz="1500" b="1" dirty="0">
                <a:solidFill>
                  <a:prstClr val="white"/>
                </a:solidFill>
                <a:latin typeface="Calibri" panose="020F0502020204030204"/>
              </a:rPr>
              <a:t>ONGreenhouseVegetables.ca</a:t>
            </a:r>
            <a:endParaRPr lang="en-CA" sz="135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7A0A46-68AC-4164-8603-DD776ED2C4F0}"/>
              </a:ext>
            </a:extLst>
          </p:cNvPr>
          <p:cNvSpPr txBox="1"/>
          <p:nvPr/>
        </p:nvSpPr>
        <p:spPr>
          <a:xfrm>
            <a:off x="4125000" y="6363048"/>
            <a:ext cx="4676930" cy="3231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CA" sz="1500" b="1" dirty="0">
                <a:solidFill>
                  <a:prstClr val="white"/>
                </a:solidFill>
                <a:latin typeface="Calibri" panose="020F0502020204030204"/>
              </a:rPr>
              <a:t>ONFloriculture.com</a:t>
            </a:r>
            <a:endParaRPr lang="en-CA" sz="135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2" descr="Cara McCreary – Medium">
            <a:extLst>
              <a:ext uri="{FF2B5EF4-FFF2-40B4-BE49-F238E27FC236}">
                <a16:creationId xmlns:a16="http://schemas.microsoft.com/office/drawing/2014/main" id="{99D8A7B5-97DB-4E42-B712-BCFEE0393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953" y="2676557"/>
            <a:ext cx="1213339" cy="182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84DB4D6-8B97-4361-B6F9-A0CBC2597D4A}"/>
              </a:ext>
            </a:extLst>
          </p:cNvPr>
          <p:cNvSpPr txBox="1"/>
          <p:nvPr/>
        </p:nvSpPr>
        <p:spPr>
          <a:xfrm>
            <a:off x="6676451" y="4096512"/>
            <a:ext cx="2612177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050" b="1" dirty="0">
                <a:solidFill>
                  <a:prstClr val="black"/>
                </a:solidFill>
                <a:latin typeface="Calibri" panose="020F0502020204030204"/>
              </a:rPr>
              <a:t>Cara McCreary – IPM</a:t>
            </a:r>
          </a:p>
          <a:p>
            <a:pPr algn="ctr" defTabSz="685800"/>
            <a:r>
              <a:rPr lang="en-US" sz="1050" b="1" dirty="0">
                <a:solidFill>
                  <a:prstClr val="black"/>
                </a:solidFill>
                <a:latin typeface="Calibri" panose="020F0502020204030204"/>
              </a:rPr>
              <a:t>Greenhouse Vegetable IPM Specialist</a:t>
            </a:r>
            <a:endParaRPr lang="en-CA" sz="10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954A68-FB92-4D70-82D5-670CD98B1CE7}"/>
              </a:ext>
            </a:extLst>
          </p:cNvPr>
          <p:cNvSpPr txBox="1"/>
          <p:nvPr/>
        </p:nvSpPr>
        <p:spPr>
          <a:xfrm>
            <a:off x="3651328" y="5975801"/>
            <a:ext cx="2716823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050" b="1" dirty="0">
                <a:solidFill>
                  <a:prstClr val="black"/>
                </a:solidFill>
                <a:latin typeface="Calibri" panose="020F0502020204030204"/>
              </a:rPr>
              <a:t>Dr. Chevonne Dayboll – Production</a:t>
            </a:r>
          </a:p>
          <a:p>
            <a:pPr algn="ctr" defTabSz="685800"/>
            <a:r>
              <a:rPr lang="en-US" sz="1050" b="1" dirty="0">
                <a:solidFill>
                  <a:prstClr val="black"/>
                </a:solidFill>
                <a:latin typeface="Calibri" panose="020F0502020204030204"/>
              </a:rPr>
              <a:t>Greenhouse Floriculture Specialist</a:t>
            </a:r>
            <a:endParaRPr lang="en-CA" sz="105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32" name="Picture 8" descr="Ontario logo (black version)">
            <a:extLst>
              <a:ext uri="{FF2B5EF4-FFF2-40B4-BE49-F238E27FC236}">
                <a16:creationId xmlns:a16="http://schemas.microsoft.com/office/drawing/2014/main" id="{B34EDCA4-3F94-42D4-A8B7-C9A8DE1B6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638" y="6134243"/>
            <a:ext cx="166687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222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D4002C43-9750-4CF4-AD70-C1A40DE43E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9A136A-50A2-4395-8964-CF2FF3577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800" y="662399"/>
            <a:ext cx="10153650" cy="1494000"/>
          </a:xfrm>
        </p:spPr>
        <p:txBody>
          <a:bodyPr anchor="t">
            <a:normAutofit/>
          </a:bodyPr>
          <a:lstStyle/>
          <a:p>
            <a:r>
              <a:rPr lang="en-US" b="1" dirty="0"/>
              <a:t>Where We Are and What We Do</a:t>
            </a:r>
            <a:endParaRPr lang="en-CA" b="1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2D60AF1-514B-4751-9410-29F1D2D258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64" name="Freeform 6">
              <a:extLst>
                <a:ext uri="{FF2B5EF4-FFF2-40B4-BE49-F238E27FC236}">
                  <a16:creationId xmlns:a16="http://schemas.microsoft.com/office/drawing/2014/main" id="{20A146A2-2790-4111-BCC4-834F801FC6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65" name="Freeform 6">
              <a:extLst>
                <a:ext uri="{FF2B5EF4-FFF2-40B4-BE49-F238E27FC236}">
                  <a16:creationId xmlns:a16="http://schemas.microsoft.com/office/drawing/2014/main" id="{EC6F16F3-9AA4-4DF7-9612-3B8565079D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7DCA4-8021-458E-8094-13E892570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067" y="1409399"/>
            <a:ext cx="7783262" cy="38448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>
                    <a:alpha val="60000"/>
                  </a:schemeClr>
                </a:solidFill>
              </a:rPr>
              <a:t>Based out of Agriculture and Agri-Food Canada’s (AAFC) Harrow Research and Development Centre (Harrow, ON)</a:t>
            </a:r>
          </a:p>
          <a:p>
            <a:r>
              <a:rPr lang="en-CA" dirty="0">
                <a:solidFill>
                  <a:schemeClr val="tx1">
                    <a:alpha val="60000"/>
                  </a:schemeClr>
                </a:solidFill>
              </a:rPr>
              <a:t>Portfolio includes food production in controlled environment agriculture (CEA) in Ontario</a:t>
            </a:r>
          </a:p>
          <a:p>
            <a:pPr lvl="1"/>
            <a:r>
              <a:rPr lang="en-CA" sz="2800" dirty="0">
                <a:solidFill>
                  <a:schemeClr val="tx1">
                    <a:alpha val="60000"/>
                  </a:schemeClr>
                </a:solidFill>
              </a:rPr>
              <a:t>Greenhouses (GH)</a:t>
            </a:r>
          </a:p>
          <a:p>
            <a:pPr lvl="1"/>
            <a:r>
              <a:rPr lang="en-CA" sz="2800" dirty="0">
                <a:solidFill>
                  <a:schemeClr val="tx1">
                    <a:alpha val="60000"/>
                  </a:schemeClr>
                </a:solidFill>
              </a:rPr>
              <a:t>Vertical farms (VF)</a:t>
            </a:r>
          </a:p>
          <a:p>
            <a:r>
              <a:rPr lang="en-CA" dirty="0">
                <a:solidFill>
                  <a:schemeClr val="tx1">
                    <a:alpha val="60000"/>
                  </a:schemeClr>
                </a:solidFill>
              </a:rPr>
              <a:t>Work with producers, researchers and industry to advance CEA in Ontario</a:t>
            </a:r>
          </a:p>
          <a:p>
            <a:pPr lvl="1"/>
            <a:r>
              <a:rPr lang="en-CA" sz="2800" dirty="0">
                <a:solidFill>
                  <a:schemeClr val="tx1">
                    <a:alpha val="60000"/>
                  </a:schemeClr>
                </a:solidFill>
              </a:rPr>
              <a:t>Research</a:t>
            </a:r>
          </a:p>
          <a:p>
            <a:pPr lvl="1"/>
            <a:r>
              <a:rPr lang="en-CA" sz="2800" dirty="0">
                <a:solidFill>
                  <a:schemeClr val="tx1">
                    <a:alpha val="60000"/>
                  </a:schemeClr>
                </a:solidFill>
              </a:rPr>
              <a:t>Training and education (knowledge transfer and translation, KTT)</a:t>
            </a:r>
          </a:p>
        </p:txBody>
      </p:sp>
      <p:pic>
        <p:nvPicPr>
          <p:cNvPr id="4" name="Picture 2" descr="Harrow Research and Development Centre">
            <a:extLst>
              <a:ext uri="{FF2B5EF4-FFF2-40B4-BE49-F238E27FC236}">
                <a16:creationId xmlns:a16="http://schemas.microsoft.com/office/drawing/2014/main" id="{DD47E033-8796-49B1-B246-2D117984B0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r="6900" b="-2"/>
          <a:stretch/>
        </p:blipFill>
        <p:spPr bwMode="auto">
          <a:xfrm>
            <a:off x="9267727" y="1082209"/>
            <a:ext cx="2208067" cy="2205387"/>
          </a:xfrm>
          <a:custGeom>
            <a:avLst/>
            <a:gdLst/>
            <a:ahLst/>
            <a:cxnLst/>
            <a:rect l="l" t="t" r="r" b="b"/>
            <a:pathLst>
              <a:path w="2208067" h="2205387">
                <a:moveTo>
                  <a:pt x="1104034" y="0"/>
                </a:moveTo>
                <a:lnTo>
                  <a:pt x="1125458" y="2008"/>
                </a:lnTo>
                <a:lnTo>
                  <a:pt x="1146213" y="7364"/>
                </a:lnTo>
                <a:lnTo>
                  <a:pt x="1166298" y="15399"/>
                </a:lnTo>
                <a:lnTo>
                  <a:pt x="1187053" y="25441"/>
                </a:lnTo>
                <a:lnTo>
                  <a:pt x="1206470" y="36823"/>
                </a:lnTo>
                <a:lnTo>
                  <a:pt x="1226555" y="48875"/>
                </a:lnTo>
                <a:lnTo>
                  <a:pt x="1246641" y="59586"/>
                </a:lnTo>
                <a:lnTo>
                  <a:pt x="1266726" y="70298"/>
                </a:lnTo>
                <a:lnTo>
                  <a:pt x="1286811" y="78332"/>
                </a:lnTo>
                <a:lnTo>
                  <a:pt x="1307567" y="83689"/>
                </a:lnTo>
                <a:lnTo>
                  <a:pt x="1328322" y="86367"/>
                </a:lnTo>
                <a:lnTo>
                  <a:pt x="1350416" y="86367"/>
                </a:lnTo>
                <a:lnTo>
                  <a:pt x="1373180" y="85029"/>
                </a:lnTo>
                <a:lnTo>
                  <a:pt x="1395942" y="82350"/>
                </a:lnTo>
                <a:lnTo>
                  <a:pt x="1418706" y="79003"/>
                </a:lnTo>
                <a:lnTo>
                  <a:pt x="1441471" y="76324"/>
                </a:lnTo>
                <a:lnTo>
                  <a:pt x="1464234" y="74315"/>
                </a:lnTo>
                <a:lnTo>
                  <a:pt x="1485659" y="74985"/>
                </a:lnTo>
                <a:lnTo>
                  <a:pt x="1506414" y="77664"/>
                </a:lnTo>
                <a:lnTo>
                  <a:pt x="1526499" y="83689"/>
                </a:lnTo>
                <a:lnTo>
                  <a:pt x="1543237" y="92393"/>
                </a:lnTo>
                <a:lnTo>
                  <a:pt x="1559305" y="103775"/>
                </a:lnTo>
                <a:lnTo>
                  <a:pt x="1573365" y="117165"/>
                </a:lnTo>
                <a:lnTo>
                  <a:pt x="1587426" y="132563"/>
                </a:lnTo>
                <a:lnTo>
                  <a:pt x="1600146" y="148632"/>
                </a:lnTo>
                <a:lnTo>
                  <a:pt x="1612866" y="165370"/>
                </a:lnTo>
                <a:lnTo>
                  <a:pt x="1625587" y="182108"/>
                </a:lnTo>
                <a:lnTo>
                  <a:pt x="1638308" y="198177"/>
                </a:lnTo>
                <a:lnTo>
                  <a:pt x="1651699" y="213575"/>
                </a:lnTo>
                <a:lnTo>
                  <a:pt x="1667097" y="226966"/>
                </a:lnTo>
                <a:lnTo>
                  <a:pt x="1681826" y="239018"/>
                </a:lnTo>
                <a:lnTo>
                  <a:pt x="1698565" y="248390"/>
                </a:lnTo>
                <a:lnTo>
                  <a:pt x="1716642" y="256425"/>
                </a:lnTo>
                <a:lnTo>
                  <a:pt x="1736058" y="263119"/>
                </a:lnTo>
                <a:lnTo>
                  <a:pt x="1756144" y="269145"/>
                </a:lnTo>
                <a:lnTo>
                  <a:pt x="1776228" y="274501"/>
                </a:lnTo>
                <a:lnTo>
                  <a:pt x="1796984" y="279857"/>
                </a:lnTo>
                <a:lnTo>
                  <a:pt x="1816399" y="285883"/>
                </a:lnTo>
                <a:lnTo>
                  <a:pt x="1835816" y="292578"/>
                </a:lnTo>
                <a:lnTo>
                  <a:pt x="1853892" y="300613"/>
                </a:lnTo>
                <a:lnTo>
                  <a:pt x="1869960" y="310655"/>
                </a:lnTo>
                <a:lnTo>
                  <a:pt x="1884691" y="322706"/>
                </a:lnTo>
                <a:lnTo>
                  <a:pt x="1896741" y="337436"/>
                </a:lnTo>
                <a:lnTo>
                  <a:pt x="1906785" y="353504"/>
                </a:lnTo>
                <a:lnTo>
                  <a:pt x="1914819" y="371581"/>
                </a:lnTo>
                <a:lnTo>
                  <a:pt x="1921514" y="390998"/>
                </a:lnTo>
                <a:lnTo>
                  <a:pt x="1927540" y="410413"/>
                </a:lnTo>
                <a:lnTo>
                  <a:pt x="1932896" y="431169"/>
                </a:lnTo>
                <a:lnTo>
                  <a:pt x="1938252" y="451253"/>
                </a:lnTo>
                <a:lnTo>
                  <a:pt x="1944278" y="471339"/>
                </a:lnTo>
                <a:lnTo>
                  <a:pt x="1950972" y="490756"/>
                </a:lnTo>
                <a:lnTo>
                  <a:pt x="1959007" y="508832"/>
                </a:lnTo>
                <a:lnTo>
                  <a:pt x="1968380" y="525570"/>
                </a:lnTo>
                <a:lnTo>
                  <a:pt x="1980431" y="540300"/>
                </a:lnTo>
                <a:lnTo>
                  <a:pt x="1993822" y="555699"/>
                </a:lnTo>
                <a:lnTo>
                  <a:pt x="2009221" y="569088"/>
                </a:lnTo>
                <a:lnTo>
                  <a:pt x="2025959" y="581810"/>
                </a:lnTo>
                <a:lnTo>
                  <a:pt x="2042697" y="594531"/>
                </a:lnTo>
                <a:lnTo>
                  <a:pt x="2059434" y="607251"/>
                </a:lnTo>
                <a:lnTo>
                  <a:pt x="2075502" y="619972"/>
                </a:lnTo>
                <a:lnTo>
                  <a:pt x="2090901" y="634032"/>
                </a:lnTo>
                <a:lnTo>
                  <a:pt x="2104293" y="648092"/>
                </a:lnTo>
                <a:lnTo>
                  <a:pt x="2115673" y="664160"/>
                </a:lnTo>
                <a:lnTo>
                  <a:pt x="2124377" y="680898"/>
                </a:lnTo>
                <a:lnTo>
                  <a:pt x="2130403" y="700983"/>
                </a:lnTo>
                <a:lnTo>
                  <a:pt x="2133081" y="721738"/>
                </a:lnTo>
                <a:lnTo>
                  <a:pt x="2133751" y="743163"/>
                </a:lnTo>
                <a:lnTo>
                  <a:pt x="2131741" y="765926"/>
                </a:lnTo>
                <a:lnTo>
                  <a:pt x="2129065" y="788690"/>
                </a:lnTo>
                <a:lnTo>
                  <a:pt x="2125717" y="811455"/>
                </a:lnTo>
                <a:lnTo>
                  <a:pt x="2123039" y="834217"/>
                </a:lnTo>
                <a:lnTo>
                  <a:pt x="2121699" y="856981"/>
                </a:lnTo>
                <a:lnTo>
                  <a:pt x="2121699" y="879075"/>
                </a:lnTo>
                <a:lnTo>
                  <a:pt x="2124377" y="899830"/>
                </a:lnTo>
                <a:lnTo>
                  <a:pt x="2129733" y="920585"/>
                </a:lnTo>
                <a:lnTo>
                  <a:pt x="2137767" y="940001"/>
                </a:lnTo>
                <a:lnTo>
                  <a:pt x="2147811" y="960086"/>
                </a:lnTo>
                <a:lnTo>
                  <a:pt x="2159193" y="980172"/>
                </a:lnTo>
                <a:lnTo>
                  <a:pt x="2171243" y="1000258"/>
                </a:lnTo>
                <a:lnTo>
                  <a:pt x="2182625" y="1019674"/>
                </a:lnTo>
                <a:lnTo>
                  <a:pt x="2192669" y="1040429"/>
                </a:lnTo>
                <a:lnTo>
                  <a:pt x="2200702" y="1060514"/>
                </a:lnTo>
                <a:lnTo>
                  <a:pt x="2206059" y="1081269"/>
                </a:lnTo>
                <a:lnTo>
                  <a:pt x="2208067" y="1102693"/>
                </a:lnTo>
                <a:lnTo>
                  <a:pt x="2206059" y="1124117"/>
                </a:lnTo>
                <a:lnTo>
                  <a:pt x="2200702" y="1144872"/>
                </a:lnTo>
                <a:lnTo>
                  <a:pt x="2192669" y="1164959"/>
                </a:lnTo>
                <a:lnTo>
                  <a:pt x="2182625" y="1185713"/>
                </a:lnTo>
                <a:lnTo>
                  <a:pt x="2171243" y="1205130"/>
                </a:lnTo>
                <a:lnTo>
                  <a:pt x="2159193" y="1225216"/>
                </a:lnTo>
                <a:lnTo>
                  <a:pt x="2147811" y="1245301"/>
                </a:lnTo>
                <a:lnTo>
                  <a:pt x="2137767" y="1265386"/>
                </a:lnTo>
                <a:lnTo>
                  <a:pt x="2129733" y="1284802"/>
                </a:lnTo>
                <a:lnTo>
                  <a:pt x="2124377" y="1305558"/>
                </a:lnTo>
                <a:lnTo>
                  <a:pt x="2121699" y="1326312"/>
                </a:lnTo>
                <a:lnTo>
                  <a:pt x="2121699" y="1348406"/>
                </a:lnTo>
                <a:lnTo>
                  <a:pt x="2123039" y="1371169"/>
                </a:lnTo>
                <a:lnTo>
                  <a:pt x="2125717" y="1393933"/>
                </a:lnTo>
                <a:lnTo>
                  <a:pt x="2129065" y="1416697"/>
                </a:lnTo>
                <a:lnTo>
                  <a:pt x="2131741" y="1439461"/>
                </a:lnTo>
                <a:lnTo>
                  <a:pt x="2133751" y="1462224"/>
                </a:lnTo>
                <a:lnTo>
                  <a:pt x="2133081" y="1483649"/>
                </a:lnTo>
                <a:lnTo>
                  <a:pt x="2130403" y="1504404"/>
                </a:lnTo>
                <a:lnTo>
                  <a:pt x="2124377" y="1524489"/>
                </a:lnTo>
                <a:lnTo>
                  <a:pt x="2115673" y="1541227"/>
                </a:lnTo>
                <a:lnTo>
                  <a:pt x="2104293" y="1557295"/>
                </a:lnTo>
                <a:lnTo>
                  <a:pt x="2090901" y="1571355"/>
                </a:lnTo>
                <a:lnTo>
                  <a:pt x="2075502" y="1585414"/>
                </a:lnTo>
                <a:lnTo>
                  <a:pt x="2059434" y="1598135"/>
                </a:lnTo>
                <a:lnTo>
                  <a:pt x="2042697" y="1610856"/>
                </a:lnTo>
                <a:lnTo>
                  <a:pt x="2025959" y="1623577"/>
                </a:lnTo>
                <a:lnTo>
                  <a:pt x="2009221" y="1636298"/>
                </a:lnTo>
                <a:lnTo>
                  <a:pt x="1993822" y="1649688"/>
                </a:lnTo>
                <a:lnTo>
                  <a:pt x="1980431" y="1665087"/>
                </a:lnTo>
                <a:lnTo>
                  <a:pt x="1968380" y="1679817"/>
                </a:lnTo>
                <a:lnTo>
                  <a:pt x="1959007" y="1696554"/>
                </a:lnTo>
                <a:lnTo>
                  <a:pt x="1950972" y="1714631"/>
                </a:lnTo>
                <a:lnTo>
                  <a:pt x="1944278" y="1734047"/>
                </a:lnTo>
                <a:lnTo>
                  <a:pt x="1938252" y="1754133"/>
                </a:lnTo>
                <a:lnTo>
                  <a:pt x="1932896" y="1774219"/>
                </a:lnTo>
                <a:lnTo>
                  <a:pt x="1927540" y="1794974"/>
                </a:lnTo>
                <a:lnTo>
                  <a:pt x="1921514" y="1814390"/>
                </a:lnTo>
                <a:lnTo>
                  <a:pt x="1914819" y="1833805"/>
                </a:lnTo>
                <a:lnTo>
                  <a:pt x="1906785" y="1851883"/>
                </a:lnTo>
                <a:lnTo>
                  <a:pt x="1896741" y="1867952"/>
                </a:lnTo>
                <a:lnTo>
                  <a:pt x="1884691" y="1882680"/>
                </a:lnTo>
                <a:lnTo>
                  <a:pt x="1869960" y="1894732"/>
                </a:lnTo>
                <a:lnTo>
                  <a:pt x="1853892" y="1904774"/>
                </a:lnTo>
                <a:lnTo>
                  <a:pt x="1835816" y="1912808"/>
                </a:lnTo>
                <a:lnTo>
                  <a:pt x="1816399" y="1919504"/>
                </a:lnTo>
                <a:lnTo>
                  <a:pt x="1796984" y="1925529"/>
                </a:lnTo>
                <a:lnTo>
                  <a:pt x="1776228" y="1930886"/>
                </a:lnTo>
                <a:lnTo>
                  <a:pt x="1756144" y="1936242"/>
                </a:lnTo>
                <a:lnTo>
                  <a:pt x="1736058" y="1942267"/>
                </a:lnTo>
                <a:lnTo>
                  <a:pt x="1716642" y="1948962"/>
                </a:lnTo>
                <a:lnTo>
                  <a:pt x="1698565" y="1956997"/>
                </a:lnTo>
                <a:lnTo>
                  <a:pt x="1681826" y="1966370"/>
                </a:lnTo>
                <a:lnTo>
                  <a:pt x="1667097" y="1978420"/>
                </a:lnTo>
                <a:lnTo>
                  <a:pt x="1651699" y="1991811"/>
                </a:lnTo>
                <a:lnTo>
                  <a:pt x="1638308" y="2007210"/>
                </a:lnTo>
                <a:lnTo>
                  <a:pt x="1625587" y="2023278"/>
                </a:lnTo>
                <a:lnTo>
                  <a:pt x="1612866" y="2040016"/>
                </a:lnTo>
                <a:lnTo>
                  <a:pt x="1600146" y="2056754"/>
                </a:lnTo>
                <a:lnTo>
                  <a:pt x="1587426" y="2072823"/>
                </a:lnTo>
                <a:lnTo>
                  <a:pt x="1573365" y="2088222"/>
                </a:lnTo>
                <a:lnTo>
                  <a:pt x="1559305" y="2101612"/>
                </a:lnTo>
                <a:lnTo>
                  <a:pt x="1543237" y="2112994"/>
                </a:lnTo>
                <a:lnTo>
                  <a:pt x="1526499" y="2121698"/>
                </a:lnTo>
                <a:lnTo>
                  <a:pt x="1506414" y="2127723"/>
                </a:lnTo>
                <a:lnTo>
                  <a:pt x="1485659" y="2130402"/>
                </a:lnTo>
                <a:lnTo>
                  <a:pt x="1464234" y="2131071"/>
                </a:lnTo>
                <a:lnTo>
                  <a:pt x="1441471" y="2129062"/>
                </a:lnTo>
                <a:lnTo>
                  <a:pt x="1418706" y="2126385"/>
                </a:lnTo>
                <a:lnTo>
                  <a:pt x="1395942" y="2123036"/>
                </a:lnTo>
                <a:lnTo>
                  <a:pt x="1373180" y="2120359"/>
                </a:lnTo>
                <a:lnTo>
                  <a:pt x="1350416" y="2119020"/>
                </a:lnTo>
                <a:lnTo>
                  <a:pt x="1328322" y="2119020"/>
                </a:lnTo>
                <a:lnTo>
                  <a:pt x="1307567" y="2121698"/>
                </a:lnTo>
                <a:lnTo>
                  <a:pt x="1286811" y="2127054"/>
                </a:lnTo>
                <a:lnTo>
                  <a:pt x="1266726" y="2135088"/>
                </a:lnTo>
                <a:lnTo>
                  <a:pt x="1246641" y="2145800"/>
                </a:lnTo>
                <a:lnTo>
                  <a:pt x="1226555" y="2156513"/>
                </a:lnTo>
                <a:lnTo>
                  <a:pt x="1206470" y="2168563"/>
                </a:lnTo>
                <a:lnTo>
                  <a:pt x="1187053" y="2179945"/>
                </a:lnTo>
                <a:lnTo>
                  <a:pt x="1166298" y="2189988"/>
                </a:lnTo>
                <a:lnTo>
                  <a:pt x="1146213" y="2198023"/>
                </a:lnTo>
                <a:lnTo>
                  <a:pt x="1125458" y="2203379"/>
                </a:lnTo>
                <a:lnTo>
                  <a:pt x="1104034" y="2205387"/>
                </a:lnTo>
                <a:lnTo>
                  <a:pt x="1082609" y="2203379"/>
                </a:lnTo>
                <a:lnTo>
                  <a:pt x="1061855" y="2198023"/>
                </a:lnTo>
                <a:lnTo>
                  <a:pt x="1041769" y="2189988"/>
                </a:lnTo>
                <a:lnTo>
                  <a:pt x="1021014" y="2179945"/>
                </a:lnTo>
                <a:lnTo>
                  <a:pt x="1001598" y="2168563"/>
                </a:lnTo>
                <a:lnTo>
                  <a:pt x="981512" y="2156513"/>
                </a:lnTo>
                <a:lnTo>
                  <a:pt x="961427" y="2145800"/>
                </a:lnTo>
                <a:lnTo>
                  <a:pt x="941342" y="2135088"/>
                </a:lnTo>
                <a:lnTo>
                  <a:pt x="921925" y="2127054"/>
                </a:lnTo>
                <a:lnTo>
                  <a:pt x="900501" y="2121698"/>
                </a:lnTo>
                <a:lnTo>
                  <a:pt x="879747" y="2119020"/>
                </a:lnTo>
                <a:lnTo>
                  <a:pt x="857651" y="2119020"/>
                </a:lnTo>
                <a:lnTo>
                  <a:pt x="834888" y="2120359"/>
                </a:lnTo>
                <a:lnTo>
                  <a:pt x="812125" y="2123036"/>
                </a:lnTo>
                <a:lnTo>
                  <a:pt x="789361" y="2126385"/>
                </a:lnTo>
                <a:lnTo>
                  <a:pt x="766598" y="2129062"/>
                </a:lnTo>
                <a:lnTo>
                  <a:pt x="743834" y="2131071"/>
                </a:lnTo>
                <a:lnTo>
                  <a:pt x="722410" y="2130402"/>
                </a:lnTo>
                <a:lnTo>
                  <a:pt x="701655" y="2127723"/>
                </a:lnTo>
                <a:lnTo>
                  <a:pt x="681569" y="2121698"/>
                </a:lnTo>
                <a:lnTo>
                  <a:pt x="664831" y="2112994"/>
                </a:lnTo>
                <a:lnTo>
                  <a:pt x="648763" y="2101612"/>
                </a:lnTo>
                <a:lnTo>
                  <a:pt x="634703" y="2088222"/>
                </a:lnTo>
                <a:lnTo>
                  <a:pt x="620642" y="2072823"/>
                </a:lnTo>
                <a:lnTo>
                  <a:pt x="607922" y="2056754"/>
                </a:lnTo>
                <a:lnTo>
                  <a:pt x="595201" y="2040016"/>
                </a:lnTo>
                <a:lnTo>
                  <a:pt x="582481" y="2023278"/>
                </a:lnTo>
                <a:lnTo>
                  <a:pt x="569760" y="2007210"/>
                </a:lnTo>
                <a:lnTo>
                  <a:pt x="556368" y="1991811"/>
                </a:lnTo>
                <a:lnTo>
                  <a:pt x="540970" y="1978420"/>
                </a:lnTo>
                <a:lnTo>
                  <a:pt x="526241" y="1966370"/>
                </a:lnTo>
                <a:lnTo>
                  <a:pt x="509504" y="1956997"/>
                </a:lnTo>
                <a:lnTo>
                  <a:pt x="491426" y="1948962"/>
                </a:lnTo>
                <a:lnTo>
                  <a:pt x="472011" y="1942267"/>
                </a:lnTo>
                <a:lnTo>
                  <a:pt x="451925" y="1936242"/>
                </a:lnTo>
                <a:lnTo>
                  <a:pt x="431839" y="1930886"/>
                </a:lnTo>
                <a:lnTo>
                  <a:pt x="411084" y="1925529"/>
                </a:lnTo>
                <a:lnTo>
                  <a:pt x="391668" y="1919504"/>
                </a:lnTo>
                <a:lnTo>
                  <a:pt x="372252" y="1912808"/>
                </a:lnTo>
                <a:lnTo>
                  <a:pt x="354176" y="1904774"/>
                </a:lnTo>
                <a:lnTo>
                  <a:pt x="338107" y="1894732"/>
                </a:lnTo>
                <a:lnTo>
                  <a:pt x="323377" y="1882680"/>
                </a:lnTo>
                <a:lnTo>
                  <a:pt x="311327" y="1867952"/>
                </a:lnTo>
                <a:lnTo>
                  <a:pt x="301283" y="1851883"/>
                </a:lnTo>
                <a:lnTo>
                  <a:pt x="293250" y="1833805"/>
                </a:lnTo>
                <a:lnTo>
                  <a:pt x="286555" y="1814390"/>
                </a:lnTo>
                <a:lnTo>
                  <a:pt x="280529" y="1794974"/>
                </a:lnTo>
                <a:lnTo>
                  <a:pt x="275173" y="1774219"/>
                </a:lnTo>
                <a:lnTo>
                  <a:pt x="269817" y="1754133"/>
                </a:lnTo>
                <a:lnTo>
                  <a:pt x="263791" y="1734047"/>
                </a:lnTo>
                <a:lnTo>
                  <a:pt x="257096" y="1714631"/>
                </a:lnTo>
                <a:lnTo>
                  <a:pt x="249062" y="1696554"/>
                </a:lnTo>
                <a:lnTo>
                  <a:pt x="239688" y="1679817"/>
                </a:lnTo>
                <a:lnTo>
                  <a:pt x="227636" y="1665087"/>
                </a:lnTo>
                <a:lnTo>
                  <a:pt x="214246" y="1649688"/>
                </a:lnTo>
                <a:lnTo>
                  <a:pt x="198848" y="1636298"/>
                </a:lnTo>
                <a:lnTo>
                  <a:pt x="182778" y="1623577"/>
                </a:lnTo>
                <a:lnTo>
                  <a:pt x="165371" y="1610856"/>
                </a:lnTo>
                <a:lnTo>
                  <a:pt x="148634" y="1598135"/>
                </a:lnTo>
                <a:lnTo>
                  <a:pt x="132565" y="1585414"/>
                </a:lnTo>
                <a:lnTo>
                  <a:pt x="117167" y="1571355"/>
                </a:lnTo>
                <a:lnTo>
                  <a:pt x="103776" y="1557295"/>
                </a:lnTo>
                <a:lnTo>
                  <a:pt x="92394" y="1541227"/>
                </a:lnTo>
                <a:lnTo>
                  <a:pt x="83691" y="1524489"/>
                </a:lnTo>
                <a:lnTo>
                  <a:pt x="77665" y="1504404"/>
                </a:lnTo>
                <a:lnTo>
                  <a:pt x="74987" y="1483649"/>
                </a:lnTo>
                <a:lnTo>
                  <a:pt x="74317" y="1462224"/>
                </a:lnTo>
                <a:lnTo>
                  <a:pt x="76327" y="1439461"/>
                </a:lnTo>
                <a:lnTo>
                  <a:pt x="79004" y="1416697"/>
                </a:lnTo>
                <a:lnTo>
                  <a:pt x="82352" y="1393933"/>
                </a:lnTo>
                <a:lnTo>
                  <a:pt x="85030" y="1371169"/>
                </a:lnTo>
                <a:lnTo>
                  <a:pt x="86368" y="1348406"/>
                </a:lnTo>
                <a:lnTo>
                  <a:pt x="86368" y="1326312"/>
                </a:lnTo>
                <a:lnTo>
                  <a:pt x="83691" y="1305558"/>
                </a:lnTo>
                <a:lnTo>
                  <a:pt x="78334" y="1284802"/>
                </a:lnTo>
                <a:lnTo>
                  <a:pt x="70301" y="1265386"/>
                </a:lnTo>
                <a:lnTo>
                  <a:pt x="59588" y="1245301"/>
                </a:lnTo>
                <a:lnTo>
                  <a:pt x="48876" y="1225216"/>
                </a:lnTo>
                <a:lnTo>
                  <a:pt x="36825" y="1205130"/>
                </a:lnTo>
                <a:lnTo>
                  <a:pt x="25442" y="1185713"/>
                </a:lnTo>
                <a:lnTo>
                  <a:pt x="15399" y="1164959"/>
                </a:lnTo>
                <a:lnTo>
                  <a:pt x="7365" y="1144872"/>
                </a:lnTo>
                <a:lnTo>
                  <a:pt x="2009" y="1124117"/>
                </a:lnTo>
                <a:lnTo>
                  <a:pt x="0" y="1102693"/>
                </a:lnTo>
                <a:lnTo>
                  <a:pt x="2009" y="1081269"/>
                </a:lnTo>
                <a:lnTo>
                  <a:pt x="7365" y="1060514"/>
                </a:lnTo>
                <a:lnTo>
                  <a:pt x="15399" y="1040429"/>
                </a:lnTo>
                <a:lnTo>
                  <a:pt x="25442" y="1019674"/>
                </a:lnTo>
                <a:lnTo>
                  <a:pt x="36825" y="1000258"/>
                </a:lnTo>
                <a:lnTo>
                  <a:pt x="48876" y="980172"/>
                </a:lnTo>
                <a:lnTo>
                  <a:pt x="59588" y="960086"/>
                </a:lnTo>
                <a:lnTo>
                  <a:pt x="70301" y="940001"/>
                </a:lnTo>
                <a:lnTo>
                  <a:pt x="78334" y="920585"/>
                </a:lnTo>
                <a:lnTo>
                  <a:pt x="83691" y="899830"/>
                </a:lnTo>
                <a:lnTo>
                  <a:pt x="86368" y="879075"/>
                </a:lnTo>
                <a:lnTo>
                  <a:pt x="86368" y="856981"/>
                </a:lnTo>
                <a:lnTo>
                  <a:pt x="85030" y="834217"/>
                </a:lnTo>
                <a:lnTo>
                  <a:pt x="82352" y="811455"/>
                </a:lnTo>
                <a:lnTo>
                  <a:pt x="79004" y="788690"/>
                </a:lnTo>
                <a:lnTo>
                  <a:pt x="76327" y="765926"/>
                </a:lnTo>
                <a:lnTo>
                  <a:pt x="74317" y="743163"/>
                </a:lnTo>
                <a:lnTo>
                  <a:pt x="74987" y="721738"/>
                </a:lnTo>
                <a:lnTo>
                  <a:pt x="77665" y="700983"/>
                </a:lnTo>
                <a:lnTo>
                  <a:pt x="83691" y="680898"/>
                </a:lnTo>
                <a:lnTo>
                  <a:pt x="92394" y="664160"/>
                </a:lnTo>
                <a:lnTo>
                  <a:pt x="103776" y="648092"/>
                </a:lnTo>
                <a:lnTo>
                  <a:pt x="117167" y="634032"/>
                </a:lnTo>
                <a:lnTo>
                  <a:pt x="132565" y="619972"/>
                </a:lnTo>
                <a:lnTo>
                  <a:pt x="148634" y="607251"/>
                </a:lnTo>
                <a:lnTo>
                  <a:pt x="165371" y="594531"/>
                </a:lnTo>
                <a:lnTo>
                  <a:pt x="182778" y="581810"/>
                </a:lnTo>
                <a:lnTo>
                  <a:pt x="198848" y="569088"/>
                </a:lnTo>
                <a:lnTo>
                  <a:pt x="214246" y="555699"/>
                </a:lnTo>
                <a:lnTo>
                  <a:pt x="227636" y="540300"/>
                </a:lnTo>
                <a:lnTo>
                  <a:pt x="239688" y="525570"/>
                </a:lnTo>
                <a:lnTo>
                  <a:pt x="249062" y="508832"/>
                </a:lnTo>
                <a:lnTo>
                  <a:pt x="257096" y="490756"/>
                </a:lnTo>
                <a:lnTo>
                  <a:pt x="263791" y="471339"/>
                </a:lnTo>
                <a:lnTo>
                  <a:pt x="269817" y="451253"/>
                </a:lnTo>
                <a:lnTo>
                  <a:pt x="275173" y="431169"/>
                </a:lnTo>
                <a:lnTo>
                  <a:pt x="280529" y="410413"/>
                </a:lnTo>
                <a:lnTo>
                  <a:pt x="286555" y="390998"/>
                </a:lnTo>
                <a:lnTo>
                  <a:pt x="293250" y="371581"/>
                </a:lnTo>
                <a:lnTo>
                  <a:pt x="301283" y="353504"/>
                </a:lnTo>
                <a:lnTo>
                  <a:pt x="311327" y="337436"/>
                </a:lnTo>
                <a:lnTo>
                  <a:pt x="323377" y="322706"/>
                </a:lnTo>
                <a:lnTo>
                  <a:pt x="338107" y="310655"/>
                </a:lnTo>
                <a:lnTo>
                  <a:pt x="354176" y="300613"/>
                </a:lnTo>
                <a:lnTo>
                  <a:pt x="372252" y="292578"/>
                </a:lnTo>
                <a:lnTo>
                  <a:pt x="391668" y="285883"/>
                </a:lnTo>
                <a:lnTo>
                  <a:pt x="411084" y="279857"/>
                </a:lnTo>
                <a:lnTo>
                  <a:pt x="431839" y="274501"/>
                </a:lnTo>
                <a:lnTo>
                  <a:pt x="451925" y="269145"/>
                </a:lnTo>
                <a:lnTo>
                  <a:pt x="472011" y="263119"/>
                </a:lnTo>
                <a:lnTo>
                  <a:pt x="491426" y="256425"/>
                </a:lnTo>
                <a:lnTo>
                  <a:pt x="509504" y="248390"/>
                </a:lnTo>
                <a:lnTo>
                  <a:pt x="526241" y="239018"/>
                </a:lnTo>
                <a:lnTo>
                  <a:pt x="540970" y="226966"/>
                </a:lnTo>
                <a:lnTo>
                  <a:pt x="556368" y="213575"/>
                </a:lnTo>
                <a:lnTo>
                  <a:pt x="569760" y="198177"/>
                </a:lnTo>
                <a:lnTo>
                  <a:pt x="582481" y="182108"/>
                </a:lnTo>
                <a:lnTo>
                  <a:pt x="595201" y="165370"/>
                </a:lnTo>
                <a:lnTo>
                  <a:pt x="607922" y="148632"/>
                </a:lnTo>
                <a:lnTo>
                  <a:pt x="620642" y="132563"/>
                </a:lnTo>
                <a:lnTo>
                  <a:pt x="634703" y="117165"/>
                </a:lnTo>
                <a:lnTo>
                  <a:pt x="648763" y="103775"/>
                </a:lnTo>
                <a:lnTo>
                  <a:pt x="664831" y="92393"/>
                </a:lnTo>
                <a:lnTo>
                  <a:pt x="681569" y="83689"/>
                </a:lnTo>
                <a:lnTo>
                  <a:pt x="701655" y="77664"/>
                </a:lnTo>
                <a:lnTo>
                  <a:pt x="722410" y="74985"/>
                </a:lnTo>
                <a:lnTo>
                  <a:pt x="743834" y="74315"/>
                </a:lnTo>
                <a:lnTo>
                  <a:pt x="766598" y="76324"/>
                </a:lnTo>
                <a:lnTo>
                  <a:pt x="789361" y="79003"/>
                </a:lnTo>
                <a:lnTo>
                  <a:pt x="812125" y="82350"/>
                </a:lnTo>
                <a:lnTo>
                  <a:pt x="834888" y="85029"/>
                </a:lnTo>
                <a:lnTo>
                  <a:pt x="857651" y="86367"/>
                </a:lnTo>
                <a:lnTo>
                  <a:pt x="879747" y="86367"/>
                </a:lnTo>
                <a:lnTo>
                  <a:pt x="900501" y="83689"/>
                </a:lnTo>
                <a:lnTo>
                  <a:pt x="921925" y="78332"/>
                </a:lnTo>
                <a:lnTo>
                  <a:pt x="941342" y="70298"/>
                </a:lnTo>
                <a:lnTo>
                  <a:pt x="961427" y="59586"/>
                </a:lnTo>
                <a:lnTo>
                  <a:pt x="981512" y="48875"/>
                </a:lnTo>
                <a:lnTo>
                  <a:pt x="1001598" y="36823"/>
                </a:lnTo>
                <a:lnTo>
                  <a:pt x="1021014" y="25441"/>
                </a:lnTo>
                <a:lnTo>
                  <a:pt x="1041769" y="15399"/>
                </a:lnTo>
                <a:lnTo>
                  <a:pt x="1061855" y="7364"/>
                </a:lnTo>
                <a:lnTo>
                  <a:pt x="1082609" y="2008"/>
                </a:lnTo>
                <a:lnTo>
                  <a:pt x="1104034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anadian researchers advance supplemental lighting for the greenhouse  industry – Urban Ag News">
            <a:extLst>
              <a:ext uri="{FF2B5EF4-FFF2-40B4-BE49-F238E27FC236}">
                <a16:creationId xmlns:a16="http://schemas.microsoft.com/office/drawing/2014/main" id="{8636A23A-16A6-4006-A92B-F7393104B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6" r="13269" b="-1"/>
          <a:stretch/>
        </p:blipFill>
        <p:spPr bwMode="auto">
          <a:xfrm>
            <a:off x="8533069" y="3570405"/>
            <a:ext cx="2735006" cy="2731684"/>
          </a:xfrm>
          <a:custGeom>
            <a:avLst/>
            <a:gdLst/>
            <a:ahLst/>
            <a:cxnLst/>
            <a:rect l="l" t="t" r="r" b="b"/>
            <a:pathLst>
              <a:path w="2208067" h="2205387">
                <a:moveTo>
                  <a:pt x="1104034" y="0"/>
                </a:moveTo>
                <a:lnTo>
                  <a:pt x="1125458" y="2008"/>
                </a:lnTo>
                <a:lnTo>
                  <a:pt x="1146213" y="7364"/>
                </a:lnTo>
                <a:lnTo>
                  <a:pt x="1166298" y="15399"/>
                </a:lnTo>
                <a:lnTo>
                  <a:pt x="1187053" y="25441"/>
                </a:lnTo>
                <a:lnTo>
                  <a:pt x="1206470" y="36823"/>
                </a:lnTo>
                <a:lnTo>
                  <a:pt x="1226555" y="48875"/>
                </a:lnTo>
                <a:lnTo>
                  <a:pt x="1246641" y="59586"/>
                </a:lnTo>
                <a:lnTo>
                  <a:pt x="1266726" y="70298"/>
                </a:lnTo>
                <a:lnTo>
                  <a:pt x="1286811" y="78332"/>
                </a:lnTo>
                <a:lnTo>
                  <a:pt x="1307567" y="83689"/>
                </a:lnTo>
                <a:lnTo>
                  <a:pt x="1328322" y="86367"/>
                </a:lnTo>
                <a:lnTo>
                  <a:pt x="1350416" y="86367"/>
                </a:lnTo>
                <a:lnTo>
                  <a:pt x="1373180" y="85029"/>
                </a:lnTo>
                <a:lnTo>
                  <a:pt x="1395942" y="82350"/>
                </a:lnTo>
                <a:lnTo>
                  <a:pt x="1418706" y="79003"/>
                </a:lnTo>
                <a:lnTo>
                  <a:pt x="1441471" y="76324"/>
                </a:lnTo>
                <a:lnTo>
                  <a:pt x="1464234" y="74315"/>
                </a:lnTo>
                <a:lnTo>
                  <a:pt x="1485659" y="74985"/>
                </a:lnTo>
                <a:lnTo>
                  <a:pt x="1506414" y="77664"/>
                </a:lnTo>
                <a:lnTo>
                  <a:pt x="1526499" y="83689"/>
                </a:lnTo>
                <a:lnTo>
                  <a:pt x="1543237" y="92393"/>
                </a:lnTo>
                <a:lnTo>
                  <a:pt x="1559305" y="103775"/>
                </a:lnTo>
                <a:lnTo>
                  <a:pt x="1573365" y="117165"/>
                </a:lnTo>
                <a:lnTo>
                  <a:pt x="1587426" y="132563"/>
                </a:lnTo>
                <a:lnTo>
                  <a:pt x="1600146" y="148632"/>
                </a:lnTo>
                <a:lnTo>
                  <a:pt x="1612866" y="165370"/>
                </a:lnTo>
                <a:lnTo>
                  <a:pt x="1625587" y="182108"/>
                </a:lnTo>
                <a:lnTo>
                  <a:pt x="1638308" y="198177"/>
                </a:lnTo>
                <a:lnTo>
                  <a:pt x="1651699" y="213575"/>
                </a:lnTo>
                <a:lnTo>
                  <a:pt x="1667097" y="226966"/>
                </a:lnTo>
                <a:lnTo>
                  <a:pt x="1681826" y="239018"/>
                </a:lnTo>
                <a:lnTo>
                  <a:pt x="1698565" y="248390"/>
                </a:lnTo>
                <a:lnTo>
                  <a:pt x="1716642" y="256425"/>
                </a:lnTo>
                <a:lnTo>
                  <a:pt x="1736058" y="263119"/>
                </a:lnTo>
                <a:lnTo>
                  <a:pt x="1756144" y="269145"/>
                </a:lnTo>
                <a:lnTo>
                  <a:pt x="1776228" y="274501"/>
                </a:lnTo>
                <a:lnTo>
                  <a:pt x="1796984" y="279857"/>
                </a:lnTo>
                <a:lnTo>
                  <a:pt x="1816399" y="285883"/>
                </a:lnTo>
                <a:lnTo>
                  <a:pt x="1835816" y="292578"/>
                </a:lnTo>
                <a:lnTo>
                  <a:pt x="1853892" y="300613"/>
                </a:lnTo>
                <a:lnTo>
                  <a:pt x="1869960" y="310655"/>
                </a:lnTo>
                <a:lnTo>
                  <a:pt x="1884691" y="322706"/>
                </a:lnTo>
                <a:lnTo>
                  <a:pt x="1896741" y="337436"/>
                </a:lnTo>
                <a:lnTo>
                  <a:pt x="1906785" y="353504"/>
                </a:lnTo>
                <a:lnTo>
                  <a:pt x="1914819" y="371581"/>
                </a:lnTo>
                <a:lnTo>
                  <a:pt x="1921514" y="390998"/>
                </a:lnTo>
                <a:lnTo>
                  <a:pt x="1927540" y="410413"/>
                </a:lnTo>
                <a:lnTo>
                  <a:pt x="1932896" y="431169"/>
                </a:lnTo>
                <a:lnTo>
                  <a:pt x="1938252" y="451253"/>
                </a:lnTo>
                <a:lnTo>
                  <a:pt x="1944278" y="471339"/>
                </a:lnTo>
                <a:lnTo>
                  <a:pt x="1950972" y="490756"/>
                </a:lnTo>
                <a:lnTo>
                  <a:pt x="1959007" y="508832"/>
                </a:lnTo>
                <a:lnTo>
                  <a:pt x="1968380" y="525570"/>
                </a:lnTo>
                <a:lnTo>
                  <a:pt x="1980431" y="540300"/>
                </a:lnTo>
                <a:lnTo>
                  <a:pt x="1993822" y="555699"/>
                </a:lnTo>
                <a:lnTo>
                  <a:pt x="2009221" y="569088"/>
                </a:lnTo>
                <a:lnTo>
                  <a:pt x="2025959" y="581810"/>
                </a:lnTo>
                <a:lnTo>
                  <a:pt x="2042697" y="594531"/>
                </a:lnTo>
                <a:lnTo>
                  <a:pt x="2059434" y="607251"/>
                </a:lnTo>
                <a:lnTo>
                  <a:pt x="2075502" y="619972"/>
                </a:lnTo>
                <a:lnTo>
                  <a:pt x="2090901" y="634032"/>
                </a:lnTo>
                <a:lnTo>
                  <a:pt x="2104293" y="648092"/>
                </a:lnTo>
                <a:lnTo>
                  <a:pt x="2115673" y="664160"/>
                </a:lnTo>
                <a:lnTo>
                  <a:pt x="2124377" y="680898"/>
                </a:lnTo>
                <a:lnTo>
                  <a:pt x="2130403" y="700983"/>
                </a:lnTo>
                <a:lnTo>
                  <a:pt x="2133081" y="721738"/>
                </a:lnTo>
                <a:lnTo>
                  <a:pt x="2133751" y="743163"/>
                </a:lnTo>
                <a:lnTo>
                  <a:pt x="2131741" y="765926"/>
                </a:lnTo>
                <a:lnTo>
                  <a:pt x="2129065" y="788690"/>
                </a:lnTo>
                <a:lnTo>
                  <a:pt x="2125717" y="811455"/>
                </a:lnTo>
                <a:lnTo>
                  <a:pt x="2123039" y="834217"/>
                </a:lnTo>
                <a:lnTo>
                  <a:pt x="2121699" y="856981"/>
                </a:lnTo>
                <a:lnTo>
                  <a:pt x="2121699" y="879075"/>
                </a:lnTo>
                <a:lnTo>
                  <a:pt x="2124377" y="899830"/>
                </a:lnTo>
                <a:lnTo>
                  <a:pt x="2129733" y="920585"/>
                </a:lnTo>
                <a:lnTo>
                  <a:pt x="2137767" y="940001"/>
                </a:lnTo>
                <a:lnTo>
                  <a:pt x="2147811" y="960086"/>
                </a:lnTo>
                <a:lnTo>
                  <a:pt x="2159193" y="980172"/>
                </a:lnTo>
                <a:lnTo>
                  <a:pt x="2171243" y="1000258"/>
                </a:lnTo>
                <a:lnTo>
                  <a:pt x="2182625" y="1019674"/>
                </a:lnTo>
                <a:lnTo>
                  <a:pt x="2192669" y="1040429"/>
                </a:lnTo>
                <a:lnTo>
                  <a:pt x="2200702" y="1060514"/>
                </a:lnTo>
                <a:lnTo>
                  <a:pt x="2206059" y="1081269"/>
                </a:lnTo>
                <a:lnTo>
                  <a:pt x="2208067" y="1102693"/>
                </a:lnTo>
                <a:lnTo>
                  <a:pt x="2206059" y="1124117"/>
                </a:lnTo>
                <a:lnTo>
                  <a:pt x="2200702" y="1144872"/>
                </a:lnTo>
                <a:lnTo>
                  <a:pt x="2192669" y="1164959"/>
                </a:lnTo>
                <a:lnTo>
                  <a:pt x="2182625" y="1185713"/>
                </a:lnTo>
                <a:lnTo>
                  <a:pt x="2171243" y="1205130"/>
                </a:lnTo>
                <a:lnTo>
                  <a:pt x="2159193" y="1225216"/>
                </a:lnTo>
                <a:lnTo>
                  <a:pt x="2147811" y="1245301"/>
                </a:lnTo>
                <a:lnTo>
                  <a:pt x="2137767" y="1265386"/>
                </a:lnTo>
                <a:lnTo>
                  <a:pt x="2129733" y="1284802"/>
                </a:lnTo>
                <a:lnTo>
                  <a:pt x="2124377" y="1305558"/>
                </a:lnTo>
                <a:lnTo>
                  <a:pt x="2121699" y="1326312"/>
                </a:lnTo>
                <a:lnTo>
                  <a:pt x="2121699" y="1348406"/>
                </a:lnTo>
                <a:lnTo>
                  <a:pt x="2123039" y="1371169"/>
                </a:lnTo>
                <a:lnTo>
                  <a:pt x="2125717" y="1393933"/>
                </a:lnTo>
                <a:lnTo>
                  <a:pt x="2129065" y="1416697"/>
                </a:lnTo>
                <a:lnTo>
                  <a:pt x="2131741" y="1439461"/>
                </a:lnTo>
                <a:lnTo>
                  <a:pt x="2133751" y="1462224"/>
                </a:lnTo>
                <a:lnTo>
                  <a:pt x="2133081" y="1483649"/>
                </a:lnTo>
                <a:lnTo>
                  <a:pt x="2130403" y="1504404"/>
                </a:lnTo>
                <a:lnTo>
                  <a:pt x="2124377" y="1524489"/>
                </a:lnTo>
                <a:lnTo>
                  <a:pt x="2115673" y="1541227"/>
                </a:lnTo>
                <a:lnTo>
                  <a:pt x="2104293" y="1557295"/>
                </a:lnTo>
                <a:lnTo>
                  <a:pt x="2090901" y="1571355"/>
                </a:lnTo>
                <a:lnTo>
                  <a:pt x="2075502" y="1585414"/>
                </a:lnTo>
                <a:lnTo>
                  <a:pt x="2059434" y="1598135"/>
                </a:lnTo>
                <a:lnTo>
                  <a:pt x="2042697" y="1610856"/>
                </a:lnTo>
                <a:lnTo>
                  <a:pt x="2025959" y="1623577"/>
                </a:lnTo>
                <a:lnTo>
                  <a:pt x="2009221" y="1636298"/>
                </a:lnTo>
                <a:lnTo>
                  <a:pt x="1993822" y="1649688"/>
                </a:lnTo>
                <a:lnTo>
                  <a:pt x="1980431" y="1665087"/>
                </a:lnTo>
                <a:lnTo>
                  <a:pt x="1968380" y="1679817"/>
                </a:lnTo>
                <a:lnTo>
                  <a:pt x="1959007" y="1696554"/>
                </a:lnTo>
                <a:lnTo>
                  <a:pt x="1950972" y="1714631"/>
                </a:lnTo>
                <a:lnTo>
                  <a:pt x="1944278" y="1734047"/>
                </a:lnTo>
                <a:lnTo>
                  <a:pt x="1938252" y="1754133"/>
                </a:lnTo>
                <a:lnTo>
                  <a:pt x="1932896" y="1774219"/>
                </a:lnTo>
                <a:lnTo>
                  <a:pt x="1927540" y="1794974"/>
                </a:lnTo>
                <a:lnTo>
                  <a:pt x="1921514" y="1814390"/>
                </a:lnTo>
                <a:lnTo>
                  <a:pt x="1914819" y="1833805"/>
                </a:lnTo>
                <a:lnTo>
                  <a:pt x="1906785" y="1851883"/>
                </a:lnTo>
                <a:lnTo>
                  <a:pt x="1896741" y="1867952"/>
                </a:lnTo>
                <a:lnTo>
                  <a:pt x="1884691" y="1882680"/>
                </a:lnTo>
                <a:lnTo>
                  <a:pt x="1869960" y="1894732"/>
                </a:lnTo>
                <a:lnTo>
                  <a:pt x="1853892" y="1904774"/>
                </a:lnTo>
                <a:lnTo>
                  <a:pt x="1835816" y="1912808"/>
                </a:lnTo>
                <a:lnTo>
                  <a:pt x="1816399" y="1919504"/>
                </a:lnTo>
                <a:lnTo>
                  <a:pt x="1796984" y="1925529"/>
                </a:lnTo>
                <a:lnTo>
                  <a:pt x="1776228" y="1930886"/>
                </a:lnTo>
                <a:lnTo>
                  <a:pt x="1756144" y="1936242"/>
                </a:lnTo>
                <a:lnTo>
                  <a:pt x="1736058" y="1942267"/>
                </a:lnTo>
                <a:lnTo>
                  <a:pt x="1716642" y="1948962"/>
                </a:lnTo>
                <a:lnTo>
                  <a:pt x="1698565" y="1956997"/>
                </a:lnTo>
                <a:lnTo>
                  <a:pt x="1681826" y="1966370"/>
                </a:lnTo>
                <a:lnTo>
                  <a:pt x="1667097" y="1978420"/>
                </a:lnTo>
                <a:lnTo>
                  <a:pt x="1651699" y="1991811"/>
                </a:lnTo>
                <a:lnTo>
                  <a:pt x="1638308" y="2007210"/>
                </a:lnTo>
                <a:lnTo>
                  <a:pt x="1625587" y="2023278"/>
                </a:lnTo>
                <a:lnTo>
                  <a:pt x="1612866" y="2040016"/>
                </a:lnTo>
                <a:lnTo>
                  <a:pt x="1600146" y="2056754"/>
                </a:lnTo>
                <a:lnTo>
                  <a:pt x="1587426" y="2072823"/>
                </a:lnTo>
                <a:lnTo>
                  <a:pt x="1573365" y="2088222"/>
                </a:lnTo>
                <a:lnTo>
                  <a:pt x="1559305" y="2101612"/>
                </a:lnTo>
                <a:lnTo>
                  <a:pt x="1543237" y="2112994"/>
                </a:lnTo>
                <a:lnTo>
                  <a:pt x="1526499" y="2121698"/>
                </a:lnTo>
                <a:lnTo>
                  <a:pt x="1506414" y="2127723"/>
                </a:lnTo>
                <a:lnTo>
                  <a:pt x="1485659" y="2130402"/>
                </a:lnTo>
                <a:lnTo>
                  <a:pt x="1464234" y="2131071"/>
                </a:lnTo>
                <a:lnTo>
                  <a:pt x="1441471" y="2129062"/>
                </a:lnTo>
                <a:lnTo>
                  <a:pt x="1418706" y="2126385"/>
                </a:lnTo>
                <a:lnTo>
                  <a:pt x="1395942" y="2123036"/>
                </a:lnTo>
                <a:lnTo>
                  <a:pt x="1373180" y="2120359"/>
                </a:lnTo>
                <a:lnTo>
                  <a:pt x="1350416" y="2119020"/>
                </a:lnTo>
                <a:lnTo>
                  <a:pt x="1328322" y="2119020"/>
                </a:lnTo>
                <a:lnTo>
                  <a:pt x="1307567" y="2121698"/>
                </a:lnTo>
                <a:lnTo>
                  <a:pt x="1286811" y="2127054"/>
                </a:lnTo>
                <a:lnTo>
                  <a:pt x="1266726" y="2135088"/>
                </a:lnTo>
                <a:lnTo>
                  <a:pt x="1246641" y="2145800"/>
                </a:lnTo>
                <a:lnTo>
                  <a:pt x="1226555" y="2156513"/>
                </a:lnTo>
                <a:lnTo>
                  <a:pt x="1206470" y="2168563"/>
                </a:lnTo>
                <a:lnTo>
                  <a:pt x="1187053" y="2179945"/>
                </a:lnTo>
                <a:lnTo>
                  <a:pt x="1166298" y="2189988"/>
                </a:lnTo>
                <a:lnTo>
                  <a:pt x="1146213" y="2198023"/>
                </a:lnTo>
                <a:lnTo>
                  <a:pt x="1125458" y="2203379"/>
                </a:lnTo>
                <a:lnTo>
                  <a:pt x="1104034" y="2205387"/>
                </a:lnTo>
                <a:lnTo>
                  <a:pt x="1082609" y="2203379"/>
                </a:lnTo>
                <a:lnTo>
                  <a:pt x="1061855" y="2198023"/>
                </a:lnTo>
                <a:lnTo>
                  <a:pt x="1041769" y="2189988"/>
                </a:lnTo>
                <a:lnTo>
                  <a:pt x="1021014" y="2179945"/>
                </a:lnTo>
                <a:lnTo>
                  <a:pt x="1001598" y="2168563"/>
                </a:lnTo>
                <a:lnTo>
                  <a:pt x="981512" y="2156513"/>
                </a:lnTo>
                <a:lnTo>
                  <a:pt x="961427" y="2145800"/>
                </a:lnTo>
                <a:lnTo>
                  <a:pt x="941342" y="2135088"/>
                </a:lnTo>
                <a:lnTo>
                  <a:pt x="921925" y="2127054"/>
                </a:lnTo>
                <a:lnTo>
                  <a:pt x="900501" y="2121698"/>
                </a:lnTo>
                <a:lnTo>
                  <a:pt x="879747" y="2119020"/>
                </a:lnTo>
                <a:lnTo>
                  <a:pt x="857651" y="2119020"/>
                </a:lnTo>
                <a:lnTo>
                  <a:pt x="834888" y="2120359"/>
                </a:lnTo>
                <a:lnTo>
                  <a:pt x="812125" y="2123036"/>
                </a:lnTo>
                <a:lnTo>
                  <a:pt x="789361" y="2126385"/>
                </a:lnTo>
                <a:lnTo>
                  <a:pt x="766598" y="2129062"/>
                </a:lnTo>
                <a:lnTo>
                  <a:pt x="743834" y="2131071"/>
                </a:lnTo>
                <a:lnTo>
                  <a:pt x="722410" y="2130402"/>
                </a:lnTo>
                <a:lnTo>
                  <a:pt x="701655" y="2127723"/>
                </a:lnTo>
                <a:lnTo>
                  <a:pt x="681569" y="2121698"/>
                </a:lnTo>
                <a:lnTo>
                  <a:pt x="664831" y="2112994"/>
                </a:lnTo>
                <a:lnTo>
                  <a:pt x="648763" y="2101612"/>
                </a:lnTo>
                <a:lnTo>
                  <a:pt x="634703" y="2088222"/>
                </a:lnTo>
                <a:lnTo>
                  <a:pt x="620642" y="2072823"/>
                </a:lnTo>
                <a:lnTo>
                  <a:pt x="607922" y="2056754"/>
                </a:lnTo>
                <a:lnTo>
                  <a:pt x="595201" y="2040016"/>
                </a:lnTo>
                <a:lnTo>
                  <a:pt x="582481" y="2023278"/>
                </a:lnTo>
                <a:lnTo>
                  <a:pt x="569760" y="2007210"/>
                </a:lnTo>
                <a:lnTo>
                  <a:pt x="556368" y="1991811"/>
                </a:lnTo>
                <a:lnTo>
                  <a:pt x="540970" y="1978420"/>
                </a:lnTo>
                <a:lnTo>
                  <a:pt x="526241" y="1966370"/>
                </a:lnTo>
                <a:lnTo>
                  <a:pt x="509504" y="1956997"/>
                </a:lnTo>
                <a:lnTo>
                  <a:pt x="491426" y="1948962"/>
                </a:lnTo>
                <a:lnTo>
                  <a:pt x="472011" y="1942267"/>
                </a:lnTo>
                <a:lnTo>
                  <a:pt x="451925" y="1936242"/>
                </a:lnTo>
                <a:lnTo>
                  <a:pt x="431839" y="1930886"/>
                </a:lnTo>
                <a:lnTo>
                  <a:pt x="411084" y="1925529"/>
                </a:lnTo>
                <a:lnTo>
                  <a:pt x="391668" y="1919504"/>
                </a:lnTo>
                <a:lnTo>
                  <a:pt x="372252" y="1912808"/>
                </a:lnTo>
                <a:lnTo>
                  <a:pt x="354176" y="1904774"/>
                </a:lnTo>
                <a:lnTo>
                  <a:pt x="338107" y="1894732"/>
                </a:lnTo>
                <a:lnTo>
                  <a:pt x="323377" y="1882680"/>
                </a:lnTo>
                <a:lnTo>
                  <a:pt x="311327" y="1867952"/>
                </a:lnTo>
                <a:lnTo>
                  <a:pt x="301283" y="1851883"/>
                </a:lnTo>
                <a:lnTo>
                  <a:pt x="293250" y="1833805"/>
                </a:lnTo>
                <a:lnTo>
                  <a:pt x="286555" y="1814390"/>
                </a:lnTo>
                <a:lnTo>
                  <a:pt x="280529" y="1794974"/>
                </a:lnTo>
                <a:lnTo>
                  <a:pt x="275173" y="1774219"/>
                </a:lnTo>
                <a:lnTo>
                  <a:pt x="269817" y="1754133"/>
                </a:lnTo>
                <a:lnTo>
                  <a:pt x="263791" y="1734047"/>
                </a:lnTo>
                <a:lnTo>
                  <a:pt x="257096" y="1714631"/>
                </a:lnTo>
                <a:lnTo>
                  <a:pt x="249062" y="1696554"/>
                </a:lnTo>
                <a:lnTo>
                  <a:pt x="239688" y="1679817"/>
                </a:lnTo>
                <a:lnTo>
                  <a:pt x="227636" y="1665087"/>
                </a:lnTo>
                <a:lnTo>
                  <a:pt x="214246" y="1649688"/>
                </a:lnTo>
                <a:lnTo>
                  <a:pt x="198848" y="1636298"/>
                </a:lnTo>
                <a:lnTo>
                  <a:pt x="182778" y="1623577"/>
                </a:lnTo>
                <a:lnTo>
                  <a:pt x="165371" y="1610856"/>
                </a:lnTo>
                <a:lnTo>
                  <a:pt x="148634" y="1598135"/>
                </a:lnTo>
                <a:lnTo>
                  <a:pt x="132565" y="1585414"/>
                </a:lnTo>
                <a:lnTo>
                  <a:pt x="117167" y="1571355"/>
                </a:lnTo>
                <a:lnTo>
                  <a:pt x="103776" y="1557295"/>
                </a:lnTo>
                <a:lnTo>
                  <a:pt x="92394" y="1541227"/>
                </a:lnTo>
                <a:lnTo>
                  <a:pt x="83691" y="1524489"/>
                </a:lnTo>
                <a:lnTo>
                  <a:pt x="77665" y="1504404"/>
                </a:lnTo>
                <a:lnTo>
                  <a:pt x="74987" y="1483649"/>
                </a:lnTo>
                <a:lnTo>
                  <a:pt x="74317" y="1462224"/>
                </a:lnTo>
                <a:lnTo>
                  <a:pt x="76327" y="1439461"/>
                </a:lnTo>
                <a:lnTo>
                  <a:pt x="79004" y="1416697"/>
                </a:lnTo>
                <a:lnTo>
                  <a:pt x="82352" y="1393933"/>
                </a:lnTo>
                <a:lnTo>
                  <a:pt x="85030" y="1371169"/>
                </a:lnTo>
                <a:lnTo>
                  <a:pt x="86368" y="1348406"/>
                </a:lnTo>
                <a:lnTo>
                  <a:pt x="86368" y="1326312"/>
                </a:lnTo>
                <a:lnTo>
                  <a:pt x="83691" y="1305558"/>
                </a:lnTo>
                <a:lnTo>
                  <a:pt x="78334" y="1284802"/>
                </a:lnTo>
                <a:lnTo>
                  <a:pt x="70301" y="1265386"/>
                </a:lnTo>
                <a:lnTo>
                  <a:pt x="59588" y="1245301"/>
                </a:lnTo>
                <a:lnTo>
                  <a:pt x="48876" y="1225216"/>
                </a:lnTo>
                <a:lnTo>
                  <a:pt x="36825" y="1205130"/>
                </a:lnTo>
                <a:lnTo>
                  <a:pt x="25442" y="1185713"/>
                </a:lnTo>
                <a:lnTo>
                  <a:pt x="15399" y="1164959"/>
                </a:lnTo>
                <a:lnTo>
                  <a:pt x="7365" y="1144872"/>
                </a:lnTo>
                <a:lnTo>
                  <a:pt x="2009" y="1124117"/>
                </a:lnTo>
                <a:lnTo>
                  <a:pt x="0" y="1102693"/>
                </a:lnTo>
                <a:lnTo>
                  <a:pt x="2009" y="1081269"/>
                </a:lnTo>
                <a:lnTo>
                  <a:pt x="7365" y="1060514"/>
                </a:lnTo>
                <a:lnTo>
                  <a:pt x="15399" y="1040429"/>
                </a:lnTo>
                <a:lnTo>
                  <a:pt x="25442" y="1019674"/>
                </a:lnTo>
                <a:lnTo>
                  <a:pt x="36825" y="1000258"/>
                </a:lnTo>
                <a:lnTo>
                  <a:pt x="48876" y="980172"/>
                </a:lnTo>
                <a:lnTo>
                  <a:pt x="59588" y="960086"/>
                </a:lnTo>
                <a:lnTo>
                  <a:pt x="70301" y="940001"/>
                </a:lnTo>
                <a:lnTo>
                  <a:pt x="78334" y="920585"/>
                </a:lnTo>
                <a:lnTo>
                  <a:pt x="83691" y="899830"/>
                </a:lnTo>
                <a:lnTo>
                  <a:pt x="86368" y="879075"/>
                </a:lnTo>
                <a:lnTo>
                  <a:pt x="86368" y="856981"/>
                </a:lnTo>
                <a:lnTo>
                  <a:pt x="85030" y="834217"/>
                </a:lnTo>
                <a:lnTo>
                  <a:pt x="82352" y="811455"/>
                </a:lnTo>
                <a:lnTo>
                  <a:pt x="79004" y="788690"/>
                </a:lnTo>
                <a:lnTo>
                  <a:pt x="76327" y="765926"/>
                </a:lnTo>
                <a:lnTo>
                  <a:pt x="74317" y="743163"/>
                </a:lnTo>
                <a:lnTo>
                  <a:pt x="74987" y="721738"/>
                </a:lnTo>
                <a:lnTo>
                  <a:pt x="77665" y="700983"/>
                </a:lnTo>
                <a:lnTo>
                  <a:pt x="83691" y="680898"/>
                </a:lnTo>
                <a:lnTo>
                  <a:pt x="92394" y="664160"/>
                </a:lnTo>
                <a:lnTo>
                  <a:pt x="103776" y="648092"/>
                </a:lnTo>
                <a:lnTo>
                  <a:pt x="117167" y="634032"/>
                </a:lnTo>
                <a:lnTo>
                  <a:pt x="132565" y="619972"/>
                </a:lnTo>
                <a:lnTo>
                  <a:pt x="148634" y="607251"/>
                </a:lnTo>
                <a:lnTo>
                  <a:pt x="165371" y="594531"/>
                </a:lnTo>
                <a:lnTo>
                  <a:pt x="182778" y="581810"/>
                </a:lnTo>
                <a:lnTo>
                  <a:pt x="198848" y="569088"/>
                </a:lnTo>
                <a:lnTo>
                  <a:pt x="214246" y="555699"/>
                </a:lnTo>
                <a:lnTo>
                  <a:pt x="227636" y="540300"/>
                </a:lnTo>
                <a:lnTo>
                  <a:pt x="239688" y="525570"/>
                </a:lnTo>
                <a:lnTo>
                  <a:pt x="249062" y="508832"/>
                </a:lnTo>
                <a:lnTo>
                  <a:pt x="257096" y="490756"/>
                </a:lnTo>
                <a:lnTo>
                  <a:pt x="263791" y="471339"/>
                </a:lnTo>
                <a:lnTo>
                  <a:pt x="269817" y="451253"/>
                </a:lnTo>
                <a:lnTo>
                  <a:pt x="275173" y="431169"/>
                </a:lnTo>
                <a:lnTo>
                  <a:pt x="280529" y="410413"/>
                </a:lnTo>
                <a:lnTo>
                  <a:pt x="286555" y="390998"/>
                </a:lnTo>
                <a:lnTo>
                  <a:pt x="293250" y="371581"/>
                </a:lnTo>
                <a:lnTo>
                  <a:pt x="301283" y="353504"/>
                </a:lnTo>
                <a:lnTo>
                  <a:pt x="311327" y="337436"/>
                </a:lnTo>
                <a:lnTo>
                  <a:pt x="323377" y="322706"/>
                </a:lnTo>
                <a:lnTo>
                  <a:pt x="338107" y="310655"/>
                </a:lnTo>
                <a:lnTo>
                  <a:pt x="354176" y="300613"/>
                </a:lnTo>
                <a:lnTo>
                  <a:pt x="372252" y="292578"/>
                </a:lnTo>
                <a:lnTo>
                  <a:pt x="391668" y="285883"/>
                </a:lnTo>
                <a:lnTo>
                  <a:pt x="411084" y="279857"/>
                </a:lnTo>
                <a:lnTo>
                  <a:pt x="431839" y="274501"/>
                </a:lnTo>
                <a:lnTo>
                  <a:pt x="451925" y="269145"/>
                </a:lnTo>
                <a:lnTo>
                  <a:pt x="472011" y="263119"/>
                </a:lnTo>
                <a:lnTo>
                  <a:pt x="491426" y="256425"/>
                </a:lnTo>
                <a:lnTo>
                  <a:pt x="509504" y="248390"/>
                </a:lnTo>
                <a:lnTo>
                  <a:pt x="526241" y="239018"/>
                </a:lnTo>
                <a:lnTo>
                  <a:pt x="540970" y="226966"/>
                </a:lnTo>
                <a:lnTo>
                  <a:pt x="556368" y="213575"/>
                </a:lnTo>
                <a:lnTo>
                  <a:pt x="569760" y="198177"/>
                </a:lnTo>
                <a:lnTo>
                  <a:pt x="582481" y="182108"/>
                </a:lnTo>
                <a:lnTo>
                  <a:pt x="595201" y="165370"/>
                </a:lnTo>
                <a:lnTo>
                  <a:pt x="607922" y="148632"/>
                </a:lnTo>
                <a:lnTo>
                  <a:pt x="620642" y="132563"/>
                </a:lnTo>
                <a:lnTo>
                  <a:pt x="634703" y="117165"/>
                </a:lnTo>
                <a:lnTo>
                  <a:pt x="648763" y="103775"/>
                </a:lnTo>
                <a:lnTo>
                  <a:pt x="664831" y="92393"/>
                </a:lnTo>
                <a:lnTo>
                  <a:pt x="681569" y="83689"/>
                </a:lnTo>
                <a:lnTo>
                  <a:pt x="701655" y="77664"/>
                </a:lnTo>
                <a:lnTo>
                  <a:pt x="722410" y="74985"/>
                </a:lnTo>
                <a:lnTo>
                  <a:pt x="743834" y="74315"/>
                </a:lnTo>
                <a:lnTo>
                  <a:pt x="766598" y="76324"/>
                </a:lnTo>
                <a:lnTo>
                  <a:pt x="789361" y="79003"/>
                </a:lnTo>
                <a:lnTo>
                  <a:pt x="812125" y="82350"/>
                </a:lnTo>
                <a:lnTo>
                  <a:pt x="834888" y="85029"/>
                </a:lnTo>
                <a:lnTo>
                  <a:pt x="857651" y="86367"/>
                </a:lnTo>
                <a:lnTo>
                  <a:pt x="879747" y="86367"/>
                </a:lnTo>
                <a:lnTo>
                  <a:pt x="900501" y="83689"/>
                </a:lnTo>
                <a:lnTo>
                  <a:pt x="921925" y="78332"/>
                </a:lnTo>
                <a:lnTo>
                  <a:pt x="941342" y="70298"/>
                </a:lnTo>
                <a:lnTo>
                  <a:pt x="961427" y="59586"/>
                </a:lnTo>
                <a:lnTo>
                  <a:pt x="981512" y="48875"/>
                </a:lnTo>
                <a:lnTo>
                  <a:pt x="1001598" y="36823"/>
                </a:lnTo>
                <a:lnTo>
                  <a:pt x="1021014" y="25441"/>
                </a:lnTo>
                <a:lnTo>
                  <a:pt x="1041769" y="15399"/>
                </a:lnTo>
                <a:lnTo>
                  <a:pt x="1061855" y="7364"/>
                </a:lnTo>
                <a:lnTo>
                  <a:pt x="1082609" y="2008"/>
                </a:lnTo>
                <a:lnTo>
                  <a:pt x="1104034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Ontario logo (black version)">
            <a:extLst>
              <a:ext uri="{FF2B5EF4-FFF2-40B4-BE49-F238E27FC236}">
                <a16:creationId xmlns:a16="http://schemas.microsoft.com/office/drawing/2014/main" id="{B8586955-332F-449C-A5B0-FCE9E4B93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638" y="6134243"/>
            <a:ext cx="166687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450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EADBB-9320-48DD-8F1A-4A716685C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Presentation Objective and Outline</a:t>
            </a:r>
            <a:endParaRPr lang="en-C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0FC16-F8F4-4241-BF29-B6E3E2622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4365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Objectives:</a:t>
            </a:r>
          </a:p>
          <a:p>
            <a:pPr marL="0" indent="0">
              <a:buNone/>
            </a:pPr>
            <a:r>
              <a:rPr lang="en-US" dirty="0"/>
              <a:t>Provide an overview of vertical farms (VF) in Ontario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Outline:</a:t>
            </a:r>
          </a:p>
          <a:p>
            <a:r>
              <a:rPr lang="en-US"/>
              <a:t>Vertical </a:t>
            </a:r>
            <a:r>
              <a:rPr lang="en-US" dirty="0"/>
              <a:t>farming and sector overview</a:t>
            </a:r>
          </a:p>
          <a:p>
            <a:r>
              <a:rPr lang="en-US" dirty="0"/>
              <a:t>Production system</a:t>
            </a:r>
          </a:p>
          <a:p>
            <a:r>
              <a:rPr lang="en-US" dirty="0"/>
              <a:t>Research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C707A-3042-42FE-9092-D0154BE7A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536" y="3205326"/>
            <a:ext cx="3905223" cy="29289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9E6544-9709-4709-8781-0915AD9AA399}"/>
              </a:ext>
            </a:extLst>
          </p:cNvPr>
          <p:cNvSpPr txBox="1"/>
          <p:nvPr/>
        </p:nvSpPr>
        <p:spPr>
          <a:xfrm>
            <a:off x="10352846" y="2885607"/>
            <a:ext cx="14597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University of Guelph</a:t>
            </a:r>
            <a:endParaRPr lang="en-CA" sz="1200" dirty="0"/>
          </a:p>
        </p:txBody>
      </p:sp>
      <p:pic>
        <p:nvPicPr>
          <p:cNvPr id="6" name="Picture 8" descr="Ontario logo (black version)">
            <a:extLst>
              <a:ext uri="{FF2B5EF4-FFF2-40B4-BE49-F238E27FC236}">
                <a16:creationId xmlns:a16="http://schemas.microsoft.com/office/drawing/2014/main" id="{4E38C37D-58D2-4DE5-96E0-4FA1B5B11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638" y="6134243"/>
            <a:ext cx="166687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616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7FDBF-17BA-41F7-9DA2-5B06C18F6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is vertical farming?</a:t>
            </a:r>
            <a:endParaRPr lang="en-CA" b="1" dirty="0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E0F8444A-D95A-1A99-8D65-D96DF789954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645087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picture containing purple, plant, vegetable&#10;&#10;Description automatically generated">
            <a:extLst>
              <a:ext uri="{FF2B5EF4-FFF2-40B4-BE49-F238E27FC236}">
                <a16:creationId xmlns:a16="http://schemas.microsoft.com/office/drawing/2014/main" id="{3F9E6236-621B-41FA-83B2-E1334D5CC2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6983" y="1973081"/>
            <a:ext cx="4367753" cy="29118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3A807B-78EA-4C42-91D4-E32B9206815E}"/>
              </a:ext>
            </a:extLst>
          </p:cNvPr>
          <p:cNvSpPr txBox="1"/>
          <p:nvPr/>
        </p:nvSpPr>
        <p:spPr>
          <a:xfrm>
            <a:off x="10835064" y="4893875"/>
            <a:ext cx="821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Good Leaf</a:t>
            </a:r>
            <a:endParaRPr lang="en-CA" sz="1200" dirty="0"/>
          </a:p>
        </p:txBody>
      </p:sp>
      <p:pic>
        <p:nvPicPr>
          <p:cNvPr id="6" name="Picture 8" descr="Ontario logo (black version)">
            <a:extLst>
              <a:ext uri="{FF2B5EF4-FFF2-40B4-BE49-F238E27FC236}">
                <a16:creationId xmlns:a16="http://schemas.microsoft.com/office/drawing/2014/main" id="{A52354E8-03F2-49EF-885D-5D6DCBDD9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638" y="6134243"/>
            <a:ext cx="166687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215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9C0EB-3437-4ED4-A69C-B204CF7E7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Structure</a:t>
            </a:r>
            <a:endParaRPr lang="en-C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FD32A-BE79-4A02-B7B9-CF57E1208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64383" cy="4351338"/>
          </a:xfrm>
        </p:spPr>
        <p:txBody>
          <a:bodyPr/>
          <a:lstStyle/>
          <a:p>
            <a:pPr lvl="0"/>
            <a:r>
              <a:rPr lang="en-US" b="1" dirty="0"/>
              <a:t>Buildings:</a:t>
            </a:r>
            <a:r>
              <a:rPr lang="en-US" dirty="0"/>
              <a:t> warehouses, store front, re-purposed buildings (barns)</a:t>
            </a:r>
          </a:p>
          <a:p>
            <a:pPr lvl="0"/>
            <a:r>
              <a:rPr lang="en-US" b="1" dirty="0"/>
              <a:t>Containers:</a:t>
            </a:r>
            <a:r>
              <a:rPr lang="en-US" dirty="0"/>
              <a:t> retrofitted shipping containers</a:t>
            </a:r>
            <a:endParaRPr lang="en-US" sz="4000" dirty="0"/>
          </a:p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B277CC-FF08-4E34-B70D-120D2F953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925" y="1475917"/>
            <a:ext cx="3571875" cy="2362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06BD70-47C2-4F5C-A610-A23C9C8A136F}"/>
              </a:ext>
            </a:extLst>
          </p:cNvPr>
          <p:cNvSpPr txBox="1"/>
          <p:nvPr/>
        </p:nvSpPr>
        <p:spPr>
          <a:xfrm>
            <a:off x="10532037" y="3910257"/>
            <a:ext cx="821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Good Leaf</a:t>
            </a:r>
            <a:endParaRPr lang="en-CA" sz="1200" dirty="0"/>
          </a:p>
        </p:txBody>
      </p:sp>
      <p:pic>
        <p:nvPicPr>
          <p:cNvPr id="6" name="Picture 4" descr="Ortaliza: First Ever Canadian Urban Farm Store Opens in Kingsville - Chris  Lewis">
            <a:extLst>
              <a:ext uri="{FF2B5EF4-FFF2-40B4-BE49-F238E27FC236}">
                <a16:creationId xmlns:a16="http://schemas.microsoft.com/office/drawing/2014/main" id="{04565630-F39C-4EC6-8112-3090AD2C4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00" y="3457635"/>
            <a:ext cx="2209046" cy="294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4BAF86-D8FD-4ADC-8DDD-619E95B8F17E}"/>
              </a:ext>
            </a:extLst>
          </p:cNvPr>
          <p:cNvSpPr txBox="1"/>
          <p:nvPr/>
        </p:nvSpPr>
        <p:spPr>
          <a:xfrm>
            <a:off x="2574994" y="6406825"/>
            <a:ext cx="665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Ortaliza</a:t>
            </a:r>
            <a:endParaRPr lang="en-CA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498FBF-3731-48E3-AA9E-8C292BA2FAAB}"/>
              </a:ext>
            </a:extLst>
          </p:cNvPr>
          <p:cNvSpPr txBox="1"/>
          <p:nvPr/>
        </p:nvSpPr>
        <p:spPr>
          <a:xfrm>
            <a:off x="6824686" y="6406825"/>
            <a:ext cx="775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GR365N </a:t>
            </a:r>
            <a:endParaRPr lang="en-CA" sz="1200" dirty="0"/>
          </a:p>
        </p:txBody>
      </p:sp>
      <p:pic>
        <p:nvPicPr>
          <p:cNvPr id="10" name="Picture 8" descr="Ontario logo (black version)">
            <a:extLst>
              <a:ext uri="{FF2B5EF4-FFF2-40B4-BE49-F238E27FC236}">
                <a16:creationId xmlns:a16="http://schemas.microsoft.com/office/drawing/2014/main" id="{9CDC93FD-7FB8-4DBD-9F42-3180476D3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638" y="6134243"/>
            <a:ext cx="166687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ree, outdoor, grass, parked&#10;&#10;Description automatically generated">
            <a:extLst>
              <a:ext uri="{FF2B5EF4-FFF2-40B4-BE49-F238E27FC236}">
                <a16:creationId xmlns:a16="http://schemas.microsoft.com/office/drawing/2014/main" id="{6CD71E57-EF0A-4AE0-9715-154C40299B6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717" y="3696283"/>
            <a:ext cx="3614056" cy="271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81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D0C2D-733C-4D9D-9BD6-DB4D28774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Location</a:t>
            </a:r>
            <a:endParaRPr lang="en-CA" b="1" dirty="0"/>
          </a:p>
        </p:txBody>
      </p:sp>
      <p:sp>
        <p:nvSpPr>
          <p:cNvPr id="4" name="AutoShape 2" descr="Inside the neon world of future farming: Guelph&amp;#39;s GoodLeaf Farms">
            <a:extLst>
              <a:ext uri="{FF2B5EF4-FFF2-40B4-BE49-F238E27FC236}">
                <a16:creationId xmlns:a16="http://schemas.microsoft.com/office/drawing/2014/main" id="{559DE718-D3FE-4598-94CE-8CE987E7A4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48057" y="272523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D17431-8B7B-4100-AA31-C0581AC04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552" y="508523"/>
            <a:ext cx="6381018" cy="5558251"/>
          </a:xfrm>
          <a:prstGeom prst="rect">
            <a:avLst/>
          </a:prstGeom>
        </p:spPr>
      </p:pic>
      <p:pic>
        <p:nvPicPr>
          <p:cNvPr id="6" name="Picture 2" descr="Map Pin Drop Png Clip - Cartoon Heart Transparent Background PNG Image |  Transparent PNG Free Download on SeekPNG">
            <a:extLst>
              <a:ext uri="{FF2B5EF4-FFF2-40B4-BE49-F238E27FC236}">
                <a16:creationId xmlns:a16="http://schemas.microsoft.com/office/drawing/2014/main" id="{C42A669C-B9D2-4ABC-B9E3-FD620719B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03134" y="4744161"/>
            <a:ext cx="370824" cy="30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p Pin Drop Png Clip - Cartoon Heart Transparent Background PNG Image |  Transparent PNG Free Download on SeekPNG">
            <a:extLst>
              <a:ext uri="{FF2B5EF4-FFF2-40B4-BE49-F238E27FC236}">
                <a16:creationId xmlns:a16="http://schemas.microsoft.com/office/drawing/2014/main" id="{EA3547EE-F3EF-49F3-8748-94A21813E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67472" y="5212476"/>
            <a:ext cx="370824" cy="30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ap Pin Drop Png Clip - Cartoon Heart Transparent Background PNG Image |  Transparent PNG Free Download on SeekPNG">
            <a:extLst>
              <a:ext uri="{FF2B5EF4-FFF2-40B4-BE49-F238E27FC236}">
                <a16:creationId xmlns:a16="http://schemas.microsoft.com/office/drawing/2014/main" id="{FCCE9B16-24FC-4B22-86EF-F94B175F6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534" y="4407678"/>
            <a:ext cx="370824" cy="30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ap Pin Drop Png Clip - Cartoon Heart Transparent Background PNG Image |  Transparent PNG Free Download on SeekPNG">
            <a:extLst>
              <a:ext uri="{FF2B5EF4-FFF2-40B4-BE49-F238E27FC236}">
                <a16:creationId xmlns:a16="http://schemas.microsoft.com/office/drawing/2014/main" id="{2D977336-079B-4B23-BC35-9A8481D5F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91338" y="4643071"/>
            <a:ext cx="370824" cy="30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p Pin Drop Png Clip - Cartoon Heart Transparent Background PNG Image |  Transparent PNG Free Download on SeekPNG">
            <a:extLst>
              <a:ext uri="{FF2B5EF4-FFF2-40B4-BE49-F238E27FC236}">
                <a16:creationId xmlns:a16="http://schemas.microsoft.com/office/drawing/2014/main" id="{A9C23AF9-897A-4452-980C-E4CE2B8E8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78568" y="4235661"/>
            <a:ext cx="370824" cy="30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ap Pin Drop Png Clip - Cartoon Heart Transparent Background PNG Image |  Transparent PNG Free Download on SeekPNG">
            <a:extLst>
              <a:ext uri="{FF2B5EF4-FFF2-40B4-BE49-F238E27FC236}">
                <a16:creationId xmlns:a16="http://schemas.microsoft.com/office/drawing/2014/main" id="{3E326F2C-2C92-4D4A-A090-498A0927E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3787" y="2497035"/>
            <a:ext cx="370824" cy="30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ap Pin Drop Png Clip - Cartoon Heart Transparent Background PNG Image |  Transparent PNG Free Download on SeekPNG">
            <a:extLst>
              <a:ext uri="{FF2B5EF4-FFF2-40B4-BE49-F238E27FC236}">
                <a16:creationId xmlns:a16="http://schemas.microsoft.com/office/drawing/2014/main" id="{DDE7CF41-4E7D-411A-9D04-581D56F74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77257" y="3219368"/>
            <a:ext cx="370824" cy="30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Map Pin Drop Png Clip - Cartoon Heart Transparent Background PNG Image |  Transparent PNG Free Download on SeekPNG">
            <a:extLst>
              <a:ext uri="{FF2B5EF4-FFF2-40B4-BE49-F238E27FC236}">
                <a16:creationId xmlns:a16="http://schemas.microsoft.com/office/drawing/2014/main" id="{CB82B32A-B376-4435-B506-D3D61344A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52323" y="4439362"/>
            <a:ext cx="370824" cy="30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ap Pin Drop Png Clip - Cartoon Heart Transparent Background PNG Image |  Transparent PNG Free Download on SeekPNG">
            <a:extLst>
              <a:ext uri="{FF2B5EF4-FFF2-40B4-BE49-F238E27FC236}">
                <a16:creationId xmlns:a16="http://schemas.microsoft.com/office/drawing/2014/main" id="{6FDB1C77-1740-46C4-AF5E-900D24C5F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0423" y="4999578"/>
            <a:ext cx="370824" cy="30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Ontario logo (black version)">
            <a:extLst>
              <a:ext uri="{FF2B5EF4-FFF2-40B4-BE49-F238E27FC236}">
                <a16:creationId xmlns:a16="http://schemas.microsoft.com/office/drawing/2014/main" id="{2182AC2F-7110-4CE0-83E8-7D7CBD8E3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638" y="6134243"/>
            <a:ext cx="166687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5612BCB-AAC6-44A5-BD30-21AFF087C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82737" cy="435133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Province-wide</a:t>
            </a:r>
          </a:p>
          <a:p>
            <a:pPr lvl="0"/>
            <a:r>
              <a:rPr lang="en-US" dirty="0"/>
              <a:t>Cluster in eastern Ontario</a:t>
            </a:r>
          </a:p>
          <a:p>
            <a:pPr lvl="0"/>
            <a:r>
              <a:rPr lang="en-US" dirty="0"/>
              <a:t>Agricultural, industrial, and commercial zones</a:t>
            </a:r>
          </a:p>
          <a:p>
            <a:pPr lvl="0"/>
            <a:r>
              <a:rPr lang="en-US" dirty="0"/>
              <a:t>Produced and consumed locally</a:t>
            </a:r>
          </a:p>
          <a:p>
            <a:pPr lvl="0"/>
            <a:r>
              <a:rPr lang="en-US" dirty="0"/>
              <a:t>Local workforce</a:t>
            </a:r>
          </a:p>
          <a:p>
            <a:pPr lvl="0"/>
            <a:endParaRPr lang="en-US" dirty="0"/>
          </a:p>
          <a:p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3A018D-7CB5-4476-A229-2580FC27A014}"/>
              </a:ext>
            </a:extLst>
          </p:cNvPr>
          <p:cNvSpPr txBox="1"/>
          <p:nvPr/>
        </p:nvSpPr>
        <p:spPr>
          <a:xfrm>
            <a:off x="6430314" y="2130726"/>
            <a:ext cx="964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Dryden</a:t>
            </a:r>
            <a:endParaRPr lang="en-C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03758E-60DC-440A-A67E-8FD8D51256DF}"/>
              </a:ext>
            </a:extLst>
          </p:cNvPr>
          <p:cNvSpPr txBox="1"/>
          <p:nvPr/>
        </p:nvSpPr>
        <p:spPr>
          <a:xfrm>
            <a:off x="9987341" y="2797547"/>
            <a:ext cx="10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Timmins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14098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flower, plant, decorated&#10;&#10;Description automatically generated">
            <a:extLst>
              <a:ext uri="{FF2B5EF4-FFF2-40B4-BE49-F238E27FC236}">
                <a16:creationId xmlns:a16="http://schemas.microsoft.com/office/drawing/2014/main" id="{5E161933-B201-413A-9CBB-93D370E6789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18127" y="2664264"/>
            <a:ext cx="3429000" cy="2571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9E472-C1F6-4061-A8B0-FAAA633B3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Production System</a:t>
            </a:r>
            <a:endParaRPr lang="en-CA" b="1" dirty="0"/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FD2CC5D0-1421-1762-9345-8258F9B486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3009651"/>
              </p:ext>
            </p:extLst>
          </p:nvPr>
        </p:nvGraphicFramePr>
        <p:xfrm>
          <a:off x="676787" y="1436914"/>
          <a:ext cx="6416040" cy="5053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8368E0A-A5EC-4817-917B-12CA994536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7065" y="185881"/>
            <a:ext cx="2464786" cy="36967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7D01F7-7EF6-43F4-BD51-B494C2AEAEDB}"/>
              </a:ext>
            </a:extLst>
          </p:cNvPr>
          <p:cNvSpPr txBox="1"/>
          <p:nvPr/>
        </p:nvSpPr>
        <p:spPr>
          <a:xfrm>
            <a:off x="10041851" y="185881"/>
            <a:ext cx="747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Zip Grow</a:t>
            </a:r>
            <a:endParaRPr lang="en-CA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5B369A-4E02-432D-9D85-16ACD2584180}"/>
              </a:ext>
            </a:extLst>
          </p:cNvPr>
          <p:cNvSpPr txBox="1"/>
          <p:nvPr/>
        </p:nvSpPr>
        <p:spPr>
          <a:xfrm>
            <a:off x="11208335" y="5664639"/>
            <a:ext cx="610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Farmia</a:t>
            </a:r>
            <a:endParaRPr lang="en-CA" sz="1200" dirty="0"/>
          </a:p>
        </p:txBody>
      </p:sp>
      <p:pic>
        <p:nvPicPr>
          <p:cNvPr id="13" name="Picture 8" descr="Ontario logo (black version)">
            <a:extLst>
              <a:ext uri="{FF2B5EF4-FFF2-40B4-BE49-F238E27FC236}">
                <a16:creationId xmlns:a16="http://schemas.microsoft.com/office/drawing/2014/main" id="{06BBD490-EE92-4D1C-AAC7-7DF0FDE61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638" y="6134243"/>
            <a:ext cx="166687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building, metal, bridge, roof&#10;&#10;Description automatically generated">
            <a:extLst>
              <a:ext uri="{FF2B5EF4-FFF2-40B4-BE49-F238E27FC236}">
                <a16:creationId xmlns:a16="http://schemas.microsoft.com/office/drawing/2014/main" id="{13AA3D71-B0CC-4F73-98DA-2ED217FCEA1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2161" y="4303373"/>
            <a:ext cx="2416629" cy="18124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081F042-A67C-429E-9202-14ADEF8C1F0A}"/>
              </a:ext>
            </a:extLst>
          </p:cNvPr>
          <p:cNvSpPr txBox="1"/>
          <p:nvPr/>
        </p:nvSpPr>
        <p:spPr>
          <a:xfrm>
            <a:off x="8160475" y="6490893"/>
            <a:ext cx="10541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Vertical North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322502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9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1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2F595E-675A-4F16-B040-0DE121CA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Production System</a:t>
            </a:r>
          </a:p>
        </p:txBody>
      </p:sp>
      <p:cxnSp>
        <p:nvCxnSpPr>
          <p:cNvPr id="21" name="Straight Connector 13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5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8" descr="Ontario logo (black version)">
            <a:extLst>
              <a:ext uri="{FF2B5EF4-FFF2-40B4-BE49-F238E27FC236}">
                <a16:creationId xmlns:a16="http://schemas.microsoft.com/office/drawing/2014/main" id="{38573C51-3F41-476C-A289-5C7DB9AFC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638" y="6134243"/>
            <a:ext cx="166687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647AD677-EAAB-482C-A27F-1EA89D62CD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672562"/>
              </p:ext>
            </p:extLst>
          </p:nvPr>
        </p:nvGraphicFramePr>
        <p:xfrm>
          <a:off x="320040" y="2944808"/>
          <a:ext cx="11496823" cy="4571628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2977690">
                  <a:extLst>
                    <a:ext uri="{9D8B030D-6E8A-4147-A177-3AD203B41FA5}">
                      <a16:colId xmlns:a16="http://schemas.microsoft.com/office/drawing/2014/main" val="1157583297"/>
                    </a:ext>
                  </a:extLst>
                </a:gridCol>
                <a:gridCol w="4803732">
                  <a:extLst>
                    <a:ext uri="{9D8B030D-6E8A-4147-A177-3AD203B41FA5}">
                      <a16:colId xmlns:a16="http://schemas.microsoft.com/office/drawing/2014/main" val="943341145"/>
                    </a:ext>
                  </a:extLst>
                </a:gridCol>
                <a:gridCol w="3715401">
                  <a:extLst>
                    <a:ext uri="{9D8B030D-6E8A-4147-A177-3AD203B41FA5}">
                      <a16:colId xmlns:a16="http://schemas.microsoft.com/office/drawing/2014/main" val="3764805003"/>
                    </a:ext>
                  </a:extLst>
                </a:gridCol>
              </a:tblGrid>
              <a:tr h="477074">
                <a:tc>
                  <a:txBody>
                    <a:bodyPr/>
                    <a:lstStyle/>
                    <a:p>
                      <a:pPr algn="ctr"/>
                      <a:r>
                        <a:rPr lang="en-US" sz="2800" b="1" cap="none" spc="30">
                          <a:solidFill>
                            <a:schemeClr val="tx1"/>
                          </a:solidFill>
                        </a:rPr>
                        <a:t>Growing Media</a:t>
                      </a:r>
                      <a:endParaRPr lang="en-CA" sz="2800" b="1" cap="none" spc="30">
                        <a:solidFill>
                          <a:schemeClr val="tx1"/>
                        </a:solidFill>
                      </a:endParaRPr>
                    </a:p>
                  </a:txBody>
                  <a:tcPr marL="0" marR="15221" marT="76107" marB="7610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cap="none" spc="30">
                          <a:solidFill>
                            <a:schemeClr val="tx1"/>
                          </a:solidFill>
                        </a:rPr>
                        <a:t>Nutrient Solution</a:t>
                      </a:r>
                      <a:endParaRPr lang="en-CA" sz="2800" b="1" cap="none" spc="30">
                        <a:solidFill>
                          <a:schemeClr val="tx1"/>
                        </a:solidFill>
                      </a:endParaRPr>
                    </a:p>
                  </a:txBody>
                  <a:tcPr marL="0" marR="15221" marT="76107" marB="7610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cap="none" spc="30">
                          <a:solidFill>
                            <a:schemeClr val="tx1"/>
                          </a:solidFill>
                        </a:rPr>
                        <a:t>Environment Control</a:t>
                      </a:r>
                      <a:endParaRPr lang="en-CA" sz="2800" b="1" cap="none" spc="30">
                        <a:solidFill>
                          <a:schemeClr val="tx1"/>
                        </a:solidFill>
                      </a:endParaRPr>
                    </a:p>
                  </a:txBody>
                  <a:tcPr marL="0" marR="15221" marT="76107" marB="7610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5503647"/>
                  </a:ext>
                </a:extLst>
              </a:tr>
              <a:tr h="3290202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cap="none" spc="0">
                          <a:solidFill>
                            <a:schemeClr val="tx1"/>
                          </a:solidFill>
                        </a:rPr>
                        <a:t>Soil: organic production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cap="none" spc="0">
                          <a:solidFill>
                            <a:schemeClr val="tx1"/>
                          </a:solidFill>
                        </a:rPr>
                        <a:t>Soil-less: rockwool, coconut coir, peat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US" sz="2800" cap="none" spc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en-US" sz="2800" cap="none" spc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en-CA" sz="2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0" marR="152214" marT="76107" marB="7610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cap="none" spc="0" dirty="0">
                          <a:solidFill>
                            <a:schemeClr val="tx1"/>
                          </a:solidFill>
                        </a:rPr>
                        <a:t>Hydroponics</a:t>
                      </a:r>
                      <a:r>
                        <a:rPr lang="en-CA" sz="2800" cap="none" spc="0" dirty="0">
                          <a:solidFill>
                            <a:schemeClr val="tx1"/>
                          </a:solidFill>
                        </a:rPr>
                        <a:t>: drip irrigation, nutrient film technique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CA" sz="2800" cap="none" spc="0" dirty="0">
                          <a:solidFill>
                            <a:schemeClr val="tx1"/>
                          </a:solidFill>
                        </a:rPr>
                        <a:t>Aeroponics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CA" sz="2800" cap="none" spc="0" dirty="0">
                          <a:solidFill>
                            <a:schemeClr val="tx1"/>
                          </a:solidFill>
                        </a:rPr>
                        <a:t>Recirculation and sterilization/filtration (UV systems most common)</a:t>
                      </a:r>
                      <a:endParaRPr lang="en-US" sz="28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152214" marT="76107" marB="7610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cap="none" spc="0" dirty="0">
                          <a:solidFill>
                            <a:schemeClr val="tx1"/>
                          </a:solidFill>
                        </a:rPr>
                        <a:t>Light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cap="none" spc="0" dirty="0">
                          <a:solidFill>
                            <a:schemeClr val="tx1"/>
                          </a:solidFill>
                        </a:rPr>
                        <a:t>Heat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cap="none" spc="0" dirty="0">
                          <a:solidFill>
                            <a:schemeClr val="tx1"/>
                          </a:solidFill>
                        </a:rPr>
                        <a:t>Humidity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cap="none" spc="0" dirty="0">
                          <a:solidFill>
                            <a:schemeClr val="tx1"/>
                          </a:solidFill>
                        </a:rPr>
                        <a:t>Air movement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800" cap="none" spc="0" dirty="0">
                          <a:solidFill>
                            <a:schemeClr val="tx1"/>
                          </a:solidFill>
                        </a:rPr>
                        <a:t>CO</a:t>
                      </a:r>
                      <a:r>
                        <a:rPr lang="en-US" sz="2800" cap="none" spc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2800" cap="none" spc="0" dirty="0">
                          <a:solidFill>
                            <a:schemeClr val="tx1"/>
                          </a:solidFill>
                        </a:rPr>
                        <a:t> enrichment (not common)</a:t>
                      </a:r>
                      <a:endParaRPr lang="en-CA" sz="28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152214" marT="76107" marB="7610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8640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9939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760</Words>
  <Application>Microsoft Office PowerPoint</Application>
  <PresentationFormat>Widescreen</PresentationFormat>
  <Paragraphs>151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Office Theme</vt:lpstr>
      <vt:lpstr>Vertical Farming   Anishinabek Youth Ag Forum January 18, 2023</vt:lpstr>
      <vt:lpstr>OMAFRA’s Greenhouse Team</vt:lpstr>
      <vt:lpstr>Where We Are and What We Do</vt:lpstr>
      <vt:lpstr>Presentation Objective and Outline</vt:lpstr>
      <vt:lpstr>What is vertical farming?</vt:lpstr>
      <vt:lpstr>Structure</vt:lpstr>
      <vt:lpstr>Location</vt:lpstr>
      <vt:lpstr>Production System</vt:lpstr>
      <vt:lpstr>Production System</vt:lpstr>
      <vt:lpstr>Environment Control Systems</vt:lpstr>
      <vt:lpstr>Crops</vt:lpstr>
      <vt:lpstr>Recycled Nutrient Solution Schematic</vt:lpstr>
      <vt:lpstr>PowerPoint Presentation</vt:lpstr>
      <vt:lpstr>PowerPoint Presentation</vt:lpstr>
      <vt:lpstr>Light Quantity and Distribution in a Vertical Farm</vt:lpstr>
      <vt:lpstr>Light Quality Changes with Intensity of Some Dimmable Lights</vt:lpstr>
      <vt:lpstr>Summary: Benefits and Challenges of VF</vt:lpstr>
      <vt:lpstr>Resources</vt:lpstr>
      <vt:lpstr>Vertical Farming in Northern Ontario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Al-Daoud, Fadi (OMAFRA)</dc:creator>
  <cp:lastModifiedBy>Lynn Moreau</cp:lastModifiedBy>
  <cp:revision>4</cp:revision>
  <dcterms:created xsi:type="dcterms:W3CDTF">2022-11-02T14:04:37Z</dcterms:created>
  <dcterms:modified xsi:type="dcterms:W3CDTF">2023-01-27T18:26:49Z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34a106e-6316-442c-ad35-738afd673d2b_Enabled">
    <vt:lpwstr>true</vt:lpwstr>
  </property>
  <property fmtid="{D5CDD505-2E9C-101B-9397-08002B2CF9AE}" pid="3" name="MSIP_Label_034a106e-6316-442c-ad35-738afd673d2b_SetDate">
    <vt:lpwstr>2022-11-02T14:04:37Z</vt:lpwstr>
  </property>
  <property fmtid="{D5CDD505-2E9C-101B-9397-08002B2CF9AE}" pid="4" name="MSIP_Label_034a106e-6316-442c-ad35-738afd673d2b_Method">
    <vt:lpwstr>Standard</vt:lpwstr>
  </property>
  <property fmtid="{D5CDD505-2E9C-101B-9397-08002B2CF9AE}" pid="5" name="MSIP_Label_034a106e-6316-442c-ad35-738afd673d2b_Name">
    <vt:lpwstr>034a106e-6316-442c-ad35-738afd673d2b</vt:lpwstr>
  </property>
  <property fmtid="{D5CDD505-2E9C-101B-9397-08002B2CF9AE}" pid="6" name="MSIP_Label_034a106e-6316-442c-ad35-738afd673d2b_SiteId">
    <vt:lpwstr>cddc1229-ac2a-4b97-b78a-0e5cacb5865c</vt:lpwstr>
  </property>
  <property fmtid="{D5CDD505-2E9C-101B-9397-08002B2CF9AE}" pid="7" name="MSIP_Label_034a106e-6316-442c-ad35-738afd673d2b_ActionId">
    <vt:lpwstr>5dd6376a-6cbb-493e-94d5-fe300fcb8107</vt:lpwstr>
  </property>
  <property fmtid="{D5CDD505-2E9C-101B-9397-08002B2CF9AE}" pid="8" name="MSIP_Label_034a106e-6316-442c-ad35-738afd673d2b_ContentBits">
    <vt:lpwstr>0</vt:lpwstr>
  </property>
</Properties>
</file>